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47" r:id="rId4"/>
    <p:sldMasterId id="2147485551" r:id="rId5"/>
  </p:sldMasterIdLst>
  <p:notesMasterIdLst>
    <p:notesMasterId r:id="rId59"/>
  </p:notesMasterIdLst>
  <p:handoutMasterIdLst>
    <p:handoutMasterId r:id="rId60"/>
  </p:handoutMasterIdLst>
  <p:sldIdLst>
    <p:sldId id="256" r:id="rId6"/>
    <p:sldId id="257" r:id="rId7"/>
    <p:sldId id="258" r:id="rId8"/>
    <p:sldId id="259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301" r:id="rId22"/>
    <p:sldId id="302" r:id="rId23"/>
    <p:sldId id="303" r:id="rId24"/>
    <p:sldId id="275" r:id="rId25"/>
    <p:sldId id="304" r:id="rId26"/>
    <p:sldId id="344" r:id="rId27"/>
    <p:sldId id="307" r:id="rId28"/>
    <p:sldId id="308" r:id="rId29"/>
    <p:sldId id="309" r:id="rId30"/>
    <p:sldId id="339" r:id="rId31"/>
    <p:sldId id="310" r:id="rId32"/>
    <p:sldId id="341" r:id="rId33"/>
    <p:sldId id="345" r:id="rId34"/>
    <p:sldId id="313" r:id="rId35"/>
    <p:sldId id="314" r:id="rId36"/>
    <p:sldId id="315" r:id="rId37"/>
    <p:sldId id="317" r:id="rId38"/>
    <p:sldId id="318" r:id="rId39"/>
    <p:sldId id="316" r:id="rId40"/>
    <p:sldId id="319" r:id="rId41"/>
    <p:sldId id="346" r:id="rId42"/>
    <p:sldId id="321" r:id="rId43"/>
    <p:sldId id="322" r:id="rId44"/>
    <p:sldId id="323" r:id="rId45"/>
    <p:sldId id="347" r:id="rId46"/>
    <p:sldId id="340" r:id="rId47"/>
    <p:sldId id="342" r:id="rId48"/>
    <p:sldId id="327" r:id="rId49"/>
    <p:sldId id="328" r:id="rId50"/>
    <p:sldId id="330" r:id="rId51"/>
    <p:sldId id="331" r:id="rId52"/>
    <p:sldId id="343" r:id="rId53"/>
    <p:sldId id="332" r:id="rId54"/>
    <p:sldId id="295" r:id="rId55"/>
    <p:sldId id="335" r:id="rId56"/>
    <p:sldId id="348" r:id="rId57"/>
    <p:sldId id="336" r:id="rId58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PER" id="{EC0D90F3-1181-404E-9CC3-B5655CDA0E26}">
          <p14:sldIdLst>
            <p14:sldId id="256"/>
            <p14:sldId id="257"/>
            <p14:sldId id="258"/>
            <p14:sldId id="259"/>
            <p14:sldId id="260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Act 1" id="{B144F0FE-AB62-3643-9C8A-0A8EAB979588}">
          <p14:sldIdLst>
            <p14:sldId id="269"/>
            <p14:sldId id="270"/>
            <p14:sldId id="271"/>
            <p14:sldId id="272"/>
            <p14:sldId id="273"/>
            <p14:sldId id="301"/>
            <p14:sldId id="302"/>
            <p14:sldId id="303"/>
            <p14:sldId id="275"/>
            <p14:sldId id="304"/>
            <p14:sldId id="344"/>
            <p14:sldId id="307"/>
          </p14:sldIdLst>
        </p14:section>
        <p14:section name="Act 2 - Teams" id="{9C587C9E-AAE1-1F48-8DC4-3029DBDDBB17}">
          <p14:sldIdLst>
            <p14:sldId id="308"/>
            <p14:sldId id="309"/>
            <p14:sldId id="339"/>
            <p14:sldId id="310"/>
            <p14:sldId id="341"/>
            <p14:sldId id="345"/>
          </p14:sldIdLst>
        </p14:section>
        <p14:section name="Act 3 - SharePoint" id="{8009E096-75E5-444E-B311-7A35B6B23BA2}">
          <p14:sldIdLst>
            <p14:sldId id="313"/>
            <p14:sldId id="314"/>
            <p14:sldId id="315"/>
            <p14:sldId id="317"/>
            <p14:sldId id="318"/>
            <p14:sldId id="316"/>
            <p14:sldId id="319"/>
            <p14:sldId id="346"/>
          </p14:sldIdLst>
        </p14:section>
        <p14:section name="Act 4 - Makers (Neptune + MCS)" id="{0492C47D-9500-6847-98D7-F50DE20A0A6F}">
          <p14:sldIdLst>
            <p14:sldId id="321"/>
            <p14:sldId id="322"/>
            <p14:sldId id="323"/>
            <p14:sldId id="347"/>
            <p14:sldId id="340"/>
            <p14:sldId id="342"/>
            <p14:sldId id="327"/>
          </p14:sldIdLst>
        </p14:section>
        <p14:section name="Act 5 - CCS" id="{93B73F09-339D-6B4B-A2DD-66B358941250}">
          <p14:sldIdLst>
            <p14:sldId id="328"/>
            <p14:sldId id="330"/>
            <p14:sldId id="331"/>
            <p14:sldId id="343"/>
          </p14:sldIdLst>
        </p14:section>
        <p14:section name="Jeff Close" id="{AB3B92AB-D0F2-4448-BDFD-6DF4D45B9A20}">
          <p14:sldIdLst>
            <p14:sldId id="332"/>
            <p14:sldId id="295"/>
            <p14:sldId id="335"/>
            <p14:sldId id="348"/>
            <p14:sldId id="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15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88F5673-A7B1-C131-01DB-5A86EFD7983A}" name="Zoe Hawtof" initials="ZH" userId="S::zohawtof@microsoft.com::f814a899-d4ce-4e97-908c-e0f0e82c7d0c" providerId="AD"/>
  <p188:author id="{83FD15B4-E347-EE16-F3CD-8953FCEFD464}" name="Lia Koss" initials="LK" userId="S::lipitt@microsoft.com::e6649f60-0f59-40ff-b30a-27ecda69bbc1" providerId="AD"/>
  <p188:author id="{6AFA61D8-796F-555E-A395-B33F90AAF99E}" name="Monica Lueder" initials="ML" userId="S::monical@microsoft.com::75969e72-ba9c-4e32-a4ac-c8f3aeff9b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C9"/>
    <a:srgbClr val="FBAE40"/>
    <a:srgbClr val="091F2C"/>
    <a:srgbClr val="243F6E"/>
    <a:srgbClr val="0D67B3"/>
    <a:srgbClr val="0374CD"/>
    <a:srgbClr val="243F6D"/>
    <a:srgbClr val="FFEBB6"/>
    <a:srgbClr val="FFE6A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4F8555-A870-0C47-A962-2FE0C0C832F1}" v="30" dt="2025-05-06T16:15:40.5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1" autoAdjust="0"/>
    <p:restoredTop sz="92877" autoAdjust="0"/>
  </p:normalViewPr>
  <p:slideViewPr>
    <p:cSldViewPr snapToGrid="0">
      <p:cViewPr varScale="1">
        <p:scale>
          <a:sx n="119" d="100"/>
          <a:sy n="119" d="100"/>
        </p:scale>
        <p:origin x="894" y="282"/>
      </p:cViewPr>
      <p:guideLst>
        <p:guide orient="horz" pos="754"/>
        <p:guide pos="3863"/>
        <p:guide orient="horz" pos="15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5986"/>
    </p:cViewPr>
  </p:sorterViewPr>
  <p:notesViewPr>
    <p:cSldViewPr snapToGrid="0" showGuides="1">
      <p:cViewPr varScale="1">
        <p:scale>
          <a:sx n="118" d="100"/>
          <a:sy n="118" d="100"/>
        </p:scale>
        <p:origin x="764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30524901460589"/>
          <c:y val="3.5798345383563766E-2"/>
          <c:w val="0.61416242677077315"/>
          <c:h val="0.921243640156159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gradFill flip="none" rotWithShape="1">
                <a:gsLst>
                  <a:gs pos="4000">
                    <a:srgbClr val="F65567"/>
                  </a:gs>
                  <a:gs pos="29000">
                    <a:srgbClr val="AC35AF"/>
                  </a:gs>
                  <a:gs pos="58000">
                    <a:srgbClr val="0A6BBA"/>
                  </a:gs>
                  <a:gs pos="84000">
                    <a:srgbClr val="318581"/>
                  </a:gs>
                </a:gsLst>
                <a:lin ang="18900000" scaled="1"/>
                <a:tileRect/>
              </a:gra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8-D943-AE1D-9C6C8D83AE59}"/>
              </c:ext>
            </c:extLst>
          </c:dPt>
          <c:dPt>
            <c:idx val="1"/>
            <c:bubble3D val="0"/>
            <c:spPr>
              <a:solidFill>
                <a:schemeClr val="tx1">
                  <a:alpha val="1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8-D943-AE1D-9C6C8D83AE5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8-D943-AE1D-9C6C8D83AE59}"/>
              </c:ext>
            </c:extLst>
          </c:dPt>
          <c:cat>
            <c:strRef>
              <c:f>Sheet1!$A$2:$A$4</c:f>
              <c:strCache>
                <c:ptCount val="2"/>
                <c:pt idx="0">
                  <c:v>Thrive</c:v>
                </c:pt>
                <c:pt idx="1">
                  <c:v>Not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448-D943-AE1D-9C6C8D83AE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30524901460589"/>
          <c:y val="3.5798345383563766E-2"/>
          <c:w val="0.61416242677077315"/>
          <c:h val="0.9212436401561596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1">
                <a:alpha val="10000"/>
              </a:schemeClr>
            </a:solidFill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4-4948-9F27-7764B000C199}"/>
              </c:ext>
            </c:extLst>
          </c:dPt>
          <c:dPt>
            <c:idx val="1"/>
            <c:bubble3D val="0"/>
            <c:spPr>
              <a:solidFill>
                <a:schemeClr val="tx1">
                  <a:alpha val="1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64-4948-9F27-7764B000C199}"/>
              </c:ext>
            </c:extLst>
          </c:dPt>
          <c:dPt>
            <c:idx val="2"/>
            <c:bubble3D val="0"/>
            <c:spPr>
              <a:solidFill>
                <a:schemeClr val="tx1">
                  <a:alpha val="1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64-4948-9F27-7764B000C199}"/>
              </c:ext>
            </c:extLst>
          </c:dPt>
          <c:cat>
            <c:strRef>
              <c:f>Sheet1!$A$2:$A$4</c:f>
              <c:strCache>
                <c:ptCount val="2"/>
                <c:pt idx="0">
                  <c:v>Thrive</c:v>
                </c:pt>
                <c:pt idx="1">
                  <c:v>Not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464-4948-9F27-7764B000C1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5/28/2025 9:43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5/28/2025 9:43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72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F82A5-B753-91BE-E82A-D9D1A07B3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DB6A82-CFC6-4E1C-C39F-CEB9FA6D5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AB49D0-F25E-E96F-F0DF-415FA66446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EE70C57-2B9A-3DF5-616D-A083D5167E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C49A6-64B2-52CD-E08E-1CDEE81359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EAE222-E01E-65F4-1F2B-FCBD65F549D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5/28/2025 9:43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FD24A-3B9C-C2BE-8CFE-38DE9922F3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29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3F9C-6A22-324C-3B6F-D71A6A6AC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D06CF7-18B0-D08E-47F4-10957B5C2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7C5CEC-1C0C-1DCC-5EC8-271C5A26C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AB67302-866B-3632-D6F5-F4E838C2A63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F9CB7-3E40-9A6D-3749-7E275760E6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91ADC2-90AC-D05A-AFF8-2C94DC95A8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5/28/2025 9:43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97CE7-DE73-B468-A2C5-746D38F9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07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A3447-A146-5B32-D96D-C597B058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C3988-1FBD-AD16-0EC8-EBA7F121A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8D6B4-62A2-BD21-9CD4-C2216C292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14B01C6-615B-3536-0816-57CA1E0CEA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B67A1-5D0A-A93C-6DE2-009A464899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BDD344-DBE7-D669-B3D3-C902EF851B9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5/28/2025 9:43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2AE51-3377-B420-C5ED-5A23BE635F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91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E6E58-63FF-17B4-FBE1-F7216FE1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0B4E7-FE29-05A2-9261-7D0F70BA9E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C05E7-C313-E62A-3B87-B89604893A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318FEF4-6FD1-5A53-DF2B-7F1C148F1E1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693AE-F1A1-A901-BA76-EB9BB5782C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20B859D-A494-21D9-C8D4-14D095FE309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9:43 AM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DCC3B-1691-5832-30C7-47EB307FE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82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5/28/2025 9:43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3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4B38E-92AC-9B53-41A9-CB9180F933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4B5640C-FD56-0DD1-3E3E-225048EF6B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B8AFAB-9E36-1F87-FE3B-46E5D57C8658}"/>
              </a:ext>
            </a:extLst>
          </p:cNvPr>
          <p:cNvSpPr txBox="1"/>
          <p:nvPr userDrawn="1"/>
        </p:nvSpPr>
        <p:spPr>
          <a:xfrm>
            <a:off x="584200" y="2920819"/>
            <a:ext cx="632787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>
                <a:gradFill>
                  <a:gsLst>
                    <a:gs pos="68000">
                      <a:srgbClr val="0F63AB"/>
                    </a:gs>
                    <a:gs pos="32000">
                      <a:srgbClr val="19528F"/>
                    </a:gs>
                    <a:gs pos="0">
                      <a:srgbClr val="23406F"/>
                    </a:gs>
                    <a:gs pos="100000">
                      <a:srgbClr val="0473CC"/>
                    </a:gs>
                  </a:gsLst>
                  <a:lin ang="0" scaled="1"/>
                </a:gradFill>
              </a:rPr>
              <a:t>Microsoft 365</a:t>
            </a:r>
            <a:br>
              <a:rPr lang="en-US" sz="4400" b="1" dirty="0">
                <a:gradFill>
                  <a:gsLst>
                    <a:gs pos="68000">
                      <a:srgbClr val="0F63AB"/>
                    </a:gs>
                    <a:gs pos="32000">
                      <a:srgbClr val="19528F"/>
                    </a:gs>
                    <a:gs pos="0">
                      <a:srgbClr val="23406F"/>
                    </a:gs>
                    <a:gs pos="100000">
                      <a:srgbClr val="0473CC"/>
                    </a:gs>
                  </a:gsLst>
                  <a:lin ang="0" scaled="1"/>
                </a:gradFill>
              </a:rPr>
            </a:br>
            <a:r>
              <a:rPr lang="en-US" sz="4400" b="1" dirty="0">
                <a:gradFill>
                  <a:gsLst>
                    <a:gs pos="68000">
                      <a:srgbClr val="0F63AB"/>
                    </a:gs>
                    <a:gs pos="32000">
                      <a:srgbClr val="19528F"/>
                    </a:gs>
                    <a:gs pos="0">
                      <a:srgbClr val="23406F"/>
                    </a:gs>
                    <a:gs pos="100000">
                      <a:srgbClr val="0473CC"/>
                    </a:gs>
                  </a:gsLst>
                  <a:lin ang="0" scaled="1"/>
                </a:gradFill>
              </a:rPr>
              <a:t>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347567346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461739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95DD1-EE31-6EA9-5CEB-7EFB6F361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302670"/>
            <a:ext cx="5577840" cy="123110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43F6E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3" name="MS logo gray - EMF" descr="Microsoft logo, gray text version">
            <a:extLst>
              <a:ext uri="{FF2B5EF4-FFF2-40B4-BE49-F238E27FC236}">
                <a16:creationId xmlns:a16="http://schemas.microsoft.com/office/drawing/2014/main" id="{528725CB-B775-081A-D40D-3A222E9843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3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605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848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2274401-DBC2-9496-5064-46F436CBD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56031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B2E8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204B5-4865-0CFD-A2A3-19B1A301A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2A446F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555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8462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5613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9CF09-A44F-0926-3589-0830B4F0E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A11EC012-CDC5-CAA7-F351-E8B645EEC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7478F-426C-DABC-0F07-A2E81AD6E79F}"/>
              </a:ext>
            </a:extLst>
          </p:cNvPr>
          <p:cNvSpPr txBox="1"/>
          <p:nvPr userDrawn="1"/>
        </p:nvSpPr>
        <p:spPr>
          <a:xfrm>
            <a:off x="584200" y="3020403"/>
            <a:ext cx="1496000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>
                <a:gradFill>
                  <a:gsLst>
                    <a:gs pos="0">
                      <a:srgbClr val="FFFFFF"/>
                    </a:gs>
                    <a:gs pos="100000">
                      <a:srgbClr val="FFE6A4"/>
                    </a:gs>
                  </a:gsLst>
                  <a:lin ang="0" scaled="1"/>
                </a:gradFill>
              </a:rPr>
              <a:t>Microsoft 365</a:t>
            </a:r>
            <a:br>
              <a:rPr lang="en-US" sz="4400" b="1" dirty="0">
                <a:gradFill>
                  <a:gsLst>
                    <a:gs pos="0">
                      <a:srgbClr val="FFFFFF"/>
                    </a:gs>
                    <a:gs pos="100000">
                      <a:srgbClr val="FFE6A4"/>
                    </a:gs>
                  </a:gsLst>
                  <a:lin ang="0" scaled="1"/>
                </a:gradFill>
              </a:rPr>
            </a:br>
            <a:r>
              <a:rPr lang="en-US" sz="4400" b="1" dirty="0">
                <a:gradFill>
                  <a:gsLst>
                    <a:gs pos="0">
                      <a:srgbClr val="FFFFFF"/>
                    </a:gs>
                    <a:gs pos="100000">
                      <a:srgbClr val="FFE6A4"/>
                    </a:gs>
                  </a:gsLst>
                  <a:lin ang="0" scaled="1"/>
                </a:gradFill>
              </a:rPr>
              <a:t>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419323006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FC294-8A26-120C-670A-C3BCB5E87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 descr="Microsoft logo white text version">
            <a:extLst>
              <a:ext uri="{FF2B5EF4-FFF2-40B4-BE49-F238E27FC236}">
                <a16:creationId xmlns:a16="http://schemas.microsoft.com/office/drawing/2014/main" id="{793622C4-2B8D-1043-10DA-33B5AD981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305051"/>
            <a:ext cx="5577840" cy="1228726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FF0C9"/>
                </a:solidFill>
              </a:defRPr>
            </a:lvl1pPr>
          </a:lstStyle>
          <a:p>
            <a:pPr lvl="0"/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</p:spTree>
    <p:extLst>
      <p:ext uri="{BB962C8B-B14F-4D97-AF65-F5344CB8AC3E}">
        <p14:creationId xmlns:p14="http://schemas.microsoft.com/office/powerpoint/2010/main" val="121979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4FE235F-02A3-CF25-8716-2552AE844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84149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165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860430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207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3915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7CBEB8-AFEF-362F-CB36-DC00FA4C6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149028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405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566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642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20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9365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2234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177231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42262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26482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35319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652569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308441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795765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143176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9275454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3936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594090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43598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024787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28863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03741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746176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93360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31312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4730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623114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61019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7694826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548049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8432662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8140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A1F847-CE64-A34B-15E6-0B12962D9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E5DEF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859667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76999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5596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280CCC-ED0A-7299-2F0C-04B3B632D2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E5DEF2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76985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7374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378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14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80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523109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2971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slideLayout" Target="../slideLayouts/slideLayout91.xml"/><Relationship Id="rId47" Type="http://schemas.openxmlformats.org/officeDocument/2006/relationships/slideLayout" Target="../slideLayouts/slideLayout96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45" Type="http://schemas.openxmlformats.org/officeDocument/2006/relationships/slideLayout" Target="../slideLayouts/slideLayout9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4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4" Type="http://schemas.openxmlformats.org/officeDocument/2006/relationships/slideLayout" Target="../slideLayouts/slideLayout93.xml"/><Relationship Id="rId52" Type="http://schemas.openxmlformats.org/officeDocument/2006/relationships/image" Target="../media/image2.sv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43" Type="http://schemas.openxmlformats.org/officeDocument/2006/relationships/slideLayout" Target="../slideLayouts/slideLayout92.xml"/><Relationship Id="rId48" Type="http://schemas.openxmlformats.org/officeDocument/2006/relationships/slideLayout" Target="../slideLayouts/slideLayout97.xml"/><Relationship Id="rId8" Type="http://schemas.openxmlformats.org/officeDocument/2006/relationships/slideLayout" Target="../slideLayouts/slideLayout57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Relationship Id="rId4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69.xml"/><Relationship Id="rId41" Type="http://schemas.openxmlformats.org/officeDocument/2006/relationships/slideLayout" Target="../slideLayouts/slideLayout90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50" r:id="rId2"/>
    <p:sldLayoutId id="2147485451" r:id="rId3"/>
    <p:sldLayoutId id="2147485452" r:id="rId4"/>
    <p:sldLayoutId id="2147485453" r:id="rId5"/>
    <p:sldLayoutId id="2147485454" r:id="rId6"/>
    <p:sldLayoutId id="2147485455" r:id="rId7"/>
    <p:sldLayoutId id="2147485456" r:id="rId8"/>
    <p:sldLayoutId id="2147485457" r:id="rId9"/>
    <p:sldLayoutId id="2147485458" r:id="rId10"/>
    <p:sldLayoutId id="2147485459" r:id="rId11"/>
    <p:sldLayoutId id="2147485460" r:id="rId12"/>
    <p:sldLayoutId id="2147485461" r:id="rId13"/>
    <p:sldLayoutId id="2147485462" r:id="rId14"/>
    <p:sldLayoutId id="2147485463" r:id="rId15"/>
    <p:sldLayoutId id="2147485464" r:id="rId16"/>
    <p:sldLayoutId id="2147485465" r:id="rId17"/>
    <p:sldLayoutId id="2147485466" r:id="rId18"/>
    <p:sldLayoutId id="2147485467" r:id="rId19"/>
    <p:sldLayoutId id="2147485468" r:id="rId20"/>
    <p:sldLayoutId id="2147485469" r:id="rId21"/>
    <p:sldLayoutId id="2147485470" r:id="rId22"/>
    <p:sldLayoutId id="2147485471" r:id="rId23"/>
    <p:sldLayoutId id="2147485472" r:id="rId24"/>
    <p:sldLayoutId id="2147485473" r:id="rId25"/>
    <p:sldLayoutId id="2147485474" r:id="rId26"/>
    <p:sldLayoutId id="2147485475" r:id="rId27"/>
    <p:sldLayoutId id="2147485476" r:id="rId28"/>
    <p:sldLayoutId id="2147485477" r:id="rId29"/>
    <p:sldLayoutId id="2147485478" r:id="rId30"/>
    <p:sldLayoutId id="2147485479" r:id="rId31"/>
    <p:sldLayoutId id="2147485480" r:id="rId32"/>
    <p:sldLayoutId id="2147485481" r:id="rId33"/>
    <p:sldLayoutId id="2147485482" r:id="rId34"/>
    <p:sldLayoutId id="2147485483" r:id="rId35"/>
    <p:sldLayoutId id="2147485484" r:id="rId36"/>
    <p:sldLayoutId id="2147485485" r:id="rId37"/>
    <p:sldLayoutId id="2147485486" r:id="rId38"/>
    <p:sldLayoutId id="2147485487" r:id="rId39"/>
    <p:sldLayoutId id="2147485488" r:id="rId40"/>
    <p:sldLayoutId id="2147485489" r:id="rId41"/>
    <p:sldLayoutId id="2147485490" r:id="rId42"/>
    <p:sldLayoutId id="2147485491" r:id="rId43"/>
    <p:sldLayoutId id="2147485492" r:id="rId44"/>
    <p:sldLayoutId id="2147485493" r:id="rId45"/>
    <p:sldLayoutId id="2147485494" r:id="rId46"/>
    <p:sldLayoutId id="2147485495" r:id="rId47"/>
    <p:sldLayoutId id="2147485496" r:id="rId48"/>
    <p:sldLayoutId id="2147485603" r:id="rId4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317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601" r:id="rId1"/>
    <p:sldLayoutId id="2147485554" r:id="rId2"/>
    <p:sldLayoutId id="2147485555" r:id="rId3"/>
    <p:sldLayoutId id="2147485556" r:id="rId4"/>
    <p:sldLayoutId id="2147485557" r:id="rId5"/>
    <p:sldLayoutId id="2147485558" r:id="rId6"/>
    <p:sldLayoutId id="2147485559" r:id="rId7"/>
    <p:sldLayoutId id="2147485560" r:id="rId8"/>
    <p:sldLayoutId id="2147485561" r:id="rId9"/>
    <p:sldLayoutId id="2147485562" r:id="rId10"/>
    <p:sldLayoutId id="2147485563" r:id="rId11"/>
    <p:sldLayoutId id="2147485564" r:id="rId12"/>
    <p:sldLayoutId id="2147485565" r:id="rId13"/>
    <p:sldLayoutId id="2147485566" r:id="rId14"/>
    <p:sldLayoutId id="2147485567" r:id="rId15"/>
    <p:sldLayoutId id="2147485568" r:id="rId16"/>
    <p:sldLayoutId id="2147485569" r:id="rId17"/>
    <p:sldLayoutId id="2147485570" r:id="rId18"/>
    <p:sldLayoutId id="2147485571" r:id="rId19"/>
    <p:sldLayoutId id="2147485572" r:id="rId20"/>
    <p:sldLayoutId id="2147485573" r:id="rId21"/>
    <p:sldLayoutId id="2147485574" r:id="rId22"/>
    <p:sldLayoutId id="2147485575" r:id="rId23"/>
    <p:sldLayoutId id="2147485576" r:id="rId24"/>
    <p:sldLayoutId id="2147485577" r:id="rId25"/>
    <p:sldLayoutId id="2147485578" r:id="rId26"/>
    <p:sldLayoutId id="2147485579" r:id="rId27"/>
    <p:sldLayoutId id="2147485580" r:id="rId28"/>
    <p:sldLayoutId id="2147485581" r:id="rId29"/>
    <p:sldLayoutId id="2147485582" r:id="rId30"/>
    <p:sldLayoutId id="2147485583" r:id="rId31"/>
    <p:sldLayoutId id="2147485584" r:id="rId32"/>
    <p:sldLayoutId id="2147485585" r:id="rId33"/>
    <p:sldLayoutId id="2147485586" r:id="rId34"/>
    <p:sldLayoutId id="2147485587" r:id="rId35"/>
    <p:sldLayoutId id="2147485588" r:id="rId36"/>
    <p:sldLayoutId id="2147485589" r:id="rId37"/>
    <p:sldLayoutId id="2147485590" r:id="rId38"/>
    <p:sldLayoutId id="2147485591" r:id="rId39"/>
    <p:sldLayoutId id="2147485592" r:id="rId40"/>
    <p:sldLayoutId id="2147485593" r:id="rId41"/>
    <p:sldLayoutId id="2147485594" r:id="rId42"/>
    <p:sldLayoutId id="2147485595" r:id="rId43"/>
    <p:sldLayoutId id="2147485596" r:id="rId44"/>
    <p:sldLayoutId id="2147485597" r:id="rId45"/>
    <p:sldLayoutId id="2147485598" r:id="rId46"/>
    <p:sldLayoutId id="2147485599" r:id="rId47"/>
    <p:sldLayoutId id="2147485600" r:id="rId48"/>
    <p:sldLayoutId id="2147485602" r:id="rId49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  <p15:guide id="3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Relationship Id="rId4" Type="http://schemas.openxmlformats.org/officeDocument/2006/relationships/hyperlink" Target="https://logos-world.net/microsoft-teams-logo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ogos-world.net/microsoft-teams-logo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9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ogos-world.net/microsoft-teams-logo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4.xml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2.svg"/><Relationship Id="rId21" Type="http://schemas.openxmlformats.org/officeDocument/2006/relationships/image" Target="../media/image82.png"/><Relationship Id="rId42" Type="http://schemas.openxmlformats.org/officeDocument/2006/relationships/image" Target="../media/image103.svg"/><Relationship Id="rId63" Type="http://schemas.openxmlformats.org/officeDocument/2006/relationships/image" Target="../media/image122.png"/><Relationship Id="rId84" Type="http://schemas.microsoft.com/office/2007/relationships/hdphoto" Target="../media/hdphoto9.wdp"/><Relationship Id="rId138" Type="http://schemas.openxmlformats.org/officeDocument/2006/relationships/image" Target="../media/image190.png"/><Relationship Id="rId159" Type="http://schemas.openxmlformats.org/officeDocument/2006/relationships/image" Target="../media/image210.svg"/><Relationship Id="rId170" Type="http://schemas.microsoft.com/office/2007/relationships/hdphoto" Target="../media/hdphoto15.wdp"/><Relationship Id="rId191" Type="http://schemas.openxmlformats.org/officeDocument/2006/relationships/image" Target="../media/image239.png"/><Relationship Id="rId205" Type="http://schemas.openxmlformats.org/officeDocument/2006/relationships/image" Target="../media/image252.png"/><Relationship Id="rId107" Type="http://schemas.microsoft.com/office/2007/relationships/hdphoto" Target="../media/hdphoto10.wdp"/><Relationship Id="rId11" Type="http://schemas.openxmlformats.org/officeDocument/2006/relationships/image" Target="../media/image73.png"/><Relationship Id="rId32" Type="http://schemas.openxmlformats.org/officeDocument/2006/relationships/image" Target="../media/image93.svg"/><Relationship Id="rId53" Type="http://schemas.openxmlformats.org/officeDocument/2006/relationships/image" Target="../media/image112.png"/><Relationship Id="rId74" Type="http://schemas.openxmlformats.org/officeDocument/2006/relationships/image" Target="../media/image132.png"/><Relationship Id="rId128" Type="http://schemas.openxmlformats.org/officeDocument/2006/relationships/image" Target="../media/image183.png"/><Relationship Id="rId149" Type="http://schemas.openxmlformats.org/officeDocument/2006/relationships/image" Target="../media/image200.png"/><Relationship Id="rId5" Type="http://schemas.openxmlformats.org/officeDocument/2006/relationships/image" Target="../media/image68.png"/><Relationship Id="rId95" Type="http://schemas.openxmlformats.org/officeDocument/2006/relationships/image" Target="../media/image151.svg"/><Relationship Id="rId160" Type="http://schemas.openxmlformats.org/officeDocument/2006/relationships/image" Target="../media/image211.png"/><Relationship Id="rId181" Type="http://schemas.openxmlformats.org/officeDocument/2006/relationships/image" Target="../media/image231.svg"/><Relationship Id="rId22" Type="http://schemas.openxmlformats.org/officeDocument/2006/relationships/image" Target="../media/image83.svg"/><Relationship Id="rId43" Type="http://schemas.openxmlformats.org/officeDocument/2006/relationships/image" Target="../media/image104.png"/><Relationship Id="rId64" Type="http://schemas.openxmlformats.org/officeDocument/2006/relationships/image" Target="../media/image123.svg"/><Relationship Id="rId118" Type="http://schemas.openxmlformats.org/officeDocument/2006/relationships/image" Target="../media/image173.png"/><Relationship Id="rId139" Type="http://schemas.openxmlformats.org/officeDocument/2006/relationships/image" Target="../media/image191.svg"/><Relationship Id="rId85" Type="http://schemas.openxmlformats.org/officeDocument/2006/relationships/image" Target="../media/image141.png"/><Relationship Id="rId150" Type="http://schemas.openxmlformats.org/officeDocument/2006/relationships/image" Target="../media/image201.svg"/><Relationship Id="rId171" Type="http://schemas.openxmlformats.org/officeDocument/2006/relationships/image" Target="../media/image221.png"/><Relationship Id="rId192" Type="http://schemas.openxmlformats.org/officeDocument/2006/relationships/image" Target="../media/image240.svg"/><Relationship Id="rId206" Type="http://schemas.openxmlformats.org/officeDocument/2006/relationships/image" Target="../media/image253.png"/><Relationship Id="rId12" Type="http://schemas.openxmlformats.org/officeDocument/2006/relationships/image" Target="../media/image74.svg"/><Relationship Id="rId33" Type="http://schemas.openxmlformats.org/officeDocument/2006/relationships/image" Target="../media/image94.png"/><Relationship Id="rId108" Type="http://schemas.openxmlformats.org/officeDocument/2006/relationships/image" Target="../media/image163.png"/><Relationship Id="rId129" Type="http://schemas.microsoft.com/office/2007/relationships/hdphoto" Target="../media/hdphoto11.wdp"/><Relationship Id="rId54" Type="http://schemas.openxmlformats.org/officeDocument/2006/relationships/image" Target="../media/image113.png"/><Relationship Id="rId75" Type="http://schemas.microsoft.com/office/2007/relationships/hdphoto" Target="../media/hdphoto8.wdp"/><Relationship Id="rId96" Type="http://schemas.openxmlformats.org/officeDocument/2006/relationships/image" Target="../media/image152.png"/><Relationship Id="rId140" Type="http://schemas.openxmlformats.org/officeDocument/2006/relationships/image" Target="../media/image192.png"/><Relationship Id="rId161" Type="http://schemas.openxmlformats.org/officeDocument/2006/relationships/image" Target="../media/image212.png"/><Relationship Id="rId182" Type="http://schemas.openxmlformats.org/officeDocument/2006/relationships/image" Target="../media/image232.png"/><Relationship Id="rId6" Type="http://schemas.openxmlformats.org/officeDocument/2006/relationships/image" Target="../media/image69.svg"/><Relationship Id="rId23" Type="http://schemas.openxmlformats.org/officeDocument/2006/relationships/image" Target="../media/image84.png"/><Relationship Id="rId119" Type="http://schemas.openxmlformats.org/officeDocument/2006/relationships/image" Target="../media/image174.svg"/><Relationship Id="rId44" Type="http://schemas.openxmlformats.org/officeDocument/2006/relationships/image" Target="../media/image105.svg"/><Relationship Id="rId65" Type="http://schemas.openxmlformats.org/officeDocument/2006/relationships/image" Target="../media/image124.png"/><Relationship Id="rId86" Type="http://schemas.openxmlformats.org/officeDocument/2006/relationships/image" Target="../media/image142.svg"/><Relationship Id="rId130" Type="http://schemas.openxmlformats.org/officeDocument/2006/relationships/image" Target="../media/image184.png"/><Relationship Id="rId151" Type="http://schemas.openxmlformats.org/officeDocument/2006/relationships/image" Target="../media/image202.png"/><Relationship Id="rId172" Type="http://schemas.openxmlformats.org/officeDocument/2006/relationships/image" Target="../media/image222.png"/><Relationship Id="rId193" Type="http://schemas.openxmlformats.org/officeDocument/2006/relationships/image" Target="../media/image241.png"/><Relationship Id="rId207" Type="http://schemas.openxmlformats.org/officeDocument/2006/relationships/image" Target="../media/image254.svg"/><Relationship Id="rId13" Type="http://schemas.openxmlformats.org/officeDocument/2006/relationships/image" Target="../media/image75.png"/><Relationship Id="rId109" Type="http://schemas.openxmlformats.org/officeDocument/2006/relationships/image" Target="../media/image164.svg"/><Relationship Id="rId34" Type="http://schemas.openxmlformats.org/officeDocument/2006/relationships/image" Target="../media/image95.svg"/><Relationship Id="rId55" Type="http://schemas.openxmlformats.org/officeDocument/2006/relationships/image" Target="../media/image114.svg"/><Relationship Id="rId76" Type="http://schemas.openxmlformats.org/officeDocument/2006/relationships/image" Target="../media/image133.png"/><Relationship Id="rId97" Type="http://schemas.openxmlformats.org/officeDocument/2006/relationships/image" Target="../media/image153.svg"/><Relationship Id="rId120" Type="http://schemas.openxmlformats.org/officeDocument/2006/relationships/image" Target="../media/image175.png"/><Relationship Id="rId141" Type="http://schemas.openxmlformats.org/officeDocument/2006/relationships/image" Target="../media/image193.svg"/><Relationship Id="rId7" Type="http://schemas.openxmlformats.org/officeDocument/2006/relationships/image" Target="../media/image70.png"/><Relationship Id="rId162" Type="http://schemas.openxmlformats.org/officeDocument/2006/relationships/image" Target="../media/image213.svg"/><Relationship Id="rId183" Type="http://schemas.openxmlformats.org/officeDocument/2006/relationships/image" Target="../media/image233.png"/><Relationship Id="rId24" Type="http://schemas.openxmlformats.org/officeDocument/2006/relationships/image" Target="../media/image85.png"/><Relationship Id="rId40" Type="http://schemas.openxmlformats.org/officeDocument/2006/relationships/image" Target="../media/image101.svg"/><Relationship Id="rId45" Type="http://schemas.openxmlformats.org/officeDocument/2006/relationships/image" Target="../media/image106.png"/><Relationship Id="rId66" Type="http://schemas.openxmlformats.org/officeDocument/2006/relationships/image" Target="../media/image125.svg"/><Relationship Id="rId87" Type="http://schemas.openxmlformats.org/officeDocument/2006/relationships/image" Target="../media/image143.png"/><Relationship Id="rId110" Type="http://schemas.openxmlformats.org/officeDocument/2006/relationships/image" Target="../media/image165.png"/><Relationship Id="rId115" Type="http://schemas.openxmlformats.org/officeDocument/2006/relationships/image" Target="../media/image170.svg"/><Relationship Id="rId131" Type="http://schemas.microsoft.com/office/2007/relationships/hdphoto" Target="../media/hdphoto12.wdp"/><Relationship Id="rId136" Type="http://schemas.openxmlformats.org/officeDocument/2006/relationships/image" Target="../media/image188.png"/><Relationship Id="rId157" Type="http://schemas.openxmlformats.org/officeDocument/2006/relationships/image" Target="../media/image208.svg"/><Relationship Id="rId178" Type="http://schemas.openxmlformats.org/officeDocument/2006/relationships/image" Target="../media/image228.png"/><Relationship Id="rId61" Type="http://schemas.openxmlformats.org/officeDocument/2006/relationships/image" Target="../media/image120.png"/><Relationship Id="rId82" Type="http://schemas.openxmlformats.org/officeDocument/2006/relationships/image" Target="../media/image139.svg"/><Relationship Id="rId152" Type="http://schemas.openxmlformats.org/officeDocument/2006/relationships/image" Target="../media/image203.png"/><Relationship Id="rId173" Type="http://schemas.openxmlformats.org/officeDocument/2006/relationships/image" Target="../media/image223.svg"/><Relationship Id="rId194" Type="http://schemas.openxmlformats.org/officeDocument/2006/relationships/image" Target="../media/image242.svg"/><Relationship Id="rId199" Type="http://schemas.microsoft.com/office/2007/relationships/hdphoto" Target="../media/hdphoto18.wdp"/><Relationship Id="rId203" Type="http://schemas.openxmlformats.org/officeDocument/2006/relationships/image" Target="../media/image250.png"/><Relationship Id="rId19" Type="http://schemas.openxmlformats.org/officeDocument/2006/relationships/image" Target="../media/image80.png"/><Relationship Id="rId14" Type="http://schemas.microsoft.com/office/2007/relationships/hdphoto" Target="../media/hdphoto4.wdp"/><Relationship Id="rId30" Type="http://schemas.openxmlformats.org/officeDocument/2006/relationships/image" Target="../media/image91.svg"/><Relationship Id="rId35" Type="http://schemas.openxmlformats.org/officeDocument/2006/relationships/image" Target="../media/image96.png"/><Relationship Id="rId56" Type="http://schemas.openxmlformats.org/officeDocument/2006/relationships/image" Target="../media/image115.png"/><Relationship Id="rId77" Type="http://schemas.openxmlformats.org/officeDocument/2006/relationships/image" Target="../media/image134.png"/><Relationship Id="rId100" Type="http://schemas.openxmlformats.org/officeDocument/2006/relationships/image" Target="../media/image156.png"/><Relationship Id="rId105" Type="http://schemas.openxmlformats.org/officeDocument/2006/relationships/image" Target="../media/image161.svg"/><Relationship Id="rId126" Type="http://schemas.openxmlformats.org/officeDocument/2006/relationships/image" Target="../media/image181.png"/><Relationship Id="rId147" Type="http://schemas.openxmlformats.org/officeDocument/2006/relationships/image" Target="../media/image199.png"/><Relationship Id="rId168" Type="http://schemas.openxmlformats.org/officeDocument/2006/relationships/image" Target="../media/image219.svg"/><Relationship Id="rId8" Type="http://schemas.openxmlformats.org/officeDocument/2006/relationships/image" Target="../media/image71.svg"/><Relationship Id="rId51" Type="http://schemas.openxmlformats.org/officeDocument/2006/relationships/image" Target="../media/image110.png"/><Relationship Id="rId72" Type="http://schemas.openxmlformats.org/officeDocument/2006/relationships/image" Target="../media/image130.png"/><Relationship Id="rId93" Type="http://schemas.openxmlformats.org/officeDocument/2006/relationships/image" Target="../media/image149.png"/><Relationship Id="rId98" Type="http://schemas.openxmlformats.org/officeDocument/2006/relationships/image" Target="../media/image154.png"/><Relationship Id="rId121" Type="http://schemas.openxmlformats.org/officeDocument/2006/relationships/image" Target="../media/image176.svg"/><Relationship Id="rId142" Type="http://schemas.openxmlformats.org/officeDocument/2006/relationships/image" Target="../media/image194.png"/><Relationship Id="rId163" Type="http://schemas.openxmlformats.org/officeDocument/2006/relationships/image" Target="../media/image214.png"/><Relationship Id="rId184" Type="http://schemas.openxmlformats.org/officeDocument/2006/relationships/image" Target="../media/image234.png"/><Relationship Id="rId189" Type="http://schemas.openxmlformats.org/officeDocument/2006/relationships/image" Target="../media/image238.png"/><Relationship Id="rId3" Type="http://schemas.openxmlformats.org/officeDocument/2006/relationships/image" Target="../media/image66.png"/><Relationship Id="rId25" Type="http://schemas.openxmlformats.org/officeDocument/2006/relationships/image" Target="../media/image86.svg"/><Relationship Id="rId46" Type="http://schemas.openxmlformats.org/officeDocument/2006/relationships/image" Target="../media/image107.svg"/><Relationship Id="rId67" Type="http://schemas.openxmlformats.org/officeDocument/2006/relationships/image" Target="../media/image126.png"/><Relationship Id="rId116" Type="http://schemas.openxmlformats.org/officeDocument/2006/relationships/image" Target="../media/image171.png"/><Relationship Id="rId137" Type="http://schemas.openxmlformats.org/officeDocument/2006/relationships/image" Target="../media/image189.svg"/><Relationship Id="rId158" Type="http://schemas.openxmlformats.org/officeDocument/2006/relationships/image" Target="../media/image209.png"/><Relationship Id="rId20" Type="http://schemas.openxmlformats.org/officeDocument/2006/relationships/image" Target="../media/image81.svg"/><Relationship Id="rId41" Type="http://schemas.openxmlformats.org/officeDocument/2006/relationships/image" Target="../media/image102.png"/><Relationship Id="rId62" Type="http://schemas.openxmlformats.org/officeDocument/2006/relationships/image" Target="../media/image121.svg"/><Relationship Id="rId83" Type="http://schemas.openxmlformats.org/officeDocument/2006/relationships/image" Target="../media/image140.png"/><Relationship Id="rId88" Type="http://schemas.openxmlformats.org/officeDocument/2006/relationships/image" Target="../media/image144.png"/><Relationship Id="rId111" Type="http://schemas.openxmlformats.org/officeDocument/2006/relationships/image" Target="../media/image166.svg"/><Relationship Id="rId132" Type="http://schemas.openxmlformats.org/officeDocument/2006/relationships/image" Target="../media/image185.png"/><Relationship Id="rId153" Type="http://schemas.openxmlformats.org/officeDocument/2006/relationships/image" Target="../media/image204.png"/><Relationship Id="rId174" Type="http://schemas.openxmlformats.org/officeDocument/2006/relationships/image" Target="../media/image224.png"/><Relationship Id="rId179" Type="http://schemas.openxmlformats.org/officeDocument/2006/relationships/image" Target="../media/image229.svg"/><Relationship Id="rId195" Type="http://schemas.openxmlformats.org/officeDocument/2006/relationships/image" Target="../media/image243.png"/><Relationship Id="rId190" Type="http://schemas.microsoft.com/office/2007/relationships/hdphoto" Target="../media/hdphoto17.wdp"/><Relationship Id="rId204" Type="http://schemas.openxmlformats.org/officeDocument/2006/relationships/image" Target="../media/image251.svg"/><Relationship Id="rId15" Type="http://schemas.openxmlformats.org/officeDocument/2006/relationships/image" Target="../media/image76.png"/><Relationship Id="rId36" Type="http://schemas.openxmlformats.org/officeDocument/2006/relationships/image" Target="../media/image97.svg"/><Relationship Id="rId57" Type="http://schemas.openxmlformats.org/officeDocument/2006/relationships/image" Target="../media/image116.svg"/><Relationship Id="rId106" Type="http://schemas.openxmlformats.org/officeDocument/2006/relationships/image" Target="../media/image162.png"/><Relationship Id="rId127" Type="http://schemas.openxmlformats.org/officeDocument/2006/relationships/image" Target="../media/image182.png"/><Relationship Id="rId10" Type="http://schemas.microsoft.com/office/2007/relationships/hdphoto" Target="../media/hdphoto3.wdp"/><Relationship Id="rId31" Type="http://schemas.openxmlformats.org/officeDocument/2006/relationships/image" Target="../media/image92.png"/><Relationship Id="rId52" Type="http://schemas.openxmlformats.org/officeDocument/2006/relationships/image" Target="../media/image111.svg"/><Relationship Id="rId73" Type="http://schemas.openxmlformats.org/officeDocument/2006/relationships/image" Target="../media/image131.svg"/><Relationship Id="rId78" Type="http://schemas.openxmlformats.org/officeDocument/2006/relationships/image" Target="../media/image135.svg"/><Relationship Id="rId94" Type="http://schemas.openxmlformats.org/officeDocument/2006/relationships/image" Target="../media/image150.png"/><Relationship Id="rId99" Type="http://schemas.openxmlformats.org/officeDocument/2006/relationships/image" Target="../media/image155.svg"/><Relationship Id="rId101" Type="http://schemas.openxmlformats.org/officeDocument/2006/relationships/image" Target="../media/image157.svg"/><Relationship Id="rId122" Type="http://schemas.openxmlformats.org/officeDocument/2006/relationships/image" Target="../media/image177.png"/><Relationship Id="rId143" Type="http://schemas.openxmlformats.org/officeDocument/2006/relationships/image" Target="../media/image195.svg"/><Relationship Id="rId148" Type="http://schemas.microsoft.com/office/2007/relationships/hdphoto" Target="../media/hdphoto14.wdp"/><Relationship Id="rId164" Type="http://schemas.openxmlformats.org/officeDocument/2006/relationships/image" Target="../media/image215.png"/><Relationship Id="rId169" Type="http://schemas.openxmlformats.org/officeDocument/2006/relationships/image" Target="../media/image220.png"/><Relationship Id="rId185" Type="http://schemas.openxmlformats.org/officeDocument/2006/relationships/image" Target="../media/image235.svg"/><Relationship Id="rId4" Type="http://schemas.openxmlformats.org/officeDocument/2006/relationships/image" Target="../media/image67.svg"/><Relationship Id="rId9" Type="http://schemas.openxmlformats.org/officeDocument/2006/relationships/image" Target="../media/image72.png"/><Relationship Id="rId180" Type="http://schemas.openxmlformats.org/officeDocument/2006/relationships/image" Target="../media/image230.png"/><Relationship Id="rId26" Type="http://schemas.openxmlformats.org/officeDocument/2006/relationships/image" Target="../media/image87.png"/><Relationship Id="rId47" Type="http://schemas.openxmlformats.org/officeDocument/2006/relationships/image" Target="../media/image108.png"/><Relationship Id="rId68" Type="http://schemas.openxmlformats.org/officeDocument/2006/relationships/image" Target="../media/image127.png"/><Relationship Id="rId89" Type="http://schemas.openxmlformats.org/officeDocument/2006/relationships/image" Target="../media/image145.png"/><Relationship Id="rId112" Type="http://schemas.openxmlformats.org/officeDocument/2006/relationships/image" Target="../media/image167.png"/><Relationship Id="rId133" Type="http://schemas.microsoft.com/office/2007/relationships/hdphoto" Target="../media/hdphoto13.wdp"/><Relationship Id="rId154" Type="http://schemas.openxmlformats.org/officeDocument/2006/relationships/image" Target="../media/image205.svg"/><Relationship Id="rId175" Type="http://schemas.openxmlformats.org/officeDocument/2006/relationships/image" Target="../media/image225.svg"/><Relationship Id="rId196" Type="http://schemas.openxmlformats.org/officeDocument/2006/relationships/image" Target="../media/image244.svg"/><Relationship Id="rId200" Type="http://schemas.openxmlformats.org/officeDocument/2006/relationships/image" Target="../media/image247.png"/><Relationship Id="rId16" Type="http://schemas.openxmlformats.org/officeDocument/2006/relationships/image" Target="../media/image77.svg"/><Relationship Id="rId37" Type="http://schemas.openxmlformats.org/officeDocument/2006/relationships/image" Target="../media/image98.png"/><Relationship Id="rId58" Type="http://schemas.openxmlformats.org/officeDocument/2006/relationships/image" Target="../media/image117.png"/><Relationship Id="rId79" Type="http://schemas.openxmlformats.org/officeDocument/2006/relationships/image" Target="../media/image136.png"/><Relationship Id="rId102" Type="http://schemas.openxmlformats.org/officeDocument/2006/relationships/image" Target="../media/image158.png"/><Relationship Id="rId123" Type="http://schemas.openxmlformats.org/officeDocument/2006/relationships/image" Target="../media/image178.png"/><Relationship Id="rId144" Type="http://schemas.openxmlformats.org/officeDocument/2006/relationships/image" Target="../media/image196.png"/><Relationship Id="rId90" Type="http://schemas.openxmlformats.org/officeDocument/2006/relationships/image" Target="../media/image146.svg"/><Relationship Id="rId165" Type="http://schemas.openxmlformats.org/officeDocument/2006/relationships/image" Target="../media/image216.png"/><Relationship Id="rId186" Type="http://schemas.openxmlformats.org/officeDocument/2006/relationships/image" Target="../media/image236.png"/><Relationship Id="rId27" Type="http://schemas.openxmlformats.org/officeDocument/2006/relationships/image" Target="../media/image88.svg"/><Relationship Id="rId48" Type="http://schemas.microsoft.com/office/2007/relationships/hdphoto" Target="../media/hdphoto5.wdp"/><Relationship Id="rId69" Type="http://schemas.microsoft.com/office/2007/relationships/hdphoto" Target="../media/hdphoto7.wdp"/><Relationship Id="rId113" Type="http://schemas.openxmlformats.org/officeDocument/2006/relationships/image" Target="../media/image168.svg"/><Relationship Id="rId134" Type="http://schemas.openxmlformats.org/officeDocument/2006/relationships/image" Target="../media/image186.png"/><Relationship Id="rId80" Type="http://schemas.openxmlformats.org/officeDocument/2006/relationships/image" Target="../media/image137.svg"/><Relationship Id="rId155" Type="http://schemas.openxmlformats.org/officeDocument/2006/relationships/image" Target="../media/image206.png"/><Relationship Id="rId176" Type="http://schemas.openxmlformats.org/officeDocument/2006/relationships/image" Target="../media/image226.png"/><Relationship Id="rId197" Type="http://schemas.openxmlformats.org/officeDocument/2006/relationships/image" Target="../media/image245.png"/><Relationship Id="rId201" Type="http://schemas.openxmlformats.org/officeDocument/2006/relationships/image" Target="../media/image248.png"/><Relationship Id="rId17" Type="http://schemas.openxmlformats.org/officeDocument/2006/relationships/image" Target="../media/image78.png"/><Relationship Id="rId38" Type="http://schemas.openxmlformats.org/officeDocument/2006/relationships/image" Target="../media/image99.svg"/><Relationship Id="rId59" Type="http://schemas.openxmlformats.org/officeDocument/2006/relationships/image" Target="../media/image118.png"/><Relationship Id="rId103" Type="http://schemas.openxmlformats.org/officeDocument/2006/relationships/image" Target="../media/image159.jpeg"/><Relationship Id="rId124" Type="http://schemas.openxmlformats.org/officeDocument/2006/relationships/image" Target="../media/image179.png"/><Relationship Id="rId70" Type="http://schemas.openxmlformats.org/officeDocument/2006/relationships/image" Target="../media/image128.png"/><Relationship Id="rId91" Type="http://schemas.openxmlformats.org/officeDocument/2006/relationships/image" Target="../media/image147.png"/><Relationship Id="rId145" Type="http://schemas.openxmlformats.org/officeDocument/2006/relationships/image" Target="../media/image197.svg"/><Relationship Id="rId166" Type="http://schemas.openxmlformats.org/officeDocument/2006/relationships/image" Target="../media/image217.svg"/><Relationship Id="rId187" Type="http://schemas.openxmlformats.org/officeDocument/2006/relationships/image" Target="../media/image237.png"/><Relationship Id="rId1" Type="http://schemas.openxmlformats.org/officeDocument/2006/relationships/slideLayout" Target="../slideLayouts/slideLayout94.xml"/><Relationship Id="rId28" Type="http://schemas.openxmlformats.org/officeDocument/2006/relationships/image" Target="../media/image89.png"/><Relationship Id="rId49" Type="http://schemas.openxmlformats.org/officeDocument/2006/relationships/image" Target="../media/image109.png"/><Relationship Id="rId114" Type="http://schemas.openxmlformats.org/officeDocument/2006/relationships/image" Target="../media/image169.png"/><Relationship Id="rId60" Type="http://schemas.openxmlformats.org/officeDocument/2006/relationships/image" Target="../media/image119.svg"/><Relationship Id="rId81" Type="http://schemas.openxmlformats.org/officeDocument/2006/relationships/image" Target="../media/image138.png"/><Relationship Id="rId135" Type="http://schemas.openxmlformats.org/officeDocument/2006/relationships/image" Target="../media/image187.svg"/><Relationship Id="rId156" Type="http://schemas.openxmlformats.org/officeDocument/2006/relationships/image" Target="../media/image207.png"/><Relationship Id="rId177" Type="http://schemas.openxmlformats.org/officeDocument/2006/relationships/image" Target="../media/image227.svg"/><Relationship Id="rId198" Type="http://schemas.openxmlformats.org/officeDocument/2006/relationships/image" Target="../media/image246.png"/><Relationship Id="rId202" Type="http://schemas.openxmlformats.org/officeDocument/2006/relationships/image" Target="../media/image249.svg"/><Relationship Id="rId18" Type="http://schemas.openxmlformats.org/officeDocument/2006/relationships/image" Target="../media/image79.svg"/><Relationship Id="rId39" Type="http://schemas.openxmlformats.org/officeDocument/2006/relationships/image" Target="../media/image100.png"/><Relationship Id="rId50" Type="http://schemas.microsoft.com/office/2007/relationships/hdphoto" Target="../media/hdphoto6.wdp"/><Relationship Id="rId104" Type="http://schemas.openxmlformats.org/officeDocument/2006/relationships/image" Target="../media/image160.png"/><Relationship Id="rId125" Type="http://schemas.openxmlformats.org/officeDocument/2006/relationships/image" Target="../media/image180.svg"/><Relationship Id="rId146" Type="http://schemas.openxmlformats.org/officeDocument/2006/relationships/image" Target="../media/image198.png"/><Relationship Id="rId167" Type="http://schemas.openxmlformats.org/officeDocument/2006/relationships/image" Target="../media/image218.png"/><Relationship Id="rId188" Type="http://schemas.microsoft.com/office/2007/relationships/hdphoto" Target="../media/hdphoto16.wdp"/><Relationship Id="rId71" Type="http://schemas.openxmlformats.org/officeDocument/2006/relationships/image" Target="../media/image129.svg"/><Relationship Id="rId92" Type="http://schemas.openxmlformats.org/officeDocument/2006/relationships/image" Target="../media/image148.sv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sv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09863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5CFD4864-08F6-FA4C-8DDE-6C2CEDF6D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76" y="2571009"/>
            <a:ext cx="1692884" cy="17159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970B8F-D12F-F9E3-6367-A1E23E477762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B831D21-FD17-B74A-CEC8-EC0F08FFBC05}"/>
              </a:ext>
            </a:extLst>
          </p:cNvPr>
          <p:cNvSpPr txBox="1"/>
          <p:nvPr/>
        </p:nvSpPr>
        <p:spPr>
          <a:xfrm>
            <a:off x="4357725" y="3619561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SharePoint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2D994-2EDC-1F2C-F7C2-1799169ECDA9}"/>
              </a:ext>
            </a:extLst>
          </p:cNvPr>
          <p:cNvSpPr txBox="1"/>
          <p:nvPr/>
        </p:nvSpPr>
        <p:spPr>
          <a:xfrm>
            <a:off x="4357725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14" name="Txt Microsoft 365 Copilot + Agents">
            <a:extLst>
              <a:ext uri="{FF2B5EF4-FFF2-40B4-BE49-F238E27FC236}">
                <a16:creationId xmlns:a16="http://schemas.microsoft.com/office/drawing/2014/main" id="{F36420B7-8B73-62E7-483A-020744841651}"/>
              </a:ext>
            </a:extLst>
          </p:cNvPr>
          <p:cNvSpPr txBox="1"/>
          <p:nvPr/>
        </p:nvSpPr>
        <p:spPr>
          <a:xfrm>
            <a:off x="4356100" y="1781026"/>
            <a:ext cx="7415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827">
              <a:buSzPct val="90000"/>
              <a:defRPr/>
            </a:pPr>
            <a:r>
              <a:rPr lang="en-US" sz="4000" b="1" spc="-94" dirty="0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rPr>
              <a:t>Microsoft 365 Copilot + Agents</a:t>
            </a:r>
          </a:p>
        </p:txBody>
      </p:sp>
      <p:sp>
        <p:nvSpPr>
          <p:cNvPr id="15" name="Txt Teams">
            <a:extLst>
              <a:ext uri="{FF2B5EF4-FFF2-40B4-BE49-F238E27FC236}">
                <a16:creationId xmlns:a16="http://schemas.microsoft.com/office/drawing/2014/main" id="{42F60897-069B-6C95-B05C-83EF584B28B0}"/>
              </a:ext>
            </a:extLst>
          </p:cNvPr>
          <p:cNvSpPr txBox="1"/>
          <p:nvPr/>
        </p:nvSpPr>
        <p:spPr>
          <a:xfrm>
            <a:off x="4357725" y="2746580"/>
            <a:ext cx="2902800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827">
              <a:spcBef>
                <a:spcPts val="281"/>
              </a:spcBef>
              <a:buSzPct val="90000"/>
              <a:defRPr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Teams</a:t>
            </a: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C2193EDB-6E38-1529-13D1-3E856A5FB48F}"/>
              </a:ext>
            </a:extLst>
          </p:cNvPr>
          <p:cNvSpPr/>
          <p:nvPr/>
        </p:nvSpPr>
        <p:spPr bwMode="auto">
          <a:xfrm>
            <a:off x="3718406" y="1853982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3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NetworkLines">
            <a:extLst>
              <a:ext uri="{FF2B5EF4-FFF2-40B4-BE49-F238E27FC236}">
                <a16:creationId xmlns:a16="http://schemas.microsoft.com/office/drawing/2014/main" id="{32883D80-F564-CBAD-5CCE-CCA25624BE94}"/>
              </a:ext>
            </a:extLst>
          </p:cNvPr>
          <p:cNvGrpSpPr/>
          <p:nvPr/>
        </p:nvGrpSpPr>
        <p:grpSpPr>
          <a:xfrm>
            <a:off x="6328247" y="2623106"/>
            <a:ext cx="4503137" cy="2627498"/>
            <a:chOff x="26278919" y="7127751"/>
            <a:chExt cx="11858730" cy="6919351"/>
          </a:xfrm>
        </p:grpSpPr>
        <p:sp>
          <p:nvSpPr>
            <p:cNvPr id="3" name="Freeform: Shape 22">
              <a:extLst>
                <a:ext uri="{FF2B5EF4-FFF2-40B4-BE49-F238E27FC236}">
                  <a16:creationId xmlns:a16="http://schemas.microsoft.com/office/drawing/2014/main" id="{B48EEA80-D08B-0CC9-051B-211B06A7853D}"/>
                </a:ext>
              </a:extLst>
            </p:cNvPr>
            <p:cNvSpPr/>
            <p:nvPr/>
          </p:nvSpPr>
          <p:spPr>
            <a:xfrm>
              <a:off x="26278919" y="7130936"/>
              <a:ext cx="4299641" cy="3471138"/>
            </a:xfrm>
            <a:custGeom>
              <a:avLst/>
              <a:gdLst>
                <a:gd name="connsiteX0" fmla="*/ 0 w 4010353"/>
                <a:gd name="connsiteY0" fmla="*/ 2428280 h 2428280"/>
                <a:gd name="connsiteX1" fmla="*/ 4010354 w 4010353"/>
                <a:gd name="connsiteY1" fmla="*/ 0 h 2428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10353" h="2428280">
                  <a:moveTo>
                    <a:pt x="0" y="2428280"/>
                  </a:moveTo>
                  <a:lnTo>
                    <a:pt x="4010354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4" name="Freeform: Shape 23">
              <a:extLst>
                <a:ext uri="{FF2B5EF4-FFF2-40B4-BE49-F238E27FC236}">
                  <a16:creationId xmlns:a16="http://schemas.microsoft.com/office/drawing/2014/main" id="{C1E5B427-3C4B-E081-917B-FA7C68851424}"/>
                </a:ext>
              </a:extLst>
            </p:cNvPr>
            <p:cNvSpPr/>
            <p:nvPr/>
          </p:nvSpPr>
          <p:spPr>
            <a:xfrm>
              <a:off x="26278919" y="8893798"/>
              <a:ext cx="6723610" cy="1708275"/>
            </a:xfrm>
            <a:custGeom>
              <a:avLst/>
              <a:gdLst>
                <a:gd name="connsiteX0" fmla="*/ 0 w 6271233"/>
                <a:gd name="connsiteY0" fmla="*/ 1397819 h 1397819"/>
                <a:gd name="connsiteX1" fmla="*/ 6271234 w 6271233"/>
                <a:gd name="connsiteY1" fmla="*/ 0 h 139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271233" h="1397819">
                  <a:moveTo>
                    <a:pt x="0" y="1397819"/>
                  </a:moveTo>
                  <a:lnTo>
                    <a:pt x="6271234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5" name="Freeform: Shape 28">
              <a:extLst>
                <a:ext uri="{FF2B5EF4-FFF2-40B4-BE49-F238E27FC236}">
                  <a16:creationId xmlns:a16="http://schemas.microsoft.com/office/drawing/2014/main" id="{7B289375-D713-877F-07E3-088A39EB2C3B}"/>
                </a:ext>
              </a:extLst>
            </p:cNvPr>
            <p:cNvSpPr/>
            <p:nvPr/>
          </p:nvSpPr>
          <p:spPr>
            <a:xfrm>
              <a:off x="26278919" y="10602074"/>
              <a:ext cx="4090583" cy="352768"/>
            </a:xfrm>
            <a:custGeom>
              <a:avLst/>
              <a:gdLst>
                <a:gd name="connsiteX0" fmla="*/ 0 w 5237844"/>
                <a:gd name="connsiteY0" fmla="*/ 0 h 601528"/>
                <a:gd name="connsiteX1" fmla="*/ 5237845 w 5237844"/>
                <a:gd name="connsiteY1" fmla="*/ 601528 h 601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7844" h="601528">
                  <a:moveTo>
                    <a:pt x="0" y="0"/>
                  </a:moveTo>
                  <a:lnTo>
                    <a:pt x="5237845" y="601528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6" name="Freeform: Shape 29">
              <a:extLst>
                <a:ext uri="{FF2B5EF4-FFF2-40B4-BE49-F238E27FC236}">
                  <a16:creationId xmlns:a16="http://schemas.microsoft.com/office/drawing/2014/main" id="{35B13FFF-C6B5-28A3-1895-BBA0D7A76369}"/>
                </a:ext>
              </a:extLst>
            </p:cNvPr>
            <p:cNvSpPr/>
            <p:nvPr/>
          </p:nvSpPr>
          <p:spPr>
            <a:xfrm>
              <a:off x="26278919" y="10602073"/>
              <a:ext cx="3725726" cy="3405436"/>
            </a:xfrm>
            <a:custGeom>
              <a:avLst/>
              <a:gdLst>
                <a:gd name="connsiteX0" fmla="*/ 0 w 3475052"/>
                <a:gd name="connsiteY0" fmla="*/ 0 h 2786544"/>
                <a:gd name="connsiteX1" fmla="*/ 3475052 w 3475052"/>
                <a:gd name="connsiteY1" fmla="*/ 2786545 h 2786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75052" h="2786544">
                  <a:moveTo>
                    <a:pt x="0" y="0"/>
                  </a:moveTo>
                  <a:lnTo>
                    <a:pt x="3475052" y="2786545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7" name="Freeform: Shape 30">
              <a:extLst>
                <a:ext uri="{FF2B5EF4-FFF2-40B4-BE49-F238E27FC236}">
                  <a16:creationId xmlns:a16="http://schemas.microsoft.com/office/drawing/2014/main" id="{7C94CF86-4403-01E2-C266-65D375E2209D}"/>
                </a:ext>
              </a:extLst>
            </p:cNvPr>
            <p:cNvSpPr/>
            <p:nvPr/>
          </p:nvSpPr>
          <p:spPr>
            <a:xfrm>
              <a:off x="26278919" y="10602073"/>
              <a:ext cx="6894546" cy="3445028"/>
            </a:xfrm>
            <a:custGeom>
              <a:avLst/>
              <a:gdLst>
                <a:gd name="connsiteX0" fmla="*/ 0 w 6430668"/>
                <a:gd name="connsiteY0" fmla="*/ 0 h 2818941"/>
                <a:gd name="connsiteX1" fmla="*/ 6430669 w 6430668"/>
                <a:gd name="connsiteY1" fmla="*/ 2818942 h 2818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30668" h="2818941">
                  <a:moveTo>
                    <a:pt x="0" y="0"/>
                  </a:moveTo>
                  <a:lnTo>
                    <a:pt x="6430669" y="2818942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E705B106-A6F8-5367-950C-6FA54F0D6BA0}"/>
                </a:ext>
              </a:extLst>
            </p:cNvPr>
            <p:cNvSpPr/>
            <p:nvPr/>
          </p:nvSpPr>
          <p:spPr>
            <a:xfrm>
              <a:off x="30391111" y="10961209"/>
              <a:ext cx="2782355" cy="3085893"/>
            </a:xfrm>
            <a:custGeom>
              <a:avLst/>
              <a:gdLst>
                <a:gd name="connsiteX0" fmla="*/ 0 w 1192823"/>
                <a:gd name="connsiteY0" fmla="*/ 0 h 2217413"/>
                <a:gd name="connsiteX1" fmla="*/ 1192823 w 1192823"/>
                <a:gd name="connsiteY1" fmla="*/ 2217414 h 22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2823" h="2217413">
                  <a:moveTo>
                    <a:pt x="0" y="0"/>
                  </a:moveTo>
                  <a:lnTo>
                    <a:pt x="1192823" y="2217414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75D3FBC1-46A6-9E6E-DD5B-E87A9572F6B3}"/>
                </a:ext>
              </a:extLst>
            </p:cNvPr>
            <p:cNvSpPr/>
            <p:nvPr/>
          </p:nvSpPr>
          <p:spPr>
            <a:xfrm>
              <a:off x="30004646" y="10961209"/>
              <a:ext cx="374168" cy="3046300"/>
            </a:xfrm>
            <a:custGeom>
              <a:avLst/>
              <a:gdLst>
                <a:gd name="connsiteX0" fmla="*/ 0 w 1762792"/>
                <a:gd name="connsiteY0" fmla="*/ 2185017 h 2185016"/>
                <a:gd name="connsiteX1" fmla="*/ 1762793 w 1762792"/>
                <a:gd name="connsiteY1" fmla="*/ 0 h 218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2792" h="2185016">
                  <a:moveTo>
                    <a:pt x="0" y="2185017"/>
                  </a:moveTo>
                  <a:lnTo>
                    <a:pt x="1762793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0" name="Freeform: Shape 33">
              <a:extLst>
                <a:ext uri="{FF2B5EF4-FFF2-40B4-BE49-F238E27FC236}">
                  <a16:creationId xmlns:a16="http://schemas.microsoft.com/office/drawing/2014/main" id="{987C3364-E64F-1039-60B8-90FAE1D8BA87}"/>
                </a:ext>
              </a:extLst>
            </p:cNvPr>
            <p:cNvSpPr/>
            <p:nvPr/>
          </p:nvSpPr>
          <p:spPr>
            <a:xfrm>
              <a:off x="30004645" y="14007510"/>
              <a:ext cx="3168819" cy="39592"/>
            </a:xfrm>
            <a:custGeom>
              <a:avLst/>
              <a:gdLst>
                <a:gd name="connsiteX0" fmla="*/ 0 w 2955615"/>
                <a:gd name="connsiteY0" fmla="*/ 0 h 32397"/>
                <a:gd name="connsiteX1" fmla="*/ 2955616 w 2955615"/>
                <a:gd name="connsiteY1" fmla="*/ 32397 h 32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5615" h="32397">
                  <a:moveTo>
                    <a:pt x="0" y="0"/>
                  </a:moveTo>
                  <a:lnTo>
                    <a:pt x="2955616" y="32397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1" name="Freeform: Shape 42">
              <a:extLst>
                <a:ext uri="{FF2B5EF4-FFF2-40B4-BE49-F238E27FC236}">
                  <a16:creationId xmlns:a16="http://schemas.microsoft.com/office/drawing/2014/main" id="{E3C8189B-6BD3-6994-B054-7363F093376B}"/>
                </a:ext>
              </a:extLst>
            </p:cNvPr>
            <p:cNvSpPr/>
            <p:nvPr/>
          </p:nvSpPr>
          <p:spPr>
            <a:xfrm flipH="1">
              <a:off x="30391111" y="7134121"/>
              <a:ext cx="197436" cy="3820720"/>
            </a:xfrm>
            <a:custGeom>
              <a:avLst/>
              <a:gdLst>
                <a:gd name="connsiteX0" fmla="*/ 1227491 w 1227491"/>
                <a:gd name="connsiteY0" fmla="*/ 3029809 h 3029808"/>
                <a:gd name="connsiteX1" fmla="*/ 0 w 1227491"/>
                <a:gd name="connsiteY1" fmla="*/ 0 h 3029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27491" h="3029808">
                  <a:moveTo>
                    <a:pt x="1227491" y="3029809"/>
                  </a:moveTo>
                  <a:lnTo>
                    <a:pt x="0" y="0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2" name="Freeform: Shape 44">
              <a:extLst>
                <a:ext uri="{FF2B5EF4-FFF2-40B4-BE49-F238E27FC236}">
                  <a16:creationId xmlns:a16="http://schemas.microsoft.com/office/drawing/2014/main" id="{0C4369A6-970F-4F9B-9423-F49D56E86600}"/>
                </a:ext>
              </a:extLst>
            </p:cNvPr>
            <p:cNvSpPr/>
            <p:nvPr/>
          </p:nvSpPr>
          <p:spPr>
            <a:xfrm flipV="1">
              <a:off x="30600169" y="7127752"/>
              <a:ext cx="5043463" cy="174465"/>
            </a:xfrm>
            <a:custGeom>
              <a:avLst/>
              <a:gdLst>
                <a:gd name="connsiteX0" fmla="*/ 0 w 4724284"/>
                <a:gd name="connsiteY0" fmla="*/ 271872 h 271871"/>
                <a:gd name="connsiteX1" fmla="*/ 4724285 w 4724284"/>
                <a:gd name="connsiteY1" fmla="*/ 0 h 27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24284" h="271871">
                  <a:moveTo>
                    <a:pt x="0" y="271872"/>
                  </a:moveTo>
                  <a:lnTo>
                    <a:pt x="4724285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3" name="Freeform: Shape 54">
              <a:extLst>
                <a:ext uri="{FF2B5EF4-FFF2-40B4-BE49-F238E27FC236}">
                  <a16:creationId xmlns:a16="http://schemas.microsoft.com/office/drawing/2014/main" id="{61159398-4BF9-8DB7-3AF5-1C7B276DE706}"/>
                </a:ext>
              </a:extLst>
            </p:cNvPr>
            <p:cNvSpPr/>
            <p:nvPr/>
          </p:nvSpPr>
          <p:spPr>
            <a:xfrm>
              <a:off x="33002529" y="7302217"/>
              <a:ext cx="2641102" cy="1591580"/>
            </a:xfrm>
            <a:custGeom>
              <a:avLst/>
              <a:gdLst>
                <a:gd name="connsiteX0" fmla="*/ 2463405 w 2463404"/>
                <a:gd name="connsiteY0" fmla="*/ 0 h 1302332"/>
                <a:gd name="connsiteX1" fmla="*/ 0 w 2463404"/>
                <a:gd name="connsiteY1" fmla="*/ 1302333 h 1302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63404" h="1302332">
                  <a:moveTo>
                    <a:pt x="2463405" y="0"/>
                  </a:moveTo>
                  <a:lnTo>
                    <a:pt x="0" y="1302333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9B002763-B56F-4983-60E1-4AC9E7147CCD}"/>
                </a:ext>
              </a:extLst>
            </p:cNvPr>
            <p:cNvSpPr/>
            <p:nvPr/>
          </p:nvSpPr>
          <p:spPr>
            <a:xfrm>
              <a:off x="30578560" y="7127751"/>
              <a:ext cx="2423969" cy="1766046"/>
            </a:xfrm>
            <a:custGeom>
              <a:avLst/>
              <a:gdLst>
                <a:gd name="connsiteX0" fmla="*/ 0 w 2260879"/>
                <a:gd name="connsiteY0" fmla="*/ 0 h 1030460"/>
                <a:gd name="connsiteX1" fmla="*/ 2260880 w 2260879"/>
                <a:gd name="connsiteY1" fmla="*/ 1030461 h 103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60879" h="1030460">
                  <a:moveTo>
                    <a:pt x="0" y="0"/>
                  </a:moveTo>
                  <a:lnTo>
                    <a:pt x="2260880" y="1030461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5" name="Freeform: Shape 56">
              <a:extLst>
                <a:ext uri="{FF2B5EF4-FFF2-40B4-BE49-F238E27FC236}">
                  <a16:creationId xmlns:a16="http://schemas.microsoft.com/office/drawing/2014/main" id="{26EE3D3E-53EA-1796-7765-0BEAF9A367F4}"/>
                </a:ext>
              </a:extLst>
            </p:cNvPr>
            <p:cNvSpPr/>
            <p:nvPr/>
          </p:nvSpPr>
          <p:spPr>
            <a:xfrm>
              <a:off x="33002529" y="8893798"/>
              <a:ext cx="1992850" cy="2493414"/>
            </a:xfrm>
            <a:custGeom>
              <a:avLst/>
              <a:gdLst>
                <a:gd name="connsiteX0" fmla="*/ 0 w 1858767"/>
                <a:gd name="connsiteY0" fmla="*/ 0 h 2040270"/>
                <a:gd name="connsiteX1" fmla="*/ 1858767 w 1858767"/>
                <a:gd name="connsiteY1" fmla="*/ 2040271 h 204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58767" h="2040270">
                  <a:moveTo>
                    <a:pt x="0" y="0"/>
                  </a:moveTo>
                  <a:lnTo>
                    <a:pt x="1858767" y="2040271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6" name="Freeform: Shape 57">
              <a:extLst>
                <a:ext uri="{FF2B5EF4-FFF2-40B4-BE49-F238E27FC236}">
                  <a16:creationId xmlns:a16="http://schemas.microsoft.com/office/drawing/2014/main" id="{DEE49AB6-AA06-AE69-24A5-F8CC54B6C4FC}"/>
                </a:ext>
              </a:extLst>
            </p:cNvPr>
            <p:cNvSpPr/>
            <p:nvPr/>
          </p:nvSpPr>
          <p:spPr>
            <a:xfrm>
              <a:off x="30388728" y="8893798"/>
              <a:ext cx="2613802" cy="2067413"/>
            </a:xfrm>
            <a:custGeom>
              <a:avLst/>
              <a:gdLst>
                <a:gd name="connsiteX0" fmla="*/ 1033388 w 1033388"/>
                <a:gd name="connsiteY0" fmla="*/ 0 h 1999347"/>
                <a:gd name="connsiteX1" fmla="*/ 0 w 1033388"/>
                <a:gd name="connsiteY1" fmla="*/ 1999348 h 199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33388" h="1999347">
                  <a:moveTo>
                    <a:pt x="1033388" y="0"/>
                  </a:moveTo>
                  <a:lnTo>
                    <a:pt x="0" y="1999348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7" name="Freeform: Shape 59">
              <a:extLst>
                <a:ext uri="{FF2B5EF4-FFF2-40B4-BE49-F238E27FC236}">
                  <a16:creationId xmlns:a16="http://schemas.microsoft.com/office/drawing/2014/main" id="{01CA6258-1A49-1548-E285-94C32BCDAA8A}"/>
                </a:ext>
              </a:extLst>
            </p:cNvPr>
            <p:cNvSpPr/>
            <p:nvPr/>
          </p:nvSpPr>
          <p:spPr>
            <a:xfrm>
              <a:off x="33173465" y="11387213"/>
              <a:ext cx="1821914" cy="2659889"/>
            </a:xfrm>
            <a:custGeom>
              <a:avLst/>
              <a:gdLst>
                <a:gd name="connsiteX0" fmla="*/ 1699332 w 1699332"/>
                <a:gd name="connsiteY0" fmla="*/ 0 h 2176490"/>
                <a:gd name="connsiteX1" fmla="*/ 0 w 1699332"/>
                <a:gd name="connsiteY1" fmla="*/ 2176491 h 2176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9332" h="2176490">
                  <a:moveTo>
                    <a:pt x="1699332" y="0"/>
                  </a:moveTo>
                  <a:lnTo>
                    <a:pt x="0" y="2176491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8" name="Freeform: Shape 60">
              <a:extLst>
                <a:ext uri="{FF2B5EF4-FFF2-40B4-BE49-F238E27FC236}">
                  <a16:creationId xmlns:a16="http://schemas.microsoft.com/office/drawing/2014/main" id="{82F1FC0A-FF18-5F37-9CED-16BE67E93A64}"/>
                </a:ext>
              </a:extLst>
            </p:cNvPr>
            <p:cNvSpPr/>
            <p:nvPr/>
          </p:nvSpPr>
          <p:spPr>
            <a:xfrm>
              <a:off x="34995379" y="11387213"/>
              <a:ext cx="1456811" cy="2235399"/>
            </a:xfrm>
            <a:custGeom>
              <a:avLst/>
              <a:gdLst>
                <a:gd name="connsiteX0" fmla="*/ 0 w 943485"/>
                <a:gd name="connsiteY0" fmla="*/ 0 h 2305132"/>
                <a:gd name="connsiteX1" fmla="*/ 943486 w 943485"/>
                <a:gd name="connsiteY1" fmla="*/ 2305133 h 230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3485" h="2305132">
                  <a:moveTo>
                    <a:pt x="0" y="0"/>
                  </a:moveTo>
                  <a:lnTo>
                    <a:pt x="943486" y="2305133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19" name="Freeform: Shape 64">
              <a:extLst>
                <a:ext uri="{FF2B5EF4-FFF2-40B4-BE49-F238E27FC236}">
                  <a16:creationId xmlns:a16="http://schemas.microsoft.com/office/drawing/2014/main" id="{D8870407-DAAF-CA3E-4DE0-E129111518D6}"/>
                </a:ext>
              </a:extLst>
            </p:cNvPr>
            <p:cNvSpPr/>
            <p:nvPr/>
          </p:nvSpPr>
          <p:spPr>
            <a:xfrm>
              <a:off x="34995380" y="10450945"/>
              <a:ext cx="3142263" cy="936268"/>
            </a:xfrm>
            <a:custGeom>
              <a:avLst/>
              <a:gdLst>
                <a:gd name="connsiteX0" fmla="*/ 0 w 2841426"/>
                <a:gd name="connsiteY0" fmla="*/ 171080 h 171080"/>
                <a:gd name="connsiteX1" fmla="*/ 2841426 w 2841426"/>
                <a:gd name="connsiteY1" fmla="*/ 0 h 17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41426" h="171080">
                  <a:moveTo>
                    <a:pt x="0" y="171080"/>
                  </a:moveTo>
                  <a:lnTo>
                    <a:pt x="2841426" y="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0" name="Freeform: Shape 65">
              <a:extLst>
                <a:ext uri="{FF2B5EF4-FFF2-40B4-BE49-F238E27FC236}">
                  <a16:creationId xmlns:a16="http://schemas.microsoft.com/office/drawing/2014/main" id="{6EDF752F-718A-4C8F-4475-C26CC7554C0B}"/>
                </a:ext>
              </a:extLst>
            </p:cNvPr>
            <p:cNvSpPr/>
            <p:nvPr/>
          </p:nvSpPr>
          <p:spPr>
            <a:xfrm>
              <a:off x="35643634" y="7302218"/>
              <a:ext cx="2494008" cy="3135278"/>
            </a:xfrm>
            <a:custGeom>
              <a:avLst/>
              <a:gdLst>
                <a:gd name="connsiteX0" fmla="*/ 0 w 2236788"/>
                <a:gd name="connsiteY0" fmla="*/ 0 h 3171522"/>
                <a:gd name="connsiteX1" fmla="*/ 2236788 w 2236788"/>
                <a:gd name="connsiteY1" fmla="*/ 3171523 h 317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6788" h="3171522">
                  <a:moveTo>
                    <a:pt x="0" y="0"/>
                  </a:moveTo>
                  <a:lnTo>
                    <a:pt x="2236788" y="3171523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1" name="Freeform: Shape 66">
              <a:extLst>
                <a:ext uri="{FF2B5EF4-FFF2-40B4-BE49-F238E27FC236}">
                  <a16:creationId xmlns:a16="http://schemas.microsoft.com/office/drawing/2014/main" id="{4EBCD073-B378-8220-4094-4B262490468A}"/>
                </a:ext>
              </a:extLst>
            </p:cNvPr>
            <p:cNvSpPr/>
            <p:nvPr/>
          </p:nvSpPr>
          <p:spPr>
            <a:xfrm>
              <a:off x="34995380" y="7302217"/>
              <a:ext cx="648253" cy="4084995"/>
            </a:xfrm>
            <a:custGeom>
              <a:avLst/>
              <a:gdLst>
                <a:gd name="connsiteX0" fmla="*/ 604638 w 604637"/>
                <a:gd name="connsiteY0" fmla="*/ 0 h 3342603"/>
                <a:gd name="connsiteX1" fmla="*/ 0 w 604637"/>
                <a:gd name="connsiteY1" fmla="*/ 3342603 h 3342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4637" h="3342603">
                  <a:moveTo>
                    <a:pt x="604638" y="0"/>
                  </a:moveTo>
                  <a:lnTo>
                    <a:pt x="0" y="3342603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2" name="Freeform: Shape 67">
              <a:extLst>
                <a:ext uri="{FF2B5EF4-FFF2-40B4-BE49-F238E27FC236}">
                  <a16:creationId xmlns:a16="http://schemas.microsoft.com/office/drawing/2014/main" id="{3F07B4C5-DE37-5540-3C86-C1A01D1D3D46}"/>
                </a:ext>
              </a:extLst>
            </p:cNvPr>
            <p:cNvSpPr/>
            <p:nvPr/>
          </p:nvSpPr>
          <p:spPr>
            <a:xfrm>
              <a:off x="33002529" y="8893799"/>
              <a:ext cx="5135120" cy="1557146"/>
            </a:xfrm>
            <a:custGeom>
              <a:avLst/>
              <a:gdLst>
                <a:gd name="connsiteX0" fmla="*/ 0 w 4700193"/>
                <a:gd name="connsiteY0" fmla="*/ 0 h 1869190"/>
                <a:gd name="connsiteX1" fmla="*/ 4700193 w 4700193"/>
                <a:gd name="connsiteY1" fmla="*/ 1869190 h 186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00193" h="1869190">
                  <a:moveTo>
                    <a:pt x="0" y="0"/>
                  </a:moveTo>
                  <a:lnTo>
                    <a:pt x="4700193" y="1869190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3" name="Freeform: Shape 68">
              <a:extLst>
                <a:ext uri="{FF2B5EF4-FFF2-40B4-BE49-F238E27FC236}">
                  <a16:creationId xmlns:a16="http://schemas.microsoft.com/office/drawing/2014/main" id="{2DC90E8C-329A-1968-C8A0-207B4003A25F}"/>
                </a:ext>
              </a:extLst>
            </p:cNvPr>
            <p:cNvSpPr/>
            <p:nvPr/>
          </p:nvSpPr>
          <p:spPr>
            <a:xfrm>
              <a:off x="30376853" y="10961211"/>
              <a:ext cx="4618527" cy="482093"/>
            </a:xfrm>
            <a:custGeom>
              <a:avLst/>
              <a:gdLst>
                <a:gd name="connsiteX0" fmla="*/ 0 w 2892155"/>
                <a:gd name="connsiteY0" fmla="*/ 0 h 40922"/>
                <a:gd name="connsiteX1" fmla="*/ 2892155 w 2892155"/>
                <a:gd name="connsiteY1" fmla="*/ 40923 h 4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92155" h="40922">
                  <a:moveTo>
                    <a:pt x="0" y="0"/>
                  </a:moveTo>
                  <a:lnTo>
                    <a:pt x="2892155" y="40923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4" name="Freeform: Shape 98">
              <a:extLst>
                <a:ext uri="{FF2B5EF4-FFF2-40B4-BE49-F238E27FC236}">
                  <a16:creationId xmlns:a16="http://schemas.microsoft.com/office/drawing/2014/main" id="{D702AE53-6CDC-EEB9-06B5-1B20AFC8367C}"/>
                </a:ext>
              </a:extLst>
            </p:cNvPr>
            <p:cNvSpPr/>
            <p:nvPr/>
          </p:nvSpPr>
          <p:spPr>
            <a:xfrm>
              <a:off x="33002529" y="8893798"/>
              <a:ext cx="170935" cy="5153304"/>
            </a:xfrm>
            <a:custGeom>
              <a:avLst/>
              <a:gdLst>
                <a:gd name="connsiteX0" fmla="*/ 0 w 159434"/>
                <a:gd name="connsiteY0" fmla="*/ 0 h 4216761"/>
                <a:gd name="connsiteX1" fmla="*/ 159435 w 159434"/>
                <a:gd name="connsiteY1" fmla="*/ 4216762 h 421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434" h="4216761">
                  <a:moveTo>
                    <a:pt x="0" y="0"/>
                  </a:moveTo>
                  <a:lnTo>
                    <a:pt x="159435" y="4216762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5" name="Freeform: Shape 99">
              <a:extLst>
                <a:ext uri="{FF2B5EF4-FFF2-40B4-BE49-F238E27FC236}">
                  <a16:creationId xmlns:a16="http://schemas.microsoft.com/office/drawing/2014/main" id="{AD3ADDBE-262C-C25B-F3FA-CEA8A784717F}"/>
                </a:ext>
              </a:extLst>
            </p:cNvPr>
            <p:cNvSpPr/>
            <p:nvPr/>
          </p:nvSpPr>
          <p:spPr>
            <a:xfrm>
              <a:off x="36452194" y="10450945"/>
              <a:ext cx="1685447" cy="3165222"/>
            </a:xfrm>
            <a:custGeom>
              <a:avLst/>
              <a:gdLst>
                <a:gd name="connsiteX0" fmla="*/ 1897940 w 1897940"/>
                <a:gd name="connsiteY0" fmla="*/ 0 h 2476212"/>
                <a:gd name="connsiteX1" fmla="*/ 0 w 1897940"/>
                <a:gd name="connsiteY1" fmla="*/ 2476213 h 24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97940" h="2476212">
                  <a:moveTo>
                    <a:pt x="1897940" y="0"/>
                  </a:moveTo>
                  <a:lnTo>
                    <a:pt x="0" y="2476213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6" name="Freeform: Shape 100">
              <a:extLst>
                <a:ext uri="{FF2B5EF4-FFF2-40B4-BE49-F238E27FC236}">
                  <a16:creationId xmlns:a16="http://schemas.microsoft.com/office/drawing/2014/main" id="{AA29F562-57C0-7B1C-DE4D-6BB254D55D15}"/>
                </a:ext>
              </a:extLst>
            </p:cNvPr>
            <p:cNvSpPr/>
            <p:nvPr/>
          </p:nvSpPr>
          <p:spPr>
            <a:xfrm flipV="1">
              <a:off x="33173464" y="13622612"/>
              <a:ext cx="3278721" cy="424490"/>
            </a:xfrm>
            <a:custGeom>
              <a:avLst/>
              <a:gdLst>
                <a:gd name="connsiteX0" fmla="*/ 0 w 2642818"/>
                <a:gd name="connsiteY0" fmla="*/ 0 h 128641"/>
                <a:gd name="connsiteX1" fmla="*/ 2642818 w 2642818"/>
                <a:gd name="connsiteY1" fmla="*/ 128642 h 128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42818" h="128641">
                  <a:moveTo>
                    <a:pt x="0" y="0"/>
                  </a:moveTo>
                  <a:lnTo>
                    <a:pt x="2642818" y="128642"/>
                  </a:lnTo>
                </a:path>
              </a:pathLst>
            </a:custGeom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7" name="Freeform: Shape 101">
              <a:extLst>
                <a:ext uri="{FF2B5EF4-FFF2-40B4-BE49-F238E27FC236}">
                  <a16:creationId xmlns:a16="http://schemas.microsoft.com/office/drawing/2014/main" id="{B802C9FE-4A38-9360-73CA-918D872609F6}"/>
                </a:ext>
              </a:extLst>
            </p:cNvPr>
            <p:cNvSpPr/>
            <p:nvPr/>
          </p:nvSpPr>
          <p:spPr>
            <a:xfrm>
              <a:off x="35643633" y="7302218"/>
              <a:ext cx="808560" cy="6313945"/>
            </a:xfrm>
            <a:custGeom>
              <a:avLst/>
              <a:gdLst>
                <a:gd name="connsiteX0" fmla="*/ 0 w 338847"/>
                <a:gd name="connsiteY0" fmla="*/ 0 h 5647735"/>
                <a:gd name="connsiteX1" fmla="*/ 338848 w 338847"/>
                <a:gd name="connsiteY1" fmla="*/ 5647736 h 564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847" h="5647735">
                  <a:moveTo>
                    <a:pt x="0" y="0"/>
                  </a:moveTo>
                  <a:lnTo>
                    <a:pt x="338848" y="5647736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  <p:sp>
          <p:nvSpPr>
            <p:cNvPr id="28" name="Freeform: Shape 102">
              <a:extLst>
                <a:ext uri="{FF2B5EF4-FFF2-40B4-BE49-F238E27FC236}">
                  <a16:creationId xmlns:a16="http://schemas.microsoft.com/office/drawing/2014/main" id="{E2159EDC-859A-BF79-BE8B-0C9C7591EEDB}"/>
                </a:ext>
              </a:extLst>
            </p:cNvPr>
            <p:cNvSpPr/>
            <p:nvPr/>
          </p:nvSpPr>
          <p:spPr>
            <a:xfrm>
              <a:off x="33173465" y="10437494"/>
              <a:ext cx="4964177" cy="3609607"/>
            </a:xfrm>
            <a:custGeom>
              <a:avLst/>
              <a:gdLst>
                <a:gd name="connsiteX0" fmla="*/ 4540758 w 4540758"/>
                <a:gd name="connsiteY0" fmla="*/ 0 h 2347571"/>
                <a:gd name="connsiteX1" fmla="*/ 0 w 4540758"/>
                <a:gd name="connsiteY1" fmla="*/ 2347571 h 2347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40758" h="2347571">
                  <a:moveTo>
                    <a:pt x="4540758" y="0"/>
                  </a:moveTo>
                  <a:lnTo>
                    <a:pt x="0" y="2347571"/>
                  </a:lnTo>
                </a:path>
              </a:pathLst>
            </a:custGeom>
            <a:ln w="12700" cap="rnd">
              <a:solidFill>
                <a:schemeClr val="tx1"/>
              </a:solidFill>
              <a:prstDash val="dash"/>
              <a:round/>
            </a:ln>
          </p:spPr>
          <p:txBody>
            <a:bodyPr rot="0" spcFirstLastPara="0" vertOverflow="overflow" horzOverflow="overflow" vert="horz" wrap="square" lIns="28703" tIns="14352" rIns="28703" bIns="143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44"/>
            </a:p>
          </p:txBody>
        </p:sp>
      </p:grpSp>
      <p:sp>
        <p:nvSpPr>
          <p:cNvPr id="29" name="Rounded Rectangle 62">
            <a:extLst>
              <a:ext uri="{FF2B5EF4-FFF2-40B4-BE49-F238E27FC236}">
                <a16:creationId xmlns:a16="http://schemas.microsoft.com/office/drawing/2014/main" id="{E1E0980E-4C4F-332A-6DFA-C2FA57606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523422" y="896510"/>
            <a:ext cx="7142155" cy="69249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2827" fontAlgn="base">
              <a:spcBef>
                <a:spcPct val="0"/>
              </a:spcBef>
              <a:spcAft>
                <a:spcPct val="0"/>
              </a:spcAft>
              <a:tabLst>
                <a:tab pos="719527" algn="l"/>
              </a:tabLst>
              <a:defRPr/>
            </a:pPr>
            <a:r>
              <a:rPr lang="en-US" sz="4500" kern="0">
                <a:solidFill>
                  <a:schemeClr val="tx1"/>
                </a:solidFill>
                <a:latin typeface="Segoe UI Variable Display Semib" pitchFamily="2" charset="0"/>
                <a:cs typeface="Segoe Sans Display Semibold" pitchFamily="2" charset="0"/>
              </a:rPr>
              <a:t>Copilot is the UI for AI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5CE51C-33E8-E317-81FF-41F9CF9BBC21}"/>
              </a:ext>
            </a:extLst>
          </p:cNvPr>
          <p:cNvGrpSpPr/>
          <p:nvPr/>
        </p:nvGrpSpPr>
        <p:grpSpPr>
          <a:xfrm>
            <a:off x="4609072" y="2636576"/>
            <a:ext cx="2489318" cy="2489318"/>
            <a:chOff x="22339753" y="6308555"/>
            <a:chExt cx="6362668" cy="6362668"/>
          </a:xfrm>
        </p:grpSpPr>
        <p:sp>
          <p:nvSpPr>
            <p:cNvPr id="31" name="CS box - replacement">
              <a:extLst>
                <a:ext uri="{FF2B5EF4-FFF2-40B4-BE49-F238E27FC236}">
                  <a16:creationId xmlns:a16="http://schemas.microsoft.com/office/drawing/2014/main" id="{337326DB-4E5C-7CAE-6FE2-5EFEB0C60DA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39753" y="6308555"/>
              <a:ext cx="6362668" cy="6362668"/>
            </a:xfrm>
            <a:prstGeom prst="roundRect">
              <a:avLst>
                <a:gd name="adj" fmla="val 6704"/>
              </a:avLst>
            </a:prstGeom>
            <a:gradFill flip="none" rotWithShape="1">
              <a:gsLst>
                <a:gs pos="8000">
                  <a:srgbClr val="88C0D3"/>
                </a:gs>
                <a:gs pos="80000">
                  <a:srgbClr val="94C9C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Left">
                <a:rot lat="1080000" lon="300000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pic>
          <p:nvPicPr>
            <p:cNvPr id="32" name="CS logo - replacement" descr="Copilot Studio logo">
              <a:extLst>
                <a:ext uri="{FF2B5EF4-FFF2-40B4-BE49-F238E27FC236}">
                  <a16:creationId xmlns:a16="http://schemas.microsoft.com/office/drawing/2014/main" id="{259FEADE-4DA2-3B16-1073-314B8ABF8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457654" y="8426456"/>
              <a:ext cx="2126423" cy="2126423"/>
            </a:xfrm>
            <a:prstGeom prst="rect">
              <a:avLst/>
            </a:prstGeom>
            <a:scene3d>
              <a:camera prst="isometricOffAxis1Left">
                <a:rot lat="1080000" lon="3000000" rev="0"/>
              </a:camera>
              <a:lightRig rig="threePt" dir="t"/>
            </a:scene3d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C50C08-A8D4-CFC1-E578-AB244F30E285}"/>
              </a:ext>
            </a:extLst>
          </p:cNvPr>
          <p:cNvGrpSpPr/>
          <p:nvPr/>
        </p:nvGrpSpPr>
        <p:grpSpPr>
          <a:xfrm>
            <a:off x="2728686" y="3698488"/>
            <a:ext cx="1120659" cy="364091"/>
            <a:chOff x="16892579" y="9293170"/>
            <a:chExt cx="2864387" cy="93061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5B6A7B6-3DC2-F3A0-F7E3-8A6AC0699E59}"/>
                </a:ext>
              </a:extLst>
            </p:cNvPr>
            <p:cNvGrpSpPr/>
            <p:nvPr/>
          </p:nvGrpSpPr>
          <p:grpSpPr>
            <a:xfrm>
              <a:off x="16892579" y="9293170"/>
              <a:ext cx="2492701" cy="463291"/>
              <a:chOff x="16892579" y="9293170"/>
              <a:chExt cx="2492701" cy="463291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EFDE5A4-76D1-AD05-F137-6962E41D4E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 flipH="1">
                <a:off x="16758939" y="9426810"/>
                <a:ext cx="463291" cy="196011"/>
                <a:chOff x="24942308" y="2917288"/>
                <a:chExt cx="1321816" cy="559246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ECBC811-81AF-6D98-5721-08234F72A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5603203" y="2917288"/>
                  <a:ext cx="660921" cy="559239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656EEE69-55F7-019E-06F1-1DA414C059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942308" y="2917292"/>
                  <a:ext cx="660917" cy="559242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57D5605-3AB9-5AC8-ABE1-6E10220C7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07819" y="9524781"/>
                <a:ext cx="2477461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headEnd type="none" w="lg" len="med"/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CEE270E-A85F-3540-3314-8796CC964F60}"/>
                </a:ext>
              </a:extLst>
            </p:cNvPr>
            <p:cNvGrpSpPr/>
            <p:nvPr/>
          </p:nvGrpSpPr>
          <p:grpSpPr>
            <a:xfrm rot="10800000">
              <a:off x="17258339" y="9760492"/>
              <a:ext cx="2498627" cy="463291"/>
              <a:chOff x="16886653" y="9293177"/>
              <a:chExt cx="2498627" cy="46329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717ECB72-7DA7-9CBE-87FE-C3093ECA9D6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200000" flipH="1">
                <a:off x="16753015" y="9426815"/>
                <a:ext cx="463291" cy="196016"/>
                <a:chOff x="24942312" y="2900377"/>
                <a:chExt cx="1321815" cy="559260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BF7E8C0-DBB2-29D7-29DF-A0D37C02A4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5603205" y="2900377"/>
                  <a:ext cx="660922" cy="559239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2ACE56E-5183-B289-77CC-B5783BED20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942312" y="2900395"/>
                  <a:ext cx="660917" cy="559242"/>
                </a:xfrm>
                <a:prstGeom prst="line">
                  <a:avLst/>
                </a:prstGeom>
                <a:ln w="12700" cap="rnd">
                  <a:solidFill>
                    <a:schemeClr val="tx1"/>
                  </a:solidFill>
                  <a:headEnd type="none" w="lg" len="med"/>
                  <a:tailEnd type="non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AFE38E6-5295-0E00-E770-B59EBB576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07819" y="9524781"/>
                <a:ext cx="2477461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headEnd type="none" w="lg" len="med"/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AE8583-9EF5-D472-9AF7-55DB9104F586}"/>
              </a:ext>
            </a:extLst>
          </p:cNvPr>
          <p:cNvGrpSpPr/>
          <p:nvPr/>
        </p:nvGrpSpPr>
        <p:grpSpPr>
          <a:xfrm>
            <a:off x="1305290" y="3257971"/>
            <a:ext cx="1245048" cy="1245048"/>
            <a:chOff x="12723082" y="7784751"/>
            <a:chExt cx="3715936" cy="3715936"/>
          </a:xfrm>
        </p:grpSpPr>
        <p:sp>
          <p:nvSpPr>
            <p:cNvPr id="45" name="Box">
              <a:extLst>
                <a:ext uri="{FF2B5EF4-FFF2-40B4-BE49-F238E27FC236}">
                  <a16:creationId xmlns:a16="http://schemas.microsoft.com/office/drawing/2014/main" id="{46E5A65E-6064-C894-EB60-C187873EF1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723082" y="7784751"/>
              <a:ext cx="3715936" cy="3715936"/>
            </a:xfrm>
            <a:prstGeom prst="ellipse">
              <a:avLst/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46" name="Graphic 15">
              <a:extLst>
                <a:ext uri="{FF2B5EF4-FFF2-40B4-BE49-F238E27FC236}">
                  <a16:creationId xmlns:a16="http://schemas.microsoft.com/office/drawing/2014/main" id="{FEAF4C87-4583-BAAD-7475-EE9D81F488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987528" y="8900816"/>
              <a:ext cx="1187047" cy="1483808"/>
            </a:xfrm>
            <a:custGeom>
              <a:avLst/>
              <a:gdLst>
                <a:gd name="connsiteX0" fmla="*/ 152400 w 304800"/>
                <a:gd name="connsiteY0" fmla="*/ 0 h 381000"/>
                <a:gd name="connsiteX1" fmla="*/ 57150 w 304800"/>
                <a:gd name="connsiteY1" fmla="*/ 95250 h 381000"/>
                <a:gd name="connsiteX2" fmla="*/ 152400 w 304800"/>
                <a:gd name="connsiteY2" fmla="*/ 190500 h 381000"/>
                <a:gd name="connsiteX3" fmla="*/ 247650 w 304800"/>
                <a:gd name="connsiteY3" fmla="*/ 95250 h 381000"/>
                <a:gd name="connsiteX4" fmla="*/ 152400 w 304800"/>
                <a:gd name="connsiteY4" fmla="*/ 0 h 381000"/>
                <a:gd name="connsiteX5" fmla="*/ 40481 w 304800"/>
                <a:gd name="connsiteY5" fmla="*/ 228600 h 381000"/>
                <a:gd name="connsiteX6" fmla="*/ 0 w 304800"/>
                <a:gd name="connsiteY6" fmla="*/ 269081 h 381000"/>
                <a:gd name="connsiteX7" fmla="*/ 0 w 304800"/>
                <a:gd name="connsiteY7" fmla="*/ 276225 h 381000"/>
                <a:gd name="connsiteX8" fmla="*/ 46863 w 304800"/>
                <a:gd name="connsiteY8" fmla="*/ 356045 h 381000"/>
                <a:gd name="connsiteX9" fmla="*/ 152400 w 304800"/>
                <a:gd name="connsiteY9" fmla="*/ 381000 h 381000"/>
                <a:gd name="connsiteX10" fmla="*/ 257937 w 304800"/>
                <a:gd name="connsiteY10" fmla="*/ 356045 h 381000"/>
                <a:gd name="connsiteX11" fmla="*/ 304800 w 304800"/>
                <a:gd name="connsiteY11" fmla="*/ 276225 h 381000"/>
                <a:gd name="connsiteX12" fmla="*/ 304800 w 304800"/>
                <a:gd name="connsiteY12" fmla="*/ 269081 h 381000"/>
                <a:gd name="connsiteX13" fmla="*/ 264319 w 304800"/>
                <a:gd name="connsiteY13" fmla="*/ 228600 h 381000"/>
                <a:gd name="connsiteX14" fmla="*/ 40481 w 304800"/>
                <a:gd name="connsiteY14" fmla="*/ 22860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4800" h="381000">
                  <a:moveTo>
                    <a:pt x="152400" y="0"/>
                  </a:moveTo>
                  <a:cubicBezTo>
                    <a:pt x="99822" y="0"/>
                    <a:pt x="57150" y="42672"/>
                    <a:pt x="57150" y="95250"/>
                  </a:cubicBezTo>
                  <a:cubicBezTo>
                    <a:pt x="57150" y="147828"/>
                    <a:pt x="99822" y="190500"/>
                    <a:pt x="152400" y="190500"/>
                  </a:cubicBezTo>
                  <a:cubicBezTo>
                    <a:pt x="204978" y="190500"/>
                    <a:pt x="247650" y="147828"/>
                    <a:pt x="247650" y="95250"/>
                  </a:cubicBezTo>
                  <a:cubicBezTo>
                    <a:pt x="247650" y="42672"/>
                    <a:pt x="204978" y="0"/>
                    <a:pt x="152400" y="0"/>
                  </a:cubicBezTo>
                  <a:close/>
                  <a:moveTo>
                    <a:pt x="40481" y="228600"/>
                  </a:moveTo>
                  <a:cubicBezTo>
                    <a:pt x="18098" y="228600"/>
                    <a:pt x="0" y="246698"/>
                    <a:pt x="0" y="269081"/>
                  </a:cubicBezTo>
                  <a:lnTo>
                    <a:pt x="0" y="276225"/>
                  </a:lnTo>
                  <a:cubicBezTo>
                    <a:pt x="0" y="312039"/>
                    <a:pt x="18479" y="338804"/>
                    <a:pt x="46863" y="356045"/>
                  </a:cubicBezTo>
                  <a:cubicBezTo>
                    <a:pt x="74771" y="372999"/>
                    <a:pt x="112300" y="381000"/>
                    <a:pt x="152400" y="381000"/>
                  </a:cubicBezTo>
                  <a:cubicBezTo>
                    <a:pt x="192500" y="381000"/>
                    <a:pt x="230029" y="372999"/>
                    <a:pt x="257937" y="356045"/>
                  </a:cubicBezTo>
                  <a:cubicBezTo>
                    <a:pt x="286322" y="338804"/>
                    <a:pt x="304800" y="312039"/>
                    <a:pt x="304800" y="276225"/>
                  </a:cubicBezTo>
                  <a:lnTo>
                    <a:pt x="304800" y="269081"/>
                  </a:lnTo>
                  <a:cubicBezTo>
                    <a:pt x="304800" y="246698"/>
                    <a:pt x="286703" y="228600"/>
                    <a:pt x="264319" y="228600"/>
                  </a:cubicBezTo>
                  <a:lnTo>
                    <a:pt x="40481" y="228600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</p:grpSp>
      <p:sp>
        <p:nvSpPr>
          <p:cNvPr id="47" name="Rounded Rectangle 62">
            <a:extLst>
              <a:ext uri="{FF2B5EF4-FFF2-40B4-BE49-F238E27FC236}">
                <a16:creationId xmlns:a16="http://schemas.microsoft.com/office/drawing/2014/main" id="{D219FDB2-9A61-8E85-2FB9-EBC4337AC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449164" y="5600491"/>
            <a:ext cx="3290670" cy="28854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 defTabSz="642827" fontAlgn="base">
              <a:spcBef>
                <a:spcPct val="0"/>
              </a:spcBef>
              <a:spcAft>
                <a:spcPct val="0"/>
              </a:spcAft>
              <a:tabLst>
                <a:tab pos="719527" algn="l"/>
              </a:tabLst>
              <a:defRPr/>
            </a:pPr>
            <a:r>
              <a:rPr lang="en-US" sz="1875" kern="0">
                <a:solidFill>
                  <a:schemeClr val="tx1"/>
                </a:solidFill>
                <a:latin typeface="Segoe UI Variable Display Semib" pitchFamily="2" charset="0"/>
                <a:cs typeface="Segoe Sans Display Semibold" pitchFamily="2" charset="0"/>
              </a:rPr>
              <a:t>Copilot Control System</a:t>
            </a:r>
          </a:p>
        </p:txBody>
      </p:sp>
      <p:sp>
        <p:nvSpPr>
          <p:cNvPr id="48" name="Rounded Rectangle 62">
            <a:extLst>
              <a:ext uri="{FF2B5EF4-FFF2-40B4-BE49-F238E27FC236}">
                <a16:creationId xmlns:a16="http://schemas.microsoft.com/office/drawing/2014/main" id="{4CF911C9-1D84-AE93-1E38-2DE13F968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45512" y="2046025"/>
            <a:ext cx="1231502" cy="28854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2827" fontAlgn="base">
              <a:spcBef>
                <a:spcPct val="0"/>
              </a:spcBef>
              <a:spcAft>
                <a:spcPct val="0"/>
              </a:spcAft>
              <a:tabLst>
                <a:tab pos="719527" algn="l"/>
              </a:tabLst>
              <a:defRPr/>
            </a:pPr>
            <a:r>
              <a:rPr lang="en-US" sz="1875" kern="0">
                <a:solidFill>
                  <a:schemeClr val="tx1"/>
                </a:solidFill>
                <a:latin typeface="Segoe UI Variable Display Semib" pitchFamily="2" charset="0"/>
                <a:cs typeface="Segoe Sans Display Semibold" pitchFamily="2" charset="0"/>
              </a:rPr>
              <a:t>Agents</a:t>
            </a:r>
          </a:p>
        </p:txBody>
      </p:sp>
      <p:sp>
        <p:nvSpPr>
          <p:cNvPr id="49" name="Rounded Rectangle 62">
            <a:extLst>
              <a:ext uri="{FF2B5EF4-FFF2-40B4-BE49-F238E27FC236}">
                <a16:creationId xmlns:a16="http://schemas.microsoft.com/office/drawing/2014/main" id="{1E99D431-50AF-30C9-A71D-8A53BFDEA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965246" y="2046025"/>
            <a:ext cx="1859755" cy="28854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2827" fontAlgn="base">
              <a:spcBef>
                <a:spcPct val="0"/>
              </a:spcBef>
              <a:spcAft>
                <a:spcPct val="0"/>
              </a:spcAft>
              <a:tabLst>
                <a:tab pos="719527" algn="l"/>
              </a:tabLst>
              <a:defRPr/>
            </a:pPr>
            <a:r>
              <a:rPr lang="en-US" sz="1875" kern="0">
                <a:solidFill>
                  <a:schemeClr val="tx1"/>
                </a:solidFill>
                <a:latin typeface="Segoe UI Variable Display Semib" pitchFamily="2" charset="0"/>
                <a:cs typeface="Segoe Sans Display Semibold" pitchFamily="2" charset="0"/>
              </a:rPr>
              <a:t>Copilot Studio</a:t>
            </a:r>
          </a:p>
        </p:txBody>
      </p:sp>
      <p:sp>
        <p:nvSpPr>
          <p:cNvPr id="50" name="Rounded Rectangle 62">
            <a:extLst>
              <a:ext uri="{FF2B5EF4-FFF2-40B4-BE49-F238E27FC236}">
                <a16:creationId xmlns:a16="http://schemas.microsoft.com/office/drawing/2014/main" id="{F1E5ADA1-C035-B0C7-1CDB-78FF3F526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009043" y="2046025"/>
            <a:ext cx="956203" cy="288541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42827" fontAlgn="base">
              <a:spcBef>
                <a:spcPct val="0"/>
              </a:spcBef>
              <a:spcAft>
                <a:spcPct val="0"/>
              </a:spcAft>
              <a:tabLst>
                <a:tab pos="719527" algn="l"/>
              </a:tabLst>
              <a:defRPr/>
            </a:pPr>
            <a:r>
              <a:rPr lang="en-US" sz="1875" kern="0">
                <a:solidFill>
                  <a:schemeClr val="tx1"/>
                </a:solidFill>
                <a:latin typeface="Segoe UI Variable Display Semib" pitchFamily="2" charset="0"/>
                <a:cs typeface="Segoe Sans Display Semibold" pitchFamily="2" charset="0"/>
              </a:rPr>
              <a:t>Copilot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7111ACC-6C5E-F9E4-3D11-EF590E23393C}"/>
              </a:ext>
            </a:extLst>
          </p:cNvPr>
          <p:cNvGrpSpPr/>
          <p:nvPr/>
        </p:nvGrpSpPr>
        <p:grpSpPr>
          <a:xfrm>
            <a:off x="1444261" y="5698693"/>
            <a:ext cx="9387123" cy="151774"/>
            <a:chOff x="13767233" y="14564736"/>
            <a:chExt cx="23993396" cy="387931"/>
          </a:xfrm>
        </p:grpSpPr>
        <p:pic>
          <p:nvPicPr>
            <p:cNvPr id="52" name="Picture 5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CB68EDC-C13A-9FF4-739F-0D049D5EC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6937"/>
            <a:stretch/>
          </p:blipFill>
          <p:spPr>
            <a:xfrm>
              <a:off x="29604185" y="14564736"/>
              <a:ext cx="8156444" cy="387931"/>
            </a:xfrm>
            <a:prstGeom prst="rect">
              <a:avLst/>
            </a:prstGeom>
          </p:spPr>
        </p:pic>
        <p:pic>
          <p:nvPicPr>
            <p:cNvPr id="53" name="Picture 5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0B1CB5E7-13FA-51CC-55A7-54A0A2218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6937"/>
            <a:stretch/>
          </p:blipFill>
          <p:spPr>
            <a:xfrm flipH="1">
              <a:off x="13767233" y="14564736"/>
              <a:ext cx="8156447" cy="387931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C6FB47A-B6E1-9452-EE50-01B4A6751625}"/>
              </a:ext>
            </a:extLst>
          </p:cNvPr>
          <p:cNvGrpSpPr/>
          <p:nvPr/>
        </p:nvGrpSpPr>
        <p:grpSpPr>
          <a:xfrm>
            <a:off x="7532262" y="3746523"/>
            <a:ext cx="655515" cy="655515"/>
            <a:chOff x="20212228" y="7992583"/>
            <a:chExt cx="1398432" cy="1398432"/>
          </a:xfrm>
        </p:grpSpPr>
        <p:sp>
          <p:nvSpPr>
            <p:cNvPr id="55" name="Box">
              <a:extLst>
                <a:ext uri="{FF2B5EF4-FFF2-40B4-BE49-F238E27FC236}">
                  <a16:creationId xmlns:a16="http://schemas.microsoft.com/office/drawing/2014/main" id="{6AD2F78E-897E-3A90-BD8B-E7EB688957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56" name="Graphic 110">
              <a:extLst>
                <a:ext uri="{FF2B5EF4-FFF2-40B4-BE49-F238E27FC236}">
                  <a16:creationId xmlns:a16="http://schemas.microsoft.com/office/drawing/2014/main" id="{88889695-B5DB-D5E4-B994-2890936B1795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1B17C31-3DE8-4970-E5E4-F5855D4DCD92}"/>
              </a:ext>
            </a:extLst>
          </p:cNvPr>
          <p:cNvGrpSpPr/>
          <p:nvPr/>
        </p:nvGrpSpPr>
        <p:grpSpPr>
          <a:xfrm>
            <a:off x="7758368" y="2438152"/>
            <a:ext cx="460478" cy="460478"/>
            <a:chOff x="20212228" y="7992583"/>
            <a:chExt cx="1398432" cy="1398432"/>
          </a:xfrm>
        </p:grpSpPr>
        <p:sp>
          <p:nvSpPr>
            <p:cNvPr id="58" name="Box">
              <a:extLst>
                <a:ext uri="{FF2B5EF4-FFF2-40B4-BE49-F238E27FC236}">
                  <a16:creationId xmlns:a16="http://schemas.microsoft.com/office/drawing/2014/main" id="{85494D7D-8DC4-3A44-325B-26353B82FE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59" name="Graphic 110">
              <a:extLst>
                <a:ext uri="{FF2B5EF4-FFF2-40B4-BE49-F238E27FC236}">
                  <a16:creationId xmlns:a16="http://schemas.microsoft.com/office/drawing/2014/main" id="{AD10A392-BCA2-E7BA-CF9A-B5B23D1647F1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37DBCBC-3D2A-A57E-694F-106C109A761E}"/>
              </a:ext>
            </a:extLst>
          </p:cNvPr>
          <p:cNvGrpSpPr/>
          <p:nvPr/>
        </p:nvGrpSpPr>
        <p:grpSpPr>
          <a:xfrm>
            <a:off x="8750243" y="3155707"/>
            <a:ext cx="276953" cy="276953"/>
            <a:chOff x="20212228" y="7992583"/>
            <a:chExt cx="1398432" cy="1398432"/>
          </a:xfrm>
        </p:grpSpPr>
        <p:sp>
          <p:nvSpPr>
            <p:cNvPr id="61" name="Box">
              <a:extLst>
                <a:ext uri="{FF2B5EF4-FFF2-40B4-BE49-F238E27FC236}">
                  <a16:creationId xmlns:a16="http://schemas.microsoft.com/office/drawing/2014/main" id="{337B90F6-7E37-C81F-7B47-819172BB0F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62" name="Graphic 110">
              <a:extLst>
                <a:ext uri="{FF2B5EF4-FFF2-40B4-BE49-F238E27FC236}">
                  <a16:creationId xmlns:a16="http://schemas.microsoft.com/office/drawing/2014/main" id="{671697C6-1447-09A7-326D-959E46DABA41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3DCB780-CDB7-0516-0C30-41410ED91846}"/>
              </a:ext>
            </a:extLst>
          </p:cNvPr>
          <p:cNvGrpSpPr/>
          <p:nvPr/>
        </p:nvGrpSpPr>
        <p:grpSpPr>
          <a:xfrm>
            <a:off x="9652891" y="2472442"/>
            <a:ext cx="460478" cy="460478"/>
            <a:chOff x="20212228" y="7992583"/>
            <a:chExt cx="1398432" cy="1398432"/>
          </a:xfrm>
        </p:grpSpPr>
        <p:sp>
          <p:nvSpPr>
            <p:cNvPr id="64" name="Box">
              <a:extLst>
                <a:ext uri="{FF2B5EF4-FFF2-40B4-BE49-F238E27FC236}">
                  <a16:creationId xmlns:a16="http://schemas.microsoft.com/office/drawing/2014/main" id="{7740E510-6673-EB33-535A-057D819639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65" name="Graphic 110">
              <a:extLst>
                <a:ext uri="{FF2B5EF4-FFF2-40B4-BE49-F238E27FC236}">
                  <a16:creationId xmlns:a16="http://schemas.microsoft.com/office/drawing/2014/main" id="{E18DF5B5-09FB-6F8E-3779-23F42EE582E1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0D10B43-B2E6-82AD-A18A-425B0E0C5B2F}"/>
              </a:ext>
            </a:extLst>
          </p:cNvPr>
          <p:cNvGrpSpPr/>
          <p:nvPr/>
        </p:nvGrpSpPr>
        <p:grpSpPr>
          <a:xfrm>
            <a:off x="10498347" y="3549356"/>
            <a:ext cx="655515" cy="655515"/>
            <a:chOff x="20212228" y="7992583"/>
            <a:chExt cx="1398432" cy="1398432"/>
          </a:xfrm>
        </p:grpSpPr>
        <p:sp>
          <p:nvSpPr>
            <p:cNvPr id="67" name="Box">
              <a:extLst>
                <a:ext uri="{FF2B5EF4-FFF2-40B4-BE49-F238E27FC236}">
                  <a16:creationId xmlns:a16="http://schemas.microsoft.com/office/drawing/2014/main" id="{94EEBA89-8ABB-DA92-F698-80081B893E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68" name="Graphic 110">
              <a:extLst>
                <a:ext uri="{FF2B5EF4-FFF2-40B4-BE49-F238E27FC236}">
                  <a16:creationId xmlns:a16="http://schemas.microsoft.com/office/drawing/2014/main" id="{29DF2949-249F-67B4-F960-B125B4530ECA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E90CE0-41EE-75C4-8379-4129F5B280E3}"/>
              </a:ext>
            </a:extLst>
          </p:cNvPr>
          <p:cNvGrpSpPr/>
          <p:nvPr/>
        </p:nvGrpSpPr>
        <p:grpSpPr>
          <a:xfrm>
            <a:off x="10061836" y="4947359"/>
            <a:ext cx="276953" cy="276953"/>
            <a:chOff x="20212228" y="7992583"/>
            <a:chExt cx="1398432" cy="1398432"/>
          </a:xfrm>
        </p:grpSpPr>
        <p:sp>
          <p:nvSpPr>
            <p:cNvPr id="70" name="Box">
              <a:extLst>
                <a:ext uri="{FF2B5EF4-FFF2-40B4-BE49-F238E27FC236}">
                  <a16:creationId xmlns:a16="http://schemas.microsoft.com/office/drawing/2014/main" id="{0E03B0A5-4EFD-C2C1-B8F0-FA27100BE3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71" name="Graphic 110">
              <a:extLst>
                <a:ext uri="{FF2B5EF4-FFF2-40B4-BE49-F238E27FC236}">
                  <a16:creationId xmlns:a16="http://schemas.microsoft.com/office/drawing/2014/main" id="{690E982A-5521-78B8-66FB-C933FC46817F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1F36CAE-50E3-FE7A-09D0-CD4CB89E7E16}"/>
              </a:ext>
            </a:extLst>
          </p:cNvPr>
          <p:cNvGrpSpPr/>
          <p:nvPr/>
        </p:nvGrpSpPr>
        <p:grpSpPr>
          <a:xfrm>
            <a:off x="9504624" y="4098682"/>
            <a:ext cx="276953" cy="276953"/>
            <a:chOff x="20212228" y="7992583"/>
            <a:chExt cx="1398432" cy="1398432"/>
          </a:xfrm>
        </p:grpSpPr>
        <p:sp>
          <p:nvSpPr>
            <p:cNvPr id="73" name="Box">
              <a:extLst>
                <a:ext uri="{FF2B5EF4-FFF2-40B4-BE49-F238E27FC236}">
                  <a16:creationId xmlns:a16="http://schemas.microsoft.com/office/drawing/2014/main" id="{3E212B6F-265B-E5CC-436B-2AB6BC7274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74" name="Graphic 110">
              <a:extLst>
                <a:ext uri="{FF2B5EF4-FFF2-40B4-BE49-F238E27FC236}">
                  <a16:creationId xmlns:a16="http://schemas.microsoft.com/office/drawing/2014/main" id="{CB4CC1BF-5CA9-A5F3-0179-4FA6E30D7B84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4313DD7-01D8-2E72-1713-E878C556CFB7}"/>
              </a:ext>
            </a:extLst>
          </p:cNvPr>
          <p:cNvGrpSpPr/>
          <p:nvPr/>
        </p:nvGrpSpPr>
        <p:grpSpPr>
          <a:xfrm>
            <a:off x="8727061" y="4992757"/>
            <a:ext cx="460478" cy="460478"/>
            <a:chOff x="20212228" y="7992583"/>
            <a:chExt cx="1398432" cy="1398432"/>
          </a:xfrm>
        </p:grpSpPr>
        <p:sp>
          <p:nvSpPr>
            <p:cNvPr id="76" name="Box">
              <a:extLst>
                <a:ext uri="{FF2B5EF4-FFF2-40B4-BE49-F238E27FC236}">
                  <a16:creationId xmlns:a16="http://schemas.microsoft.com/office/drawing/2014/main" id="{C6FCEE1C-A6F3-F094-1031-EFCEA746AA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77" name="Graphic 110">
              <a:extLst>
                <a:ext uri="{FF2B5EF4-FFF2-40B4-BE49-F238E27FC236}">
                  <a16:creationId xmlns:a16="http://schemas.microsoft.com/office/drawing/2014/main" id="{EAAE9E00-D5E9-CD6F-052C-49589D7359F1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5428DE-4DFB-3501-74A8-E36024657A02}"/>
              </a:ext>
            </a:extLst>
          </p:cNvPr>
          <p:cNvGrpSpPr/>
          <p:nvPr/>
        </p:nvGrpSpPr>
        <p:grpSpPr>
          <a:xfrm>
            <a:off x="7610100" y="5093092"/>
            <a:ext cx="276953" cy="276953"/>
            <a:chOff x="20212228" y="7992583"/>
            <a:chExt cx="1398432" cy="1398432"/>
          </a:xfrm>
        </p:grpSpPr>
        <p:sp>
          <p:nvSpPr>
            <p:cNvPr id="79" name="Box">
              <a:extLst>
                <a:ext uri="{FF2B5EF4-FFF2-40B4-BE49-F238E27FC236}">
                  <a16:creationId xmlns:a16="http://schemas.microsoft.com/office/drawing/2014/main" id="{029AAD0F-539E-67A1-1D54-C13711B703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12228" y="7992583"/>
              <a:ext cx="1398432" cy="13984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sp>
          <p:nvSpPr>
            <p:cNvPr id="80" name="Graphic 110">
              <a:extLst>
                <a:ext uri="{FF2B5EF4-FFF2-40B4-BE49-F238E27FC236}">
                  <a16:creationId xmlns:a16="http://schemas.microsoft.com/office/drawing/2014/main" id="{6955C502-747E-E92C-5BD0-2A2AFEB73D7C}"/>
                </a:ext>
              </a:extLst>
            </p:cNvPr>
            <p:cNvSpPr/>
            <p:nvPr/>
          </p:nvSpPr>
          <p:spPr>
            <a:xfrm>
              <a:off x="20589232" y="8401801"/>
              <a:ext cx="644424" cy="579997"/>
            </a:xfrm>
            <a:custGeom>
              <a:avLst/>
              <a:gdLst>
                <a:gd name="connsiteX0" fmla="*/ 114083 w 380990"/>
                <a:gd name="connsiteY0" fmla="*/ 23813 h 342900"/>
                <a:gd name="connsiteX1" fmla="*/ 103772 w 380990"/>
                <a:gd name="connsiteY1" fmla="*/ 29766 h 342900"/>
                <a:gd name="connsiteX2" fmla="*/ 25408 w 380990"/>
                <a:gd name="connsiteY2" fmla="*/ 165497 h 342900"/>
                <a:gd name="connsiteX3" fmla="*/ 25408 w 380990"/>
                <a:gd name="connsiteY3" fmla="*/ 177403 h 342900"/>
                <a:gd name="connsiteX4" fmla="*/ 100891 w 380990"/>
                <a:gd name="connsiteY4" fmla="*/ 308143 h 342900"/>
                <a:gd name="connsiteX5" fmla="*/ 119846 w 380990"/>
                <a:gd name="connsiteY5" fmla="*/ 319088 h 342900"/>
                <a:gd name="connsiteX6" fmla="*/ 140910 w 380990"/>
                <a:gd name="connsiteY6" fmla="*/ 303151 h 342900"/>
                <a:gd name="connsiteX7" fmla="*/ 217165 w 380990"/>
                <a:gd name="connsiteY7" fmla="*/ 33274 h 342900"/>
                <a:gd name="connsiteX8" fmla="*/ 261144 w 380990"/>
                <a:gd name="connsiteY8" fmla="*/ 0 h 342900"/>
                <a:gd name="connsiteX9" fmla="*/ 300721 w 380990"/>
                <a:gd name="connsiteY9" fmla="*/ 22850 h 342900"/>
                <a:gd name="connsiteX10" fmla="*/ 376205 w 380990"/>
                <a:gd name="connsiteY10" fmla="*/ 153591 h 342900"/>
                <a:gd name="connsiteX11" fmla="*/ 376205 w 380990"/>
                <a:gd name="connsiteY11" fmla="*/ 189309 h 342900"/>
                <a:gd name="connsiteX12" fmla="*/ 297840 w 380990"/>
                <a:gd name="connsiteY12" fmla="*/ 325041 h 342900"/>
                <a:gd name="connsiteX13" fmla="*/ 266907 w 380990"/>
                <a:gd name="connsiteY13" fmla="*/ 342900 h 342900"/>
                <a:gd name="connsiteX14" fmla="*/ 202406 w 380990"/>
                <a:gd name="connsiteY14" fmla="*/ 342900 h 342900"/>
                <a:gd name="connsiteX15" fmla="*/ 190500 w 380990"/>
                <a:gd name="connsiteY15" fmla="*/ 330994 h 342900"/>
                <a:gd name="connsiteX16" fmla="*/ 202406 w 380990"/>
                <a:gd name="connsiteY16" fmla="*/ 319088 h 342900"/>
                <a:gd name="connsiteX17" fmla="*/ 266907 w 380990"/>
                <a:gd name="connsiteY17" fmla="*/ 319088 h 342900"/>
                <a:gd name="connsiteX18" fmla="*/ 277219 w 380990"/>
                <a:gd name="connsiteY18" fmla="*/ 313134 h 342900"/>
                <a:gd name="connsiteX19" fmla="*/ 355583 w 380990"/>
                <a:gd name="connsiteY19" fmla="*/ 177403 h 342900"/>
                <a:gd name="connsiteX20" fmla="*/ 355583 w 380990"/>
                <a:gd name="connsiteY20" fmla="*/ 165497 h 342900"/>
                <a:gd name="connsiteX21" fmla="*/ 280100 w 380990"/>
                <a:gd name="connsiteY21" fmla="*/ 34757 h 342900"/>
                <a:gd name="connsiteX22" fmla="*/ 261144 w 380990"/>
                <a:gd name="connsiteY22" fmla="*/ 23813 h 342900"/>
                <a:gd name="connsiteX23" fmla="*/ 240081 w 380990"/>
                <a:gd name="connsiteY23" fmla="*/ 39749 h 342900"/>
                <a:gd name="connsiteX24" fmla="*/ 163825 w 380990"/>
                <a:gd name="connsiteY24" fmla="*/ 309625 h 342900"/>
                <a:gd name="connsiteX25" fmla="*/ 119846 w 380990"/>
                <a:gd name="connsiteY25" fmla="*/ 342900 h 342900"/>
                <a:gd name="connsiteX26" fmla="*/ 80268 w 380990"/>
                <a:gd name="connsiteY26" fmla="*/ 320050 h 342900"/>
                <a:gd name="connsiteX27" fmla="*/ 4785 w 380990"/>
                <a:gd name="connsiteY27" fmla="*/ 189309 h 342900"/>
                <a:gd name="connsiteX28" fmla="*/ 4785 w 380990"/>
                <a:gd name="connsiteY28" fmla="*/ 153591 h 342900"/>
                <a:gd name="connsiteX29" fmla="*/ 83149 w 380990"/>
                <a:gd name="connsiteY29" fmla="*/ 17859 h 342900"/>
                <a:gd name="connsiteX30" fmla="*/ 114083 w 380990"/>
                <a:gd name="connsiteY30" fmla="*/ 0 h 342900"/>
                <a:gd name="connsiteX31" fmla="*/ 178594 w 380990"/>
                <a:gd name="connsiteY31" fmla="*/ 0 h 342900"/>
                <a:gd name="connsiteX32" fmla="*/ 190500 w 380990"/>
                <a:gd name="connsiteY32" fmla="*/ 11906 h 342900"/>
                <a:gd name="connsiteX33" fmla="*/ 178594 w 380990"/>
                <a:gd name="connsiteY33" fmla="*/ 23813 h 342900"/>
                <a:gd name="connsiteX34" fmla="*/ 114083 w 380990"/>
                <a:gd name="connsiteY34" fmla="*/ 23813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80990" h="342900">
                  <a:moveTo>
                    <a:pt x="114083" y="23813"/>
                  </a:moveTo>
                  <a:cubicBezTo>
                    <a:pt x="109830" y="23813"/>
                    <a:pt x="105899" y="26082"/>
                    <a:pt x="103772" y="29766"/>
                  </a:cubicBezTo>
                  <a:lnTo>
                    <a:pt x="25408" y="165497"/>
                  </a:lnTo>
                  <a:cubicBezTo>
                    <a:pt x="23281" y="169181"/>
                    <a:pt x="23281" y="173719"/>
                    <a:pt x="25408" y="177403"/>
                  </a:cubicBezTo>
                  <a:lnTo>
                    <a:pt x="100891" y="308143"/>
                  </a:lnTo>
                  <a:cubicBezTo>
                    <a:pt x="104801" y="314916"/>
                    <a:pt x="112026" y="319088"/>
                    <a:pt x="119846" y="319088"/>
                  </a:cubicBezTo>
                  <a:cubicBezTo>
                    <a:pt x="129643" y="319088"/>
                    <a:pt x="138246" y="312578"/>
                    <a:pt x="140910" y="303151"/>
                  </a:cubicBezTo>
                  <a:lnTo>
                    <a:pt x="217165" y="33274"/>
                  </a:lnTo>
                  <a:cubicBezTo>
                    <a:pt x="222727" y="13591"/>
                    <a:pt x="240690" y="0"/>
                    <a:pt x="261144" y="0"/>
                  </a:cubicBezTo>
                  <a:cubicBezTo>
                    <a:pt x="277471" y="0"/>
                    <a:pt x="292559" y="8711"/>
                    <a:pt x="300721" y="22850"/>
                  </a:cubicBezTo>
                  <a:lnTo>
                    <a:pt x="376205" y="153591"/>
                  </a:lnTo>
                  <a:cubicBezTo>
                    <a:pt x="382585" y="164642"/>
                    <a:pt x="382585" y="178258"/>
                    <a:pt x="376205" y="189309"/>
                  </a:cubicBezTo>
                  <a:lnTo>
                    <a:pt x="297840" y="325041"/>
                  </a:lnTo>
                  <a:cubicBezTo>
                    <a:pt x="291459" y="336093"/>
                    <a:pt x="279668" y="342900"/>
                    <a:pt x="266907" y="342900"/>
                  </a:cubicBezTo>
                  <a:lnTo>
                    <a:pt x="202406" y="342900"/>
                  </a:lnTo>
                  <a:cubicBezTo>
                    <a:pt x="195830" y="342900"/>
                    <a:pt x="190500" y="337570"/>
                    <a:pt x="190500" y="330994"/>
                  </a:cubicBezTo>
                  <a:cubicBezTo>
                    <a:pt x="190500" y="324418"/>
                    <a:pt x="195830" y="319088"/>
                    <a:pt x="202406" y="319088"/>
                  </a:cubicBezTo>
                  <a:lnTo>
                    <a:pt x="266907" y="319088"/>
                  </a:lnTo>
                  <a:cubicBezTo>
                    <a:pt x="271161" y="319088"/>
                    <a:pt x="275092" y="316819"/>
                    <a:pt x="277219" y="313134"/>
                  </a:cubicBezTo>
                  <a:lnTo>
                    <a:pt x="355583" y="177403"/>
                  </a:lnTo>
                  <a:cubicBezTo>
                    <a:pt x="357709" y="173719"/>
                    <a:pt x="357709" y="169181"/>
                    <a:pt x="355583" y="165497"/>
                  </a:cubicBezTo>
                  <a:lnTo>
                    <a:pt x="280100" y="34757"/>
                  </a:lnTo>
                  <a:cubicBezTo>
                    <a:pt x="276190" y="27984"/>
                    <a:pt x="268964" y="23813"/>
                    <a:pt x="261144" y="23813"/>
                  </a:cubicBezTo>
                  <a:cubicBezTo>
                    <a:pt x="251348" y="23813"/>
                    <a:pt x="242744" y="30322"/>
                    <a:pt x="240081" y="39749"/>
                  </a:cubicBezTo>
                  <a:lnTo>
                    <a:pt x="163825" y="309625"/>
                  </a:lnTo>
                  <a:cubicBezTo>
                    <a:pt x="158264" y="329309"/>
                    <a:pt x="140300" y="342900"/>
                    <a:pt x="119846" y="342900"/>
                  </a:cubicBezTo>
                  <a:cubicBezTo>
                    <a:pt x="103519" y="342900"/>
                    <a:pt x="88432" y="334189"/>
                    <a:pt x="80268" y="320050"/>
                  </a:cubicBezTo>
                  <a:lnTo>
                    <a:pt x="4785" y="189309"/>
                  </a:lnTo>
                  <a:cubicBezTo>
                    <a:pt x="-1595" y="178258"/>
                    <a:pt x="-1595" y="164642"/>
                    <a:pt x="4785" y="153591"/>
                  </a:cubicBezTo>
                  <a:lnTo>
                    <a:pt x="83149" y="17859"/>
                  </a:lnTo>
                  <a:cubicBezTo>
                    <a:pt x="89530" y="6808"/>
                    <a:pt x="101322" y="0"/>
                    <a:pt x="114083" y="0"/>
                  </a:cubicBezTo>
                  <a:lnTo>
                    <a:pt x="178594" y="0"/>
                  </a:lnTo>
                  <a:cubicBezTo>
                    <a:pt x="185169" y="0"/>
                    <a:pt x="190500" y="5331"/>
                    <a:pt x="190500" y="11906"/>
                  </a:cubicBezTo>
                  <a:cubicBezTo>
                    <a:pt x="190500" y="18482"/>
                    <a:pt x="185169" y="23813"/>
                    <a:pt x="178594" y="23813"/>
                  </a:cubicBezTo>
                  <a:lnTo>
                    <a:pt x="114083" y="23813"/>
                  </a:lnTo>
                  <a:close/>
                </a:path>
              </a:pathLst>
            </a:custGeom>
            <a:solidFill>
              <a:schemeClr val="tx1"/>
            </a:solidFill>
            <a:ln w="160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08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F46BBD7-4D32-812E-2B0B-AB1BC30BFF99}"/>
              </a:ext>
            </a:extLst>
          </p:cNvPr>
          <p:cNvGrpSpPr/>
          <p:nvPr/>
        </p:nvGrpSpPr>
        <p:grpSpPr>
          <a:xfrm>
            <a:off x="3604977" y="2634983"/>
            <a:ext cx="2491023" cy="2491023"/>
            <a:chOff x="11834019" y="5621298"/>
            <a:chExt cx="5314182" cy="5314182"/>
          </a:xfrm>
        </p:grpSpPr>
        <p:sp>
          <p:nvSpPr>
            <p:cNvPr id="82" name="Copilot Box - replacement">
              <a:extLst>
                <a:ext uri="{FF2B5EF4-FFF2-40B4-BE49-F238E27FC236}">
                  <a16:creationId xmlns:a16="http://schemas.microsoft.com/office/drawing/2014/main" id="{DF0EF1DE-99E2-726E-924F-063873FA54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834019" y="5621298"/>
              <a:ext cx="5314182" cy="5314182"/>
            </a:xfrm>
            <a:prstGeom prst="roundRect">
              <a:avLst>
                <a:gd name="adj" fmla="val 6703"/>
              </a:avLst>
            </a:prstGeom>
            <a:gradFill flip="none" rotWithShape="1">
              <a:gsLst>
                <a:gs pos="0">
                  <a:srgbClr val="0A6BBA"/>
                </a:gs>
                <a:gs pos="80000">
                  <a:srgbClr val="328985"/>
                </a:gs>
              </a:gsLst>
              <a:path path="circle">
                <a:fillToRect l="100000" t="100000"/>
              </a:path>
              <a:tileRect r="-100000" b="-100000"/>
            </a:gradFill>
            <a:ln w="19050">
              <a:noFill/>
              <a:headEnd type="none" w="med" len="med"/>
              <a:tailEnd type="none" w="med" len="med"/>
            </a:ln>
            <a:effectLst/>
            <a:scene3d>
              <a:camera prst="orthographicFront">
                <a:rot lat="1080000" lon="300000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04107" tIns="163286" rIns="204107" bIns="16328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1040861" fontAlgn="base">
                <a:spcBef>
                  <a:spcPct val="0"/>
                </a:spcBef>
                <a:spcAft>
                  <a:spcPct val="0"/>
                </a:spcAft>
              </a:pPr>
              <a:endParaRPr lang="en-US" sz="2232">
                <a:solidFill>
                  <a:schemeClr val="tx1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  <p:pic>
          <p:nvPicPr>
            <p:cNvPr id="83" name="!!CopilotLogo1" descr="A logo with a rainbow colored design&#10;&#10;Description automatically generated">
              <a:extLst>
                <a:ext uri="{FF2B5EF4-FFF2-40B4-BE49-F238E27FC236}">
                  <a16:creationId xmlns:a16="http://schemas.microsoft.com/office/drawing/2014/main" id="{E831C6E9-CEC7-E1BE-E69C-DBEB816A5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71144" y="7380000"/>
              <a:ext cx="1779730" cy="1804012"/>
            </a:xfrm>
            <a:prstGeom prst="rect">
              <a:avLst/>
            </a:prstGeom>
            <a:scene3d>
              <a:camera prst="isometricOffAxis1Left">
                <a:rot lat="1080000" lon="3000000" rev="0"/>
              </a:camera>
              <a:lightRig rig="threePt" dir="t"/>
            </a:scene3d>
          </p:spPr>
        </p:pic>
      </p:grpSp>
    </p:spTree>
    <p:extLst>
      <p:ext uri="{BB962C8B-B14F-4D97-AF65-F5344CB8AC3E}">
        <p14:creationId xmlns:p14="http://schemas.microsoft.com/office/powerpoint/2010/main" val="3966161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91667E-6 -7.40741E-7 L -2.916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-7.40741E-7 L -1.666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25E-6 -4.44444E-6 L 1.2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54167E-6 -4.44444E-6 L -3.54167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875E-6 -2.22222E-6 L 1.875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4.44444E-6 L 2.08333E-7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-2.59259E-6 L 4.16667E-6 0.03542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-1.48148E-6 L 2.08333E-7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8333E-6 1.85185E-6 L 4.58333E-6 0.03541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54167E-6 -7.40741E-7 L 3.54167E-6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ac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accel="10000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ac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accel="100000" autoRev="1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accel="10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accel="100000" autoRev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" presetClass="emph" presetSubtype="0" accel="10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accel="100000" autoRev="1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7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mph" presetSubtype="0" accel="100000" autoRev="1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7E2668-6BA0-6C7D-D177-9109C8AE6D23}"/>
              </a:ext>
            </a:extLst>
          </p:cNvPr>
          <p:cNvSpPr txBox="1"/>
          <p:nvPr/>
        </p:nvSpPr>
        <p:spPr>
          <a:xfrm>
            <a:off x="588169" y="2626363"/>
            <a:ext cx="11015662" cy="1668942"/>
          </a:xfrm>
          <a:prstGeom prst="rect">
            <a:avLst/>
          </a:prstGeom>
          <a:noFill/>
        </p:spPr>
        <p:txBody>
          <a:bodyPr wrap="square" lIns="0" tIns="1181250" rIns="0" bIns="0" rtlCol="0" anchor="t" anchorCtr="0">
            <a:spAutoFit/>
          </a:bodyPr>
          <a:lstStyle/>
          <a:p>
            <a:pPr algn="ctr" defTabSz="1055851" fontAlgn="base">
              <a:spcBef>
                <a:spcPct val="0"/>
              </a:spcBef>
              <a:spcAft>
                <a:spcPts val="750"/>
              </a:spcAft>
              <a:tabLst>
                <a:tab pos="1074186" algn="l"/>
              </a:tabLst>
              <a:defRPr/>
            </a:pPr>
            <a:r>
              <a:rPr lang="en-US" sz="3094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Corporate Vice President, Microsoft 365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33956E-C159-6233-9147-721B7EC20C96}"/>
              </a:ext>
            </a:extLst>
          </p:cNvPr>
          <p:cNvSpPr txBox="1">
            <a:spLocks/>
          </p:cNvSpPr>
          <p:nvPr/>
        </p:nvSpPr>
        <p:spPr>
          <a:xfrm>
            <a:off x="4012642" y="2626363"/>
            <a:ext cx="4166723" cy="802637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214313" tIns="42862" rIns="214313" bIns="85723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375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Nicole Herskowitz</a:t>
            </a:r>
          </a:p>
        </p:txBody>
      </p:sp>
    </p:spTree>
    <p:extLst>
      <p:ext uri="{BB962C8B-B14F-4D97-AF65-F5344CB8AC3E}">
        <p14:creationId xmlns:p14="http://schemas.microsoft.com/office/powerpoint/2010/main" val="381293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3.7037E-7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81481E-6 L 0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9A2F09-1090-3F1F-2A2F-C333B22B6BBC}"/>
              </a:ext>
            </a:extLst>
          </p:cNvPr>
          <p:cNvGrpSpPr/>
          <p:nvPr/>
        </p:nvGrpSpPr>
        <p:grpSpPr>
          <a:xfrm>
            <a:off x="4569652" y="1384300"/>
            <a:ext cx="7290946" cy="4089400"/>
            <a:chOff x="10766137" y="1087873"/>
            <a:chExt cx="19655994" cy="97199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FCD78D-6080-0191-0F5A-4EAFC3AB525F}"/>
                </a:ext>
              </a:extLst>
            </p:cNvPr>
            <p:cNvGrpSpPr/>
            <p:nvPr/>
          </p:nvGrpSpPr>
          <p:grpSpPr>
            <a:xfrm>
              <a:off x="10766137" y="1087873"/>
              <a:ext cx="19655994" cy="9718799"/>
              <a:chOff x="3065060" y="638901"/>
              <a:chExt cx="8856833" cy="4379213"/>
            </a:xfrm>
            <a:solidFill>
              <a:schemeClr val="tx1">
                <a:alpha val="10000"/>
              </a:schemeClr>
            </a:solidFill>
          </p:grpSpPr>
          <p:grpSp>
            <p:nvGrpSpPr>
              <p:cNvPr id="51" name="Africa">
                <a:extLst>
                  <a:ext uri="{FF2B5EF4-FFF2-40B4-BE49-F238E27FC236}">
                    <a16:creationId xmlns:a16="http://schemas.microsoft.com/office/drawing/2014/main" id="{B8B55DC6-3CD4-D15B-740E-4FB052E5ADD4}"/>
                  </a:ext>
                </a:extLst>
              </p:cNvPr>
              <p:cNvGrpSpPr/>
              <p:nvPr/>
            </p:nvGrpSpPr>
            <p:grpSpPr>
              <a:xfrm>
                <a:off x="6812301" y="2493300"/>
                <a:ext cx="1671421" cy="1874389"/>
                <a:chOff x="3916463" y="3374510"/>
                <a:chExt cx="1608529" cy="1803853"/>
              </a:xfrm>
              <a:grpFill/>
            </p:grpSpPr>
            <p:sp>
              <p:nvSpPr>
                <p:cNvPr id="181" name="Egypt">
                  <a:extLst>
                    <a:ext uri="{FF2B5EF4-FFF2-40B4-BE49-F238E27FC236}">
                      <a16:creationId xmlns:a16="http://schemas.microsoft.com/office/drawing/2014/main" id="{838881D8-3D5A-1C23-A28D-1E5F26006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1993" y="3521015"/>
                  <a:ext cx="251563" cy="257482"/>
                </a:xfrm>
                <a:custGeom>
                  <a:avLst/>
                  <a:gdLst/>
                  <a:ahLst/>
                  <a:cxnLst>
                    <a:cxn ang="0">
                      <a:pos x="149" y="9"/>
                    </a:cxn>
                    <a:cxn ang="0">
                      <a:pos x="148" y="12"/>
                    </a:cxn>
                    <a:cxn ang="0">
                      <a:pos x="145" y="12"/>
                    </a:cxn>
                    <a:cxn ang="0">
                      <a:pos x="135" y="11"/>
                    </a:cxn>
                    <a:cxn ang="0">
                      <a:pos x="131" y="11"/>
                    </a:cxn>
                    <a:cxn ang="0">
                      <a:pos x="119" y="11"/>
                    </a:cxn>
                    <a:cxn ang="0">
                      <a:pos x="109" y="7"/>
                    </a:cxn>
                    <a:cxn ang="0">
                      <a:pos x="102" y="5"/>
                    </a:cxn>
                    <a:cxn ang="0">
                      <a:pos x="82" y="9"/>
                    </a:cxn>
                    <a:cxn ang="0">
                      <a:pos x="76" y="12"/>
                    </a:cxn>
                    <a:cxn ang="0">
                      <a:pos x="74" y="15"/>
                    </a:cxn>
                    <a:cxn ang="0">
                      <a:pos x="64" y="15"/>
                    </a:cxn>
                    <a:cxn ang="0">
                      <a:pos x="58" y="14"/>
                    </a:cxn>
                    <a:cxn ang="0">
                      <a:pos x="38" y="7"/>
                    </a:cxn>
                    <a:cxn ang="0">
                      <a:pos x="30" y="5"/>
                    </a:cxn>
                    <a:cxn ang="0">
                      <a:pos x="8" y="2"/>
                    </a:cxn>
                    <a:cxn ang="0">
                      <a:pos x="5" y="0"/>
                    </a:cxn>
                    <a:cxn ang="0">
                      <a:pos x="2" y="4"/>
                    </a:cxn>
                    <a:cxn ang="0">
                      <a:pos x="2" y="15"/>
                    </a:cxn>
                    <a:cxn ang="0">
                      <a:pos x="1" y="24"/>
                    </a:cxn>
                    <a:cxn ang="0">
                      <a:pos x="0" y="28"/>
                    </a:cxn>
                    <a:cxn ang="0">
                      <a:pos x="1" y="39"/>
                    </a:cxn>
                    <a:cxn ang="0">
                      <a:pos x="1" y="48"/>
                    </a:cxn>
                    <a:cxn ang="0">
                      <a:pos x="99" y="172"/>
                    </a:cxn>
                    <a:cxn ang="0">
                      <a:pos x="105" y="167"/>
                    </a:cxn>
                    <a:cxn ang="0">
                      <a:pos x="108" y="167"/>
                    </a:cxn>
                    <a:cxn ang="0">
                      <a:pos x="112" y="170"/>
                    </a:cxn>
                    <a:cxn ang="0">
                      <a:pos x="133" y="170"/>
                    </a:cxn>
                    <a:cxn ang="0">
                      <a:pos x="139" y="174"/>
                    </a:cxn>
                    <a:cxn ang="0">
                      <a:pos x="142" y="174"/>
                    </a:cxn>
                    <a:cxn ang="0">
                      <a:pos x="145" y="172"/>
                    </a:cxn>
                    <a:cxn ang="0">
                      <a:pos x="152" y="167"/>
                    </a:cxn>
                    <a:cxn ang="0">
                      <a:pos x="153" y="167"/>
                    </a:cxn>
                    <a:cxn ang="0">
                      <a:pos x="158" y="162"/>
                    </a:cxn>
                    <a:cxn ang="0">
                      <a:pos x="160" y="156"/>
                    </a:cxn>
                    <a:cxn ang="0">
                      <a:pos x="162" y="156"/>
                    </a:cxn>
                    <a:cxn ang="0">
                      <a:pos x="170" y="150"/>
                    </a:cxn>
                    <a:cxn ang="0">
                      <a:pos x="170" y="149"/>
                    </a:cxn>
                    <a:cxn ang="0">
                      <a:pos x="170" y="143"/>
                    </a:cxn>
                    <a:cxn ang="0">
                      <a:pos x="170" y="139"/>
                    </a:cxn>
                    <a:cxn ang="0">
                      <a:pos x="166" y="132"/>
                    </a:cxn>
                    <a:cxn ang="0">
                      <a:pos x="163" y="125"/>
                    </a:cxn>
                    <a:cxn ang="0">
                      <a:pos x="153" y="108"/>
                    </a:cxn>
                    <a:cxn ang="0">
                      <a:pos x="146" y="92"/>
                    </a:cxn>
                    <a:cxn ang="0">
                      <a:pos x="145" y="88"/>
                    </a:cxn>
                    <a:cxn ang="0">
                      <a:pos x="139" y="81"/>
                    </a:cxn>
                    <a:cxn ang="0">
                      <a:pos x="139" y="76"/>
                    </a:cxn>
                    <a:cxn ang="0">
                      <a:pos x="136" y="69"/>
                    </a:cxn>
                    <a:cxn ang="0">
                      <a:pos x="128" y="58"/>
                    </a:cxn>
                    <a:cxn ang="0">
                      <a:pos x="121" y="41"/>
                    </a:cxn>
                    <a:cxn ang="0">
                      <a:pos x="121" y="29"/>
                    </a:cxn>
                    <a:cxn ang="0">
                      <a:pos x="122" y="31"/>
                    </a:cxn>
                    <a:cxn ang="0">
                      <a:pos x="131" y="49"/>
                    </a:cxn>
                    <a:cxn ang="0">
                      <a:pos x="138" y="62"/>
                    </a:cxn>
                    <a:cxn ang="0">
                      <a:pos x="145" y="71"/>
                    </a:cxn>
                    <a:cxn ang="0">
                      <a:pos x="148" y="71"/>
                    </a:cxn>
                    <a:cxn ang="0">
                      <a:pos x="150" y="66"/>
                    </a:cxn>
                    <a:cxn ang="0">
                      <a:pos x="155" y="51"/>
                    </a:cxn>
                    <a:cxn ang="0">
                      <a:pos x="158" y="48"/>
                    </a:cxn>
                    <a:cxn ang="0">
                      <a:pos x="158" y="45"/>
                    </a:cxn>
                  </a:cxnLst>
                  <a:rect l="0" t="0" r="r" b="b"/>
                  <a:pathLst>
                    <a:path w="170" h="174">
                      <a:moveTo>
                        <a:pt x="160" y="38"/>
                      </a:moveTo>
                      <a:lnTo>
                        <a:pt x="149" y="9"/>
                      </a:lnTo>
                      <a:lnTo>
                        <a:pt x="149" y="9"/>
                      </a:lnTo>
                      <a:lnTo>
                        <a:pt x="148" y="12"/>
                      </a:lnTo>
                      <a:lnTo>
                        <a:pt x="148" y="12"/>
                      </a:lnTo>
                      <a:lnTo>
                        <a:pt x="145" y="12"/>
                      </a:lnTo>
                      <a:lnTo>
                        <a:pt x="140" y="12"/>
                      </a:lnTo>
                      <a:lnTo>
                        <a:pt x="135" y="11"/>
                      </a:lnTo>
                      <a:lnTo>
                        <a:pt x="131" y="11"/>
                      </a:lnTo>
                      <a:lnTo>
                        <a:pt x="131" y="11"/>
                      </a:lnTo>
                      <a:lnTo>
                        <a:pt x="125" y="12"/>
                      </a:lnTo>
                      <a:lnTo>
                        <a:pt x="119" y="11"/>
                      </a:lnTo>
                      <a:lnTo>
                        <a:pt x="109" y="7"/>
                      </a:lnTo>
                      <a:lnTo>
                        <a:pt x="109" y="7"/>
                      </a:lnTo>
                      <a:lnTo>
                        <a:pt x="106" y="7"/>
                      </a:lnTo>
                      <a:lnTo>
                        <a:pt x="102" y="5"/>
                      </a:lnTo>
                      <a:lnTo>
                        <a:pt x="92" y="7"/>
                      </a:lnTo>
                      <a:lnTo>
                        <a:pt x="82" y="9"/>
                      </a:lnTo>
                      <a:lnTo>
                        <a:pt x="78" y="11"/>
                      </a:lnTo>
                      <a:lnTo>
                        <a:pt x="76" y="12"/>
                      </a:lnTo>
                      <a:lnTo>
                        <a:pt x="76" y="12"/>
                      </a:lnTo>
                      <a:lnTo>
                        <a:pt x="74" y="15"/>
                      </a:lnTo>
                      <a:lnTo>
                        <a:pt x="69" y="17"/>
                      </a:lnTo>
                      <a:lnTo>
                        <a:pt x="64" y="15"/>
                      </a:lnTo>
                      <a:lnTo>
                        <a:pt x="58" y="14"/>
                      </a:lnTo>
                      <a:lnTo>
                        <a:pt x="58" y="14"/>
                      </a:lnTo>
                      <a:lnTo>
                        <a:pt x="45" y="9"/>
                      </a:lnTo>
                      <a:lnTo>
                        <a:pt x="38" y="7"/>
                      </a:lnTo>
                      <a:lnTo>
                        <a:pt x="30" y="5"/>
                      </a:lnTo>
                      <a:lnTo>
                        <a:pt x="30" y="5"/>
                      </a:lnTo>
                      <a:lnTo>
                        <a:pt x="12" y="4"/>
                      </a:lnTo>
                      <a:lnTo>
                        <a:pt x="8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11"/>
                      </a:lnTo>
                      <a:lnTo>
                        <a:pt x="2" y="15"/>
                      </a:lnTo>
                      <a:lnTo>
                        <a:pt x="2" y="19"/>
                      </a:lnTo>
                      <a:lnTo>
                        <a:pt x="1" y="24"/>
                      </a:lnTo>
                      <a:lnTo>
                        <a:pt x="1" y="24"/>
                      </a:lnTo>
                      <a:lnTo>
                        <a:pt x="0" y="28"/>
                      </a:lnTo>
                      <a:lnTo>
                        <a:pt x="0" y="34"/>
                      </a:lnTo>
                      <a:lnTo>
                        <a:pt x="1" y="39"/>
                      </a:lnTo>
                      <a:lnTo>
                        <a:pt x="1" y="48"/>
                      </a:lnTo>
                      <a:lnTo>
                        <a:pt x="1" y="48"/>
                      </a:lnTo>
                      <a:lnTo>
                        <a:pt x="1" y="172"/>
                      </a:lnTo>
                      <a:lnTo>
                        <a:pt x="99" y="172"/>
                      </a:lnTo>
                      <a:lnTo>
                        <a:pt x="99" y="172"/>
                      </a:lnTo>
                      <a:lnTo>
                        <a:pt x="105" y="167"/>
                      </a:lnTo>
                      <a:lnTo>
                        <a:pt x="105" y="167"/>
                      </a:lnTo>
                      <a:lnTo>
                        <a:pt x="108" y="167"/>
                      </a:lnTo>
                      <a:lnTo>
                        <a:pt x="109" y="167"/>
                      </a:lnTo>
                      <a:lnTo>
                        <a:pt x="112" y="170"/>
                      </a:lnTo>
                      <a:lnTo>
                        <a:pt x="133" y="170"/>
                      </a:lnTo>
                      <a:lnTo>
                        <a:pt x="133" y="170"/>
                      </a:lnTo>
                      <a:lnTo>
                        <a:pt x="136" y="173"/>
                      </a:lnTo>
                      <a:lnTo>
                        <a:pt x="139" y="174"/>
                      </a:lnTo>
                      <a:lnTo>
                        <a:pt x="142" y="174"/>
                      </a:lnTo>
                      <a:lnTo>
                        <a:pt x="142" y="174"/>
                      </a:lnTo>
                      <a:lnTo>
                        <a:pt x="145" y="173"/>
                      </a:lnTo>
                      <a:lnTo>
                        <a:pt x="145" y="172"/>
                      </a:lnTo>
                      <a:lnTo>
                        <a:pt x="148" y="169"/>
                      </a:lnTo>
                      <a:lnTo>
                        <a:pt x="152" y="167"/>
                      </a:lnTo>
                      <a:lnTo>
                        <a:pt x="152" y="167"/>
                      </a:lnTo>
                      <a:lnTo>
                        <a:pt x="153" y="167"/>
                      </a:lnTo>
                      <a:lnTo>
                        <a:pt x="155" y="166"/>
                      </a:lnTo>
                      <a:lnTo>
                        <a:pt x="158" y="162"/>
                      </a:lnTo>
                      <a:lnTo>
                        <a:pt x="159" y="157"/>
                      </a:lnTo>
                      <a:lnTo>
                        <a:pt x="160" y="156"/>
                      </a:lnTo>
                      <a:lnTo>
                        <a:pt x="162" y="156"/>
                      </a:lnTo>
                      <a:lnTo>
                        <a:pt x="162" y="156"/>
                      </a:lnTo>
                      <a:lnTo>
                        <a:pt x="166" y="156"/>
                      </a:lnTo>
                      <a:lnTo>
                        <a:pt x="170" y="150"/>
                      </a:lnTo>
                      <a:lnTo>
                        <a:pt x="170" y="150"/>
                      </a:lnTo>
                      <a:lnTo>
                        <a:pt x="170" y="149"/>
                      </a:lnTo>
                      <a:lnTo>
                        <a:pt x="170" y="149"/>
                      </a:lnTo>
                      <a:lnTo>
                        <a:pt x="170" y="143"/>
                      </a:lnTo>
                      <a:lnTo>
                        <a:pt x="170" y="143"/>
                      </a:lnTo>
                      <a:lnTo>
                        <a:pt x="170" y="139"/>
                      </a:lnTo>
                      <a:lnTo>
                        <a:pt x="169" y="135"/>
                      </a:lnTo>
                      <a:lnTo>
                        <a:pt x="166" y="132"/>
                      </a:lnTo>
                      <a:lnTo>
                        <a:pt x="163" y="125"/>
                      </a:lnTo>
                      <a:lnTo>
                        <a:pt x="163" y="125"/>
                      </a:lnTo>
                      <a:lnTo>
                        <a:pt x="159" y="116"/>
                      </a:lnTo>
                      <a:lnTo>
                        <a:pt x="153" y="108"/>
                      </a:lnTo>
                      <a:lnTo>
                        <a:pt x="149" y="99"/>
                      </a:lnTo>
                      <a:lnTo>
                        <a:pt x="146" y="92"/>
                      </a:lnTo>
                      <a:lnTo>
                        <a:pt x="146" y="92"/>
                      </a:lnTo>
                      <a:lnTo>
                        <a:pt x="145" y="88"/>
                      </a:lnTo>
                      <a:lnTo>
                        <a:pt x="142" y="85"/>
                      </a:lnTo>
                      <a:lnTo>
                        <a:pt x="139" y="81"/>
                      </a:lnTo>
                      <a:lnTo>
                        <a:pt x="139" y="76"/>
                      </a:lnTo>
                      <a:lnTo>
                        <a:pt x="139" y="76"/>
                      </a:lnTo>
                      <a:lnTo>
                        <a:pt x="138" y="72"/>
                      </a:lnTo>
                      <a:lnTo>
                        <a:pt x="136" y="69"/>
                      </a:lnTo>
                      <a:lnTo>
                        <a:pt x="128" y="58"/>
                      </a:lnTo>
                      <a:lnTo>
                        <a:pt x="128" y="58"/>
                      </a:lnTo>
                      <a:lnTo>
                        <a:pt x="123" y="49"/>
                      </a:lnTo>
                      <a:lnTo>
                        <a:pt x="121" y="41"/>
                      </a:lnTo>
                      <a:lnTo>
                        <a:pt x="119" y="32"/>
                      </a:lnTo>
                      <a:lnTo>
                        <a:pt x="121" y="29"/>
                      </a:lnTo>
                      <a:lnTo>
                        <a:pt x="121" y="29"/>
                      </a:lnTo>
                      <a:lnTo>
                        <a:pt x="122" y="31"/>
                      </a:lnTo>
                      <a:lnTo>
                        <a:pt x="126" y="36"/>
                      </a:lnTo>
                      <a:lnTo>
                        <a:pt x="131" y="49"/>
                      </a:lnTo>
                      <a:lnTo>
                        <a:pt x="131" y="49"/>
                      </a:lnTo>
                      <a:lnTo>
                        <a:pt x="138" y="62"/>
                      </a:lnTo>
                      <a:lnTo>
                        <a:pt x="142" y="68"/>
                      </a:lnTo>
                      <a:lnTo>
                        <a:pt x="145" y="71"/>
                      </a:lnTo>
                      <a:lnTo>
                        <a:pt x="148" y="71"/>
                      </a:lnTo>
                      <a:lnTo>
                        <a:pt x="148" y="71"/>
                      </a:lnTo>
                      <a:lnTo>
                        <a:pt x="149" y="69"/>
                      </a:lnTo>
                      <a:lnTo>
                        <a:pt x="150" y="66"/>
                      </a:lnTo>
                      <a:lnTo>
                        <a:pt x="153" y="59"/>
                      </a:lnTo>
                      <a:lnTo>
                        <a:pt x="155" y="51"/>
                      </a:lnTo>
                      <a:lnTo>
                        <a:pt x="158" y="48"/>
                      </a:lnTo>
                      <a:lnTo>
                        <a:pt x="158" y="48"/>
                      </a:lnTo>
                      <a:lnTo>
                        <a:pt x="158" y="49"/>
                      </a:lnTo>
                      <a:lnTo>
                        <a:pt x="158" y="45"/>
                      </a:lnTo>
                      <a:lnTo>
                        <a:pt x="160" y="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2" name="Tunisia">
                  <a:extLst>
                    <a:ext uri="{FF2B5EF4-FFF2-40B4-BE49-F238E27FC236}">
                      <a16:creationId xmlns:a16="http://schemas.microsoft.com/office/drawing/2014/main" id="{76B2767A-531E-07C2-5F27-78FC8094F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971" y="3374516"/>
                  <a:ext cx="99146" cy="192372"/>
                </a:xfrm>
                <a:custGeom>
                  <a:avLst/>
                  <a:gdLst/>
                  <a:ahLst/>
                  <a:cxnLst>
                    <a:cxn ang="0">
                      <a:pos x="17" y="32"/>
                    </a:cxn>
                    <a:cxn ang="0">
                      <a:pos x="17" y="42"/>
                    </a:cxn>
                    <a:cxn ang="0">
                      <a:pos x="13" y="49"/>
                    </a:cxn>
                    <a:cxn ang="0">
                      <a:pos x="10" y="52"/>
                    </a:cxn>
                    <a:cxn ang="0">
                      <a:pos x="5" y="59"/>
                    </a:cxn>
                    <a:cxn ang="0">
                      <a:pos x="2" y="60"/>
                    </a:cxn>
                    <a:cxn ang="0">
                      <a:pos x="0" y="62"/>
                    </a:cxn>
                    <a:cxn ang="0">
                      <a:pos x="5" y="73"/>
                    </a:cxn>
                    <a:cxn ang="0">
                      <a:pos x="9" y="77"/>
                    </a:cxn>
                    <a:cxn ang="0">
                      <a:pos x="15" y="81"/>
                    </a:cxn>
                    <a:cxn ang="0">
                      <a:pos x="16" y="87"/>
                    </a:cxn>
                    <a:cxn ang="0">
                      <a:pos x="20" y="91"/>
                    </a:cxn>
                    <a:cxn ang="0">
                      <a:pos x="27" y="97"/>
                    </a:cxn>
                    <a:cxn ang="0">
                      <a:pos x="30" y="101"/>
                    </a:cxn>
                    <a:cxn ang="0">
                      <a:pos x="34" y="118"/>
                    </a:cxn>
                    <a:cxn ang="0">
                      <a:pos x="36" y="126"/>
                    </a:cxn>
                    <a:cxn ang="0">
                      <a:pos x="37" y="130"/>
                    </a:cxn>
                    <a:cxn ang="0">
                      <a:pos x="43" y="123"/>
                    </a:cxn>
                    <a:cxn ang="0">
                      <a:pos x="46" y="116"/>
                    </a:cxn>
                    <a:cxn ang="0">
                      <a:pos x="46" y="110"/>
                    </a:cxn>
                    <a:cxn ang="0">
                      <a:pos x="47" y="103"/>
                    </a:cxn>
                    <a:cxn ang="0">
                      <a:pos x="54" y="97"/>
                    </a:cxn>
                    <a:cxn ang="0">
                      <a:pos x="60" y="91"/>
                    </a:cxn>
                    <a:cxn ang="0">
                      <a:pos x="66" y="90"/>
                    </a:cxn>
                    <a:cxn ang="0">
                      <a:pos x="67" y="87"/>
                    </a:cxn>
                    <a:cxn ang="0">
                      <a:pos x="67" y="79"/>
                    </a:cxn>
                    <a:cxn ang="0">
                      <a:pos x="62" y="71"/>
                    </a:cxn>
                    <a:cxn ang="0">
                      <a:pos x="60" y="69"/>
                    </a:cxn>
                    <a:cxn ang="0">
                      <a:pos x="56" y="66"/>
                    </a:cxn>
                    <a:cxn ang="0">
                      <a:pos x="54" y="66"/>
                    </a:cxn>
                    <a:cxn ang="0">
                      <a:pos x="47" y="67"/>
                    </a:cxn>
                    <a:cxn ang="0">
                      <a:pos x="42" y="60"/>
                    </a:cxn>
                    <a:cxn ang="0">
                      <a:pos x="43" y="57"/>
                    </a:cxn>
                    <a:cxn ang="0">
                      <a:pos x="50" y="53"/>
                    </a:cxn>
                    <a:cxn ang="0">
                      <a:pos x="54" y="50"/>
                    </a:cxn>
                    <a:cxn ang="0">
                      <a:pos x="60" y="39"/>
                    </a:cxn>
                    <a:cxn ang="0">
                      <a:pos x="54" y="27"/>
                    </a:cxn>
                    <a:cxn ang="0">
                      <a:pos x="52" y="25"/>
                    </a:cxn>
                    <a:cxn ang="0">
                      <a:pos x="54" y="17"/>
                    </a:cxn>
                    <a:cxn ang="0">
                      <a:pos x="57" y="15"/>
                    </a:cxn>
                    <a:cxn ang="0">
                      <a:pos x="60" y="9"/>
                    </a:cxn>
                    <a:cxn ang="0">
                      <a:pos x="56" y="9"/>
                    </a:cxn>
                    <a:cxn ang="0">
                      <a:pos x="53" y="10"/>
                    </a:cxn>
                    <a:cxn ang="0">
                      <a:pos x="49" y="9"/>
                    </a:cxn>
                    <a:cxn ang="0">
                      <a:pos x="49" y="6"/>
                    </a:cxn>
                    <a:cxn ang="0">
                      <a:pos x="44" y="2"/>
                    </a:cxn>
                    <a:cxn ang="0">
                      <a:pos x="32" y="2"/>
                    </a:cxn>
                    <a:cxn ang="0">
                      <a:pos x="26" y="5"/>
                    </a:cxn>
                    <a:cxn ang="0">
                      <a:pos x="17" y="7"/>
                    </a:cxn>
                    <a:cxn ang="0">
                      <a:pos x="16" y="22"/>
                    </a:cxn>
                    <a:cxn ang="0">
                      <a:pos x="17" y="32"/>
                    </a:cxn>
                  </a:cxnLst>
                  <a:rect l="0" t="0" r="r" b="b"/>
                  <a:pathLst>
                    <a:path w="67" h="130">
                      <a:moveTo>
                        <a:pt x="17" y="32"/>
                      </a:moveTo>
                      <a:lnTo>
                        <a:pt x="17" y="32"/>
                      </a:lnTo>
                      <a:lnTo>
                        <a:pt x="19" y="37"/>
                      </a:lnTo>
                      <a:lnTo>
                        <a:pt x="17" y="42"/>
                      </a:lnTo>
                      <a:lnTo>
                        <a:pt x="16" y="46"/>
                      </a:lnTo>
                      <a:lnTo>
                        <a:pt x="13" y="49"/>
                      </a:lnTo>
                      <a:lnTo>
                        <a:pt x="13" y="49"/>
                      </a:lnTo>
                      <a:lnTo>
                        <a:pt x="10" y="52"/>
                      </a:lnTo>
                      <a:lnTo>
                        <a:pt x="7" y="54"/>
                      </a:lnTo>
                      <a:lnTo>
                        <a:pt x="5" y="59"/>
                      </a:lnTo>
                      <a:lnTo>
                        <a:pt x="2" y="60"/>
                      </a:lnTo>
                      <a:lnTo>
                        <a:pt x="2" y="60"/>
                      </a:lnTo>
                      <a:lnTo>
                        <a:pt x="0" y="60"/>
                      </a:lnTo>
                      <a:lnTo>
                        <a:pt x="0" y="62"/>
                      </a:lnTo>
                      <a:lnTo>
                        <a:pt x="2" y="67"/>
                      </a:lnTo>
                      <a:lnTo>
                        <a:pt x="5" y="73"/>
                      </a:lnTo>
                      <a:lnTo>
                        <a:pt x="9" y="77"/>
                      </a:lnTo>
                      <a:lnTo>
                        <a:pt x="9" y="77"/>
                      </a:lnTo>
                      <a:lnTo>
                        <a:pt x="13" y="79"/>
                      </a:lnTo>
                      <a:lnTo>
                        <a:pt x="15" y="81"/>
                      </a:lnTo>
                      <a:lnTo>
                        <a:pt x="16" y="87"/>
                      </a:lnTo>
                      <a:lnTo>
                        <a:pt x="16" y="87"/>
                      </a:lnTo>
                      <a:lnTo>
                        <a:pt x="17" y="89"/>
                      </a:lnTo>
                      <a:lnTo>
                        <a:pt x="20" y="91"/>
                      </a:lnTo>
                      <a:lnTo>
                        <a:pt x="25" y="94"/>
                      </a:lnTo>
                      <a:lnTo>
                        <a:pt x="27" y="97"/>
                      </a:lnTo>
                      <a:lnTo>
                        <a:pt x="27" y="97"/>
                      </a:lnTo>
                      <a:lnTo>
                        <a:pt x="30" y="101"/>
                      </a:lnTo>
                      <a:lnTo>
                        <a:pt x="33" y="110"/>
                      </a:lnTo>
                      <a:lnTo>
                        <a:pt x="34" y="118"/>
                      </a:lnTo>
                      <a:lnTo>
                        <a:pt x="36" y="126"/>
                      </a:lnTo>
                      <a:lnTo>
                        <a:pt x="36" y="126"/>
                      </a:lnTo>
                      <a:lnTo>
                        <a:pt x="37" y="130"/>
                      </a:lnTo>
                      <a:lnTo>
                        <a:pt x="37" y="130"/>
                      </a:lnTo>
                      <a:lnTo>
                        <a:pt x="40" y="127"/>
                      </a:lnTo>
                      <a:lnTo>
                        <a:pt x="43" y="123"/>
                      </a:lnTo>
                      <a:lnTo>
                        <a:pt x="43" y="123"/>
                      </a:lnTo>
                      <a:lnTo>
                        <a:pt x="46" y="116"/>
                      </a:lnTo>
                      <a:lnTo>
                        <a:pt x="46" y="110"/>
                      </a:lnTo>
                      <a:lnTo>
                        <a:pt x="46" y="110"/>
                      </a:lnTo>
                      <a:lnTo>
                        <a:pt x="46" y="107"/>
                      </a:lnTo>
                      <a:lnTo>
                        <a:pt x="47" y="103"/>
                      </a:lnTo>
                      <a:lnTo>
                        <a:pt x="47" y="103"/>
                      </a:lnTo>
                      <a:lnTo>
                        <a:pt x="54" y="97"/>
                      </a:lnTo>
                      <a:lnTo>
                        <a:pt x="60" y="91"/>
                      </a:lnTo>
                      <a:lnTo>
                        <a:pt x="60" y="91"/>
                      </a:lnTo>
                      <a:lnTo>
                        <a:pt x="64" y="91"/>
                      </a:lnTo>
                      <a:lnTo>
                        <a:pt x="66" y="90"/>
                      </a:lnTo>
                      <a:lnTo>
                        <a:pt x="67" y="87"/>
                      </a:lnTo>
                      <a:lnTo>
                        <a:pt x="67" y="87"/>
                      </a:lnTo>
                      <a:lnTo>
                        <a:pt x="67" y="79"/>
                      </a:lnTo>
                      <a:lnTo>
                        <a:pt x="67" y="79"/>
                      </a:lnTo>
                      <a:lnTo>
                        <a:pt x="63" y="74"/>
                      </a:lnTo>
                      <a:lnTo>
                        <a:pt x="62" y="71"/>
                      </a:lnTo>
                      <a:lnTo>
                        <a:pt x="62" y="71"/>
                      </a:lnTo>
                      <a:lnTo>
                        <a:pt x="60" y="69"/>
                      </a:lnTo>
                      <a:lnTo>
                        <a:pt x="59" y="67"/>
                      </a:lnTo>
                      <a:lnTo>
                        <a:pt x="56" y="66"/>
                      </a:lnTo>
                      <a:lnTo>
                        <a:pt x="54" y="66"/>
                      </a:lnTo>
                      <a:lnTo>
                        <a:pt x="54" y="66"/>
                      </a:lnTo>
                      <a:lnTo>
                        <a:pt x="52" y="67"/>
                      </a:lnTo>
                      <a:lnTo>
                        <a:pt x="47" y="67"/>
                      </a:lnTo>
                      <a:lnTo>
                        <a:pt x="44" y="64"/>
                      </a:lnTo>
                      <a:lnTo>
                        <a:pt x="42" y="60"/>
                      </a:lnTo>
                      <a:lnTo>
                        <a:pt x="42" y="60"/>
                      </a:lnTo>
                      <a:lnTo>
                        <a:pt x="43" y="57"/>
                      </a:lnTo>
                      <a:lnTo>
                        <a:pt x="46" y="54"/>
                      </a:lnTo>
                      <a:lnTo>
                        <a:pt x="50" y="53"/>
                      </a:lnTo>
                      <a:lnTo>
                        <a:pt x="54" y="50"/>
                      </a:lnTo>
                      <a:lnTo>
                        <a:pt x="54" y="50"/>
                      </a:lnTo>
                      <a:lnTo>
                        <a:pt x="59" y="44"/>
                      </a:lnTo>
                      <a:lnTo>
                        <a:pt x="60" y="39"/>
                      </a:lnTo>
                      <a:lnTo>
                        <a:pt x="59" y="33"/>
                      </a:lnTo>
                      <a:lnTo>
                        <a:pt x="54" y="27"/>
                      </a:lnTo>
                      <a:lnTo>
                        <a:pt x="54" y="27"/>
                      </a:lnTo>
                      <a:lnTo>
                        <a:pt x="52" y="25"/>
                      </a:lnTo>
                      <a:lnTo>
                        <a:pt x="52" y="20"/>
                      </a:lnTo>
                      <a:lnTo>
                        <a:pt x="54" y="17"/>
                      </a:lnTo>
                      <a:lnTo>
                        <a:pt x="57" y="15"/>
                      </a:lnTo>
                      <a:lnTo>
                        <a:pt x="57" y="15"/>
                      </a:lnTo>
                      <a:lnTo>
                        <a:pt x="60" y="10"/>
                      </a:lnTo>
                      <a:lnTo>
                        <a:pt x="60" y="9"/>
                      </a:lnTo>
                      <a:lnTo>
                        <a:pt x="57" y="7"/>
                      </a:lnTo>
                      <a:lnTo>
                        <a:pt x="56" y="9"/>
                      </a:lnTo>
                      <a:lnTo>
                        <a:pt x="56" y="9"/>
                      </a:lnTo>
                      <a:lnTo>
                        <a:pt x="53" y="10"/>
                      </a:lnTo>
                      <a:lnTo>
                        <a:pt x="52" y="10"/>
                      </a:lnTo>
                      <a:lnTo>
                        <a:pt x="49" y="9"/>
                      </a:lnTo>
                      <a:lnTo>
                        <a:pt x="49" y="6"/>
                      </a:lnTo>
                      <a:lnTo>
                        <a:pt x="49" y="6"/>
                      </a:lnTo>
                      <a:lnTo>
                        <a:pt x="47" y="3"/>
                      </a:lnTo>
                      <a:lnTo>
                        <a:pt x="44" y="2"/>
                      </a:lnTo>
                      <a:lnTo>
                        <a:pt x="39" y="0"/>
                      </a:lnTo>
                      <a:lnTo>
                        <a:pt x="32" y="2"/>
                      </a:lnTo>
                      <a:lnTo>
                        <a:pt x="26" y="5"/>
                      </a:lnTo>
                      <a:lnTo>
                        <a:pt x="26" y="5"/>
                      </a:lnTo>
                      <a:lnTo>
                        <a:pt x="22" y="6"/>
                      </a:lnTo>
                      <a:lnTo>
                        <a:pt x="17" y="7"/>
                      </a:lnTo>
                      <a:lnTo>
                        <a:pt x="17" y="7"/>
                      </a:lnTo>
                      <a:lnTo>
                        <a:pt x="16" y="22"/>
                      </a:lnTo>
                      <a:lnTo>
                        <a:pt x="16" y="27"/>
                      </a:lnTo>
                      <a:lnTo>
                        <a:pt x="17" y="32"/>
                      </a:lnTo>
                      <a:lnTo>
                        <a:pt x="17" y="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3" name="Morocco">
                  <a:extLst>
                    <a:ext uri="{FF2B5EF4-FFF2-40B4-BE49-F238E27FC236}">
                      <a16:creationId xmlns:a16="http://schemas.microsoft.com/office/drawing/2014/main" id="{2C16DC17-9782-2822-B697-A9B574C3BC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1162" y="3414471"/>
                  <a:ext cx="285599" cy="227887"/>
                </a:xfrm>
                <a:custGeom>
                  <a:avLst/>
                  <a:gdLst/>
                  <a:ahLst/>
                  <a:cxnLst>
                    <a:cxn ang="0">
                      <a:pos x="71" y="131"/>
                    </a:cxn>
                    <a:cxn ang="0">
                      <a:pos x="82" y="123"/>
                    </a:cxn>
                    <a:cxn ang="0">
                      <a:pos x="99" y="114"/>
                    </a:cxn>
                    <a:cxn ang="0">
                      <a:pos x="107" y="111"/>
                    </a:cxn>
                    <a:cxn ang="0">
                      <a:pos x="108" y="110"/>
                    </a:cxn>
                    <a:cxn ang="0">
                      <a:pos x="121" y="108"/>
                    </a:cxn>
                    <a:cxn ang="0">
                      <a:pos x="129" y="103"/>
                    </a:cxn>
                    <a:cxn ang="0">
                      <a:pos x="131" y="97"/>
                    </a:cxn>
                    <a:cxn ang="0">
                      <a:pos x="142" y="94"/>
                    </a:cxn>
                    <a:cxn ang="0">
                      <a:pos x="148" y="91"/>
                    </a:cxn>
                    <a:cxn ang="0">
                      <a:pos x="151" y="90"/>
                    </a:cxn>
                    <a:cxn ang="0">
                      <a:pos x="151" y="80"/>
                    </a:cxn>
                    <a:cxn ang="0">
                      <a:pos x="156" y="76"/>
                    </a:cxn>
                    <a:cxn ang="0">
                      <a:pos x="165" y="73"/>
                    </a:cxn>
                    <a:cxn ang="0">
                      <a:pos x="166" y="70"/>
                    </a:cxn>
                    <a:cxn ang="0">
                      <a:pos x="189" y="69"/>
                    </a:cxn>
                    <a:cxn ang="0">
                      <a:pos x="192" y="67"/>
                    </a:cxn>
                    <a:cxn ang="0">
                      <a:pos x="191" y="57"/>
                    </a:cxn>
                    <a:cxn ang="0">
                      <a:pos x="186" y="52"/>
                    </a:cxn>
                    <a:cxn ang="0">
                      <a:pos x="186" y="37"/>
                    </a:cxn>
                    <a:cxn ang="0">
                      <a:pos x="183" y="25"/>
                    </a:cxn>
                    <a:cxn ang="0">
                      <a:pos x="178" y="16"/>
                    </a:cxn>
                    <a:cxn ang="0">
                      <a:pos x="169" y="13"/>
                    </a:cxn>
                    <a:cxn ang="0">
                      <a:pos x="159" y="12"/>
                    </a:cxn>
                    <a:cxn ang="0">
                      <a:pos x="135" y="10"/>
                    </a:cxn>
                    <a:cxn ang="0">
                      <a:pos x="128" y="5"/>
                    </a:cxn>
                    <a:cxn ang="0">
                      <a:pos x="118" y="2"/>
                    </a:cxn>
                    <a:cxn ang="0">
                      <a:pos x="109" y="16"/>
                    </a:cxn>
                    <a:cxn ang="0">
                      <a:pos x="99" y="35"/>
                    </a:cxn>
                    <a:cxn ang="0">
                      <a:pos x="81" y="44"/>
                    </a:cxn>
                    <a:cxn ang="0">
                      <a:pos x="74" y="46"/>
                    </a:cxn>
                    <a:cxn ang="0">
                      <a:pos x="67" y="56"/>
                    </a:cxn>
                    <a:cxn ang="0">
                      <a:pos x="61" y="63"/>
                    </a:cxn>
                    <a:cxn ang="0">
                      <a:pos x="54" y="74"/>
                    </a:cxn>
                    <a:cxn ang="0">
                      <a:pos x="51" y="80"/>
                    </a:cxn>
                    <a:cxn ang="0">
                      <a:pos x="54" y="100"/>
                    </a:cxn>
                    <a:cxn ang="0">
                      <a:pos x="54" y="106"/>
                    </a:cxn>
                    <a:cxn ang="0">
                      <a:pos x="35" y="126"/>
                    </a:cxn>
                    <a:cxn ang="0">
                      <a:pos x="25" y="134"/>
                    </a:cxn>
                    <a:cxn ang="0">
                      <a:pos x="13" y="141"/>
                    </a:cxn>
                    <a:cxn ang="0">
                      <a:pos x="0" y="147"/>
                    </a:cxn>
                    <a:cxn ang="0">
                      <a:pos x="67" y="148"/>
                    </a:cxn>
                    <a:cxn ang="0">
                      <a:pos x="71" y="154"/>
                    </a:cxn>
                  </a:cxnLst>
                  <a:rect l="0" t="0" r="r" b="b"/>
                  <a:pathLst>
                    <a:path w="193" h="154">
                      <a:moveTo>
                        <a:pt x="71" y="154"/>
                      </a:moveTo>
                      <a:lnTo>
                        <a:pt x="71" y="154"/>
                      </a:lnTo>
                      <a:lnTo>
                        <a:pt x="71" y="131"/>
                      </a:lnTo>
                      <a:lnTo>
                        <a:pt x="71" y="131"/>
                      </a:lnTo>
                      <a:lnTo>
                        <a:pt x="75" y="128"/>
                      </a:lnTo>
                      <a:lnTo>
                        <a:pt x="82" y="123"/>
                      </a:lnTo>
                      <a:lnTo>
                        <a:pt x="97" y="114"/>
                      </a:lnTo>
                      <a:lnTo>
                        <a:pt x="97" y="114"/>
                      </a:lnTo>
                      <a:lnTo>
                        <a:pt x="99" y="114"/>
                      </a:lnTo>
                      <a:lnTo>
                        <a:pt x="104" y="114"/>
                      </a:lnTo>
                      <a:lnTo>
                        <a:pt x="107" y="114"/>
                      </a:lnTo>
                      <a:lnTo>
                        <a:pt x="107" y="111"/>
                      </a:lnTo>
                      <a:lnTo>
                        <a:pt x="107" y="111"/>
                      </a:lnTo>
                      <a:lnTo>
                        <a:pt x="108" y="110"/>
                      </a:lnTo>
                      <a:lnTo>
                        <a:pt x="108" y="110"/>
                      </a:lnTo>
                      <a:lnTo>
                        <a:pt x="112" y="108"/>
                      </a:lnTo>
                      <a:lnTo>
                        <a:pt x="121" y="108"/>
                      </a:lnTo>
                      <a:lnTo>
                        <a:pt x="121" y="108"/>
                      </a:lnTo>
                      <a:lnTo>
                        <a:pt x="125" y="107"/>
                      </a:lnTo>
                      <a:lnTo>
                        <a:pt x="128" y="106"/>
                      </a:lnTo>
                      <a:lnTo>
                        <a:pt x="129" y="103"/>
                      </a:lnTo>
                      <a:lnTo>
                        <a:pt x="129" y="99"/>
                      </a:lnTo>
                      <a:lnTo>
                        <a:pt x="129" y="99"/>
                      </a:lnTo>
                      <a:lnTo>
                        <a:pt x="131" y="97"/>
                      </a:lnTo>
                      <a:lnTo>
                        <a:pt x="134" y="96"/>
                      </a:lnTo>
                      <a:lnTo>
                        <a:pt x="142" y="94"/>
                      </a:lnTo>
                      <a:lnTo>
                        <a:pt x="142" y="94"/>
                      </a:lnTo>
                      <a:lnTo>
                        <a:pt x="145" y="94"/>
                      </a:lnTo>
                      <a:lnTo>
                        <a:pt x="146" y="93"/>
                      </a:lnTo>
                      <a:lnTo>
                        <a:pt x="148" y="91"/>
                      </a:lnTo>
                      <a:lnTo>
                        <a:pt x="149" y="90"/>
                      </a:lnTo>
                      <a:lnTo>
                        <a:pt x="149" y="90"/>
                      </a:lnTo>
                      <a:lnTo>
                        <a:pt x="151" y="90"/>
                      </a:lnTo>
                      <a:lnTo>
                        <a:pt x="151" y="87"/>
                      </a:lnTo>
                      <a:lnTo>
                        <a:pt x="151" y="80"/>
                      </a:lnTo>
                      <a:lnTo>
                        <a:pt x="151" y="80"/>
                      </a:lnTo>
                      <a:lnTo>
                        <a:pt x="152" y="76"/>
                      </a:lnTo>
                      <a:lnTo>
                        <a:pt x="156" y="76"/>
                      </a:lnTo>
                      <a:lnTo>
                        <a:pt x="156" y="76"/>
                      </a:lnTo>
                      <a:lnTo>
                        <a:pt x="159" y="76"/>
                      </a:lnTo>
                      <a:lnTo>
                        <a:pt x="163" y="74"/>
                      </a:lnTo>
                      <a:lnTo>
                        <a:pt x="165" y="73"/>
                      </a:lnTo>
                      <a:lnTo>
                        <a:pt x="166" y="70"/>
                      </a:lnTo>
                      <a:lnTo>
                        <a:pt x="166" y="70"/>
                      </a:lnTo>
                      <a:lnTo>
                        <a:pt x="166" y="70"/>
                      </a:lnTo>
                      <a:lnTo>
                        <a:pt x="169" y="69"/>
                      </a:lnTo>
                      <a:lnTo>
                        <a:pt x="176" y="69"/>
                      </a:lnTo>
                      <a:lnTo>
                        <a:pt x="189" y="69"/>
                      </a:lnTo>
                      <a:lnTo>
                        <a:pt x="189" y="69"/>
                      </a:lnTo>
                      <a:lnTo>
                        <a:pt x="192" y="69"/>
                      </a:lnTo>
                      <a:lnTo>
                        <a:pt x="192" y="67"/>
                      </a:lnTo>
                      <a:lnTo>
                        <a:pt x="193" y="63"/>
                      </a:lnTo>
                      <a:lnTo>
                        <a:pt x="193" y="63"/>
                      </a:lnTo>
                      <a:lnTo>
                        <a:pt x="191" y="57"/>
                      </a:lnTo>
                      <a:lnTo>
                        <a:pt x="189" y="53"/>
                      </a:lnTo>
                      <a:lnTo>
                        <a:pt x="186" y="52"/>
                      </a:lnTo>
                      <a:lnTo>
                        <a:pt x="186" y="52"/>
                      </a:lnTo>
                      <a:lnTo>
                        <a:pt x="185" y="50"/>
                      </a:lnTo>
                      <a:lnTo>
                        <a:pt x="185" y="47"/>
                      </a:lnTo>
                      <a:lnTo>
                        <a:pt x="186" y="37"/>
                      </a:lnTo>
                      <a:lnTo>
                        <a:pt x="186" y="37"/>
                      </a:lnTo>
                      <a:lnTo>
                        <a:pt x="185" y="29"/>
                      </a:lnTo>
                      <a:lnTo>
                        <a:pt x="183" y="25"/>
                      </a:lnTo>
                      <a:lnTo>
                        <a:pt x="181" y="20"/>
                      </a:lnTo>
                      <a:lnTo>
                        <a:pt x="181" y="20"/>
                      </a:lnTo>
                      <a:lnTo>
                        <a:pt x="178" y="16"/>
                      </a:lnTo>
                      <a:lnTo>
                        <a:pt x="178" y="16"/>
                      </a:lnTo>
                      <a:lnTo>
                        <a:pt x="173" y="15"/>
                      </a:lnTo>
                      <a:lnTo>
                        <a:pt x="169" y="13"/>
                      </a:lnTo>
                      <a:lnTo>
                        <a:pt x="165" y="12"/>
                      </a:lnTo>
                      <a:lnTo>
                        <a:pt x="159" y="12"/>
                      </a:lnTo>
                      <a:lnTo>
                        <a:pt x="159" y="12"/>
                      </a:lnTo>
                      <a:lnTo>
                        <a:pt x="145" y="13"/>
                      </a:lnTo>
                      <a:lnTo>
                        <a:pt x="138" y="12"/>
                      </a:lnTo>
                      <a:lnTo>
                        <a:pt x="135" y="10"/>
                      </a:lnTo>
                      <a:lnTo>
                        <a:pt x="132" y="9"/>
                      </a:lnTo>
                      <a:lnTo>
                        <a:pt x="132" y="9"/>
                      </a:lnTo>
                      <a:lnTo>
                        <a:pt x="128" y="5"/>
                      </a:lnTo>
                      <a:lnTo>
                        <a:pt x="124" y="2"/>
                      </a:lnTo>
                      <a:lnTo>
                        <a:pt x="121" y="0"/>
                      </a:lnTo>
                      <a:lnTo>
                        <a:pt x="118" y="2"/>
                      </a:lnTo>
                      <a:lnTo>
                        <a:pt x="118" y="2"/>
                      </a:lnTo>
                      <a:lnTo>
                        <a:pt x="114" y="6"/>
                      </a:lnTo>
                      <a:lnTo>
                        <a:pt x="109" y="16"/>
                      </a:lnTo>
                      <a:lnTo>
                        <a:pt x="104" y="26"/>
                      </a:lnTo>
                      <a:lnTo>
                        <a:pt x="99" y="35"/>
                      </a:lnTo>
                      <a:lnTo>
                        <a:pt x="99" y="35"/>
                      </a:lnTo>
                      <a:lnTo>
                        <a:pt x="95" y="39"/>
                      </a:lnTo>
                      <a:lnTo>
                        <a:pt x="88" y="43"/>
                      </a:lnTo>
                      <a:lnTo>
                        <a:pt x="81" y="44"/>
                      </a:lnTo>
                      <a:lnTo>
                        <a:pt x="75" y="46"/>
                      </a:lnTo>
                      <a:lnTo>
                        <a:pt x="75" y="46"/>
                      </a:lnTo>
                      <a:lnTo>
                        <a:pt x="74" y="46"/>
                      </a:lnTo>
                      <a:lnTo>
                        <a:pt x="71" y="47"/>
                      </a:lnTo>
                      <a:lnTo>
                        <a:pt x="70" y="52"/>
                      </a:lnTo>
                      <a:lnTo>
                        <a:pt x="67" y="56"/>
                      </a:lnTo>
                      <a:lnTo>
                        <a:pt x="64" y="60"/>
                      </a:lnTo>
                      <a:lnTo>
                        <a:pt x="64" y="60"/>
                      </a:lnTo>
                      <a:lnTo>
                        <a:pt x="61" y="63"/>
                      </a:lnTo>
                      <a:lnTo>
                        <a:pt x="60" y="67"/>
                      </a:lnTo>
                      <a:lnTo>
                        <a:pt x="58" y="72"/>
                      </a:lnTo>
                      <a:lnTo>
                        <a:pt x="54" y="74"/>
                      </a:lnTo>
                      <a:lnTo>
                        <a:pt x="54" y="74"/>
                      </a:lnTo>
                      <a:lnTo>
                        <a:pt x="53" y="77"/>
                      </a:lnTo>
                      <a:lnTo>
                        <a:pt x="51" y="80"/>
                      </a:lnTo>
                      <a:lnTo>
                        <a:pt x="51" y="87"/>
                      </a:lnTo>
                      <a:lnTo>
                        <a:pt x="53" y="94"/>
                      </a:lnTo>
                      <a:lnTo>
                        <a:pt x="54" y="100"/>
                      </a:lnTo>
                      <a:lnTo>
                        <a:pt x="54" y="100"/>
                      </a:lnTo>
                      <a:lnTo>
                        <a:pt x="55" y="101"/>
                      </a:lnTo>
                      <a:lnTo>
                        <a:pt x="54" y="106"/>
                      </a:lnTo>
                      <a:lnTo>
                        <a:pt x="50" y="113"/>
                      </a:lnTo>
                      <a:lnTo>
                        <a:pt x="43" y="120"/>
                      </a:lnTo>
                      <a:lnTo>
                        <a:pt x="35" y="126"/>
                      </a:lnTo>
                      <a:lnTo>
                        <a:pt x="35" y="126"/>
                      </a:lnTo>
                      <a:lnTo>
                        <a:pt x="30" y="130"/>
                      </a:lnTo>
                      <a:lnTo>
                        <a:pt x="25" y="134"/>
                      </a:lnTo>
                      <a:lnTo>
                        <a:pt x="20" y="138"/>
                      </a:lnTo>
                      <a:lnTo>
                        <a:pt x="13" y="141"/>
                      </a:lnTo>
                      <a:lnTo>
                        <a:pt x="13" y="141"/>
                      </a:lnTo>
                      <a:lnTo>
                        <a:pt x="6" y="144"/>
                      </a:lnTo>
                      <a:lnTo>
                        <a:pt x="0" y="147"/>
                      </a:lnTo>
                      <a:lnTo>
                        <a:pt x="0" y="147"/>
                      </a:lnTo>
                      <a:lnTo>
                        <a:pt x="60" y="147"/>
                      </a:lnTo>
                      <a:lnTo>
                        <a:pt x="60" y="147"/>
                      </a:lnTo>
                      <a:lnTo>
                        <a:pt x="67" y="148"/>
                      </a:lnTo>
                      <a:lnTo>
                        <a:pt x="70" y="150"/>
                      </a:lnTo>
                      <a:lnTo>
                        <a:pt x="71" y="154"/>
                      </a:lnTo>
                      <a:lnTo>
                        <a:pt x="71" y="15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4" name="Swaziland">
                  <a:extLst>
                    <a:ext uri="{FF2B5EF4-FFF2-40B4-BE49-F238E27FC236}">
                      <a16:creationId xmlns:a16="http://schemas.microsoft.com/office/drawing/2014/main" id="{2C7DE95C-44F5-D53F-3148-B673F71F0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3692" y="4938648"/>
                  <a:ext cx="32555" cy="39954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9" y="3"/>
                    </a:cxn>
                    <a:cxn ang="0">
                      <a:pos x="5" y="6"/>
                    </a:cxn>
                    <a:cxn ang="0">
                      <a:pos x="0" y="13"/>
                    </a:cxn>
                    <a:cxn ang="0">
                      <a:pos x="0" y="13"/>
                    </a:cxn>
                    <a:cxn ang="0">
                      <a:pos x="3" y="20"/>
                    </a:cxn>
                    <a:cxn ang="0">
                      <a:pos x="7" y="26"/>
                    </a:cxn>
                    <a:cxn ang="0">
                      <a:pos x="10" y="27"/>
                    </a:cxn>
                    <a:cxn ang="0">
                      <a:pos x="10" y="27"/>
                    </a:cxn>
                    <a:cxn ang="0">
                      <a:pos x="17" y="27"/>
                    </a:cxn>
                    <a:cxn ang="0">
                      <a:pos x="19" y="26"/>
                    </a:cxn>
                    <a:cxn ang="0">
                      <a:pos x="20" y="23"/>
                    </a:cxn>
                    <a:cxn ang="0">
                      <a:pos x="20" y="23"/>
                    </a:cxn>
                    <a:cxn ang="0">
                      <a:pos x="20" y="22"/>
                    </a:cxn>
                    <a:cxn ang="0">
                      <a:pos x="22" y="19"/>
                    </a:cxn>
                    <a:cxn ang="0">
                      <a:pos x="22" y="19"/>
                    </a:cxn>
                    <a:cxn ang="0">
                      <a:pos x="20" y="6"/>
                    </a:cxn>
                    <a:cxn ang="0">
                      <a:pos x="20" y="6"/>
                    </a:cxn>
                    <a:cxn ang="0">
                      <a:pos x="16" y="3"/>
                    </a:cxn>
                    <a:cxn ang="0">
                      <a:pos x="12" y="0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2" h="27">
                      <a:moveTo>
                        <a:pt x="12" y="0"/>
                      </a:moveTo>
                      <a:lnTo>
                        <a:pt x="12" y="0"/>
                      </a:lnTo>
                      <a:lnTo>
                        <a:pt x="9" y="3"/>
                      </a:lnTo>
                      <a:lnTo>
                        <a:pt x="5" y="6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3" y="20"/>
                      </a:lnTo>
                      <a:lnTo>
                        <a:pt x="7" y="26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7" y="27"/>
                      </a:lnTo>
                      <a:lnTo>
                        <a:pt x="19" y="26"/>
                      </a:lnTo>
                      <a:lnTo>
                        <a:pt x="20" y="23"/>
                      </a:lnTo>
                      <a:lnTo>
                        <a:pt x="20" y="23"/>
                      </a:lnTo>
                      <a:lnTo>
                        <a:pt x="20" y="22"/>
                      </a:lnTo>
                      <a:lnTo>
                        <a:pt x="22" y="19"/>
                      </a:lnTo>
                      <a:lnTo>
                        <a:pt x="22" y="19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16" y="3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5" name="Lesotho">
                  <a:extLst>
                    <a:ext uri="{FF2B5EF4-FFF2-40B4-BE49-F238E27FC236}">
                      <a16:creationId xmlns:a16="http://schemas.microsoft.com/office/drawing/2014/main" id="{DD68F7FC-745C-F10A-FA66-430F67DA1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49345" y="5011157"/>
                  <a:ext cx="53273" cy="54753"/>
                </a:xfrm>
                <a:custGeom>
                  <a:avLst/>
                  <a:gdLst/>
                  <a:ahLst/>
                  <a:cxnLst>
                    <a:cxn ang="0">
                      <a:pos x="26" y="1"/>
                    </a:cxn>
                    <a:cxn ang="0">
                      <a:pos x="26" y="1"/>
                    </a:cxn>
                    <a:cxn ang="0">
                      <a:pos x="25" y="1"/>
                    </a:cxn>
                    <a:cxn ang="0">
                      <a:pos x="22" y="0"/>
                    </a:cxn>
                    <a:cxn ang="0">
                      <a:pos x="17" y="3"/>
                    </a:cxn>
                    <a:cxn ang="0">
                      <a:pos x="12" y="5"/>
                    </a:cxn>
                    <a:cxn ang="0">
                      <a:pos x="9" y="8"/>
                    </a:cxn>
                    <a:cxn ang="0">
                      <a:pos x="9" y="8"/>
                    </a:cxn>
                    <a:cxn ang="0">
                      <a:pos x="0" y="22"/>
                    </a:cxn>
                    <a:cxn ang="0">
                      <a:pos x="9" y="35"/>
                    </a:cxn>
                    <a:cxn ang="0">
                      <a:pos x="16" y="37"/>
                    </a:cxn>
                    <a:cxn ang="0">
                      <a:pos x="16" y="37"/>
                    </a:cxn>
                    <a:cxn ang="0">
                      <a:pos x="20" y="28"/>
                    </a:cxn>
                    <a:cxn ang="0">
                      <a:pos x="20" y="28"/>
                    </a:cxn>
                    <a:cxn ang="0">
                      <a:pos x="22" y="27"/>
                    </a:cxn>
                    <a:cxn ang="0">
                      <a:pos x="26" y="27"/>
                    </a:cxn>
                    <a:cxn ang="0">
                      <a:pos x="29" y="27"/>
                    </a:cxn>
                    <a:cxn ang="0">
                      <a:pos x="30" y="27"/>
                    </a:cxn>
                    <a:cxn ang="0">
                      <a:pos x="30" y="25"/>
                    </a:cxn>
                    <a:cxn ang="0">
                      <a:pos x="30" y="25"/>
                    </a:cxn>
                    <a:cxn ang="0">
                      <a:pos x="30" y="22"/>
                    </a:cxn>
                    <a:cxn ang="0">
                      <a:pos x="33" y="20"/>
                    </a:cxn>
                    <a:cxn ang="0">
                      <a:pos x="34" y="17"/>
                    </a:cxn>
                    <a:cxn ang="0">
                      <a:pos x="36" y="14"/>
                    </a:cxn>
                    <a:cxn ang="0">
                      <a:pos x="36" y="14"/>
                    </a:cxn>
                    <a:cxn ang="0">
                      <a:pos x="34" y="11"/>
                    </a:cxn>
                    <a:cxn ang="0">
                      <a:pos x="32" y="8"/>
                    </a:cxn>
                    <a:cxn ang="0">
                      <a:pos x="27" y="4"/>
                    </a:cxn>
                    <a:cxn ang="0">
                      <a:pos x="26" y="1"/>
                    </a:cxn>
                    <a:cxn ang="0">
                      <a:pos x="26" y="1"/>
                    </a:cxn>
                  </a:cxnLst>
                  <a:rect l="0" t="0" r="r" b="b"/>
                  <a:pathLst>
                    <a:path w="36" h="37">
                      <a:moveTo>
                        <a:pt x="26" y="1"/>
                      </a:moveTo>
                      <a:lnTo>
                        <a:pt x="26" y="1"/>
                      </a:lnTo>
                      <a:lnTo>
                        <a:pt x="25" y="1"/>
                      </a:lnTo>
                      <a:lnTo>
                        <a:pt x="22" y="0"/>
                      </a:lnTo>
                      <a:lnTo>
                        <a:pt x="17" y="3"/>
                      </a:lnTo>
                      <a:lnTo>
                        <a:pt x="12" y="5"/>
                      </a:lnTo>
                      <a:lnTo>
                        <a:pt x="9" y="8"/>
                      </a:lnTo>
                      <a:lnTo>
                        <a:pt x="9" y="8"/>
                      </a:lnTo>
                      <a:lnTo>
                        <a:pt x="0" y="22"/>
                      </a:lnTo>
                      <a:lnTo>
                        <a:pt x="9" y="35"/>
                      </a:lnTo>
                      <a:lnTo>
                        <a:pt x="16" y="37"/>
                      </a:lnTo>
                      <a:lnTo>
                        <a:pt x="16" y="37"/>
                      </a:lnTo>
                      <a:lnTo>
                        <a:pt x="20" y="28"/>
                      </a:lnTo>
                      <a:lnTo>
                        <a:pt x="20" y="28"/>
                      </a:lnTo>
                      <a:lnTo>
                        <a:pt x="22" y="27"/>
                      </a:lnTo>
                      <a:lnTo>
                        <a:pt x="26" y="27"/>
                      </a:lnTo>
                      <a:lnTo>
                        <a:pt x="29" y="27"/>
                      </a:lnTo>
                      <a:lnTo>
                        <a:pt x="30" y="27"/>
                      </a:lnTo>
                      <a:lnTo>
                        <a:pt x="30" y="25"/>
                      </a:lnTo>
                      <a:lnTo>
                        <a:pt x="30" y="25"/>
                      </a:lnTo>
                      <a:lnTo>
                        <a:pt x="30" y="22"/>
                      </a:lnTo>
                      <a:lnTo>
                        <a:pt x="33" y="20"/>
                      </a:lnTo>
                      <a:lnTo>
                        <a:pt x="34" y="17"/>
                      </a:lnTo>
                      <a:lnTo>
                        <a:pt x="36" y="14"/>
                      </a:lnTo>
                      <a:lnTo>
                        <a:pt x="36" y="14"/>
                      </a:lnTo>
                      <a:lnTo>
                        <a:pt x="34" y="11"/>
                      </a:lnTo>
                      <a:lnTo>
                        <a:pt x="32" y="8"/>
                      </a:lnTo>
                      <a:lnTo>
                        <a:pt x="27" y="4"/>
                      </a:lnTo>
                      <a:lnTo>
                        <a:pt x="26" y="1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6" name="Rwanda">
                  <a:extLst>
                    <a:ext uri="{FF2B5EF4-FFF2-40B4-BE49-F238E27FC236}">
                      <a16:creationId xmlns:a16="http://schemas.microsoft.com/office/drawing/2014/main" id="{698E857A-C8B9-9093-72BA-6EC3726BB6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3739" y="4336375"/>
                  <a:ext cx="44394" cy="38474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6" y="0"/>
                    </a:cxn>
                    <a:cxn ang="0">
                      <a:pos x="17" y="3"/>
                    </a:cxn>
                    <a:cxn ang="0">
                      <a:pos x="17" y="3"/>
                    </a:cxn>
                    <a:cxn ang="0">
                      <a:pos x="13" y="5"/>
                    </a:cxn>
                    <a:cxn ang="0">
                      <a:pos x="9" y="5"/>
                    </a:cxn>
                    <a:cxn ang="0">
                      <a:pos x="9" y="5"/>
                    </a:cxn>
                    <a:cxn ang="0">
                      <a:pos x="7" y="6"/>
                    </a:cxn>
                    <a:cxn ang="0">
                      <a:pos x="7" y="6"/>
                    </a:cxn>
                    <a:cxn ang="0">
                      <a:pos x="4" y="8"/>
                    </a:cxn>
                    <a:cxn ang="0">
                      <a:pos x="3" y="12"/>
                    </a:cxn>
                    <a:cxn ang="0">
                      <a:pos x="3" y="16"/>
                    </a:cxn>
                    <a:cxn ang="0">
                      <a:pos x="3" y="16"/>
                    </a:cxn>
                    <a:cxn ang="0">
                      <a:pos x="2" y="18"/>
                    </a:cxn>
                    <a:cxn ang="0">
                      <a:pos x="0" y="19"/>
                    </a:cxn>
                    <a:cxn ang="0">
                      <a:pos x="0" y="20"/>
                    </a:cxn>
                    <a:cxn ang="0">
                      <a:pos x="0" y="20"/>
                    </a:cxn>
                    <a:cxn ang="0">
                      <a:pos x="2" y="25"/>
                    </a:cxn>
                    <a:cxn ang="0">
                      <a:pos x="3" y="26"/>
                    </a:cxn>
                    <a:cxn ang="0">
                      <a:pos x="3" y="26"/>
                    </a:cxn>
                    <a:cxn ang="0">
                      <a:pos x="9" y="26"/>
                    </a:cxn>
                    <a:cxn ang="0">
                      <a:pos x="9" y="26"/>
                    </a:cxn>
                    <a:cxn ang="0">
                      <a:pos x="13" y="26"/>
                    </a:cxn>
                    <a:cxn ang="0">
                      <a:pos x="16" y="25"/>
                    </a:cxn>
                    <a:cxn ang="0">
                      <a:pos x="17" y="22"/>
                    </a:cxn>
                    <a:cxn ang="0">
                      <a:pos x="17" y="22"/>
                    </a:cxn>
                    <a:cxn ang="0">
                      <a:pos x="17" y="22"/>
                    </a:cxn>
                    <a:cxn ang="0">
                      <a:pos x="23" y="20"/>
                    </a:cxn>
                    <a:cxn ang="0">
                      <a:pos x="29" y="20"/>
                    </a:cxn>
                    <a:cxn ang="0">
                      <a:pos x="30" y="19"/>
                    </a:cxn>
                    <a:cxn ang="0">
                      <a:pos x="30" y="18"/>
                    </a:cxn>
                    <a:cxn ang="0">
                      <a:pos x="30" y="18"/>
                    </a:cxn>
                    <a:cxn ang="0">
                      <a:pos x="30" y="15"/>
                    </a:cxn>
                    <a:cxn ang="0">
                      <a:pos x="30" y="10"/>
                    </a:cxn>
                    <a:cxn ang="0">
                      <a:pos x="29" y="8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30" h="26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13" y="5"/>
                      </a:lnTo>
                      <a:lnTo>
                        <a:pt x="9" y="5"/>
                      </a:lnTo>
                      <a:lnTo>
                        <a:pt x="9" y="5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4" y="8"/>
                      </a:lnTo>
                      <a:lnTo>
                        <a:pt x="3" y="12"/>
                      </a:lnTo>
                      <a:lnTo>
                        <a:pt x="3" y="16"/>
                      </a:lnTo>
                      <a:lnTo>
                        <a:pt x="3" y="16"/>
                      </a:lnTo>
                      <a:lnTo>
                        <a:pt x="2" y="18"/>
                      </a:lnTo>
                      <a:lnTo>
                        <a:pt x="0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2" y="25"/>
                      </a:lnTo>
                      <a:lnTo>
                        <a:pt x="3" y="26"/>
                      </a:lnTo>
                      <a:lnTo>
                        <a:pt x="3" y="26"/>
                      </a:lnTo>
                      <a:lnTo>
                        <a:pt x="9" y="26"/>
                      </a:lnTo>
                      <a:lnTo>
                        <a:pt x="9" y="26"/>
                      </a:lnTo>
                      <a:lnTo>
                        <a:pt x="13" y="26"/>
                      </a:lnTo>
                      <a:lnTo>
                        <a:pt x="16" y="25"/>
                      </a:lnTo>
                      <a:lnTo>
                        <a:pt x="17" y="22"/>
                      </a:lnTo>
                      <a:lnTo>
                        <a:pt x="17" y="22"/>
                      </a:lnTo>
                      <a:lnTo>
                        <a:pt x="17" y="22"/>
                      </a:lnTo>
                      <a:lnTo>
                        <a:pt x="23" y="20"/>
                      </a:lnTo>
                      <a:lnTo>
                        <a:pt x="29" y="20"/>
                      </a:lnTo>
                      <a:lnTo>
                        <a:pt x="30" y="19"/>
                      </a:lnTo>
                      <a:lnTo>
                        <a:pt x="30" y="18"/>
                      </a:lnTo>
                      <a:lnTo>
                        <a:pt x="30" y="18"/>
                      </a:lnTo>
                      <a:lnTo>
                        <a:pt x="30" y="15"/>
                      </a:lnTo>
                      <a:lnTo>
                        <a:pt x="30" y="10"/>
                      </a:lnTo>
                      <a:lnTo>
                        <a:pt x="29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7" name="Somalia">
                  <a:extLst>
                    <a:ext uri="{FF2B5EF4-FFF2-40B4-BE49-F238E27FC236}">
                      <a16:creationId xmlns:a16="http://schemas.microsoft.com/office/drawing/2014/main" id="{B0ACD9E8-FB66-9506-C44D-94609CF33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0817" y="4021182"/>
                  <a:ext cx="244165" cy="328512"/>
                </a:xfrm>
                <a:custGeom>
                  <a:avLst/>
                  <a:gdLst/>
                  <a:ahLst/>
                  <a:cxnLst>
                    <a:cxn ang="0">
                      <a:pos x="38" y="40"/>
                    </a:cxn>
                    <a:cxn ang="0">
                      <a:pos x="47" y="48"/>
                    </a:cxn>
                    <a:cxn ang="0">
                      <a:pos x="48" y="50"/>
                    </a:cxn>
                    <a:cxn ang="0">
                      <a:pos x="81" y="61"/>
                    </a:cxn>
                    <a:cxn ang="0">
                      <a:pos x="95" y="66"/>
                    </a:cxn>
                    <a:cxn ang="0">
                      <a:pos x="104" y="66"/>
                    </a:cxn>
                    <a:cxn ang="0">
                      <a:pos x="109" y="68"/>
                    </a:cxn>
                    <a:cxn ang="0">
                      <a:pos x="109" y="70"/>
                    </a:cxn>
                    <a:cxn ang="0">
                      <a:pos x="67" y="112"/>
                    </a:cxn>
                    <a:cxn ang="0">
                      <a:pos x="59" y="115"/>
                    </a:cxn>
                    <a:cxn ang="0">
                      <a:pos x="48" y="115"/>
                    </a:cxn>
                    <a:cxn ang="0">
                      <a:pos x="41" y="117"/>
                    </a:cxn>
                    <a:cxn ang="0">
                      <a:pos x="30" y="125"/>
                    </a:cxn>
                    <a:cxn ang="0">
                      <a:pos x="27" y="127"/>
                    </a:cxn>
                    <a:cxn ang="0">
                      <a:pos x="7" y="139"/>
                    </a:cxn>
                    <a:cxn ang="0">
                      <a:pos x="0" y="209"/>
                    </a:cxn>
                    <a:cxn ang="0">
                      <a:pos x="8" y="222"/>
                    </a:cxn>
                    <a:cxn ang="0">
                      <a:pos x="44" y="184"/>
                    </a:cxn>
                    <a:cxn ang="0">
                      <a:pos x="52" y="175"/>
                    </a:cxn>
                    <a:cxn ang="0">
                      <a:pos x="72" y="162"/>
                    </a:cxn>
                    <a:cxn ang="0">
                      <a:pos x="79" y="157"/>
                    </a:cxn>
                    <a:cxn ang="0">
                      <a:pos x="101" y="135"/>
                    </a:cxn>
                    <a:cxn ang="0">
                      <a:pos x="112" y="124"/>
                    </a:cxn>
                    <a:cxn ang="0">
                      <a:pos x="128" y="100"/>
                    </a:cxn>
                    <a:cxn ang="0">
                      <a:pos x="131" y="94"/>
                    </a:cxn>
                    <a:cxn ang="0">
                      <a:pos x="135" y="81"/>
                    </a:cxn>
                    <a:cxn ang="0">
                      <a:pos x="145" y="68"/>
                    </a:cxn>
                    <a:cxn ang="0">
                      <a:pos x="153" y="53"/>
                    </a:cxn>
                    <a:cxn ang="0">
                      <a:pos x="159" y="37"/>
                    </a:cxn>
                    <a:cxn ang="0">
                      <a:pos x="160" y="31"/>
                    </a:cxn>
                    <a:cxn ang="0">
                      <a:pos x="163" y="17"/>
                    </a:cxn>
                    <a:cxn ang="0">
                      <a:pos x="165" y="9"/>
                    </a:cxn>
                    <a:cxn ang="0">
                      <a:pos x="163" y="3"/>
                    </a:cxn>
                    <a:cxn ang="0">
                      <a:pos x="158" y="0"/>
                    </a:cxn>
                    <a:cxn ang="0">
                      <a:pos x="155" y="3"/>
                    </a:cxn>
                    <a:cxn ang="0">
                      <a:pos x="149" y="7"/>
                    </a:cxn>
                    <a:cxn ang="0">
                      <a:pos x="129" y="13"/>
                    </a:cxn>
                    <a:cxn ang="0">
                      <a:pos x="118" y="13"/>
                    </a:cxn>
                    <a:cxn ang="0">
                      <a:pos x="96" y="16"/>
                    </a:cxn>
                    <a:cxn ang="0">
                      <a:pos x="92" y="19"/>
                    </a:cxn>
                    <a:cxn ang="0">
                      <a:pos x="88" y="21"/>
                    </a:cxn>
                    <a:cxn ang="0">
                      <a:pos x="77" y="21"/>
                    </a:cxn>
                    <a:cxn ang="0">
                      <a:pos x="72" y="23"/>
                    </a:cxn>
                    <a:cxn ang="0">
                      <a:pos x="67" y="26"/>
                    </a:cxn>
                    <a:cxn ang="0">
                      <a:pos x="55" y="27"/>
                    </a:cxn>
                    <a:cxn ang="0">
                      <a:pos x="48" y="24"/>
                    </a:cxn>
                    <a:cxn ang="0">
                      <a:pos x="45" y="21"/>
                    </a:cxn>
                    <a:cxn ang="0">
                      <a:pos x="37" y="11"/>
                    </a:cxn>
                    <a:cxn ang="0">
                      <a:pos x="31" y="20"/>
                    </a:cxn>
                    <a:cxn ang="0">
                      <a:pos x="28" y="26"/>
                    </a:cxn>
                    <a:cxn ang="0">
                      <a:pos x="32" y="34"/>
                    </a:cxn>
                    <a:cxn ang="0">
                      <a:pos x="38" y="40"/>
                    </a:cxn>
                  </a:cxnLst>
                  <a:rect l="0" t="0" r="r" b="b"/>
                  <a:pathLst>
                    <a:path w="165" h="222">
                      <a:moveTo>
                        <a:pt x="38" y="40"/>
                      </a:moveTo>
                      <a:lnTo>
                        <a:pt x="38" y="40"/>
                      </a:lnTo>
                      <a:lnTo>
                        <a:pt x="44" y="46"/>
                      </a:lnTo>
                      <a:lnTo>
                        <a:pt x="47" y="4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62" y="54"/>
                      </a:lnTo>
                      <a:lnTo>
                        <a:pt x="81" y="61"/>
                      </a:lnTo>
                      <a:lnTo>
                        <a:pt x="81" y="61"/>
                      </a:lnTo>
                      <a:lnTo>
                        <a:pt x="95" y="66"/>
                      </a:lnTo>
                      <a:lnTo>
                        <a:pt x="104" y="66"/>
                      </a:lnTo>
                      <a:lnTo>
                        <a:pt x="104" y="66"/>
                      </a:lnTo>
                      <a:lnTo>
                        <a:pt x="108" y="67"/>
                      </a:lnTo>
                      <a:lnTo>
                        <a:pt x="109" y="68"/>
                      </a:lnTo>
                      <a:lnTo>
                        <a:pt x="109" y="70"/>
                      </a:lnTo>
                      <a:lnTo>
                        <a:pt x="109" y="70"/>
                      </a:lnTo>
                      <a:lnTo>
                        <a:pt x="67" y="112"/>
                      </a:lnTo>
                      <a:lnTo>
                        <a:pt x="67" y="112"/>
                      </a:lnTo>
                      <a:lnTo>
                        <a:pt x="62" y="115"/>
                      </a:lnTo>
                      <a:lnTo>
                        <a:pt x="59" y="115"/>
                      </a:lnTo>
                      <a:lnTo>
                        <a:pt x="48" y="115"/>
                      </a:lnTo>
                      <a:lnTo>
                        <a:pt x="48" y="115"/>
                      </a:lnTo>
                      <a:lnTo>
                        <a:pt x="44" y="117"/>
                      </a:lnTo>
                      <a:lnTo>
                        <a:pt x="41" y="117"/>
                      </a:lnTo>
                      <a:lnTo>
                        <a:pt x="35" y="121"/>
                      </a:lnTo>
                      <a:lnTo>
                        <a:pt x="30" y="125"/>
                      </a:lnTo>
                      <a:lnTo>
                        <a:pt x="27" y="127"/>
                      </a:lnTo>
                      <a:lnTo>
                        <a:pt x="27" y="127"/>
                      </a:lnTo>
                      <a:lnTo>
                        <a:pt x="14" y="128"/>
                      </a:lnTo>
                      <a:lnTo>
                        <a:pt x="7" y="139"/>
                      </a:lnTo>
                      <a:lnTo>
                        <a:pt x="0" y="151"/>
                      </a:lnTo>
                      <a:lnTo>
                        <a:pt x="0" y="209"/>
                      </a:lnTo>
                      <a:lnTo>
                        <a:pt x="8" y="222"/>
                      </a:lnTo>
                      <a:lnTo>
                        <a:pt x="8" y="222"/>
                      </a:lnTo>
                      <a:lnTo>
                        <a:pt x="24" y="205"/>
                      </a:lnTo>
                      <a:lnTo>
                        <a:pt x="44" y="184"/>
                      </a:lnTo>
                      <a:lnTo>
                        <a:pt x="44" y="184"/>
                      </a:lnTo>
                      <a:lnTo>
                        <a:pt x="52" y="175"/>
                      </a:lnTo>
                      <a:lnTo>
                        <a:pt x="59" y="169"/>
                      </a:lnTo>
                      <a:lnTo>
                        <a:pt x="72" y="162"/>
                      </a:lnTo>
                      <a:lnTo>
                        <a:pt x="72" y="162"/>
                      </a:lnTo>
                      <a:lnTo>
                        <a:pt x="79" y="157"/>
                      </a:lnTo>
                      <a:lnTo>
                        <a:pt x="89" y="148"/>
                      </a:lnTo>
                      <a:lnTo>
                        <a:pt x="101" y="135"/>
                      </a:lnTo>
                      <a:lnTo>
                        <a:pt x="112" y="124"/>
                      </a:lnTo>
                      <a:lnTo>
                        <a:pt x="112" y="124"/>
                      </a:lnTo>
                      <a:lnTo>
                        <a:pt x="123" y="107"/>
                      </a:lnTo>
                      <a:lnTo>
                        <a:pt x="128" y="100"/>
                      </a:lnTo>
                      <a:lnTo>
                        <a:pt x="131" y="94"/>
                      </a:lnTo>
                      <a:lnTo>
                        <a:pt x="131" y="94"/>
                      </a:lnTo>
                      <a:lnTo>
                        <a:pt x="132" y="87"/>
                      </a:lnTo>
                      <a:lnTo>
                        <a:pt x="135" y="81"/>
                      </a:lnTo>
                      <a:lnTo>
                        <a:pt x="145" y="68"/>
                      </a:lnTo>
                      <a:lnTo>
                        <a:pt x="145" y="68"/>
                      </a:lnTo>
                      <a:lnTo>
                        <a:pt x="149" y="61"/>
                      </a:lnTo>
                      <a:lnTo>
                        <a:pt x="153" y="53"/>
                      </a:lnTo>
                      <a:lnTo>
                        <a:pt x="158" y="43"/>
                      </a:lnTo>
                      <a:lnTo>
                        <a:pt x="159" y="37"/>
                      </a:lnTo>
                      <a:lnTo>
                        <a:pt x="159" y="37"/>
                      </a:lnTo>
                      <a:lnTo>
                        <a:pt x="160" y="31"/>
                      </a:lnTo>
                      <a:lnTo>
                        <a:pt x="162" y="24"/>
                      </a:lnTo>
                      <a:lnTo>
                        <a:pt x="163" y="17"/>
                      </a:lnTo>
                      <a:lnTo>
                        <a:pt x="165" y="9"/>
                      </a:lnTo>
                      <a:lnTo>
                        <a:pt x="165" y="9"/>
                      </a:lnTo>
                      <a:lnTo>
                        <a:pt x="165" y="6"/>
                      </a:lnTo>
                      <a:lnTo>
                        <a:pt x="163" y="3"/>
                      </a:lnTo>
                      <a:lnTo>
                        <a:pt x="160" y="0"/>
                      </a:lnTo>
                      <a:lnTo>
                        <a:pt x="158" y="0"/>
                      </a:lnTo>
                      <a:lnTo>
                        <a:pt x="155" y="3"/>
                      </a:lnTo>
                      <a:lnTo>
                        <a:pt x="155" y="3"/>
                      </a:lnTo>
                      <a:lnTo>
                        <a:pt x="152" y="6"/>
                      </a:lnTo>
                      <a:lnTo>
                        <a:pt x="149" y="7"/>
                      </a:lnTo>
                      <a:lnTo>
                        <a:pt x="141" y="10"/>
                      </a:lnTo>
                      <a:lnTo>
                        <a:pt x="129" y="13"/>
                      </a:lnTo>
                      <a:lnTo>
                        <a:pt x="118" y="13"/>
                      </a:lnTo>
                      <a:lnTo>
                        <a:pt x="118" y="13"/>
                      </a:lnTo>
                      <a:lnTo>
                        <a:pt x="102" y="14"/>
                      </a:lnTo>
                      <a:lnTo>
                        <a:pt x="96" y="16"/>
                      </a:lnTo>
                      <a:lnTo>
                        <a:pt x="92" y="19"/>
                      </a:lnTo>
                      <a:lnTo>
                        <a:pt x="92" y="19"/>
                      </a:lnTo>
                      <a:lnTo>
                        <a:pt x="91" y="20"/>
                      </a:lnTo>
                      <a:lnTo>
                        <a:pt x="88" y="21"/>
                      </a:lnTo>
                      <a:lnTo>
                        <a:pt x="82" y="21"/>
                      </a:lnTo>
                      <a:lnTo>
                        <a:pt x="77" y="21"/>
                      </a:lnTo>
                      <a:lnTo>
                        <a:pt x="74" y="21"/>
                      </a:lnTo>
                      <a:lnTo>
                        <a:pt x="72" y="23"/>
                      </a:lnTo>
                      <a:lnTo>
                        <a:pt x="72" y="23"/>
                      </a:lnTo>
                      <a:lnTo>
                        <a:pt x="67" y="26"/>
                      </a:lnTo>
                      <a:lnTo>
                        <a:pt x="59" y="29"/>
                      </a:lnTo>
                      <a:lnTo>
                        <a:pt x="55" y="27"/>
                      </a:lnTo>
                      <a:lnTo>
                        <a:pt x="51" y="27"/>
                      </a:lnTo>
                      <a:lnTo>
                        <a:pt x="48" y="24"/>
                      </a:lnTo>
                      <a:lnTo>
                        <a:pt x="45" y="21"/>
                      </a:lnTo>
                      <a:lnTo>
                        <a:pt x="45" y="21"/>
                      </a:lnTo>
                      <a:lnTo>
                        <a:pt x="41" y="16"/>
                      </a:lnTo>
                      <a:lnTo>
                        <a:pt x="37" y="11"/>
                      </a:lnTo>
                      <a:lnTo>
                        <a:pt x="37" y="11"/>
                      </a:lnTo>
                      <a:lnTo>
                        <a:pt x="31" y="20"/>
                      </a:lnTo>
                      <a:lnTo>
                        <a:pt x="28" y="23"/>
                      </a:lnTo>
                      <a:lnTo>
                        <a:pt x="28" y="26"/>
                      </a:lnTo>
                      <a:lnTo>
                        <a:pt x="28" y="26"/>
                      </a:lnTo>
                      <a:lnTo>
                        <a:pt x="32" y="34"/>
                      </a:lnTo>
                      <a:lnTo>
                        <a:pt x="35" y="37"/>
                      </a:lnTo>
                      <a:lnTo>
                        <a:pt x="38" y="40"/>
                      </a:lnTo>
                      <a:lnTo>
                        <a:pt x="38" y="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8" name="Central African Republic">
                  <a:extLst>
                    <a:ext uri="{FF2B5EF4-FFF2-40B4-BE49-F238E27FC236}">
                      <a16:creationId xmlns:a16="http://schemas.microsoft.com/office/drawing/2014/main" id="{373F0731-3437-791C-49E8-849ACAC5C0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3223" y="4049443"/>
                  <a:ext cx="292998" cy="204210"/>
                </a:xfrm>
                <a:custGeom>
                  <a:avLst/>
                  <a:gdLst/>
                  <a:ahLst/>
                  <a:cxnLst>
                    <a:cxn ang="0">
                      <a:pos x="182" y="72"/>
                    </a:cxn>
                    <a:cxn ang="0">
                      <a:pos x="177" y="67"/>
                    </a:cxn>
                    <a:cxn ang="0">
                      <a:pos x="167" y="58"/>
                    </a:cxn>
                    <a:cxn ang="0">
                      <a:pos x="165" y="54"/>
                    </a:cxn>
                    <a:cxn ang="0">
                      <a:pos x="157" y="44"/>
                    </a:cxn>
                    <a:cxn ang="0">
                      <a:pos x="145" y="37"/>
                    </a:cxn>
                    <a:cxn ang="0">
                      <a:pos x="137" y="34"/>
                    </a:cxn>
                    <a:cxn ang="0">
                      <a:pos x="140" y="30"/>
                    </a:cxn>
                    <a:cxn ang="0">
                      <a:pos x="143" y="22"/>
                    </a:cxn>
                    <a:cxn ang="0">
                      <a:pos x="134" y="8"/>
                    </a:cxn>
                    <a:cxn ang="0">
                      <a:pos x="125" y="0"/>
                    </a:cxn>
                    <a:cxn ang="0">
                      <a:pos x="118" y="1"/>
                    </a:cxn>
                    <a:cxn ang="0">
                      <a:pos x="110" y="7"/>
                    </a:cxn>
                    <a:cxn ang="0">
                      <a:pos x="108" y="13"/>
                    </a:cxn>
                    <a:cxn ang="0">
                      <a:pos x="93" y="30"/>
                    </a:cxn>
                    <a:cxn ang="0">
                      <a:pos x="89" y="32"/>
                    </a:cxn>
                    <a:cxn ang="0">
                      <a:pos x="70" y="34"/>
                    </a:cxn>
                    <a:cxn ang="0">
                      <a:pos x="69" y="38"/>
                    </a:cxn>
                    <a:cxn ang="0">
                      <a:pos x="70" y="42"/>
                    </a:cxn>
                    <a:cxn ang="0">
                      <a:pos x="56" y="50"/>
                    </a:cxn>
                    <a:cxn ang="0">
                      <a:pos x="37" y="55"/>
                    </a:cxn>
                    <a:cxn ang="0">
                      <a:pos x="34" y="57"/>
                    </a:cxn>
                    <a:cxn ang="0">
                      <a:pos x="29" y="54"/>
                    </a:cxn>
                    <a:cxn ang="0">
                      <a:pos x="24" y="58"/>
                    </a:cxn>
                    <a:cxn ang="0">
                      <a:pos x="19" y="59"/>
                    </a:cxn>
                    <a:cxn ang="0">
                      <a:pos x="17" y="57"/>
                    </a:cxn>
                    <a:cxn ang="0">
                      <a:pos x="9" y="67"/>
                    </a:cxn>
                    <a:cxn ang="0">
                      <a:pos x="2" y="81"/>
                    </a:cxn>
                    <a:cxn ang="0">
                      <a:pos x="2" y="89"/>
                    </a:cxn>
                    <a:cxn ang="0">
                      <a:pos x="5" y="104"/>
                    </a:cxn>
                    <a:cxn ang="0">
                      <a:pos x="9" y="112"/>
                    </a:cxn>
                    <a:cxn ang="0">
                      <a:pos x="10" y="119"/>
                    </a:cxn>
                    <a:cxn ang="0">
                      <a:pos x="19" y="129"/>
                    </a:cxn>
                    <a:cxn ang="0">
                      <a:pos x="24" y="135"/>
                    </a:cxn>
                    <a:cxn ang="0">
                      <a:pos x="27" y="138"/>
                    </a:cxn>
                    <a:cxn ang="0">
                      <a:pos x="30" y="132"/>
                    </a:cxn>
                    <a:cxn ang="0">
                      <a:pos x="40" y="122"/>
                    </a:cxn>
                    <a:cxn ang="0">
                      <a:pos x="60" y="111"/>
                    </a:cxn>
                    <a:cxn ang="0">
                      <a:pos x="71" y="99"/>
                    </a:cxn>
                    <a:cxn ang="0">
                      <a:pos x="77" y="98"/>
                    </a:cxn>
                    <a:cxn ang="0">
                      <a:pos x="90" y="106"/>
                    </a:cxn>
                    <a:cxn ang="0">
                      <a:pos x="123" y="108"/>
                    </a:cxn>
                    <a:cxn ang="0">
                      <a:pos x="125" y="102"/>
                    </a:cxn>
                    <a:cxn ang="0">
                      <a:pos x="135" y="102"/>
                    </a:cxn>
                    <a:cxn ang="0">
                      <a:pos x="145" y="99"/>
                    </a:cxn>
                    <a:cxn ang="0">
                      <a:pos x="155" y="96"/>
                    </a:cxn>
                    <a:cxn ang="0">
                      <a:pos x="168" y="95"/>
                    </a:cxn>
                    <a:cxn ang="0">
                      <a:pos x="172" y="92"/>
                    </a:cxn>
                    <a:cxn ang="0">
                      <a:pos x="198" y="95"/>
                    </a:cxn>
                    <a:cxn ang="0">
                      <a:pos x="188" y="82"/>
                    </a:cxn>
                    <a:cxn ang="0">
                      <a:pos x="182" y="77"/>
                    </a:cxn>
                  </a:cxnLst>
                  <a:rect l="0" t="0" r="r" b="b"/>
                  <a:pathLst>
                    <a:path w="198" h="138">
                      <a:moveTo>
                        <a:pt x="182" y="77"/>
                      </a:moveTo>
                      <a:lnTo>
                        <a:pt x="182" y="77"/>
                      </a:lnTo>
                      <a:lnTo>
                        <a:pt x="182" y="72"/>
                      </a:lnTo>
                      <a:lnTo>
                        <a:pt x="181" y="69"/>
                      </a:lnTo>
                      <a:lnTo>
                        <a:pt x="177" y="67"/>
                      </a:lnTo>
                      <a:lnTo>
                        <a:pt x="177" y="67"/>
                      </a:lnTo>
                      <a:lnTo>
                        <a:pt x="170" y="61"/>
                      </a:lnTo>
                      <a:lnTo>
                        <a:pt x="168" y="59"/>
                      </a:lnTo>
                      <a:lnTo>
                        <a:pt x="167" y="58"/>
                      </a:lnTo>
                      <a:lnTo>
                        <a:pt x="167" y="58"/>
                      </a:lnTo>
                      <a:lnTo>
                        <a:pt x="167" y="55"/>
                      </a:lnTo>
                      <a:lnTo>
                        <a:pt x="165" y="54"/>
                      </a:lnTo>
                      <a:lnTo>
                        <a:pt x="160" y="48"/>
                      </a:lnTo>
                      <a:lnTo>
                        <a:pt x="160" y="48"/>
                      </a:lnTo>
                      <a:lnTo>
                        <a:pt x="157" y="44"/>
                      </a:lnTo>
                      <a:lnTo>
                        <a:pt x="153" y="42"/>
                      </a:lnTo>
                      <a:lnTo>
                        <a:pt x="147" y="41"/>
                      </a:lnTo>
                      <a:lnTo>
                        <a:pt x="145" y="37"/>
                      </a:lnTo>
                      <a:lnTo>
                        <a:pt x="138" y="35"/>
                      </a:lnTo>
                      <a:lnTo>
                        <a:pt x="138" y="35"/>
                      </a:lnTo>
                      <a:lnTo>
                        <a:pt x="137" y="34"/>
                      </a:lnTo>
                      <a:lnTo>
                        <a:pt x="138" y="32"/>
                      </a:lnTo>
                      <a:lnTo>
                        <a:pt x="140" y="30"/>
                      </a:lnTo>
                      <a:lnTo>
                        <a:pt x="140" y="30"/>
                      </a:lnTo>
                      <a:lnTo>
                        <a:pt x="143" y="28"/>
                      </a:lnTo>
                      <a:lnTo>
                        <a:pt x="143" y="27"/>
                      </a:lnTo>
                      <a:lnTo>
                        <a:pt x="143" y="22"/>
                      </a:lnTo>
                      <a:lnTo>
                        <a:pt x="140" y="15"/>
                      </a:lnTo>
                      <a:lnTo>
                        <a:pt x="140" y="15"/>
                      </a:lnTo>
                      <a:lnTo>
                        <a:pt x="134" y="8"/>
                      </a:lnTo>
                      <a:lnTo>
                        <a:pt x="128" y="1"/>
                      </a:lnTo>
                      <a:lnTo>
                        <a:pt x="128" y="1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3" y="0"/>
                      </a:lnTo>
                      <a:lnTo>
                        <a:pt x="118" y="1"/>
                      </a:lnTo>
                      <a:lnTo>
                        <a:pt x="113" y="5"/>
                      </a:lnTo>
                      <a:lnTo>
                        <a:pt x="113" y="5"/>
                      </a:lnTo>
                      <a:lnTo>
                        <a:pt x="110" y="7"/>
                      </a:lnTo>
                      <a:lnTo>
                        <a:pt x="110" y="10"/>
                      </a:lnTo>
                      <a:lnTo>
                        <a:pt x="110" y="11"/>
                      </a:lnTo>
                      <a:lnTo>
                        <a:pt x="108" y="13"/>
                      </a:lnTo>
                      <a:lnTo>
                        <a:pt x="108" y="13"/>
                      </a:lnTo>
                      <a:lnTo>
                        <a:pt x="101" y="20"/>
                      </a:lnTo>
                      <a:lnTo>
                        <a:pt x="93" y="30"/>
                      </a:lnTo>
                      <a:lnTo>
                        <a:pt x="93" y="30"/>
                      </a:lnTo>
                      <a:lnTo>
                        <a:pt x="91" y="31"/>
                      </a:lnTo>
                      <a:lnTo>
                        <a:pt x="89" y="32"/>
                      </a:lnTo>
                      <a:lnTo>
                        <a:pt x="81" y="32"/>
                      </a:lnTo>
                      <a:lnTo>
                        <a:pt x="74" y="32"/>
                      </a:lnTo>
                      <a:lnTo>
                        <a:pt x="70" y="34"/>
                      </a:lnTo>
                      <a:lnTo>
                        <a:pt x="70" y="34"/>
                      </a:lnTo>
                      <a:lnTo>
                        <a:pt x="69" y="35"/>
                      </a:lnTo>
                      <a:lnTo>
                        <a:pt x="69" y="38"/>
                      </a:lnTo>
                      <a:lnTo>
                        <a:pt x="70" y="41"/>
                      </a:lnTo>
                      <a:lnTo>
                        <a:pt x="70" y="42"/>
                      </a:lnTo>
                      <a:lnTo>
                        <a:pt x="70" y="42"/>
                      </a:lnTo>
                      <a:lnTo>
                        <a:pt x="63" y="47"/>
                      </a:lnTo>
                      <a:lnTo>
                        <a:pt x="56" y="50"/>
                      </a:lnTo>
                      <a:lnTo>
                        <a:pt x="56" y="50"/>
                      </a:lnTo>
                      <a:lnTo>
                        <a:pt x="46" y="51"/>
                      </a:lnTo>
                      <a:lnTo>
                        <a:pt x="42" y="52"/>
                      </a:lnTo>
                      <a:lnTo>
                        <a:pt x="37" y="55"/>
                      </a:lnTo>
                      <a:lnTo>
                        <a:pt x="37" y="55"/>
                      </a:lnTo>
                      <a:lnTo>
                        <a:pt x="36" y="57"/>
                      </a:lnTo>
                      <a:lnTo>
                        <a:pt x="34" y="57"/>
                      </a:lnTo>
                      <a:lnTo>
                        <a:pt x="33" y="55"/>
                      </a:lnTo>
                      <a:lnTo>
                        <a:pt x="30" y="54"/>
                      </a:lnTo>
                      <a:lnTo>
                        <a:pt x="29" y="54"/>
                      </a:lnTo>
                      <a:lnTo>
                        <a:pt x="27" y="55"/>
                      </a:lnTo>
                      <a:lnTo>
                        <a:pt x="27" y="55"/>
                      </a:lnTo>
                      <a:lnTo>
                        <a:pt x="24" y="58"/>
                      </a:lnTo>
                      <a:lnTo>
                        <a:pt x="22" y="59"/>
                      </a:lnTo>
                      <a:lnTo>
                        <a:pt x="20" y="59"/>
                      </a:lnTo>
                      <a:lnTo>
                        <a:pt x="19" y="59"/>
                      </a:lnTo>
                      <a:lnTo>
                        <a:pt x="19" y="59"/>
                      </a:lnTo>
                      <a:lnTo>
                        <a:pt x="17" y="57"/>
                      </a:lnTo>
                      <a:lnTo>
                        <a:pt x="17" y="57"/>
                      </a:lnTo>
                      <a:lnTo>
                        <a:pt x="12" y="62"/>
                      </a:lnTo>
                      <a:lnTo>
                        <a:pt x="9" y="67"/>
                      </a:lnTo>
                      <a:lnTo>
                        <a:pt x="9" y="67"/>
                      </a:lnTo>
                      <a:lnTo>
                        <a:pt x="6" y="72"/>
                      </a:lnTo>
                      <a:lnTo>
                        <a:pt x="5" y="77"/>
                      </a:lnTo>
                      <a:lnTo>
                        <a:pt x="2" y="81"/>
                      </a:lnTo>
                      <a:lnTo>
                        <a:pt x="0" y="84"/>
                      </a:lnTo>
                      <a:lnTo>
                        <a:pt x="0" y="84"/>
                      </a:lnTo>
                      <a:lnTo>
                        <a:pt x="2" y="89"/>
                      </a:lnTo>
                      <a:lnTo>
                        <a:pt x="3" y="96"/>
                      </a:lnTo>
                      <a:lnTo>
                        <a:pt x="3" y="96"/>
                      </a:lnTo>
                      <a:lnTo>
                        <a:pt x="5" y="104"/>
                      </a:lnTo>
                      <a:lnTo>
                        <a:pt x="7" y="109"/>
                      </a:lnTo>
                      <a:lnTo>
                        <a:pt x="7" y="109"/>
                      </a:lnTo>
                      <a:lnTo>
                        <a:pt x="9" y="112"/>
                      </a:lnTo>
                      <a:lnTo>
                        <a:pt x="10" y="115"/>
                      </a:lnTo>
                      <a:lnTo>
                        <a:pt x="10" y="119"/>
                      </a:lnTo>
                      <a:lnTo>
                        <a:pt x="10" y="119"/>
                      </a:lnTo>
                      <a:lnTo>
                        <a:pt x="13" y="123"/>
                      </a:lnTo>
                      <a:lnTo>
                        <a:pt x="13" y="123"/>
                      </a:lnTo>
                      <a:lnTo>
                        <a:pt x="19" y="129"/>
                      </a:lnTo>
                      <a:lnTo>
                        <a:pt x="22" y="132"/>
                      </a:lnTo>
                      <a:lnTo>
                        <a:pt x="24" y="135"/>
                      </a:lnTo>
                      <a:lnTo>
                        <a:pt x="24" y="135"/>
                      </a:lnTo>
                      <a:lnTo>
                        <a:pt x="24" y="136"/>
                      </a:lnTo>
                      <a:lnTo>
                        <a:pt x="27" y="138"/>
                      </a:lnTo>
                      <a:lnTo>
                        <a:pt x="27" y="138"/>
                      </a:lnTo>
                      <a:lnTo>
                        <a:pt x="27" y="135"/>
                      </a:lnTo>
                      <a:lnTo>
                        <a:pt x="27" y="135"/>
                      </a:lnTo>
                      <a:lnTo>
                        <a:pt x="30" y="132"/>
                      </a:lnTo>
                      <a:lnTo>
                        <a:pt x="30" y="128"/>
                      </a:lnTo>
                      <a:lnTo>
                        <a:pt x="30" y="123"/>
                      </a:lnTo>
                      <a:lnTo>
                        <a:pt x="40" y="122"/>
                      </a:lnTo>
                      <a:lnTo>
                        <a:pt x="46" y="119"/>
                      </a:lnTo>
                      <a:lnTo>
                        <a:pt x="60" y="122"/>
                      </a:lnTo>
                      <a:lnTo>
                        <a:pt x="60" y="111"/>
                      </a:lnTo>
                      <a:lnTo>
                        <a:pt x="60" y="111"/>
                      </a:lnTo>
                      <a:lnTo>
                        <a:pt x="66" y="105"/>
                      </a:lnTo>
                      <a:lnTo>
                        <a:pt x="71" y="99"/>
                      </a:lnTo>
                      <a:lnTo>
                        <a:pt x="74" y="98"/>
                      </a:lnTo>
                      <a:lnTo>
                        <a:pt x="77" y="98"/>
                      </a:lnTo>
                      <a:lnTo>
                        <a:pt x="77" y="98"/>
                      </a:lnTo>
                      <a:lnTo>
                        <a:pt x="81" y="99"/>
                      </a:lnTo>
                      <a:lnTo>
                        <a:pt x="86" y="102"/>
                      </a:lnTo>
                      <a:lnTo>
                        <a:pt x="90" y="106"/>
                      </a:lnTo>
                      <a:lnTo>
                        <a:pt x="121" y="114"/>
                      </a:lnTo>
                      <a:lnTo>
                        <a:pt x="121" y="114"/>
                      </a:lnTo>
                      <a:lnTo>
                        <a:pt x="123" y="108"/>
                      </a:lnTo>
                      <a:lnTo>
                        <a:pt x="124" y="105"/>
                      </a:lnTo>
                      <a:lnTo>
                        <a:pt x="125" y="102"/>
                      </a:lnTo>
                      <a:lnTo>
                        <a:pt x="125" y="102"/>
                      </a:lnTo>
                      <a:lnTo>
                        <a:pt x="128" y="101"/>
                      </a:lnTo>
                      <a:lnTo>
                        <a:pt x="131" y="102"/>
                      </a:lnTo>
                      <a:lnTo>
                        <a:pt x="135" y="102"/>
                      </a:lnTo>
                      <a:lnTo>
                        <a:pt x="138" y="102"/>
                      </a:lnTo>
                      <a:lnTo>
                        <a:pt x="138" y="102"/>
                      </a:lnTo>
                      <a:lnTo>
                        <a:pt x="145" y="99"/>
                      </a:lnTo>
                      <a:lnTo>
                        <a:pt x="150" y="98"/>
                      </a:lnTo>
                      <a:lnTo>
                        <a:pt x="155" y="96"/>
                      </a:lnTo>
                      <a:lnTo>
                        <a:pt x="155" y="96"/>
                      </a:lnTo>
                      <a:lnTo>
                        <a:pt x="162" y="98"/>
                      </a:lnTo>
                      <a:lnTo>
                        <a:pt x="165" y="98"/>
                      </a:lnTo>
                      <a:lnTo>
                        <a:pt x="168" y="95"/>
                      </a:lnTo>
                      <a:lnTo>
                        <a:pt x="168" y="95"/>
                      </a:lnTo>
                      <a:lnTo>
                        <a:pt x="170" y="94"/>
                      </a:lnTo>
                      <a:lnTo>
                        <a:pt x="172" y="92"/>
                      </a:lnTo>
                      <a:lnTo>
                        <a:pt x="178" y="94"/>
                      </a:lnTo>
                      <a:lnTo>
                        <a:pt x="185" y="96"/>
                      </a:lnTo>
                      <a:lnTo>
                        <a:pt x="198" y="95"/>
                      </a:lnTo>
                      <a:lnTo>
                        <a:pt x="194" y="85"/>
                      </a:lnTo>
                      <a:lnTo>
                        <a:pt x="194" y="85"/>
                      </a:lnTo>
                      <a:lnTo>
                        <a:pt x="188" y="82"/>
                      </a:lnTo>
                      <a:lnTo>
                        <a:pt x="185" y="79"/>
                      </a:lnTo>
                      <a:lnTo>
                        <a:pt x="182" y="77"/>
                      </a:lnTo>
                      <a:lnTo>
                        <a:pt x="182" y="7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9" name="Republic of the Congo">
                  <a:extLst>
                    <a:ext uri="{FF2B5EF4-FFF2-40B4-BE49-F238E27FC236}">
                      <a16:creationId xmlns:a16="http://schemas.microsoft.com/office/drawing/2014/main" id="{35F8AB22-2196-30A2-5C47-B48354C87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8278" y="4220952"/>
                  <a:ext cx="165735" cy="210129"/>
                </a:xfrm>
                <a:custGeom>
                  <a:avLst/>
                  <a:gdLst/>
                  <a:ahLst/>
                  <a:cxnLst>
                    <a:cxn ang="0">
                      <a:pos x="35" y="137"/>
                    </a:cxn>
                    <a:cxn ang="0">
                      <a:pos x="41" y="135"/>
                    </a:cxn>
                    <a:cxn ang="0">
                      <a:pos x="54" y="134"/>
                    </a:cxn>
                    <a:cxn ang="0">
                      <a:pos x="55" y="138"/>
                    </a:cxn>
                    <a:cxn ang="0">
                      <a:pos x="61" y="135"/>
                    </a:cxn>
                    <a:cxn ang="0">
                      <a:pos x="71" y="131"/>
                    </a:cxn>
                    <a:cxn ang="0">
                      <a:pos x="72" y="121"/>
                    </a:cxn>
                    <a:cxn ang="0">
                      <a:pos x="76" y="114"/>
                    </a:cxn>
                    <a:cxn ang="0">
                      <a:pos x="78" y="87"/>
                    </a:cxn>
                    <a:cxn ang="0">
                      <a:pos x="85" y="80"/>
                    </a:cxn>
                    <a:cxn ang="0">
                      <a:pos x="92" y="70"/>
                    </a:cxn>
                    <a:cxn ang="0">
                      <a:pos x="98" y="54"/>
                    </a:cxn>
                    <a:cxn ang="0">
                      <a:pos x="104" y="36"/>
                    </a:cxn>
                    <a:cxn ang="0">
                      <a:pos x="109" y="19"/>
                    </a:cxn>
                    <a:cxn ang="0">
                      <a:pos x="112" y="7"/>
                    </a:cxn>
                    <a:cxn ang="0">
                      <a:pos x="98" y="0"/>
                    </a:cxn>
                    <a:cxn ang="0">
                      <a:pos x="82" y="4"/>
                    </a:cxn>
                    <a:cxn ang="0">
                      <a:pos x="79" y="16"/>
                    </a:cxn>
                    <a:cxn ang="0">
                      <a:pos x="75" y="26"/>
                    </a:cxn>
                    <a:cxn ang="0">
                      <a:pos x="65" y="29"/>
                    </a:cxn>
                    <a:cxn ang="0">
                      <a:pos x="52" y="24"/>
                    </a:cxn>
                    <a:cxn ang="0">
                      <a:pos x="31" y="41"/>
                    </a:cxn>
                    <a:cxn ang="0">
                      <a:pos x="34" y="41"/>
                    </a:cxn>
                    <a:cxn ang="0">
                      <a:pos x="45" y="40"/>
                    </a:cxn>
                    <a:cxn ang="0">
                      <a:pos x="49" y="44"/>
                    </a:cxn>
                    <a:cxn ang="0">
                      <a:pos x="45" y="54"/>
                    </a:cxn>
                    <a:cxn ang="0">
                      <a:pos x="42" y="60"/>
                    </a:cxn>
                    <a:cxn ang="0">
                      <a:pos x="48" y="67"/>
                    </a:cxn>
                    <a:cxn ang="0">
                      <a:pos x="52" y="84"/>
                    </a:cxn>
                    <a:cxn ang="0">
                      <a:pos x="51" y="100"/>
                    </a:cxn>
                    <a:cxn ang="0">
                      <a:pos x="48" y="103"/>
                    </a:cxn>
                    <a:cxn ang="0">
                      <a:pos x="38" y="101"/>
                    </a:cxn>
                    <a:cxn ang="0">
                      <a:pos x="34" y="100"/>
                    </a:cxn>
                    <a:cxn ang="0">
                      <a:pos x="30" y="93"/>
                    </a:cxn>
                    <a:cxn ang="0">
                      <a:pos x="24" y="93"/>
                    </a:cxn>
                    <a:cxn ang="0">
                      <a:pos x="21" y="100"/>
                    </a:cxn>
                    <a:cxn ang="0">
                      <a:pos x="15" y="100"/>
                    </a:cxn>
                    <a:cxn ang="0">
                      <a:pos x="10" y="107"/>
                    </a:cxn>
                    <a:cxn ang="0">
                      <a:pos x="12" y="115"/>
                    </a:cxn>
                    <a:cxn ang="0">
                      <a:pos x="8" y="120"/>
                    </a:cxn>
                    <a:cxn ang="0">
                      <a:pos x="0" y="124"/>
                    </a:cxn>
                    <a:cxn ang="0">
                      <a:pos x="10" y="134"/>
                    </a:cxn>
                    <a:cxn ang="0">
                      <a:pos x="25" y="137"/>
                    </a:cxn>
                  </a:cxnLst>
                  <a:rect l="0" t="0" r="r" b="b"/>
                  <a:pathLst>
                    <a:path w="112" h="142">
                      <a:moveTo>
                        <a:pt x="31" y="134"/>
                      </a:moveTo>
                      <a:lnTo>
                        <a:pt x="31" y="134"/>
                      </a:lnTo>
                      <a:lnTo>
                        <a:pt x="35" y="137"/>
                      </a:lnTo>
                      <a:lnTo>
                        <a:pt x="38" y="137"/>
                      </a:lnTo>
                      <a:lnTo>
                        <a:pt x="41" y="135"/>
                      </a:lnTo>
                      <a:lnTo>
                        <a:pt x="41" y="135"/>
                      </a:lnTo>
                      <a:lnTo>
                        <a:pt x="47" y="133"/>
                      </a:lnTo>
                      <a:lnTo>
                        <a:pt x="51" y="133"/>
                      </a:lnTo>
                      <a:lnTo>
                        <a:pt x="54" y="134"/>
                      </a:lnTo>
                      <a:lnTo>
                        <a:pt x="54" y="137"/>
                      </a:lnTo>
                      <a:lnTo>
                        <a:pt x="54" y="137"/>
                      </a:lnTo>
                      <a:lnTo>
                        <a:pt x="55" y="138"/>
                      </a:lnTo>
                      <a:lnTo>
                        <a:pt x="57" y="140"/>
                      </a:lnTo>
                      <a:lnTo>
                        <a:pt x="61" y="135"/>
                      </a:lnTo>
                      <a:lnTo>
                        <a:pt x="61" y="135"/>
                      </a:lnTo>
                      <a:lnTo>
                        <a:pt x="65" y="133"/>
                      </a:lnTo>
                      <a:lnTo>
                        <a:pt x="68" y="133"/>
                      </a:lnTo>
                      <a:lnTo>
                        <a:pt x="71" y="131"/>
                      </a:lnTo>
                      <a:lnTo>
                        <a:pt x="71" y="127"/>
                      </a:lnTo>
                      <a:lnTo>
                        <a:pt x="71" y="127"/>
                      </a:lnTo>
                      <a:lnTo>
                        <a:pt x="72" y="121"/>
                      </a:lnTo>
                      <a:lnTo>
                        <a:pt x="74" y="121"/>
                      </a:lnTo>
                      <a:lnTo>
                        <a:pt x="76" y="120"/>
                      </a:lnTo>
                      <a:lnTo>
                        <a:pt x="76" y="114"/>
                      </a:lnTo>
                      <a:lnTo>
                        <a:pt x="76" y="114"/>
                      </a:lnTo>
                      <a:lnTo>
                        <a:pt x="78" y="87"/>
                      </a:lnTo>
                      <a:lnTo>
                        <a:pt x="78" y="87"/>
                      </a:lnTo>
                      <a:lnTo>
                        <a:pt x="79" y="86"/>
                      </a:lnTo>
                      <a:lnTo>
                        <a:pt x="81" y="84"/>
                      </a:lnTo>
                      <a:lnTo>
                        <a:pt x="85" y="80"/>
                      </a:lnTo>
                      <a:lnTo>
                        <a:pt x="89" y="76"/>
                      </a:lnTo>
                      <a:lnTo>
                        <a:pt x="92" y="73"/>
                      </a:lnTo>
                      <a:lnTo>
                        <a:pt x="92" y="70"/>
                      </a:lnTo>
                      <a:lnTo>
                        <a:pt x="92" y="70"/>
                      </a:lnTo>
                      <a:lnTo>
                        <a:pt x="94" y="63"/>
                      </a:lnTo>
                      <a:lnTo>
                        <a:pt x="98" y="54"/>
                      </a:lnTo>
                      <a:lnTo>
                        <a:pt x="102" y="44"/>
                      </a:lnTo>
                      <a:lnTo>
                        <a:pt x="104" y="36"/>
                      </a:lnTo>
                      <a:lnTo>
                        <a:pt x="104" y="36"/>
                      </a:lnTo>
                      <a:lnTo>
                        <a:pt x="105" y="30"/>
                      </a:lnTo>
                      <a:lnTo>
                        <a:pt x="106" y="26"/>
                      </a:lnTo>
                      <a:lnTo>
                        <a:pt x="109" y="19"/>
                      </a:lnTo>
                      <a:lnTo>
                        <a:pt x="109" y="19"/>
                      </a:lnTo>
                      <a:lnTo>
                        <a:pt x="112" y="12"/>
                      </a:lnTo>
                      <a:lnTo>
                        <a:pt x="112" y="7"/>
                      </a:lnTo>
                      <a:lnTo>
                        <a:pt x="112" y="3"/>
                      </a:lnTo>
                      <a:lnTo>
                        <a:pt x="112" y="3"/>
                      </a:lnTo>
                      <a:lnTo>
                        <a:pt x="98" y="0"/>
                      </a:lnTo>
                      <a:lnTo>
                        <a:pt x="92" y="3"/>
                      </a:lnTo>
                      <a:lnTo>
                        <a:pt x="82" y="4"/>
                      </a:lnTo>
                      <a:lnTo>
                        <a:pt x="82" y="4"/>
                      </a:lnTo>
                      <a:lnTo>
                        <a:pt x="82" y="9"/>
                      </a:lnTo>
                      <a:lnTo>
                        <a:pt x="82" y="13"/>
                      </a:lnTo>
                      <a:lnTo>
                        <a:pt x="79" y="16"/>
                      </a:lnTo>
                      <a:lnTo>
                        <a:pt x="79" y="16"/>
                      </a:lnTo>
                      <a:lnTo>
                        <a:pt x="78" y="22"/>
                      </a:lnTo>
                      <a:lnTo>
                        <a:pt x="75" y="26"/>
                      </a:lnTo>
                      <a:lnTo>
                        <a:pt x="75" y="33"/>
                      </a:lnTo>
                      <a:lnTo>
                        <a:pt x="75" y="33"/>
                      </a:lnTo>
                      <a:lnTo>
                        <a:pt x="65" y="29"/>
                      </a:lnTo>
                      <a:lnTo>
                        <a:pt x="58" y="26"/>
                      </a:lnTo>
                      <a:lnTo>
                        <a:pt x="52" y="24"/>
                      </a:lnTo>
                      <a:lnTo>
                        <a:pt x="52" y="24"/>
                      </a:lnTo>
                      <a:lnTo>
                        <a:pt x="34" y="24"/>
                      </a:lnTo>
                      <a:lnTo>
                        <a:pt x="34" y="24"/>
                      </a:lnTo>
                      <a:lnTo>
                        <a:pt x="31" y="41"/>
                      </a:lnTo>
                      <a:lnTo>
                        <a:pt x="31" y="41"/>
                      </a:lnTo>
                      <a:lnTo>
                        <a:pt x="32" y="41"/>
                      </a:lnTo>
                      <a:lnTo>
                        <a:pt x="34" y="41"/>
                      </a:lnTo>
                      <a:lnTo>
                        <a:pt x="38" y="41"/>
                      </a:lnTo>
                      <a:lnTo>
                        <a:pt x="42" y="40"/>
                      </a:lnTo>
                      <a:lnTo>
                        <a:pt x="45" y="40"/>
                      </a:lnTo>
                      <a:lnTo>
                        <a:pt x="48" y="41"/>
                      </a:lnTo>
                      <a:lnTo>
                        <a:pt x="48" y="41"/>
                      </a:lnTo>
                      <a:lnTo>
                        <a:pt x="49" y="44"/>
                      </a:lnTo>
                      <a:lnTo>
                        <a:pt x="51" y="47"/>
                      </a:lnTo>
                      <a:lnTo>
                        <a:pt x="49" y="51"/>
                      </a:lnTo>
                      <a:lnTo>
                        <a:pt x="45" y="54"/>
                      </a:lnTo>
                      <a:lnTo>
                        <a:pt x="45" y="54"/>
                      </a:lnTo>
                      <a:lnTo>
                        <a:pt x="42" y="57"/>
                      </a:lnTo>
                      <a:lnTo>
                        <a:pt x="42" y="60"/>
                      </a:lnTo>
                      <a:lnTo>
                        <a:pt x="45" y="64"/>
                      </a:lnTo>
                      <a:lnTo>
                        <a:pt x="48" y="67"/>
                      </a:lnTo>
                      <a:lnTo>
                        <a:pt x="48" y="67"/>
                      </a:lnTo>
                      <a:lnTo>
                        <a:pt x="51" y="70"/>
                      </a:lnTo>
                      <a:lnTo>
                        <a:pt x="52" y="73"/>
                      </a:lnTo>
                      <a:lnTo>
                        <a:pt x="52" y="84"/>
                      </a:lnTo>
                      <a:lnTo>
                        <a:pt x="52" y="84"/>
                      </a:lnTo>
                      <a:lnTo>
                        <a:pt x="52" y="96"/>
                      </a:lnTo>
                      <a:lnTo>
                        <a:pt x="51" y="100"/>
                      </a:lnTo>
                      <a:lnTo>
                        <a:pt x="49" y="101"/>
                      </a:lnTo>
                      <a:lnTo>
                        <a:pt x="48" y="103"/>
                      </a:lnTo>
                      <a:lnTo>
                        <a:pt x="48" y="103"/>
                      </a:lnTo>
                      <a:lnTo>
                        <a:pt x="44" y="103"/>
                      </a:lnTo>
                      <a:lnTo>
                        <a:pt x="41" y="101"/>
                      </a:lnTo>
                      <a:lnTo>
                        <a:pt x="38" y="101"/>
                      </a:lnTo>
                      <a:lnTo>
                        <a:pt x="35" y="101"/>
                      </a:lnTo>
                      <a:lnTo>
                        <a:pt x="35" y="101"/>
                      </a:lnTo>
                      <a:lnTo>
                        <a:pt x="34" y="100"/>
                      </a:lnTo>
                      <a:lnTo>
                        <a:pt x="32" y="100"/>
                      </a:lnTo>
                      <a:lnTo>
                        <a:pt x="31" y="96"/>
                      </a:lnTo>
                      <a:lnTo>
                        <a:pt x="30" y="93"/>
                      </a:lnTo>
                      <a:lnTo>
                        <a:pt x="27" y="91"/>
                      </a:lnTo>
                      <a:lnTo>
                        <a:pt x="27" y="91"/>
                      </a:lnTo>
                      <a:lnTo>
                        <a:pt x="24" y="93"/>
                      </a:lnTo>
                      <a:lnTo>
                        <a:pt x="24" y="96"/>
                      </a:lnTo>
                      <a:lnTo>
                        <a:pt x="22" y="98"/>
                      </a:lnTo>
                      <a:lnTo>
                        <a:pt x="21" y="100"/>
                      </a:lnTo>
                      <a:lnTo>
                        <a:pt x="20" y="100"/>
                      </a:lnTo>
                      <a:lnTo>
                        <a:pt x="20" y="100"/>
                      </a:lnTo>
                      <a:lnTo>
                        <a:pt x="15" y="100"/>
                      </a:lnTo>
                      <a:lnTo>
                        <a:pt x="11" y="100"/>
                      </a:lnTo>
                      <a:lnTo>
                        <a:pt x="10" y="103"/>
                      </a:lnTo>
                      <a:lnTo>
                        <a:pt x="10" y="107"/>
                      </a:lnTo>
                      <a:lnTo>
                        <a:pt x="10" y="107"/>
                      </a:lnTo>
                      <a:lnTo>
                        <a:pt x="12" y="111"/>
                      </a:lnTo>
                      <a:lnTo>
                        <a:pt x="12" y="115"/>
                      </a:lnTo>
                      <a:lnTo>
                        <a:pt x="12" y="118"/>
                      </a:lnTo>
                      <a:lnTo>
                        <a:pt x="8" y="120"/>
                      </a:lnTo>
                      <a:lnTo>
                        <a:pt x="8" y="120"/>
                      </a:lnTo>
                      <a:lnTo>
                        <a:pt x="3" y="121"/>
                      </a:lnTo>
                      <a:lnTo>
                        <a:pt x="0" y="124"/>
                      </a:lnTo>
                      <a:lnTo>
                        <a:pt x="0" y="124"/>
                      </a:lnTo>
                      <a:lnTo>
                        <a:pt x="3" y="125"/>
                      </a:lnTo>
                      <a:lnTo>
                        <a:pt x="3" y="125"/>
                      </a:lnTo>
                      <a:lnTo>
                        <a:pt x="10" y="134"/>
                      </a:lnTo>
                      <a:lnTo>
                        <a:pt x="15" y="142"/>
                      </a:lnTo>
                      <a:lnTo>
                        <a:pt x="15" y="142"/>
                      </a:lnTo>
                      <a:lnTo>
                        <a:pt x="25" y="137"/>
                      </a:lnTo>
                      <a:lnTo>
                        <a:pt x="31" y="134"/>
                      </a:lnTo>
                      <a:lnTo>
                        <a:pt x="31" y="13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0" name="Djibouti">
                  <a:extLst>
                    <a:ext uri="{FF2B5EF4-FFF2-40B4-BE49-F238E27FC236}">
                      <a16:creationId xmlns:a16="http://schemas.microsoft.com/office/drawing/2014/main" id="{54D21E95-FA8E-EC01-40E2-692CC9822F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98574" y="4004904"/>
                  <a:ext cx="41434" cy="45874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2" y="15"/>
                    </a:cxn>
                    <a:cxn ang="0">
                      <a:pos x="2" y="15"/>
                    </a:cxn>
                    <a:cxn ang="0">
                      <a:pos x="0" y="18"/>
                    </a:cxn>
                    <a:cxn ang="0">
                      <a:pos x="0" y="22"/>
                    </a:cxn>
                    <a:cxn ang="0">
                      <a:pos x="2" y="28"/>
                    </a:cxn>
                    <a:cxn ang="0">
                      <a:pos x="2" y="28"/>
                    </a:cxn>
                    <a:cxn ang="0">
                      <a:pos x="3" y="30"/>
                    </a:cxn>
                    <a:cxn ang="0">
                      <a:pos x="6" y="30"/>
                    </a:cxn>
                    <a:cxn ang="0">
                      <a:pos x="10" y="28"/>
                    </a:cxn>
                    <a:cxn ang="0">
                      <a:pos x="10" y="28"/>
                    </a:cxn>
                    <a:cxn ang="0">
                      <a:pos x="12" y="27"/>
                    </a:cxn>
                    <a:cxn ang="0">
                      <a:pos x="15" y="28"/>
                    </a:cxn>
                    <a:cxn ang="0">
                      <a:pos x="19" y="31"/>
                    </a:cxn>
                    <a:cxn ang="0">
                      <a:pos x="19" y="31"/>
                    </a:cxn>
                    <a:cxn ang="0">
                      <a:pos x="25" y="22"/>
                    </a:cxn>
                    <a:cxn ang="0">
                      <a:pos x="25" y="22"/>
                    </a:cxn>
                    <a:cxn ang="0">
                      <a:pos x="16" y="20"/>
                    </a:cxn>
                    <a:cxn ang="0">
                      <a:pos x="16" y="20"/>
                    </a:cxn>
                    <a:cxn ang="0">
                      <a:pos x="16" y="17"/>
                    </a:cxn>
                    <a:cxn ang="0">
                      <a:pos x="19" y="15"/>
                    </a:cxn>
                    <a:cxn ang="0">
                      <a:pos x="26" y="11"/>
                    </a:cxn>
                    <a:cxn ang="0">
                      <a:pos x="26" y="11"/>
                    </a:cxn>
                    <a:cxn ang="0">
                      <a:pos x="28" y="10"/>
                    </a:cxn>
                    <a:cxn ang="0">
                      <a:pos x="28" y="8"/>
                    </a:cxn>
                    <a:cxn ang="0">
                      <a:pos x="26" y="5"/>
                    </a:cxn>
                    <a:cxn ang="0">
                      <a:pos x="25" y="3"/>
                    </a:cxn>
                    <a:cxn ang="0">
                      <a:pos x="25" y="3"/>
                    </a:cxn>
                    <a:cxn ang="0">
                      <a:pos x="22" y="0"/>
                    </a:cxn>
                    <a:cxn ang="0">
                      <a:pos x="22" y="0"/>
                    </a:cxn>
                    <a:cxn ang="0">
                      <a:pos x="18" y="4"/>
                    </a:cxn>
                    <a:cxn ang="0">
                      <a:pos x="18" y="4"/>
                    </a:cxn>
                    <a:cxn ang="0">
                      <a:pos x="15" y="4"/>
                    </a:cxn>
                    <a:cxn ang="0">
                      <a:pos x="10" y="4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28" h="31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2" y="15"/>
                      </a:lnTo>
                      <a:lnTo>
                        <a:pt x="2" y="15"/>
                      </a:lnTo>
                      <a:lnTo>
                        <a:pt x="0" y="18"/>
                      </a:lnTo>
                      <a:lnTo>
                        <a:pt x="0" y="22"/>
                      </a:lnTo>
                      <a:lnTo>
                        <a:pt x="2" y="28"/>
                      </a:lnTo>
                      <a:lnTo>
                        <a:pt x="2" y="28"/>
                      </a:lnTo>
                      <a:lnTo>
                        <a:pt x="3" y="30"/>
                      </a:lnTo>
                      <a:lnTo>
                        <a:pt x="6" y="30"/>
                      </a:lnTo>
                      <a:lnTo>
                        <a:pt x="10" y="28"/>
                      </a:lnTo>
                      <a:lnTo>
                        <a:pt x="10" y="28"/>
                      </a:lnTo>
                      <a:lnTo>
                        <a:pt x="12" y="27"/>
                      </a:lnTo>
                      <a:lnTo>
                        <a:pt x="15" y="28"/>
                      </a:lnTo>
                      <a:lnTo>
                        <a:pt x="19" y="31"/>
                      </a:lnTo>
                      <a:lnTo>
                        <a:pt x="19" y="31"/>
                      </a:lnTo>
                      <a:lnTo>
                        <a:pt x="25" y="22"/>
                      </a:lnTo>
                      <a:lnTo>
                        <a:pt x="25" y="22"/>
                      </a:lnTo>
                      <a:lnTo>
                        <a:pt x="16" y="20"/>
                      </a:lnTo>
                      <a:lnTo>
                        <a:pt x="16" y="20"/>
                      </a:lnTo>
                      <a:lnTo>
                        <a:pt x="16" y="17"/>
                      </a:lnTo>
                      <a:lnTo>
                        <a:pt x="19" y="15"/>
                      </a:lnTo>
                      <a:lnTo>
                        <a:pt x="26" y="11"/>
                      </a:lnTo>
                      <a:lnTo>
                        <a:pt x="26" y="11"/>
                      </a:lnTo>
                      <a:lnTo>
                        <a:pt x="28" y="10"/>
                      </a:lnTo>
                      <a:lnTo>
                        <a:pt x="28" y="8"/>
                      </a:lnTo>
                      <a:lnTo>
                        <a:pt x="26" y="5"/>
                      </a:lnTo>
                      <a:lnTo>
                        <a:pt x="25" y="3"/>
                      </a:lnTo>
                      <a:lnTo>
                        <a:pt x="25" y="3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1" name="Uganda">
                  <a:extLst>
                    <a:ext uri="{FF2B5EF4-FFF2-40B4-BE49-F238E27FC236}">
                      <a16:creationId xmlns:a16="http://schemas.microsoft.com/office/drawing/2014/main" id="{3323FFFB-999F-D8D0-222D-23C631494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5055" y="4215774"/>
                  <a:ext cx="130221" cy="133181"/>
                </a:xfrm>
                <a:custGeom>
                  <a:avLst/>
                  <a:gdLst/>
                  <a:ahLst/>
                  <a:cxnLst>
                    <a:cxn ang="0">
                      <a:pos x="79" y="6"/>
                    </a:cxn>
                    <a:cxn ang="0">
                      <a:pos x="72" y="0"/>
                    </a:cxn>
                    <a:cxn ang="0">
                      <a:pos x="67" y="4"/>
                    </a:cxn>
                    <a:cxn ang="0">
                      <a:pos x="65" y="6"/>
                    </a:cxn>
                    <a:cxn ang="0">
                      <a:pos x="57" y="6"/>
                    </a:cxn>
                    <a:cxn ang="0">
                      <a:pos x="54" y="4"/>
                    </a:cxn>
                    <a:cxn ang="0">
                      <a:pos x="45" y="9"/>
                    </a:cxn>
                    <a:cxn ang="0">
                      <a:pos x="42" y="10"/>
                    </a:cxn>
                    <a:cxn ang="0">
                      <a:pos x="38" y="6"/>
                    </a:cxn>
                    <a:cxn ang="0">
                      <a:pos x="35" y="6"/>
                    </a:cxn>
                    <a:cxn ang="0">
                      <a:pos x="23" y="9"/>
                    </a:cxn>
                    <a:cxn ang="0">
                      <a:pos x="21" y="23"/>
                    </a:cxn>
                    <a:cxn ang="0">
                      <a:pos x="23" y="26"/>
                    </a:cxn>
                    <a:cxn ang="0">
                      <a:pos x="25" y="29"/>
                    </a:cxn>
                    <a:cxn ang="0">
                      <a:pos x="27" y="31"/>
                    </a:cxn>
                    <a:cxn ang="0">
                      <a:pos x="24" y="36"/>
                    </a:cxn>
                    <a:cxn ang="0">
                      <a:pos x="23" y="39"/>
                    </a:cxn>
                    <a:cxn ang="0">
                      <a:pos x="15" y="44"/>
                    </a:cxn>
                    <a:cxn ang="0">
                      <a:pos x="13" y="46"/>
                    </a:cxn>
                    <a:cxn ang="0">
                      <a:pos x="11" y="50"/>
                    </a:cxn>
                    <a:cxn ang="0">
                      <a:pos x="10" y="53"/>
                    </a:cxn>
                    <a:cxn ang="0">
                      <a:pos x="7" y="57"/>
                    </a:cxn>
                    <a:cxn ang="0">
                      <a:pos x="5" y="64"/>
                    </a:cxn>
                    <a:cxn ang="0">
                      <a:pos x="3" y="78"/>
                    </a:cxn>
                    <a:cxn ang="0">
                      <a:pos x="1" y="84"/>
                    </a:cxn>
                    <a:cxn ang="0">
                      <a:pos x="0" y="90"/>
                    </a:cxn>
                    <a:cxn ang="0">
                      <a:pos x="8" y="88"/>
                    </a:cxn>
                    <a:cxn ang="0">
                      <a:pos x="17" y="85"/>
                    </a:cxn>
                    <a:cxn ang="0">
                      <a:pos x="38" y="83"/>
                    </a:cxn>
                    <a:cxn ang="0">
                      <a:pos x="42" y="71"/>
                    </a:cxn>
                    <a:cxn ang="0">
                      <a:pos x="50" y="64"/>
                    </a:cxn>
                    <a:cxn ang="0">
                      <a:pos x="55" y="64"/>
                    </a:cxn>
                    <a:cxn ang="0">
                      <a:pos x="71" y="66"/>
                    </a:cxn>
                    <a:cxn ang="0">
                      <a:pos x="75" y="56"/>
                    </a:cxn>
                    <a:cxn ang="0">
                      <a:pos x="82" y="47"/>
                    </a:cxn>
                    <a:cxn ang="0">
                      <a:pos x="87" y="37"/>
                    </a:cxn>
                    <a:cxn ang="0">
                      <a:pos x="88" y="23"/>
                    </a:cxn>
                  </a:cxnLst>
                  <a:rect l="0" t="0" r="r" b="b"/>
                  <a:pathLst>
                    <a:path w="88" h="90">
                      <a:moveTo>
                        <a:pt x="81" y="17"/>
                      </a:moveTo>
                      <a:lnTo>
                        <a:pt x="79" y="6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68" y="2"/>
                      </a:lnTo>
                      <a:lnTo>
                        <a:pt x="67" y="4"/>
                      </a:lnTo>
                      <a:lnTo>
                        <a:pt x="67" y="4"/>
                      </a:lnTo>
                      <a:lnTo>
                        <a:pt x="65" y="6"/>
                      </a:lnTo>
                      <a:lnTo>
                        <a:pt x="62" y="6"/>
                      </a:lnTo>
                      <a:lnTo>
                        <a:pt x="57" y="6"/>
                      </a:lnTo>
                      <a:lnTo>
                        <a:pt x="57" y="6"/>
                      </a:lnTo>
                      <a:lnTo>
                        <a:pt x="54" y="4"/>
                      </a:lnTo>
                      <a:lnTo>
                        <a:pt x="50" y="6"/>
                      </a:lnTo>
                      <a:lnTo>
                        <a:pt x="45" y="9"/>
                      </a:lnTo>
                      <a:lnTo>
                        <a:pt x="45" y="9"/>
                      </a:lnTo>
                      <a:lnTo>
                        <a:pt x="42" y="10"/>
                      </a:lnTo>
                      <a:lnTo>
                        <a:pt x="41" y="9"/>
                      </a:lnTo>
                      <a:lnTo>
                        <a:pt x="38" y="6"/>
                      </a:lnTo>
                      <a:lnTo>
                        <a:pt x="35" y="6"/>
                      </a:lnTo>
                      <a:lnTo>
                        <a:pt x="35" y="6"/>
                      </a:lnTo>
                      <a:lnTo>
                        <a:pt x="27" y="7"/>
                      </a:lnTo>
                      <a:lnTo>
                        <a:pt x="23" y="9"/>
                      </a:lnTo>
                      <a:lnTo>
                        <a:pt x="23" y="9"/>
                      </a:lnTo>
                      <a:lnTo>
                        <a:pt x="21" y="23"/>
                      </a:lnTo>
                      <a:lnTo>
                        <a:pt x="21" y="23"/>
                      </a:lnTo>
                      <a:lnTo>
                        <a:pt x="23" y="26"/>
                      </a:lnTo>
                      <a:lnTo>
                        <a:pt x="24" y="27"/>
                      </a:lnTo>
                      <a:lnTo>
                        <a:pt x="25" y="29"/>
                      </a:lnTo>
                      <a:lnTo>
                        <a:pt x="27" y="31"/>
                      </a:lnTo>
                      <a:lnTo>
                        <a:pt x="27" y="31"/>
                      </a:lnTo>
                      <a:lnTo>
                        <a:pt x="25" y="33"/>
                      </a:lnTo>
                      <a:lnTo>
                        <a:pt x="24" y="36"/>
                      </a:lnTo>
                      <a:lnTo>
                        <a:pt x="23" y="39"/>
                      </a:lnTo>
                      <a:lnTo>
                        <a:pt x="23" y="39"/>
                      </a:lnTo>
                      <a:lnTo>
                        <a:pt x="20" y="41"/>
                      </a:lnTo>
                      <a:lnTo>
                        <a:pt x="15" y="44"/>
                      </a:lnTo>
                      <a:lnTo>
                        <a:pt x="15" y="44"/>
                      </a:lnTo>
                      <a:lnTo>
                        <a:pt x="13" y="46"/>
                      </a:lnTo>
                      <a:lnTo>
                        <a:pt x="13" y="48"/>
                      </a:lnTo>
                      <a:lnTo>
                        <a:pt x="11" y="50"/>
                      </a:lnTo>
                      <a:lnTo>
                        <a:pt x="10" y="53"/>
                      </a:lnTo>
                      <a:lnTo>
                        <a:pt x="10" y="53"/>
                      </a:lnTo>
                      <a:lnTo>
                        <a:pt x="7" y="54"/>
                      </a:lnTo>
                      <a:lnTo>
                        <a:pt x="7" y="57"/>
                      </a:lnTo>
                      <a:lnTo>
                        <a:pt x="5" y="64"/>
                      </a:lnTo>
                      <a:lnTo>
                        <a:pt x="5" y="64"/>
                      </a:lnTo>
                      <a:lnTo>
                        <a:pt x="3" y="71"/>
                      </a:lnTo>
                      <a:lnTo>
                        <a:pt x="3" y="78"/>
                      </a:lnTo>
                      <a:lnTo>
                        <a:pt x="3" y="78"/>
                      </a:lnTo>
                      <a:lnTo>
                        <a:pt x="1" y="84"/>
                      </a:lnTo>
                      <a:lnTo>
                        <a:pt x="0" y="90"/>
                      </a:lnTo>
                      <a:lnTo>
                        <a:pt x="0" y="90"/>
                      </a:lnTo>
                      <a:lnTo>
                        <a:pt x="4" y="90"/>
                      </a:lnTo>
                      <a:lnTo>
                        <a:pt x="8" y="88"/>
                      </a:lnTo>
                      <a:lnTo>
                        <a:pt x="8" y="88"/>
                      </a:lnTo>
                      <a:lnTo>
                        <a:pt x="17" y="85"/>
                      </a:lnTo>
                      <a:lnTo>
                        <a:pt x="24" y="83"/>
                      </a:lnTo>
                      <a:lnTo>
                        <a:pt x="38" y="83"/>
                      </a:lnTo>
                      <a:lnTo>
                        <a:pt x="38" y="83"/>
                      </a:lnTo>
                      <a:lnTo>
                        <a:pt x="42" y="71"/>
                      </a:lnTo>
                      <a:lnTo>
                        <a:pt x="47" y="67"/>
                      </a:lnTo>
                      <a:lnTo>
                        <a:pt x="50" y="64"/>
                      </a:lnTo>
                      <a:lnTo>
                        <a:pt x="50" y="64"/>
                      </a:lnTo>
                      <a:lnTo>
                        <a:pt x="55" y="64"/>
                      </a:lnTo>
                      <a:lnTo>
                        <a:pt x="60" y="64"/>
                      </a:lnTo>
                      <a:lnTo>
                        <a:pt x="71" y="66"/>
                      </a:lnTo>
                      <a:lnTo>
                        <a:pt x="71" y="66"/>
                      </a:lnTo>
                      <a:lnTo>
                        <a:pt x="75" y="56"/>
                      </a:lnTo>
                      <a:lnTo>
                        <a:pt x="75" y="56"/>
                      </a:lnTo>
                      <a:lnTo>
                        <a:pt x="82" y="47"/>
                      </a:lnTo>
                      <a:lnTo>
                        <a:pt x="85" y="41"/>
                      </a:lnTo>
                      <a:lnTo>
                        <a:pt x="87" y="37"/>
                      </a:lnTo>
                      <a:lnTo>
                        <a:pt x="87" y="37"/>
                      </a:lnTo>
                      <a:lnTo>
                        <a:pt x="88" y="23"/>
                      </a:lnTo>
                      <a:lnTo>
                        <a:pt x="81" y="1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2" name="Burundi">
                  <a:extLst>
                    <a:ext uri="{FF2B5EF4-FFF2-40B4-BE49-F238E27FC236}">
                      <a16:creationId xmlns:a16="http://schemas.microsoft.com/office/drawing/2014/main" id="{9D453468-915F-6D81-7600-67AF0B485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8178" y="4365971"/>
                  <a:ext cx="38474" cy="51792"/>
                </a:xfrm>
                <a:custGeom>
                  <a:avLst/>
                  <a:gdLst/>
                  <a:ahLst/>
                  <a:cxnLst>
                    <a:cxn ang="0">
                      <a:pos x="1" y="17"/>
                    </a:cxn>
                    <a:cxn ang="0">
                      <a:pos x="1" y="17"/>
                    </a:cxn>
                    <a:cxn ang="0">
                      <a:pos x="6" y="35"/>
                    </a:cxn>
                    <a:cxn ang="0">
                      <a:pos x="6" y="35"/>
                    </a:cxn>
                    <a:cxn ang="0">
                      <a:pos x="13" y="30"/>
                    </a:cxn>
                    <a:cxn ang="0">
                      <a:pos x="13" y="30"/>
                    </a:cxn>
                    <a:cxn ang="0">
                      <a:pos x="17" y="27"/>
                    </a:cxn>
                    <a:cxn ang="0">
                      <a:pos x="21" y="20"/>
                    </a:cxn>
                    <a:cxn ang="0">
                      <a:pos x="26" y="12"/>
                    </a:cxn>
                    <a:cxn ang="0">
                      <a:pos x="21" y="9"/>
                    </a:cxn>
                    <a:cxn ang="0">
                      <a:pos x="21" y="9"/>
                    </a:cxn>
                    <a:cxn ang="0">
                      <a:pos x="21" y="7"/>
                    </a:cxn>
                    <a:cxn ang="0">
                      <a:pos x="21" y="0"/>
                    </a:cxn>
                    <a:cxn ang="0">
                      <a:pos x="21" y="0"/>
                    </a:cxn>
                    <a:cxn ang="0">
                      <a:pos x="14" y="2"/>
                    </a:cxn>
                    <a:cxn ang="0">
                      <a:pos x="14" y="2"/>
                    </a:cxn>
                    <a:cxn ang="0">
                      <a:pos x="14" y="2"/>
                    </a:cxn>
                    <a:cxn ang="0">
                      <a:pos x="13" y="5"/>
                    </a:cxn>
                    <a:cxn ang="0">
                      <a:pos x="10" y="6"/>
                    </a:cxn>
                    <a:cxn ang="0">
                      <a:pos x="6" y="6"/>
                    </a:cxn>
                    <a:cxn ang="0">
                      <a:pos x="6" y="6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1" y="6"/>
                    </a:cxn>
                    <a:cxn ang="0">
                      <a:pos x="1" y="17"/>
                    </a:cxn>
                  </a:cxnLst>
                  <a:rect l="0" t="0" r="r" b="b"/>
                  <a:pathLst>
                    <a:path w="26" h="35">
                      <a:moveTo>
                        <a:pt x="1" y="17"/>
                      </a:moveTo>
                      <a:lnTo>
                        <a:pt x="1" y="17"/>
                      </a:lnTo>
                      <a:lnTo>
                        <a:pt x="6" y="35"/>
                      </a:lnTo>
                      <a:lnTo>
                        <a:pt x="6" y="35"/>
                      </a:lnTo>
                      <a:lnTo>
                        <a:pt x="13" y="30"/>
                      </a:lnTo>
                      <a:lnTo>
                        <a:pt x="13" y="30"/>
                      </a:lnTo>
                      <a:lnTo>
                        <a:pt x="17" y="27"/>
                      </a:lnTo>
                      <a:lnTo>
                        <a:pt x="21" y="20"/>
                      </a:lnTo>
                      <a:lnTo>
                        <a:pt x="26" y="12"/>
                      </a:lnTo>
                      <a:lnTo>
                        <a:pt x="21" y="9"/>
                      </a:lnTo>
                      <a:lnTo>
                        <a:pt x="21" y="9"/>
                      </a:lnTo>
                      <a:lnTo>
                        <a:pt x="21" y="7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3" y="5"/>
                      </a:lnTo>
                      <a:lnTo>
                        <a:pt x="10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1" y="6"/>
                      </a:lnTo>
                      <a:lnTo>
                        <a:pt x="1" y="1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3" name="Malawi">
                  <a:extLst>
                    <a:ext uri="{FF2B5EF4-FFF2-40B4-BE49-F238E27FC236}">
                      <a16:creationId xmlns:a16="http://schemas.microsoft.com/office/drawing/2014/main" id="{0E0106CC-713C-25D3-40D6-0A818379F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4006" y="4540586"/>
                  <a:ext cx="73989" cy="182014"/>
                </a:xfrm>
                <a:custGeom>
                  <a:avLst/>
                  <a:gdLst/>
                  <a:ahLst/>
                  <a:cxnLst>
                    <a:cxn ang="0">
                      <a:pos x="49" y="82"/>
                    </a:cxn>
                    <a:cxn ang="0">
                      <a:pos x="39" y="72"/>
                    </a:cxn>
                    <a:cxn ang="0">
                      <a:pos x="37" y="74"/>
                    </a:cxn>
                    <a:cxn ang="0">
                      <a:pos x="33" y="74"/>
                    </a:cxn>
                    <a:cxn ang="0">
                      <a:pos x="23" y="59"/>
                    </a:cxn>
                    <a:cxn ang="0">
                      <a:pos x="20" y="50"/>
                    </a:cxn>
                    <a:cxn ang="0">
                      <a:pos x="23" y="35"/>
                    </a:cxn>
                    <a:cxn ang="0">
                      <a:pos x="23" y="25"/>
                    </a:cxn>
                    <a:cxn ang="0">
                      <a:pos x="22" y="22"/>
                    </a:cxn>
                    <a:cxn ang="0">
                      <a:pos x="17" y="3"/>
                    </a:cxn>
                    <a:cxn ang="0">
                      <a:pos x="19" y="0"/>
                    </a:cxn>
                    <a:cxn ang="0">
                      <a:pos x="8" y="0"/>
                    </a:cxn>
                    <a:cxn ang="0">
                      <a:pos x="15" y="16"/>
                    </a:cxn>
                    <a:cxn ang="0">
                      <a:pos x="13" y="18"/>
                    </a:cxn>
                    <a:cxn ang="0">
                      <a:pos x="10" y="18"/>
                    </a:cxn>
                    <a:cxn ang="0">
                      <a:pos x="9" y="19"/>
                    </a:cxn>
                    <a:cxn ang="0">
                      <a:pos x="8" y="33"/>
                    </a:cxn>
                    <a:cxn ang="0">
                      <a:pos x="9" y="46"/>
                    </a:cxn>
                    <a:cxn ang="0">
                      <a:pos x="10" y="46"/>
                    </a:cxn>
                    <a:cxn ang="0">
                      <a:pos x="8" y="47"/>
                    </a:cxn>
                    <a:cxn ang="0">
                      <a:pos x="2" y="50"/>
                    </a:cxn>
                    <a:cxn ang="0">
                      <a:pos x="2" y="59"/>
                    </a:cxn>
                    <a:cxn ang="0">
                      <a:pos x="0" y="66"/>
                    </a:cxn>
                    <a:cxn ang="0">
                      <a:pos x="0" y="67"/>
                    </a:cxn>
                    <a:cxn ang="0">
                      <a:pos x="3" y="73"/>
                    </a:cxn>
                    <a:cxn ang="0">
                      <a:pos x="3" y="73"/>
                    </a:cxn>
                    <a:cxn ang="0">
                      <a:pos x="12" y="79"/>
                    </a:cxn>
                    <a:cxn ang="0">
                      <a:pos x="15" y="80"/>
                    </a:cxn>
                    <a:cxn ang="0">
                      <a:pos x="25" y="79"/>
                    </a:cxn>
                    <a:cxn ang="0">
                      <a:pos x="27" y="82"/>
                    </a:cxn>
                    <a:cxn ang="0">
                      <a:pos x="26" y="87"/>
                    </a:cxn>
                    <a:cxn ang="0">
                      <a:pos x="23" y="99"/>
                    </a:cxn>
                    <a:cxn ang="0">
                      <a:pos x="23" y="103"/>
                    </a:cxn>
                    <a:cxn ang="0">
                      <a:pos x="36" y="120"/>
                    </a:cxn>
                    <a:cxn ang="0">
                      <a:pos x="39" y="123"/>
                    </a:cxn>
                    <a:cxn ang="0">
                      <a:pos x="37" y="116"/>
                    </a:cxn>
                    <a:cxn ang="0">
                      <a:pos x="40" y="107"/>
                    </a:cxn>
                    <a:cxn ang="0">
                      <a:pos x="43" y="106"/>
                    </a:cxn>
                    <a:cxn ang="0">
                      <a:pos x="47" y="103"/>
                    </a:cxn>
                    <a:cxn ang="0">
                      <a:pos x="49" y="97"/>
                    </a:cxn>
                    <a:cxn ang="0">
                      <a:pos x="50" y="87"/>
                    </a:cxn>
                    <a:cxn ang="0">
                      <a:pos x="49" y="82"/>
                    </a:cxn>
                  </a:cxnLst>
                  <a:rect l="0" t="0" r="r" b="b"/>
                  <a:pathLst>
                    <a:path w="50" h="123">
                      <a:moveTo>
                        <a:pt x="49" y="82"/>
                      </a:moveTo>
                      <a:lnTo>
                        <a:pt x="49" y="82"/>
                      </a:lnTo>
                      <a:lnTo>
                        <a:pt x="39" y="72"/>
                      </a:lnTo>
                      <a:lnTo>
                        <a:pt x="39" y="72"/>
                      </a:lnTo>
                      <a:lnTo>
                        <a:pt x="37" y="74"/>
                      </a:lnTo>
                      <a:lnTo>
                        <a:pt x="37" y="74"/>
                      </a:lnTo>
                      <a:lnTo>
                        <a:pt x="36" y="76"/>
                      </a:lnTo>
                      <a:lnTo>
                        <a:pt x="33" y="74"/>
                      </a:lnTo>
                      <a:lnTo>
                        <a:pt x="27" y="69"/>
                      </a:lnTo>
                      <a:lnTo>
                        <a:pt x="23" y="59"/>
                      </a:lnTo>
                      <a:lnTo>
                        <a:pt x="20" y="50"/>
                      </a:lnTo>
                      <a:lnTo>
                        <a:pt x="20" y="50"/>
                      </a:lnTo>
                      <a:lnTo>
                        <a:pt x="20" y="42"/>
                      </a:lnTo>
                      <a:lnTo>
                        <a:pt x="23" y="35"/>
                      </a:lnTo>
                      <a:lnTo>
                        <a:pt x="23" y="29"/>
                      </a:lnTo>
                      <a:lnTo>
                        <a:pt x="23" y="25"/>
                      </a:lnTo>
                      <a:lnTo>
                        <a:pt x="22" y="22"/>
                      </a:lnTo>
                      <a:lnTo>
                        <a:pt x="22" y="22"/>
                      </a:lnTo>
                      <a:lnTo>
                        <a:pt x="17" y="9"/>
                      </a:lnTo>
                      <a:lnTo>
                        <a:pt x="17" y="3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9"/>
                      </a:lnTo>
                      <a:lnTo>
                        <a:pt x="15" y="16"/>
                      </a:lnTo>
                      <a:lnTo>
                        <a:pt x="15" y="16"/>
                      </a:lnTo>
                      <a:lnTo>
                        <a:pt x="13" y="18"/>
                      </a:lnTo>
                      <a:lnTo>
                        <a:pt x="12" y="18"/>
                      </a:lnTo>
                      <a:lnTo>
                        <a:pt x="10" y="18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8" y="25"/>
                      </a:lnTo>
                      <a:lnTo>
                        <a:pt x="8" y="33"/>
                      </a:lnTo>
                      <a:lnTo>
                        <a:pt x="8" y="40"/>
                      </a:lnTo>
                      <a:lnTo>
                        <a:pt x="9" y="46"/>
                      </a:lnTo>
                      <a:lnTo>
                        <a:pt x="9" y="46"/>
                      </a:lnTo>
                      <a:lnTo>
                        <a:pt x="10" y="46"/>
                      </a:lnTo>
                      <a:lnTo>
                        <a:pt x="9" y="47"/>
                      </a:lnTo>
                      <a:lnTo>
                        <a:pt x="8" y="47"/>
                      </a:lnTo>
                      <a:lnTo>
                        <a:pt x="5" y="49"/>
                      </a:lnTo>
                      <a:lnTo>
                        <a:pt x="2" y="50"/>
                      </a:lnTo>
                      <a:lnTo>
                        <a:pt x="2" y="50"/>
                      </a:lnTo>
                      <a:lnTo>
                        <a:pt x="2" y="59"/>
                      </a:lnTo>
                      <a:lnTo>
                        <a:pt x="2" y="63"/>
                      </a:lnTo>
                      <a:lnTo>
                        <a:pt x="0" y="66"/>
                      </a:lnTo>
                      <a:lnTo>
                        <a:pt x="0" y="66"/>
                      </a:lnTo>
                      <a:lnTo>
                        <a:pt x="0" y="67"/>
                      </a:lnTo>
                      <a:lnTo>
                        <a:pt x="3" y="73"/>
                      </a:lnTo>
                      <a:lnTo>
                        <a:pt x="3" y="73"/>
                      </a:lnTo>
                      <a:lnTo>
                        <a:pt x="3" y="73"/>
                      </a:lnTo>
                      <a:lnTo>
                        <a:pt x="3" y="73"/>
                      </a:lnTo>
                      <a:lnTo>
                        <a:pt x="8" y="76"/>
                      </a:lnTo>
                      <a:lnTo>
                        <a:pt x="12" y="79"/>
                      </a:lnTo>
                      <a:lnTo>
                        <a:pt x="15" y="80"/>
                      </a:lnTo>
                      <a:lnTo>
                        <a:pt x="15" y="80"/>
                      </a:lnTo>
                      <a:lnTo>
                        <a:pt x="20" y="79"/>
                      </a:lnTo>
                      <a:lnTo>
                        <a:pt x="25" y="79"/>
                      </a:lnTo>
                      <a:lnTo>
                        <a:pt x="26" y="80"/>
                      </a:lnTo>
                      <a:lnTo>
                        <a:pt x="27" y="82"/>
                      </a:lnTo>
                      <a:lnTo>
                        <a:pt x="27" y="82"/>
                      </a:lnTo>
                      <a:lnTo>
                        <a:pt x="26" y="87"/>
                      </a:lnTo>
                      <a:lnTo>
                        <a:pt x="25" y="94"/>
                      </a:lnTo>
                      <a:lnTo>
                        <a:pt x="23" y="99"/>
                      </a:lnTo>
                      <a:lnTo>
                        <a:pt x="23" y="103"/>
                      </a:lnTo>
                      <a:lnTo>
                        <a:pt x="23" y="103"/>
                      </a:lnTo>
                      <a:lnTo>
                        <a:pt x="30" y="114"/>
                      </a:lnTo>
                      <a:lnTo>
                        <a:pt x="36" y="120"/>
                      </a:lnTo>
                      <a:lnTo>
                        <a:pt x="37" y="123"/>
                      </a:lnTo>
                      <a:lnTo>
                        <a:pt x="39" y="123"/>
                      </a:lnTo>
                      <a:lnTo>
                        <a:pt x="39" y="123"/>
                      </a:lnTo>
                      <a:lnTo>
                        <a:pt x="37" y="116"/>
                      </a:lnTo>
                      <a:lnTo>
                        <a:pt x="37" y="111"/>
                      </a:lnTo>
                      <a:lnTo>
                        <a:pt x="40" y="107"/>
                      </a:lnTo>
                      <a:lnTo>
                        <a:pt x="40" y="107"/>
                      </a:lnTo>
                      <a:lnTo>
                        <a:pt x="43" y="106"/>
                      </a:lnTo>
                      <a:lnTo>
                        <a:pt x="46" y="106"/>
                      </a:lnTo>
                      <a:lnTo>
                        <a:pt x="47" y="103"/>
                      </a:lnTo>
                      <a:lnTo>
                        <a:pt x="49" y="97"/>
                      </a:lnTo>
                      <a:lnTo>
                        <a:pt x="49" y="97"/>
                      </a:lnTo>
                      <a:lnTo>
                        <a:pt x="49" y="90"/>
                      </a:lnTo>
                      <a:lnTo>
                        <a:pt x="50" y="87"/>
                      </a:lnTo>
                      <a:lnTo>
                        <a:pt x="50" y="84"/>
                      </a:lnTo>
                      <a:lnTo>
                        <a:pt x="49" y="82"/>
                      </a:lnTo>
                      <a:lnTo>
                        <a:pt x="49" y="8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4" name="Ethiopia">
                  <a:extLst>
                    <a:ext uri="{FF2B5EF4-FFF2-40B4-BE49-F238E27FC236}">
                      <a16:creationId xmlns:a16="http://schemas.microsoft.com/office/drawing/2014/main" id="{701E6482-4929-DE73-8B81-3571594CA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1404" y="3951632"/>
                  <a:ext cx="350709" cy="275240"/>
                </a:xfrm>
                <a:custGeom>
                  <a:avLst/>
                  <a:gdLst/>
                  <a:ahLst/>
                  <a:cxnLst>
                    <a:cxn ang="0">
                      <a:pos x="17" y="127"/>
                    </a:cxn>
                    <a:cxn ang="0">
                      <a:pos x="28" y="141"/>
                    </a:cxn>
                    <a:cxn ang="0">
                      <a:pos x="35" y="150"/>
                    </a:cxn>
                    <a:cxn ang="0">
                      <a:pos x="44" y="152"/>
                    </a:cxn>
                    <a:cxn ang="0">
                      <a:pos x="44" y="167"/>
                    </a:cxn>
                    <a:cxn ang="0">
                      <a:pos x="48" y="169"/>
                    </a:cxn>
                    <a:cxn ang="0">
                      <a:pos x="65" y="172"/>
                    </a:cxn>
                    <a:cxn ang="0">
                      <a:pos x="79" y="182"/>
                    </a:cxn>
                    <a:cxn ang="0">
                      <a:pos x="94" y="184"/>
                    </a:cxn>
                    <a:cxn ang="0">
                      <a:pos x="104" y="185"/>
                    </a:cxn>
                    <a:cxn ang="0">
                      <a:pos x="112" y="178"/>
                    </a:cxn>
                    <a:cxn ang="0">
                      <a:pos x="125" y="174"/>
                    </a:cxn>
                    <a:cxn ang="0">
                      <a:pos x="129" y="178"/>
                    </a:cxn>
                    <a:cxn ang="0">
                      <a:pos x="135" y="178"/>
                    </a:cxn>
                    <a:cxn ang="0">
                      <a:pos x="155" y="174"/>
                    </a:cxn>
                    <a:cxn ang="0">
                      <a:pos x="163" y="168"/>
                    </a:cxn>
                    <a:cxn ang="0">
                      <a:pos x="176" y="162"/>
                    </a:cxn>
                    <a:cxn ang="0">
                      <a:pos x="190" y="162"/>
                    </a:cxn>
                    <a:cxn ang="0">
                      <a:pos x="237" y="117"/>
                    </a:cxn>
                    <a:cxn ang="0">
                      <a:pos x="236" y="114"/>
                    </a:cxn>
                    <a:cxn ang="0">
                      <a:pos x="223" y="113"/>
                    </a:cxn>
                    <a:cxn ang="0">
                      <a:pos x="190" y="101"/>
                    </a:cxn>
                    <a:cxn ang="0">
                      <a:pos x="175" y="95"/>
                    </a:cxn>
                    <a:cxn ang="0">
                      <a:pos x="166" y="87"/>
                    </a:cxn>
                    <a:cxn ang="0">
                      <a:pos x="156" y="73"/>
                    </a:cxn>
                    <a:cxn ang="0">
                      <a:pos x="159" y="67"/>
                    </a:cxn>
                    <a:cxn ang="0">
                      <a:pos x="152" y="63"/>
                    </a:cxn>
                    <a:cxn ang="0">
                      <a:pos x="146" y="66"/>
                    </a:cxn>
                    <a:cxn ang="0">
                      <a:pos x="142" y="64"/>
                    </a:cxn>
                    <a:cxn ang="0">
                      <a:pos x="142" y="51"/>
                    </a:cxn>
                    <a:cxn ang="0">
                      <a:pos x="150" y="40"/>
                    </a:cxn>
                    <a:cxn ang="0">
                      <a:pos x="123" y="12"/>
                    </a:cxn>
                    <a:cxn ang="0">
                      <a:pos x="108" y="7"/>
                    </a:cxn>
                    <a:cxn ang="0">
                      <a:pos x="98" y="6"/>
                    </a:cxn>
                    <a:cxn ang="0">
                      <a:pos x="91" y="7"/>
                    </a:cxn>
                    <a:cxn ang="0">
                      <a:pos x="84" y="3"/>
                    </a:cxn>
                    <a:cxn ang="0">
                      <a:pos x="78" y="2"/>
                    </a:cxn>
                    <a:cxn ang="0">
                      <a:pos x="74" y="10"/>
                    </a:cxn>
                    <a:cxn ang="0">
                      <a:pos x="71" y="10"/>
                    </a:cxn>
                    <a:cxn ang="0">
                      <a:pos x="58" y="9"/>
                    </a:cxn>
                    <a:cxn ang="0">
                      <a:pos x="57" y="14"/>
                    </a:cxn>
                    <a:cxn ang="0">
                      <a:pos x="51" y="27"/>
                    </a:cxn>
                    <a:cxn ang="0">
                      <a:pos x="49" y="33"/>
                    </a:cxn>
                    <a:cxn ang="0">
                      <a:pos x="45" y="36"/>
                    </a:cxn>
                    <a:cxn ang="0">
                      <a:pos x="35" y="47"/>
                    </a:cxn>
                    <a:cxn ang="0">
                      <a:pos x="32" y="56"/>
                    </a:cxn>
                    <a:cxn ang="0">
                      <a:pos x="30" y="63"/>
                    </a:cxn>
                    <a:cxn ang="0">
                      <a:pos x="22" y="70"/>
                    </a:cxn>
                    <a:cxn ang="0">
                      <a:pos x="24" y="73"/>
                    </a:cxn>
                    <a:cxn ang="0">
                      <a:pos x="18" y="85"/>
                    </a:cxn>
                    <a:cxn ang="0">
                      <a:pos x="15" y="103"/>
                    </a:cxn>
                    <a:cxn ang="0">
                      <a:pos x="5" y="104"/>
                    </a:cxn>
                    <a:cxn ang="0">
                      <a:pos x="3" y="105"/>
                    </a:cxn>
                    <a:cxn ang="0">
                      <a:pos x="0" y="113"/>
                    </a:cxn>
                    <a:cxn ang="0">
                      <a:pos x="3" y="117"/>
                    </a:cxn>
                    <a:cxn ang="0">
                      <a:pos x="15" y="122"/>
                    </a:cxn>
                  </a:cxnLst>
                  <a:rect l="0" t="0" r="r" b="b"/>
                  <a:pathLst>
                    <a:path w="237" h="186">
                      <a:moveTo>
                        <a:pt x="15" y="122"/>
                      </a:moveTo>
                      <a:lnTo>
                        <a:pt x="15" y="122"/>
                      </a:lnTo>
                      <a:lnTo>
                        <a:pt x="17" y="127"/>
                      </a:lnTo>
                      <a:lnTo>
                        <a:pt x="21" y="131"/>
                      </a:lnTo>
                      <a:lnTo>
                        <a:pt x="25" y="135"/>
                      </a:lnTo>
                      <a:lnTo>
                        <a:pt x="28" y="141"/>
                      </a:lnTo>
                      <a:lnTo>
                        <a:pt x="28" y="141"/>
                      </a:lnTo>
                      <a:lnTo>
                        <a:pt x="32" y="147"/>
                      </a:lnTo>
                      <a:lnTo>
                        <a:pt x="35" y="150"/>
                      </a:lnTo>
                      <a:lnTo>
                        <a:pt x="39" y="152"/>
                      </a:lnTo>
                      <a:lnTo>
                        <a:pt x="44" y="152"/>
                      </a:lnTo>
                      <a:lnTo>
                        <a:pt x="44" y="152"/>
                      </a:lnTo>
                      <a:lnTo>
                        <a:pt x="45" y="154"/>
                      </a:lnTo>
                      <a:lnTo>
                        <a:pt x="45" y="157"/>
                      </a:lnTo>
                      <a:lnTo>
                        <a:pt x="44" y="167"/>
                      </a:lnTo>
                      <a:lnTo>
                        <a:pt x="44" y="167"/>
                      </a:lnTo>
                      <a:lnTo>
                        <a:pt x="48" y="169"/>
                      </a:lnTo>
                      <a:lnTo>
                        <a:pt x="48" y="169"/>
                      </a:lnTo>
                      <a:lnTo>
                        <a:pt x="57" y="169"/>
                      </a:lnTo>
                      <a:lnTo>
                        <a:pt x="61" y="171"/>
                      </a:lnTo>
                      <a:lnTo>
                        <a:pt x="65" y="172"/>
                      </a:lnTo>
                      <a:lnTo>
                        <a:pt x="65" y="172"/>
                      </a:lnTo>
                      <a:lnTo>
                        <a:pt x="74" y="179"/>
                      </a:lnTo>
                      <a:lnTo>
                        <a:pt x="79" y="182"/>
                      </a:lnTo>
                      <a:lnTo>
                        <a:pt x="84" y="182"/>
                      </a:lnTo>
                      <a:lnTo>
                        <a:pt x="84" y="182"/>
                      </a:lnTo>
                      <a:lnTo>
                        <a:pt x="94" y="184"/>
                      </a:lnTo>
                      <a:lnTo>
                        <a:pt x="102" y="186"/>
                      </a:lnTo>
                      <a:lnTo>
                        <a:pt x="102" y="186"/>
                      </a:lnTo>
                      <a:lnTo>
                        <a:pt x="104" y="185"/>
                      </a:lnTo>
                      <a:lnTo>
                        <a:pt x="106" y="184"/>
                      </a:lnTo>
                      <a:lnTo>
                        <a:pt x="109" y="181"/>
                      </a:lnTo>
                      <a:lnTo>
                        <a:pt x="112" y="178"/>
                      </a:lnTo>
                      <a:lnTo>
                        <a:pt x="112" y="178"/>
                      </a:lnTo>
                      <a:lnTo>
                        <a:pt x="121" y="174"/>
                      </a:lnTo>
                      <a:lnTo>
                        <a:pt x="125" y="174"/>
                      </a:lnTo>
                      <a:lnTo>
                        <a:pt x="126" y="175"/>
                      </a:lnTo>
                      <a:lnTo>
                        <a:pt x="126" y="175"/>
                      </a:lnTo>
                      <a:lnTo>
                        <a:pt x="129" y="178"/>
                      </a:lnTo>
                      <a:lnTo>
                        <a:pt x="132" y="178"/>
                      </a:lnTo>
                      <a:lnTo>
                        <a:pt x="135" y="178"/>
                      </a:lnTo>
                      <a:lnTo>
                        <a:pt x="135" y="178"/>
                      </a:lnTo>
                      <a:lnTo>
                        <a:pt x="142" y="175"/>
                      </a:lnTo>
                      <a:lnTo>
                        <a:pt x="142" y="175"/>
                      </a:lnTo>
                      <a:lnTo>
                        <a:pt x="155" y="174"/>
                      </a:lnTo>
                      <a:lnTo>
                        <a:pt x="155" y="174"/>
                      </a:lnTo>
                      <a:lnTo>
                        <a:pt x="158" y="172"/>
                      </a:lnTo>
                      <a:lnTo>
                        <a:pt x="163" y="168"/>
                      </a:lnTo>
                      <a:lnTo>
                        <a:pt x="169" y="164"/>
                      </a:lnTo>
                      <a:lnTo>
                        <a:pt x="172" y="164"/>
                      </a:lnTo>
                      <a:lnTo>
                        <a:pt x="176" y="162"/>
                      </a:lnTo>
                      <a:lnTo>
                        <a:pt x="176" y="162"/>
                      </a:lnTo>
                      <a:lnTo>
                        <a:pt x="187" y="162"/>
                      </a:lnTo>
                      <a:lnTo>
                        <a:pt x="190" y="162"/>
                      </a:lnTo>
                      <a:lnTo>
                        <a:pt x="195" y="159"/>
                      </a:lnTo>
                      <a:lnTo>
                        <a:pt x="195" y="159"/>
                      </a:lnTo>
                      <a:lnTo>
                        <a:pt x="237" y="117"/>
                      </a:lnTo>
                      <a:lnTo>
                        <a:pt x="237" y="117"/>
                      </a:lnTo>
                      <a:lnTo>
                        <a:pt x="237" y="115"/>
                      </a:lnTo>
                      <a:lnTo>
                        <a:pt x="236" y="114"/>
                      </a:lnTo>
                      <a:lnTo>
                        <a:pt x="232" y="113"/>
                      </a:lnTo>
                      <a:lnTo>
                        <a:pt x="232" y="113"/>
                      </a:lnTo>
                      <a:lnTo>
                        <a:pt x="223" y="113"/>
                      </a:lnTo>
                      <a:lnTo>
                        <a:pt x="209" y="108"/>
                      </a:lnTo>
                      <a:lnTo>
                        <a:pt x="209" y="108"/>
                      </a:lnTo>
                      <a:lnTo>
                        <a:pt x="190" y="101"/>
                      </a:lnTo>
                      <a:lnTo>
                        <a:pt x="176" y="97"/>
                      </a:lnTo>
                      <a:lnTo>
                        <a:pt x="176" y="97"/>
                      </a:lnTo>
                      <a:lnTo>
                        <a:pt x="175" y="95"/>
                      </a:lnTo>
                      <a:lnTo>
                        <a:pt x="172" y="93"/>
                      </a:lnTo>
                      <a:lnTo>
                        <a:pt x="166" y="87"/>
                      </a:lnTo>
                      <a:lnTo>
                        <a:pt x="166" y="87"/>
                      </a:lnTo>
                      <a:lnTo>
                        <a:pt x="163" y="84"/>
                      </a:lnTo>
                      <a:lnTo>
                        <a:pt x="160" y="81"/>
                      </a:lnTo>
                      <a:lnTo>
                        <a:pt x="156" y="73"/>
                      </a:lnTo>
                      <a:lnTo>
                        <a:pt x="156" y="73"/>
                      </a:lnTo>
                      <a:lnTo>
                        <a:pt x="156" y="70"/>
                      </a:lnTo>
                      <a:lnTo>
                        <a:pt x="159" y="67"/>
                      </a:lnTo>
                      <a:lnTo>
                        <a:pt x="159" y="67"/>
                      </a:lnTo>
                      <a:lnTo>
                        <a:pt x="155" y="64"/>
                      </a:lnTo>
                      <a:lnTo>
                        <a:pt x="152" y="63"/>
                      </a:lnTo>
                      <a:lnTo>
                        <a:pt x="150" y="64"/>
                      </a:lnTo>
                      <a:lnTo>
                        <a:pt x="150" y="64"/>
                      </a:lnTo>
                      <a:lnTo>
                        <a:pt x="146" y="66"/>
                      </a:lnTo>
                      <a:lnTo>
                        <a:pt x="143" y="66"/>
                      </a:lnTo>
                      <a:lnTo>
                        <a:pt x="142" y="64"/>
                      </a:lnTo>
                      <a:lnTo>
                        <a:pt x="142" y="64"/>
                      </a:lnTo>
                      <a:lnTo>
                        <a:pt x="140" y="58"/>
                      </a:lnTo>
                      <a:lnTo>
                        <a:pt x="140" y="54"/>
                      </a:lnTo>
                      <a:lnTo>
                        <a:pt x="142" y="51"/>
                      </a:lnTo>
                      <a:lnTo>
                        <a:pt x="142" y="51"/>
                      </a:lnTo>
                      <a:lnTo>
                        <a:pt x="148" y="44"/>
                      </a:lnTo>
                      <a:lnTo>
                        <a:pt x="150" y="40"/>
                      </a:lnTo>
                      <a:lnTo>
                        <a:pt x="150" y="40"/>
                      </a:lnTo>
                      <a:lnTo>
                        <a:pt x="135" y="23"/>
                      </a:lnTo>
                      <a:lnTo>
                        <a:pt x="123" y="12"/>
                      </a:lnTo>
                      <a:lnTo>
                        <a:pt x="116" y="6"/>
                      </a:lnTo>
                      <a:lnTo>
                        <a:pt x="116" y="6"/>
                      </a:lnTo>
                      <a:lnTo>
                        <a:pt x="108" y="7"/>
                      </a:lnTo>
                      <a:lnTo>
                        <a:pt x="101" y="6"/>
                      </a:lnTo>
                      <a:lnTo>
                        <a:pt x="101" y="6"/>
                      </a:lnTo>
                      <a:lnTo>
                        <a:pt x="98" y="6"/>
                      </a:lnTo>
                      <a:lnTo>
                        <a:pt x="94" y="6"/>
                      </a:lnTo>
                      <a:lnTo>
                        <a:pt x="94" y="6"/>
                      </a:lnTo>
                      <a:lnTo>
                        <a:pt x="91" y="7"/>
                      </a:lnTo>
                      <a:lnTo>
                        <a:pt x="88" y="6"/>
                      </a:lnTo>
                      <a:lnTo>
                        <a:pt x="84" y="3"/>
                      </a:lnTo>
                      <a:lnTo>
                        <a:pt x="84" y="3"/>
                      </a:lnTo>
                      <a:lnTo>
                        <a:pt x="81" y="2"/>
                      </a:lnTo>
                      <a:lnTo>
                        <a:pt x="79" y="0"/>
                      </a:lnTo>
                      <a:lnTo>
                        <a:pt x="78" y="2"/>
                      </a:lnTo>
                      <a:lnTo>
                        <a:pt x="76" y="4"/>
                      </a:lnTo>
                      <a:lnTo>
                        <a:pt x="76" y="4"/>
                      </a:lnTo>
                      <a:lnTo>
                        <a:pt x="74" y="10"/>
                      </a:lnTo>
                      <a:lnTo>
                        <a:pt x="72" y="10"/>
                      </a:lnTo>
                      <a:lnTo>
                        <a:pt x="71" y="10"/>
                      </a:lnTo>
                      <a:lnTo>
                        <a:pt x="71" y="10"/>
                      </a:lnTo>
                      <a:lnTo>
                        <a:pt x="67" y="9"/>
                      </a:lnTo>
                      <a:lnTo>
                        <a:pt x="58" y="9"/>
                      </a:lnTo>
                      <a:lnTo>
                        <a:pt x="58" y="9"/>
                      </a:lnTo>
                      <a:lnTo>
                        <a:pt x="58" y="9"/>
                      </a:lnTo>
                      <a:lnTo>
                        <a:pt x="58" y="9"/>
                      </a:lnTo>
                      <a:lnTo>
                        <a:pt x="57" y="14"/>
                      </a:lnTo>
                      <a:lnTo>
                        <a:pt x="55" y="20"/>
                      </a:lnTo>
                      <a:lnTo>
                        <a:pt x="52" y="24"/>
                      </a:lnTo>
                      <a:lnTo>
                        <a:pt x="51" y="27"/>
                      </a:lnTo>
                      <a:lnTo>
                        <a:pt x="51" y="27"/>
                      </a:lnTo>
                      <a:lnTo>
                        <a:pt x="51" y="30"/>
                      </a:lnTo>
                      <a:lnTo>
                        <a:pt x="49" y="33"/>
                      </a:lnTo>
                      <a:lnTo>
                        <a:pt x="47" y="36"/>
                      </a:lnTo>
                      <a:lnTo>
                        <a:pt x="45" y="36"/>
                      </a:lnTo>
                      <a:lnTo>
                        <a:pt x="45" y="36"/>
                      </a:lnTo>
                      <a:lnTo>
                        <a:pt x="42" y="37"/>
                      </a:lnTo>
                      <a:lnTo>
                        <a:pt x="39" y="40"/>
                      </a:lnTo>
                      <a:lnTo>
                        <a:pt x="35" y="47"/>
                      </a:lnTo>
                      <a:lnTo>
                        <a:pt x="35" y="47"/>
                      </a:lnTo>
                      <a:lnTo>
                        <a:pt x="32" y="51"/>
                      </a:lnTo>
                      <a:lnTo>
                        <a:pt x="32" y="56"/>
                      </a:lnTo>
                      <a:lnTo>
                        <a:pt x="31" y="60"/>
                      </a:lnTo>
                      <a:lnTo>
                        <a:pt x="30" y="63"/>
                      </a:lnTo>
                      <a:lnTo>
                        <a:pt x="30" y="63"/>
                      </a:lnTo>
                      <a:lnTo>
                        <a:pt x="24" y="67"/>
                      </a:lnTo>
                      <a:lnTo>
                        <a:pt x="22" y="68"/>
                      </a:lnTo>
                      <a:lnTo>
                        <a:pt x="22" y="70"/>
                      </a:lnTo>
                      <a:lnTo>
                        <a:pt x="22" y="70"/>
                      </a:lnTo>
                      <a:lnTo>
                        <a:pt x="24" y="71"/>
                      </a:lnTo>
                      <a:lnTo>
                        <a:pt x="24" y="73"/>
                      </a:lnTo>
                      <a:lnTo>
                        <a:pt x="21" y="77"/>
                      </a:lnTo>
                      <a:lnTo>
                        <a:pt x="20" y="81"/>
                      </a:lnTo>
                      <a:lnTo>
                        <a:pt x="18" y="85"/>
                      </a:lnTo>
                      <a:lnTo>
                        <a:pt x="18" y="85"/>
                      </a:lnTo>
                      <a:lnTo>
                        <a:pt x="17" y="95"/>
                      </a:lnTo>
                      <a:lnTo>
                        <a:pt x="15" y="103"/>
                      </a:lnTo>
                      <a:lnTo>
                        <a:pt x="15" y="103"/>
                      </a:lnTo>
                      <a:lnTo>
                        <a:pt x="10" y="103"/>
                      </a:lnTo>
                      <a:lnTo>
                        <a:pt x="5" y="104"/>
                      </a:lnTo>
                      <a:lnTo>
                        <a:pt x="4" y="104"/>
                      </a:lnTo>
                      <a:lnTo>
                        <a:pt x="3" y="105"/>
                      </a:lnTo>
                      <a:lnTo>
                        <a:pt x="3" y="105"/>
                      </a:lnTo>
                      <a:lnTo>
                        <a:pt x="3" y="110"/>
                      </a:lnTo>
                      <a:lnTo>
                        <a:pt x="1" y="111"/>
                      </a:lnTo>
                      <a:lnTo>
                        <a:pt x="0" y="113"/>
                      </a:lnTo>
                      <a:lnTo>
                        <a:pt x="0" y="115"/>
                      </a:lnTo>
                      <a:lnTo>
                        <a:pt x="0" y="115"/>
                      </a:lnTo>
                      <a:lnTo>
                        <a:pt x="3" y="117"/>
                      </a:lnTo>
                      <a:lnTo>
                        <a:pt x="7" y="118"/>
                      </a:lnTo>
                      <a:lnTo>
                        <a:pt x="12" y="120"/>
                      </a:lnTo>
                      <a:lnTo>
                        <a:pt x="15" y="122"/>
                      </a:lnTo>
                      <a:lnTo>
                        <a:pt x="15" y="12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5" name="Botswana">
                  <a:extLst>
                    <a:ext uri="{FF2B5EF4-FFF2-40B4-BE49-F238E27FC236}">
                      <a16:creationId xmlns:a16="http://schemas.microsoft.com/office/drawing/2014/main" id="{7B81A220-1509-A8AF-0997-7AD671B58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5089" y="4741837"/>
                  <a:ext cx="211609" cy="226408"/>
                </a:xfrm>
                <a:custGeom>
                  <a:avLst/>
                  <a:gdLst/>
                  <a:ahLst/>
                  <a:cxnLst>
                    <a:cxn ang="0">
                      <a:pos x="131" y="64"/>
                    </a:cxn>
                    <a:cxn ang="0">
                      <a:pos x="124" y="59"/>
                    </a:cxn>
                    <a:cxn ang="0">
                      <a:pos x="121" y="52"/>
                    </a:cxn>
                    <a:cxn ang="0">
                      <a:pos x="120" y="48"/>
                    </a:cxn>
                    <a:cxn ang="0">
                      <a:pos x="116" y="42"/>
                    </a:cxn>
                    <a:cxn ang="0">
                      <a:pos x="114" y="39"/>
                    </a:cxn>
                    <a:cxn ang="0">
                      <a:pos x="109" y="34"/>
                    </a:cxn>
                    <a:cxn ang="0">
                      <a:pos x="99" y="28"/>
                    </a:cxn>
                    <a:cxn ang="0">
                      <a:pos x="94" y="25"/>
                    </a:cxn>
                    <a:cxn ang="0">
                      <a:pos x="91" y="12"/>
                    </a:cxn>
                    <a:cxn ang="0">
                      <a:pos x="90" y="10"/>
                    </a:cxn>
                    <a:cxn ang="0">
                      <a:pos x="80" y="0"/>
                    </a:cxn>
                    <a:cxn ang="0">
                      <a:pos x="70" y="2"/>
                    </a:cxn>
                    <a:cxn ang="0">
                      <a:pos x="66" y="2"/>
                    </a:cxn>
                    <a:cxn ang="0">
                      <a:pos x="59" y="10"/>
                    </a:cxn>
                    <a:cxn ang="0">
                      <a:pos x="56" y="10"/>
                    </a:cxn>
                    <a:cxn ang="0">
                      <a:pos x="50" y="4"/>
                    </a:cxn>
                    <a:cxn ang="0">
                      <a:pos x="46" y="4"/>
                    </a:cxn>
                    <a:cxn ang="0">
                      <a:pos x="32" y="8"/>
                    </a:cxn>
                    <a:cxn ang="0">
                      <a:pos x="16" y="11"/>
                    </a:cxn>
                    <a:cxn ang="0">
                      <a:pos x="16" y="65"/>
                    </a:cxn>
                    <a:cxn ang="0">
                      <a:pos x="16" y="68"/>
                    </a:cxn>
                    <a:cxn ang="0">
                      <a:pos x="9" y="69"/>
                    </a:cxn>
                    <a:cxn ang="0">
                      <a:pos x="0" y="71"/>
                    </a:cxn>
                    <a:cxn ang="0">
                      <a:pos x="0" y="72"/>
                    </a:cxn>
                    <a:cxn ang="0">
                      <a:pos x="0" y="119"/>
                    </a:cxn>
                    <a:cxn ang="0">
                      <a:pos x="8" y="123"/>
                    </a:cxn>
                    <a:cxn ang="0">
                      <a:pos x="12" y="133"/>
                    </a:cxn>
                    <a:cxn ang="0">
                      <a:pos x="13" y="142"/>
                    </a:cxn>
                    <a:cxn ang="0">
                      <a:pos x="12" y="143"/>
                    </a:cxn>
                    <a:cxn ang="0">
                      <a:pos x="10" y="145"/>
                    </a:cxn>
                    <a:cxn ang="0">
                      <a:pos x="10" y="146"/>
                    </a:cxn>
                    <a:cxn ang="0">
                      <a:pos x="10" y="152"/>
                    </a:cxn>
                    <a:cxn ang="0">
                      <a:pos x="13" y="153"/>
                    </a:cxn>
                    <a:cxn ang="0">
                      <a:pos x="26" y="153"/>
                    </a:cxn>
                    <a:cxn ang="0">
                      <a:pos x="29" y="152"/>
                    </a:cxn>
                    <a:cxn ang="0">
                      <a:pos x="42" y="139"/>
                    </a:cxn>
                    <a:cxn ang="0">
                      <a:pos x="43" y="135"/>
                    </a:cxn>
                    <a:cxn ang="0">
                      <a:pos x="46" y="128"/>
                    </a:cxn>
                    <a:cxn ang="0">
                      <a:pos x="49" y="125"/>
                    </a:cxn>
                    <a:cxn ang="0">
                      <a:pos x="54" y="126"/>
                    </a:cxn>
                    <a:cxn ang="0">
                      <a:pos x="63" y="132"/>
                    </a:cxn>
                    <a:cxn ang="0">
                      <a:pos x="73" y="133"/>
                    </a:cxn>
                    <a:cxn ang="0">
                      <a:pos x="80" y="132"/>
                    </a:cxn>
                    <a:cxn ang="0">
                      <a:pos x="87" y="129"/>
                    </a:cxn>
                    <a:cxn ang="0">
                      <a:pos x="89" y="126"/>
                    </a:cxn>
                    <a:cxn ang="0">
                      <a:pos x="91" y="115"/>
                    </a:cxn>
                    <a:cxn ang="0">
                      <a:pos x="94" y="113"/>
                    </a:cxn>
                    <a:cxn ang="0">
                      <a:pos x="104" y="111"/>
                    </a:cxn>
                    <a:cxn ang="0">
                      <a:pos x="109" y="103"/>
                    </a:cxn>
                    <a:cxn ang="0">
                      <a:pos x="109" y="101"/>
                    </a:cxn>
                    <a:cxn ang="0">
                      <a:pos x="113" y="93"/>
                    </a:cxn>
                    <a:cxn ang="0">
                      <a:pos x="116" y="93"/>
                    </a:cxn>
                    <a:cxn ang="0">
                      <a:pos x="123" y="91"/>
                    </a:cxn>
                    <a:cxn ang="0">
                      <a:pos x="128" y="84"/>
                    </a:cxn>
                    <a:cxn ang="0">
                      <a:pos x="130" y="81"/>
                    </a:cxn>
                    <a:cxn ang="0">
                      <a:pos x="136" y="79"/>
                    </a:cxn>
                    <a:cxn ang="0">
                      <a:pos x="138" y="78"/>
                    </a:cxn>
                    <a:cxn ang="0">
                      <a:pos x="143" y="69"/>
                    </a:cxn>
                    <a:cxn ang="0">
                      <a:pos x="143" y="69"/>
                    </a:cxn>
                    <a:cxn ang="0">
                      <a:pos x="141" y="65"/>
                    </a:cxn>
                    <a:cxn ang="0">
                      <a:pos x="131" y="64"/>
                    </a:cxn>
                  </a:cxnLst>
                  <a:rect l="0" t="0" r="r" b="b"/>
                  <a:pathLst>
                    <a:path w="143" h="153">
                      <a:moveTo>
                        <a:pt x="131" y="64"/>
                      </a:moveTo>
                      <a:lnTo>
                        <a:pt x="131" y="64"/>
                      </a:lnTo>
                      <a:lnTo>
                        <a:pt x="128" y="62"/>
                      </a:lnTo>
                      <a:lnTo>
                        <a:pt x="124" y="59"/>
                      </a:lnTo>
                      <a:lnTo>
                        <a:pt x="121" y="55"/>
                      </a:lnTo>
                      <a:lnTo>
                        <a:pt x="121" y="52"/>
                      </a:lnTo>
                      <a:lnTo>
                        <a:pt x="121" y="52"/>
                      </a:lnTo>
                      <a:lnTo>
                        <a:pt x="120" y="48"/>
                      </a:lnTo>
                      <a:lnTo>
                        <a:pt x="117" y="45"/>
                      </a:lnTo>
                      <a:lnTo>
                        <a:pt x="116" y="42"/>
                      </a:lnTo>
                      <a:lnTo>
                        <a:pt x="114" y="39"/>
                      </a:lnTo>
                      <a:lnTo>
                        <a:pt x="114" y="39"/>
                      </a:lnTo>
                      <a:lnTo>
                        <a:pt x="113" y="37"/>
                      </a:lnTo>
                      <a:lnTo>
                        <a:pt x="109" y="34"/>
                      </a:lnTo>
                      <a:lnTo>
                        <a:pt x="99" y="28"/>
                      </a:lnTo>
                      <a:lnTo>
                        <a:pt x="99" y="28"/>
                      </a:lnTo>
                      <a:lnTo>
                        <a:pt x="96" y="27"/>
                      </a:lnTo>
                      <a:lnTo>
                        <a:pt x="94" y="25"/>
                      </a:lnTo>
                      <a:lnTo>
                        <a:pt x="93" y="18"/>
                      </a:lnTo>
                      <a:lnTo>
                        <a:pt x="91" y="12"/>
                      </a:lnTo>
                      <a:lnTo>
                        <a:pt x="90" y="10"/>
                      </a:lnTo>
                      <a:lnTo>
                        <a:pt x="90" y="10"/>
                      </a:lnTo>
                      <a:lnTo>
                        <a:pt x="84" y="7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70" y="2"/>
                      </a:lnTo>
                      <a:lnTo>
                        <a:pt x="70" y="2"/>
                      </a:lnTo>
                      <a:lnTo>
                        <a:pt x="66" y="2"/>
                      </a:lnTo>
                      <a:lnTo>
                        <a:pt x="63" y="5"/>
                      </a:lnTo>
                      <a:lnTo>
                        <a:pt x="59" y="10"/>
                      </a:lnTo>
                      <a:lnTo>
                        <a:pt x="59" y="10"/>
                      </a:lnTo>
                      <a:lnTo>
                        <a:pt x="56" y="10"/>
                      </a:lnTo>
                      <a:lnTo>
                        <a:pt x="54" y="8"/>
                      </a:lnTo>
                      <a:lnTo>
                        <a:pt x="50" y="4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40" y="5"/>
                      </a:lnTo>
                      <a:lnTo>
                        <a:pt x="32" y="8"/>
                      </a:lnTo>
                      <a:lnTo>
                        <a:pt x="32" y="8"/>
                      </a:lnTo>
                      <a:lnTo>
                        <a:pt x="16" y="11"/>
                      </a:lnTo>
                      <a:lnTo>
                        <a:pt x="16" y="11"/>
                      </a:lnTo>
                      <a:lnTo>
                        <a:pt x="16" y="65"/>
                      </a:lnTo>
                      <a:lnTo>
                        <a:pt x="16" y="65"/>
                      </a:lnTo>
                      <a:lnTo>
                        <a:pt x="16" y="68"/>
                      </a:lnTo>
                      <a:lnTo>
                        <a:pt x="13" y="68"/>
                      </a:lnTo>
                      <a:lnTo>
                        <a:pt x="9" y="69"/>
                      </a:lnTo>
                      <a:lnTo>
                        <a:pt x="3" y="69"/>
                      </a:lnTo>
                      <a:lnTo>
                        <a:pt x="0" y="71"/>
                      </a:lnTo>
                      <a:lnTo>
                        <a:pt x="0" y="72"/>
                      </a:lnTo>
                      <a:lnTo>
                        <a:pt x="0" y="72"/>
                      </a:lnTo>
                      <a:lnTo>
                        <a:pt x="0" y="119"/>
                      </a:lnTo>
                      <a:lnTo>
                        <a:pt x="0" y="119"/>
                      </a:lnTo>
                      <a:lnTo>
                        <a:pt x="5" y="121"/>
                      </a:lnTo>
                      <a:lnTo>
                        <a:pt x="8" y="123"/>
                      </a:lnTo>
                      <a:lnTo>
                        <a:pt x="8" y="123"/>
                      </a:lnTo>
                      <a:lnTo>
                        <a:pt x="12" y="133"/>
                      </a:lnTo>
                      <a:lnTo>
                        <a:pt x="13" y="139"/>
                      </a:lnTo>
                      <a:lnTo>
                        <a:pt x="13" y="142"/>
                      </a:lnTo>
                      <a:lnTo>
                        <a:pt x="13" y="142"/>
                      </a:lnTo>
                      <a:lnTo>
                        <a:pt x="12" y="143"/>
                      </a:lnTo>
                      <a:lnTo>
                        <a:pt x="10" y="143"/>
                      </a:lnTo>
                      <a:lnTo>
                        <a:pt x="10" y="145"/>
                      </a:lnTo>
                      <a:lnTo>
                        <a:pt x="10" y="146"/>
                      </a:lnTo>
                      <a:lnTo>
                        <a:pt x="10" y="146"/>
                      </a:lnTo>
                      <a:lnTo>
                        <a:pt x="9" y="150"/>
                      </a:lnTo>
                      <a:lnTo>
                        <a:pt x="10" y="152"/>
                      </a:lnTo>
                      <a:lnTo>
                        <a:pt x="13" y="153"/>
                      </a:lnTo>
                      <a:lnTo>
                        <a:pt x="13" y="153"/>
                      </a:lnTo>
                      <a:lnTo>
                        <a:pt x="22" y="153"/>
                      </a:lnTo>
                      <a:lnTo>
                        <a:pt x="26" y="153"/>
                      </a:lnTo>
                      <a:lnTo>
                        <a:pt x="29" y="152"/>
                      </a:lnTo>
                      <a:lnTo>
                        <a:pt x="29" y="152"/>
                      </a:lnTo>
                      <a:lnTo>
                        <a:pt x="37" y="143"/>
                      </a:lnTo>
                      <a:lnTo>
                        <a:pt x="42" y="139"/>
                      </a:lnTo>
                      <a:lnTo>
                        <a:pt x="43" y="135"/>
                      </a:lnTo>
                      <a:lnTo>
                        <a:pt x="43" y="135"/>
                      </a:lnTo>
                      <a:lnTo>
                        <a:pt x="44" y="132"/>
                      </a:lnTo>
                      <a:lnTo>
                        <a:pt x="46" y="128"/>
                      </a:lnTo>
                      <a:lnTo>
                        <a:pt x="47" y="126"/>
                      </a:lnTo>
                      <a:lnTo>
                        <a:pt x="49" y="125"/>
                      </a:lnTo>
                      <a:lnTo>
                        <a:pt x="52" y="125"/>
                      </a:lnTo>
                      <a:lnTo>
                        <a:pt x="54" y="126"/>
                      </a:lnTo>
                      <a:lnTo>
                        <a:pt x="54" y="126"/>
                      </a:lnTo>
                      <a:lnTo>
                        <a:pt x="63" y="132"/>
                      </a:lnTo>
                      <a:lnTo>
                        <a:pt x="67" y="132"/>
                      </a:lnTo>
                      <a:lnTo>
                        <a:pt x="73" y="133"/>
                      </a:lnTo>
                      <a:lnTo>
                        <a:pt x="73" y="133"/>
                      </a:lnTo>
                      <a:lnTo>
                        <a:pt x="80" y="132"/>
                      </a:lnTo>
                      <a:lnTo>
                        <a:pt x="84" y="132"/>
                      </a:lnTo>
                      <a:lnTo>
                        <a:pt x="87" y="129"/>
                      </a:lnTo>
                      <a:lnTo>
                        <a:pt x="89" y="126"/>
                      </a:lnTo>
                      <a:lnTo>
                        <a:pt x="89" y="126"/>
                      </a:lnTo>
                      <a:lnTo>
                        <a:pt x="90" y="118"/>
                      </a:lnTo>
                      <a:lnTo>
                        <a:pt x="91" y="115"/>
                      </a:lnTo>
                      <a:lnTo>
                        <a:pt x="94" y="113"/>
                      </a:lnTo>
                      <a:lnTo>
                        <a:pt x="94" y="113"/>
                      </a:lnTo>
                      <a:lnTo>
                        <a:pt x="100" y="113"/>
                      </a:lnTo>
                      <a:lnTo>
                        <a:pt x="104" y="111"/>
                      </a:lnTo>
                      <a:lnTo>
                        <a:pt x="107" y="108"/>
                      </a:lnTo>
                      <a:lnTo>
                        <a:pt x="109" y="103"/>
                      </a:lnTo>
                      <a:lnTo>
                        <a:pt x="109" y="103"/>
                      </a:lnTo>
                      <a:lnTo>
                        <a:pt x="109" y="101"/>
                      </a:lnTo>
                      <a:lnTo>
                        <a:pt x="110" y="96"/>
                      </a:lnTo>
                      <a:lnTo>
                        <a:pt x="113" y="93"/>
                      </a:lnTo>
                      <a:lnTo>
                        <a:pt x="116" y="93"/>
                      </a:lnTo>
                      <a:lnTo>
                        <a:pt x="116" y="93"/>
                      </a:lnTo>
                      <a:lnTo>
                        <a:pt x="118" y="92"/>
                      </a:lnTo>
                      <a:lnTo>
                        <a:pt x="123" y="91"/>
                      </a:lnTo>
                      <a:lnTo>
                        <a:pt x="126" y="86"/>
                      </a:lnTo>
                      <a:lnTo>
                        <a:pt x="128" y="84"/>
                      </a:lnTo>
                      <a:lnTo>
                        <a:pt x="128" y="84"/>
                      </a:lnTo>
                      <a:lnTo>
                        <a:pt x="130" y="81"/>
                      </a:lnTo>
                      <a:lnTo>
                        <a:pt x="133" y="79"/>
                      </a:lnTo>
                      <a:lnTo>
                        <a:pt x="136" y="79"/>
                      </a:lnTo>
                      <a:lnTo>
                        <a:pt x="138" y="78"/>
                      </a:lnTo>
                      <a:lnTo>
                        <a:pt x="138" y="78"/>
                      </a:lnTo>
                      <a:lnTo>
                        <a:pt x="143" y="69"/>
                      </a:lnTo>
                      <a:lnTo>
                        <a:pt x="143" y="69"/>
                      </a:lnTo>
                      <a:lnTo>
                        <a:pt x="143" y="69"/>
                      </a:lnTo>
                      <a:lnTo>
                        <a:pt x="143" y="69"/>
                      </a:lnTo>
                      <a:lnTo>
                        <a:pt x="143" y="68"/>
                      </a:lnTo>
                      <a:lnTo>
                        <a:pt x="141" y="65"/>
                      </a:lnTo>
                      <a:lnTo>
                        <a:pt x="138" y="64"/>
                      </a:lnTo>
                      <a:lnTo>
                        <a:pt x="131" y="64"/>
                      </a:lnTo>
                      <a:lnTo>
                        <a:pt x="131" y="6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6" name="Zimbabwe">
                  <a:extLst>
                    <a:ext uri="{FF2B5EF4-FFF2-40B4-BE49-F238E27FC236}">
                      <a16:creationId xmlns:a16="http://schemas.microsoft.com/office/drawing/2014/main" id="{139BA326-D3D9-7F0C-EB82-34FE6CD278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3472" y="4688564"/>
                  <a:ext cx="187933" cy="165735"/>
                </a:xfrm>
                <a:custGeom>
                  <a:avLst/>
                  <a:gdLst/>
                  <a:ahLst/>
                  <a:cxnLst>
                    <a:cxn ang="0">
                      <a:pos x="83" y="0"/>
                    </a:cxn>
                    <a:cxn ang="0">
                      <a:pos x="70" y="1"/>
                    </a:cxn>
                    <a:cxn ang="0">
                      <a:pos x="61" y="4"/>
                    </a:cxn>
                    <a:cxn ang="0">
                      <a:pos x="60" y="9"/>
                    </a:cxn>
                    <a:cxn ang="0">
                      <a:pos x="58" y="11"/>
                    </a:cxn>
                    <a:cxn ang="0">
                      <a:pos x="50" y="19"/>
                    </a:cxn>
                    <a:cxn ang="0">
                      <a:pos x="46" y="20"/>
                    </a:cxn>
                    <a:cxn ang="0">
                      <a:pos x="36" y="30"/>
                    </a:cxn>
                    <a:cxn ang="0">
                      <a:pos x="29" y="38"/>
                    </a:cxn>
                    <a:cxn ang="0">
                      <a:pos x="24" y="38"/>
                    </a:cxn>
                    <a:cxn ang="0">
                      <a:pos x="9" y="36"/>
                    </a:cxn>
                    <a:cxn ang="0">
                      <a:pos x="0" y="36"/>
                    </a:cxn>
                    <a:cxn ang="0">
                      <a:pos x="4" y="43"/>
                    </a:cxn>
                    <a:cxn ang="0">
                      <a:pos x="10" y="46"/>
                    </a:cxn>
                    <a:cxn ang="0">
                      <a:pos x="13" y="54"/>
                    </a:cxn>
                    <a:cxn ang="0">
                      <a:pos x="16" y="63"/>
                    </a:cxn>
                    <a:cxn ang="0">
                      <a:pos x="19" y="64"/>
                    </a:cxn>
                    <a:cxn ang="0">
                      <a:pos x="33" y="73"/>
                    </a:cxn>
                    <a:cxn ang="0">
                      <a:pos x="34" y="75"/>
                    </a:cxn>
                    <a:cxn ang="0">
                      <a:pos x="37" y="81"/>
                    </a:cxn>
                    <a:cxn ang="0">
                      <a:pos x="41" y="88"/>
                    </a:cxn>
                    <a:cxn ang="0">
                      <a:pos x="41" y="91"/>
                    </a:cxn>
                    <a:cxn ang="0">
                      <a:pos x="48" y="98"/>
                    </a:cxn>
                    <a:cxn ang="0">
                      <a:pos x="51" y="100"/>
                    </a:cxn>
                    <a:cxn ang="0">
                      <a:pos x="61" y="101"/>
                    </a:cxn>
                    <a:cxn ang="0">
                      <a:pos x="63" y="105"/>
                    </a:cxn>
                    <a:cxn ang="0">
                      <a:pos x="64" y="107"/>
                    </a:cxn>
                    <a:cxn ang="0">
                      <a:pos x="70" y="107"/>
                    </a:cxn>
                    <a:cxn ang="0">
                      <a:pos x="78" y="108"/>
                    </a:cxn>
                    <a:cxn ang="0">
                      <a:pos x="81" y="110"/>
                    </a:cxn>
                    <a:cxn ang="0">
                      <a:pos x="93" y="111"/>
                    </a:cxn>
                    <a:cxn ang="0">
                      <a:pos x="97" y="112"/>
                    </a:cxn>
                    <a:cxn ang="0">
                      <a:pos x="112" y="95"/>
                    </a:cxn>
                    <a:cxn ang="0">
                      <a:pos x="115" y="91"/>
                    </a:cxn>
                    <a:cxn ang="0">
                      <a:pos x="115" y="83"/>
                    </a:cxn>
                    <a:cxn ang="0">
                      <a:pos x="117" y="80"/>
                    </a:cxn>
                    <a:cxn ang="0">
                      <a:pos x="127" y="70"/>
                    </a:cxn>
                    <a:cxn ang="0">
                      <a:pos x="125" y="68"/>
                    </a:cxn>
                    <a:cxn ang="0">
                      <a:pos x="124" y="67"/>
                    </a:cxn>
                    <a:cxn ang="0">
                      <a:pos x="122" y="60"/>
                    </a:cxn>
                    <a:cxn ang="0">
                      <a:pos x="121" y="56"/>
                    </a:cxn>
                    <a:cxn ang="0">
                      <a:pos x="120" y="53"/>
                    </a:cxn>
                    <a:cxn ang="0">
                      <a:pos x="124" y="47"/>
                    </a:cxn>
                    <a:cxn ang="0">
                      <a:pos x="125" y="41"/>
                    </a:cxn>
                    <a:cxn ang="0">
                      <a:pos x="125" y="20"/>
                    </a:cxn>
                    <a:cxn ang="0">
                      <a:pos x="124" y="17"/>
                    </a:cxn>
                    <a:cxn ang="0">
                      <a:pos x="111" y="13"/>
                    </a:cxn>
                    <a:cxn ang="0">
                      <a:pos x="105" y="10"/>
                    </a:cxn>
                    <a:cxn ang="0">
                      <a:pos x="93" y="7"/>
                    </a:cxn>
                    <a:cxn ang="0">
                      <a:pos x="85" y="6"/>
                    </a:cxn>
                  </a:cxnLst>
                  <a:rect l="0" t="0" r="r" b="b"/>
                  <a:pathLst>
                    <a:path w="127" h="112">
                      <a:moveTo>
                        <a:pt x="85" y="6"/>
                      </a:moveTo>
                      <a:lnTo>
                        <a:pt x="83" y="0"/>
                      </a:lnTo>
                      <a:lnTo>
                        <a:pt x="70" y="1"/>
                      </a:lnTo>
                      <a:lnTo>
                        <a:pt x="70" y="1"/>
                      </a:lnTo>
                      <a:lnTo>
                        <a:pt x="64" y="3"/>
                      </a:lnTo>
                      <a:lnTo>
                        <a:pt x="61" y="4"/>
                      </a:lnTo>
                      <a:lnTo>
                        <a:pt x="60" y="7"/>
                      </a:lnTo>
                      <a:lnTo>
                        <a:pt x="60" y="9"/>
                      </a:lnTo>
                      <a:lnTo>
                        <a:pt x="60" y="9"/>
                      </a:lnTo>
                      <a:lnTo>
                        <a:pt x="58" y="11"/>
                      </a:lnTo>
                      <a:lnTo>
                        <a:pt x="56" y="14"/>
                      </a:lnTo>
                      <a:lnTo>
                        <a:pt x="50" y="19"/>
                      </a:lnTo>
                      <a:lnTo>
                        <a:pt x="46" y="20"/>
                      </a:lnTo>
                      <a:lnTo>
                        <a:pt x="46" y="20"/>
                      </a:lnTo>
                      <a:lnTo>
                        <a:pt x="41" y="24"/>
                      </a:lnTo>
                      <a:lnTo>
                        <a:pt x="36" y="30"/>
                      </a:lnTo>
                      <a:lnTo>
                        <a:pt x="33" y="36"/>
                      </a:lnTo>
                      <a:lnTo>
                        <a:pt x="29" y="38"/>
                      </a:lnTo>
                      <a:lnTo>
                        <a:pt x="29" y="38"/>
                      </a:lnTo>
                      <a:lnTo>
                        <a:pt x="24" y="38"/>
                      </a:lnTo>
                      <a:lnTo>
                        <a:pt x="19" y="37"/>
                      </a:lnTo>
                      <a:lnTo>
                        <a:pt x="9" y="36"/>
                      </a:lnTo>
                      <a:lnTo>
                        <a:pt x="9" y="36"/>
                      </a:lnTo>
                      <a:lnTo>
                        <a:pt x="0" y="36"/>
                      </a:lnTo>
                      <a:lnTo>
                        <a:pt x="0" y="36"/>
                      </a:lnTo>
                      <a:lnTo>
                        <a:pt x="4" y="43"/>
                      </a:lnTo>
                      <a:lnTo>
                        <a:pt x="10" y="46"/>
                      </a:lnTo>
                      <a:lnTo>
                        <a:pt x="10" y="46"/>
                      </a:lnTo>
                      <a:lnTo>
                        <a:pt x="11" y="48"/>
                      </a:lnTo>
                      <a:lnTo>
                        <a:pt x="13" y="54"/>
                      </a:lnTo>
                      <a:lnTo>
                        <a:pt x="14" y="61"/>
                      </a:lnTo>
                      <a:lnTo>
                        <a:pt x="16" y="63"/>
                      </a:lnTo>
                      <a:lnTo>
                        <a:pt x="19" y="64"/>
                      </a:lnTo>
                      <a:lnTo>
                        <a:pt x="19" y="64"/>
                      </a:lnTo>
                      <a:lnTo>
                        <a:pt x="29" y="70"/>
                      </a:lnTo>
                      <a:lnTo>
                        <a:pt x="33" y="73"/>
                      </a:lnTo>
                      <a:lnTo>
                        <a:pt x="34" y="75"/>
                      </a:lnTo>
                      <a:lnTo>
                        <a:pt x="34" y="75"/>
                      </a:lnTo>
                      <a:lnTo>
                        <a:pt x="36" y="78"/>
                      </a:lnTo>
                      <a:lnTo>
                        <a:pt x="37" y="81"/>
                      </a:lnTo>
                      <a:lnTo>
                        <a:pt x="40" y="84"/>
                      </a:lnTo>
                      <a:lnTo>
                        <a:pt x="41" y="88"/>
                      </a:lnTo>
                      <a:lnTo>
                        <a:pt x="41" y="88"/>
                      </a:lnTo>
                      <a:lnTo>
                        <a:pt x="41" y="91"/>
                      </a:lnTo>
                      <a:lnTo>
                        <a:pt x="44" y="95"/>
                      </a:lnTo>
                      <a:lnTo>
                        <a:pt x="48" y="98"/>
                      </a:lnTo>
                      <a:lnTo>
                        <a:pt x="51" y="100"/>
                      </a:lnTo>
                      <a:lnTo>
                        <a:pt x="51" y="100"/>
                      </a:lnTo>
                      <a:lnTo>
                        <a:pt x="58" y="100"/>
                      </a:lnTo>
                      <a:lnTo>
                        <a:pt x="61" y="101"/>
                      </a:lnTo>
                      <a:lnTo>
                        <a:pt x="63" y="104"/>
                      </a:lnTo>
                      <a:lnTo>
                        <a:pt x="63" y="105"/>
                      </a:lnTo>
                      <a:lnTo>
                        <a:pt x="63" y="105"/>
                      </a:lnTo>
                      <a:lnTo>
                        <a:pt x="64" y="107"/>
                      </a:lnTo>
                      <a:lnTo>
                        <a:pt x="65" y="107"/>
                      </a:lnTo>
                      <a:lnTo>
                        <a:pt x="70" y="107"/>
                      </a:lnTo>
                      <a:lnTo>
                        <a:pt x="75" y="108"/>
                      </a:lnTo>
                      <a:lnTo>
                        <a:pt x="78" y="108"/>
                      </a:lnTo>
                      <a:lnTo>
                        <a:pt x="78" y="108"/>
                      </a:lnTo>
                      <a:lnTo>
                        <a:pt x="81" y="110"/>
                      </a:lnTo>
                      <a:lnTo>
                        <a:pt x="87" y="111"/>
                      </a:lnTo>
                      <a:lnTo>
                        <a:pt x="93" y="111"/>
                      </a:lnTo>
                      <a:lnTo>
                        <a:pt x="97" y="112"/>
                      </a:lnTo>
                      <a:lnTo>
                        <a:pt x="97" y="112"/>
                      </a:lnTo>
                      <a:lnTo>
                        <a:pt x="105" y="104"/>
                      </a:lnTo>
                      <a:lnTo>
                        <a:pt x="112" y="95"/>
                      </a:lnTo>
                      <a:lnTo>
                        <a:pt x="112" y="95"/>
                      </a:lnTo>
                      <a:lnTo>
                        <a:pt x="115" y="91"/>
                      </a:lnTo>
                      <a:lnTo>
                        <a:pt x="115" y="87"/>
                      </a:lnTo>
                      <a:lnTo>
                        <a:pt x="115" y="83"/>
                      </a:lnTo>
                      <a:lnTo>
                        <a:pt x="117" y="80"/>
                      </a:lnTo>
                      <a:lnTo>
                        <a:pt x="117" y="80"/>
                      </a:lnTo>
                      <a:lnTo>
                        <a:pt x="124" y="74"/>
                      </a:lnTo>
                      <a:lnTo>
                        <a:pt x="127" y="70"/>
                      </a:lnTo>
                      <a:lnTo>
                        <a:pt x="127" y="68"/>
                      </a:lnTo>
                      <a:lnTo>
                        <a:pt x="125" y="68"/>
                      </a:lnTo>
                      <a:lnTo>
                        <a:pt x="125" y="68"/>
                      </a:lnTo>
                      <a:lnTo>
                        <a:pt x="124" y="67"/>
                      </a:lnTo>
                      <a:lnTo>
                        <a:pt x="124" y="64"/>
                      </a:lnTo>
                      <a:lnTo>
                        <a:pt x="122" y="60"/>
                      </a:lnTo>
                      <a:lnTo>
                        <a:pt x="121" y="56"/>
                      </a:lnTo>
                      <a:lnTo>
                        <a:pt x="121" y="56"/>
                      </a:lnTo>
                      <a:lnTo>
                        <a:pt x="120" y="54"/>
                      </a:lnTo>
                      <a:lnTo>
                        <a:pt x="120" y="53"/>
                      </a:lnTo>
                      <a:lnTo>
                        <a:pt x="121" y="50"/>
                      </a:lnTo>
                      <a:lnTo>
                        <a:pt x="124" y="47"/>
                      </a:lnTo>
                      <a:lnTo>
                        <a:pt x="125" y="41"/>
                      </a:lnTo>
                      <a:lnTo>
                        <a:pt x="125" y="41"/>
                      </a:lnTo>
                      <a:lnTo>
                        <a:pt x="125" y="27"/>
                      </a:lnTo>
                      <a:lnTo>
                        <a:pt x="125" y="20"/>
                      </a:lnTo>
                      <a:lnTo>
                        <a:pt x="124" y="17"/>
                      </a:lnTo>
                      <a:lnTo>
                        <a:pt x="124" y="17"/>
                      </a:lnTo>
                      <a:lnTo>
                        <a:pt x="117" y="14"/>
                      </a:lnTo>
                      <a:lnTo>
                        <a:pt x="111" y="13"/>
                      </a:lnTo>
                      <a:lnTo>
                        <a:pt x="105" y="10"/>
                      </a:lnTo>
                      <a:lnTo>
                        <a:pt x="105" y="10"/>
                      </a:lnTo>
                      <a:lnTo>
                        <a:pt x="100" y="9"/>
                      </a:lnTo>
                      <a:lnTo>
                        <a:pt x="93" y="7"/>
                      </a:lnTo>
                      <a:lnTo>
                        <a:pt x="85" y="6"/>
                      </a:lnTo>
                      <a:lnTo>
                        <a:pt x="85" y="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7" name="Mozambique">
                  <a:extLst>
                    <a:ext uri="{FF2B5EF4-FFF2-40B4-BE49-F238E27FC236}">
                      <a16:creationId xmlns:a16="http://schemas.microsoft.com/office/drawing/2014/main" id="{101424D1-1E75-2BDA-7074-63C6D5CAE7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3334" y="4562783"/>
                  <a:ext cx="250084" cy="408421"/>
                </a:xfrm>
                <a:custGeom>
                  <a:avLst/>
                  <a:gdLst/>
                  <a:ahLst/>
                  <a:cxnLst>
                    <a:cxn ang="0">
                      <a:pos x="165" y="47"/>
                    </a:cxn>
                    <a:cxn ang="0">
                      <a:pos x="164" y="1"/>
                    </a:cxn>
                    <a:cxn ang="0">
                      <a:pos x="152" y="5"/>
                    </a:cxn>
                    <a:cxn ang="0">
                      <a:pos x="141" y="11"/>
                    </a:cxn>
                    <a:cxn ang="0">
                      <a:pos x="132" y="14"/>
                    </a:cxn>
                    <a:cxn ang="0">
                      <a:pos x="124" y="12"/>
                    </a:cxn>
                    <a:cxn ang="0">
                      <a:pos x="120" y="20"/>
                    </a:cxn>
                    <a:cxn ang="0">
                      <a:pos x="104" y="20"/>
                    </a:cxn>
                    <a:cxn ang="0">
                      <a:pos x="94" y="20"/>
                    </a:cxn>
                    <a:cxn ang="0">
                      <a:pos x="88" y="15"/>
                    </a:cxn>
                    <a:cxn ang="0">
                      <a:pos x="73" y="17"/>
                    </a:cxn>
                    <a:cxn ang="0">
                      <a:pos x="71" y="27"/>
                    </a:cxn>
                    <a:cxn ang="0">
                      <a:pos x="80" y="57"/>
                    </a:cxn>
                    <a:cxn ang="0">
                      <a:pos x="91" y="69"/>
                    </a:cxn>
                    <a:cxn ang="0">
                      <a:pos x="90" y="82"/>
                    </a:cxn>
                    <a:cxn ang="0">
                      <a:pos x="81" y="92"/>
                    </a:cxn>
                    <a:cxn ang="0">
                      <a:pos x="80" y="108"/>
                    </a:cxn>
                    <a:cxn ang="0">
                      <a:pos x="71" y="99"/>
                    </a:cxn>
                    <a:cxn ang="0">
                      <a:pos x="66" y="79"/>
                    </a:cxn>
                    <a:cxn ang="0">
                      <a:pos x="67" y="65"/>
                    </a:cxn>
                    <a:cxn ang="0">
                      <a:pos x="56" y="65"/>
                    </a:cxn>
                    <a:cxn ang="0">
                      <a:pos x="44" y="58"/>
                    </a:cxn>
                    <a:cxn ang="0">
                      <a:pos x="4" y="91"/>
                    </a:cxn>
                    <a:cxn ang="0">
                      <a:pos x="24" y="95"/>
                    </a:cxn>
                    <a:cxn ang="0">
                      <a:pos x="43" y="102"/>
                    </a:cxn>
                    <a:cxn ang="0">
                      <a:pos x="44" y="126"/>
                    </a:cxn>
                    <a:cxn ang="0">
                      <a:pos x="39" y="138"/>
                    </a:cxn>
                    <a:cxn ang="0">
                      <a:pos x="41" y="145"/>
                    </a:cxn>
                    <a:cxn ang="0">
                      <a:pos x="44" y="153"/>
                    </a:cxn>
                    <a:cxn ang="0">
                      <a:pos x="36" y="165"/>
                    </a:cxn>
                    <a:cxn ang="0">
                      <a:pos x="34" y="176"/>
                    </a:cxn>
                    <a:cxn ang="0">
                      <a:pos x="16" y="197"/>
                    </a:cxn>
                    <a:cxn ang="0">
                      <a:pos x="20" y="213"/>
                    </a:cxn>
                    <a:cxn ang="0">
                      <a:pos x="26" y="227"/>
                    </a:cxn>
                    <a:cxn ang="0">
                      <a:pos x="27" y="257"/>
                    </a:cxn>
                    <a:cxn ang="0">
                      <a:pos x="41" y="274"/>
                    </a:cxn>
                    <a:cxn ang="0">
                      <a:pos x="41" y="263"/>
                    </a:cxn>
                    <a:cxn ang="0">
                      <a:pos x="36" y="260"/>
                    </a:cxn>
                    <a:cxn ang="0">
                      <a:pos x="51" y="246"/>
                    </a:cxn>
                    <a:cxn ang="0">
                      <a:pos x="80" y="233"/>
                    </a:cxn>
                    <a:cxn ang="0">
                      <a:pos x="81" y="217"/>
                    </a:cxn>
                    <a:cxn ang="0">
                      <a:pos x="83" y="202"/>
                    </a:cxn>
                    <a:cxn ang="0">
                      <a:pos x="78" y="179"/>
                    </a:cxn>
                    <a:cxn ang="0">
                      <a:pos x="73" y="165"/>
                    </a:cxn>
                    <a:cxn ang="0">
                      <a:pos x="74" y="153"/>
                    </a:cxn>
                    <a:cxn ang="0">
                      <a:pos x="83" y="145"/>
                    </a:cxn>
                    <a:cxn ang="0">
                      <a:pos x="91" y="139"/>
                    </a:cxn>
                    <a:cxn ang="0">
                      <a:pos x="103" y="128"/>
                    </a:cxn>
                    <a:cxn ang="0">
                      <a:pos x="120" y="113"/>
                    </a:cxn>
                    <a:cxn ang="0">
                      <a:pos x="144" y="104"/>
                    </a:cxn>
                    <a:cxn ang="0">
                      <a:pos x="169" y="74"/>
                    </a:cxn>
                  </a:cxnLst>
                  <a:rect l="0" t="0" r="r" b="b"/>
                  <a:pathLst>
                    <a:path w="169" h="276">
                      <a:moveTo>
                        <a:pt x="169" y="71"/>
                      </a:moveTo>
                      <a:lnTo>
                        <a:pt x="169" y="71"/>
                      </a:lnTo>
                      <a:lnTo>
                        <a:pt x="167" y="57"/>
                      </a:lnTo>
                      <a:lnTo>
                        <a:pt x="165" y="47"/>
                      </a:lnTo>
                      <a:lnTo>
                        <a:pt x="165" y="40"/>
                      </a:lnTo>
                      <a:lnTo>
                        <a:pt x="165" y="40"/>
                      </a:lnTo>
                      <a:lnTo>
                        <a:pt x="165" y="21"/>
                      </a:lnTo>
                      <a:lnTo>
                        <a:pt x="164" y="1"/>
                      </a:lnTo>
                      <a:lnTo>
                        <a:pt x="164" y="1"/>
                      </a:lnTo>
                      <a:lnTo>
                        <a:pt x="164" y="0"/>
                      </a:lnTo>
                      <a:lnTo>
                        <a:pt x="164" y="0"/>
                      </a:lnTo>
                      <a:lnTo>
                        <a:pt x="152" y="5"/>
                      </a:lnTo>
                      <a:lnTo>
                        <a:pt x="147" y="10"/>
                      </a:lnTo>
                      <a:lnTo>
                        <a:pt x="147" y="10"/>
                      </a:lnTo>
                      <a:lnTo>
                        <a:pt x="145" y="11"/>
                      </a:lnTo>
                      <a:lnTo>
                        <a:pt x="141" y="11"/>
                      </a:lnTo>
                      <a:lnTo>
                        <a:pt x="138" y="11"/>
                      </a:lnTo>
                      <a:lnTo>
                        <a:pt x="135" y="12"/>
                      </a:lnTo>
                      <a:lnTo>
                        <a:pt x="135" y="12"/>
                      </a:lnTo>
                      <a:lnTo>
                        <a:pt x="132" y="14"/>
                      </a:lnTo>
                      <a:lnTo>
                        <a:pt x="130" y="14"/>
                      </a:lnTo>
                      <a:lnTo>
                        <a:pt x="125" y="12"/>
                      </a:lnTo>
                      <a:lnTo>
                        <a:pt x="125" y="12"/>
                      </a:lnTo>
                      <a:lnTo>
                        <a:pt x="124" y="12"/>
                      </a:lnTo>
                      <a:lnTo>
                        <a:pt x="122" y="14"/>
                      </a:lnTo>
                      <a:lnTo>
                        <a:pt x="121" y="18"/>
                      </a:lnTo>
                      <a:lnTo>
                        <a:pt x="121" y="18"/>
                      </a:lnTo>
                      <a:lnTo>
                        <a:pt x="120" y="20"/>
                      </a:lnTo>
                      <a:lnTo>
                        <a:pt x="117" y="20"/>
                      </a:lnTo>
                      <a:lnTo>
                        <a:pt x="111" y="20"/>
                      </a:lnTo>
                      <a:lnTo>
                        <a:pt x="111" y="20"/>
                      </a:lnTo>
                      <a:lnTo>
                        <a:pt x="104" y="20"/>
                      </a:lnTo>
                      <a:lnTo>
                        <a:pt x="97" y="21"/>
                      </a:lnTo>
                      <a:lnTo>
                        <a:pt x="97" y="21"/>
                      </a:lnTo>
                      <a:lnTo>
                        <a:pt x="95" y="21"/>
                      </a:lnTo>
                      <a:lnTo>
                        <a:pt x="94" y="20"/>
                      </a:lnTo>
                      <a:lnTo>
                        <a:pt x="94" y="18"/>
                      </a:lnTo>
                      <a:lnTo>
                        <a:pt x="93" y="17"/>
                      </a:lnTo>
                      <a:lnTo>
                        <a:pt x="93" y="17"/>
                      </a:lnTo>
                      <a:lnTo>
                        <a:pt x="88" y="15"/>
                      </a:lnTo>
                      <a:lnTo>
                        <a:pt x="87" y="17"/>
                      </a:lnTo>
                      <a:lnTo>
                        <a:pt x="83" y="18"/>
                      </a:lnTo>
                      <a:lnTo>
                        <a:pt x="83" y="18"/>
                      </a:lnTo>
                      <a:lnTo>
                        <a:pt x="73" y="17"/>
                      </a:lnTo>
                      <a:lnTo>
                        <a:pt x="73" y="17"/>
                      </a:lnTo>
                      <a:lnTo>
                        <a:pt x="73" y="22"/>
                      </a:lnTo>
                      <a:lnTo>
                        <a:pt x="73" y="22"/>
                      </a:lnTo>
                      <a:lnTo>
                        <a:pt x="71" y="27"/>
                      </a:lnTo>
                      <a:lnTo>
                        <a:pt x="73" y="31"/>
                      </a:lnTo>
                      <a:lnTo>
                        <a:pt x="74" y="40"/>
                      </a:lnTo>
                      <a:lnTo>
                        <a:pt x="77" y="49"/>
                      </a:lnTo>
                      <a:lnTo>
                        <a:pt x="80" y="57"/>
                      </a:lnTo>
                      <a:lnTo>
                        <a:pt x="80" y="57"/>
                      </a:lnTo>
                      <a:lnTo>
                        <a:pt x="90" y="67"/>
                      </a:lnTo>
                      <a:lnTo>
                        <a:pt x="90" y="67"/>
                      </a:lnTo>
                      <a:lnTo>
                        <a:pt x="91" y="69"/>
                      </a:lnTo>
                      <a:lnTo>
                        <a:pt x="91" y="72"/>
                      </a:lnTo>
                      <a:lnTo>
                        <a:pt x="90" y="75"/>
                      </a:lnTo>
                      <a:lnTo>
                        <a:pt x="90" y="82"/>
                      </a:lnTo>
                      <a:lnTo>
                        <a:pt x="90" y="82"/>
                      </a:lnTo>
                      <a:lnTo>
                        <a:pt x="88" y="88"/>
                      </a:lnTo>
                      <a:lnTo>
                        <a:pt x="87" y="91"/>
                      </a:lnTo>
                      <a:lnTo>
                        <a:pt x="84" y="91"/>
                      </a:lnTo>
                      <a:lnTo>
                        <a:pt x="81" y="92"/>
                      </a:lnTo>
                      <a:lnTo>
                        <a:pt x="81" y="92"/>
                      </a:lnTo>
                      <a:lnTo>
                        <a:pt x="78" y="96"/>
                      </a:lnTo>
                      <a:lnTo>
                        <a:pt x="78" y="101"/>
                      </a:lnTo>
                      <a:lnTo>
                        <a:pt x="80" y="108"/>
                      </a:lnTo>
                      <a:lnTo>
                        <a:pt x="80" y="108"/>
                      </a:lnTo>
                      <a:lnTo>
                        <a:pt x="78" y="108"/>
                      </a:lnTo>
                      <a:lnTo>
                        <a:pt x="77" y="105"/>
                      </a:lnTo>
                      <a:lnTo>
                        <a:pt x="71" y="99"/>
                      </a:lnTo>
                      <a:lnTo>
                        <a:pt x="64" y="88"/>
                      </a:lnTo>
                      <a:lnTo>
                        <a:pt x="64" y="88"/>
                      </a:lnTo>
                      <a:lnTo>
                        <a:pt x="64" y="84"/>
                      </a:lnTo>
                      <a:lnTo>
                        <a:pt x="66" y="79"/>
                      </a:lnTo>
                      <a:lnTo>
                        <a:pt x="67" y="72"/>
                      </a:lnTo>
                      <a:lnTo>
                        <a:pt x="68" y="67"/>
                      </a:lnTo>
                      <a:lnTo>
                        <a:pt x="68" y="67"/>
                      </a:lnTo>
                      <a:lnTo>
                        <a:pt x="67" y="65"/>
                      </a:lnTo>
                      <a:lnTo>
                        <a:pt x="66" y="64"/>
                      </a:lnTo>
                      <a:lnTo>
                        <a:pt x="61" y="64"/>
                      </a:lnTo>
                      <a:lnTo>
                        <a:pt x="56" y="65"/>
                      </a:lnTo>
                      <a:lnTo>
                        <a:pt x="56" y="65"/>
                      </a:lnTo>
                      <a:lnTo>
                        <a:pt x="53" y="64"/>
                      </a:lnTo>
                      <a:lnTo>
                        <a:pt x="49" y="61"/>
                      </a:lnTo>
                      <a:lnTo>
                        <a:pt x="44" y="58"/>
                      </a:lnTo>
                      <a:lnTo>
                        <a:pt x="44" y="58"/>
                      </a:lnTo>
                      <a:lnTo>
                        <a:pt x="0" y="74"/>
                      </a:lnTo>
                      <a:lnTo>
                        <a:pt x="3" y="85"/>
                      </a:lnTo>
                      <a:lnTo>
                        <a:pt x="2" y="85"/>
                      </a:lnTo>
                      <a:lnTo>
                        <a:pt x="4" y="91"/>
                      </a:lnTo>
                      <a:lnTo>
                        <a:pt x="4" y="91"/>
                      </a:lnTo>
                      <a:lnTo>
                        <a:pt x="12" y="92"/>
                      </a:lnTo>
                      <a:lnTo>
                        <a:pt x="19" y="94"/>
                      </a:lnTo>
                      <a:lnTo>
                        <a:pt x="24" y="95"/>
                      </a:lnTo>
                      <a:lnTo>
                        <a:pt x="24" y="95"/>
                      </a:lnTo>
                      <a:lnTo>
                        <a:pt x="30" y="98"/>
                      </a:lnTo>
                      <a:lnTo>
                        <a:pt x="36" y="99"/>
                      </a:lnTo>
                      <a:lnTo>
                        <a:pt x="43" y="102"/>
                      </a:lnTo>
                      <a:lnTo>
                        <a:pt x="43" y="102"/>
                      </a:lnTo>
                      <a:lnTo>
                        <a:pt x="44" y="105"/>
                      </a:lnTo>
                      <a:lnTo>
                        <a:pt x="44" y="112"/>
                      </a:lnTo>
                      <a:lnTo>
                        <a:pt x="44" y="126"/>
                      </a:lnTo>
                      <a:lnTo>
                        <a:pt x="44" y="126"/>
                      </a:lnTo>
                      <a:lnTo>
                        <a:pt x="43" y="132"/>
                      </a:lnTo>
                      <a:lnTo>
                        <a:pt x="40" y="135"/>
                      </a:lnTo>
                      <a:lnTo>
                        <a:pt x="39" y="138"/>
                      </a:lnTo>
                      <a:lnTo>
                        <a:pt x="39" y="139"/>
                      </a:lnTo>
                      <a:lnTo>
                        <a:pt x="40" y="141"/>
                      </a:lnTo>
                      <a:lnTo>
                        <a:pt x="40" y="141"/>
                      </a:lnTo>
                      <a:lnTo>
                        <a:pt x="41" y="145"/>
                      </a:lnTo>
                      <a:lnTo>
                        <a:pt x="43" y="149"/>
                      </a:lnTo>
                      <a:lnTo>
                        <a:pt x="43" y="152"/>
                      </a:lnTo>
                      <a:lnTo>
                        <a:pt x="44" y="153"/>
                      </a:lnTo>
                      <a:lnTo>
                        <a:pt x="44" y="153"/>
                      </a:lnTo>
                      <a:lnTo>
                        <a:pt x="46" y="153"/>
                      </a:lnTo>
                      <a:lnTo>
                        <a:pt x="46" y="155"/>
                      </a:lnTo>
                      <a:lnTo>
                        <a:pt x="43" y="159"/>
                      </a:lnTo>
                      <a:lnTo>
                        <a:pt x="36" y="165"/>
                      </a:lnTo>
                      <a:lnTo>
                        <a:pt x="36" y="165"/>
                      </a:lnTo>
                      <a:lnTo>
                        <a:pt x="34" y="168"/>
                      </a:lnTo>
                      <a:lnTo>
                        <a:pt x="34" y="172"/>
                      </a:lnTo>
                      <a:lnTo>
                        <a:pt x="34" y="176"/>
                      </a:lnTo>
                      <a:lnTo>
                        <a:pt x="31" y="180"/>
                      </a:lnTo>
                      <a:lnTo>
                        <a:pt x="31" y="180"/>
                      </a:lnTo>
                      <a:lnTo>
                        <a:pt x="24" y="189"/>
                      </a:lnTo>
                      <a:lnTo>
                        <a:pt x="16" y="197"/>
                      </a:lnTo>
                      <a:lnTo>
                        <a:pt x="16" y="197"/>
                      </a:lnTo>
                      <a:lnTo>
                        <a:pt x="16" y="197"/>
                      </a:lnTo>
                      <a:lnTo>
                        <a:pt x="16" y="197"/>
                      </a:lnTo>
                      <a:lnTo>
                        <a:pt x="20" y="213"/>
                      </a:lnTo>
                      <a:lnTo>
                        <a:pt x="23" y="222"/>
                      </a:lnTo>
                      <a:lnTo>
                        <a:pt x="24" y="226"/>
                      </a:lnTo>
                      <a:lnTo>
                        <a:pt x="26" y="227"/>
                      </a:lnTo>
                      <a:lnTo>
                        <a:pt x="26" y="227"/>
                      </a:lnTo>
                      <a:lnTo>
                        <a:pt x="27" y="229"/>
                      </a:lnTo>
                      <a:lnTo>
                        <a:pt x="29" y="233"/>
                      </a:lnTo>
                      <a:lnTo>
                        <a:pt x="29" y="243"/>
                      </a:lnTo>
                      <a:lnTo>
                        <a:pt x="27" y="257"/>
                      </a:lnTo>
                      <a:lnTo>
                        <a:pt x="27" y="257"/>
                      </a:lnTo>
                      <a:lnTo>
                        <a:pt x="30" y="276"/>
                      </a:lnTo>
                      <a:lnTo>
                        <a:pt x="30" y="276"/>
                      </a:lnTo>
                      <a:lnTo>
                        <a:pt x="41" y="274"/>
                      </a:lnTo>
                      <a:lnTo>
                        <a:pt x="41" y="274"/>
                      </a:lnTo>
                      <a:lnTo>
                        <a:pt x="43" y="266"/>
                      </a:lnTo>
                      <a:lnTo>
                        <a:pt x="43" y="266"/>
                      </a:lnTo>
                      <a:lnTo>
                        <a:pt x="41" y="263"/>
                      </a:lnTo>
                      <a:lnTo>
                        <a:pt x="40" y="261"/>
                      </a:lnTo>
                      <a:lnTo>
                        <a:pt x="37" y="261"/>
                      </a:lnTo>
                      <a:lnTo>
                        <a:pt x="36" y="260"/>
                      </a:lnTo>
                      <a:lnTo>
                        <a:pt x="36" y="260"/>
                      </a:lnTo>
                      <a:lnTo>
                        <a:pt x="36" y="259"/>
                      </a:lnTo>
                      <a:lnTo>
                        <a:pt x="37" y="256"/>
                      </a:lnTo>
                      <a:lnTo>
                        <a:pt x="43" y="251"/>
                      </a:lnTo>
                      <a:lnTo>
                        <a:pt x="51" y="246"/>
                      </a:lnTo>
                      <a:lnTo>
                        <a:pt x="61" y="242"/>
                      </a:lnTo>
                      <a:lnTo>
                        <a:pt x="61" y="242"/>
                      </a:lnTo>
                      <a:lnTo>
                        <a:pt x="76" y="236"/>
                      </a:lnTo>
                      <a:lnTo>
                        <a:pt x="80" y="233"/>
                      </a:lnTo>
                      <a:lnTo>
                        <a:pt x="81" y="229"/>
                      </a:lnTo>
                      <a:lnTo>
                        <a:pt x="81" y="229"/>
                      </a:lnTo>
                      <a:lnTo>
                        <a:pt x="81" y="224"/>
                      </a:lnTo>
                      <a:lnTo>
                        <a:pt x="81" y="217"/>
                      </a:lnTo>
                      <a:lnTo>
                        <a:pt x="81" y="212"/>
                      </a:lnTo>
                      <a:lnTo>
                        <a:pt x="83" y="206"/>
                      </a:lnTo>
                      <a:lnTo>
                        <a:pt x="83" y="206"/>
                      </a:lnTo>
                      <a:lnTo>
                        <a:pt x="83" y="202"/>
                      </a:lnTo>
                      <a:lnTo>
                        <a:pt x="83" y="199"/>
                      </a:lnTo>
                      <a:lnTo>
                        <a:pt x="80" y="186"/>
                      </a:lnTo>
                      <a:lnTo>
                        <a:pt x="80" y="186"/>
                      </a:lnTo>
                      <a:lnTo>
                        <a:pt x="78" y="179"/>
                      </a:lnTo>
                      <a:lnTo>
                        <a:pt x="76" y="173"/>
                      </a:lnTo>
                      <a:lnTo>
                        <a:pt x="74" y="169"/>
                      </a:lnTo>
                      <a:lnTo>
                        <a:pt x="73" y="165"/>
                      </a:lnTo>
                      <a:lnTo>
                        <a:pt x="73" y="165"/>
                      </a:lnTo>
                      <a:lnTo>
                        <a:pt x="71" y="160"/>
                      </a:lnTo>
                      <a:lnTo>
                        <a:pt x="71" y="156"/>
                      </a:lnTo>
                      <a:lnTo>
                        <a:pt x="73" y="155"/>
                      </a:lnTo>
                      <a:lnTo>
                        <a:pt x="74" y="153"/>
                      </a:lnTo>
                      <a:lnTo>
                        <a:pt x="74" y="153"/>
                      </a:lnTo>
                      <a:lnTo>
                        <a:pt x="77" y="153"/>
                      </a:lnTo>
                      <a:lnTo>
                        <a:pt x="78" y="152"/>
                      </a:lnTo>
                      <a:lnTo>
                        <a:pt x="83" y="145"/>
                      </a:lnTo>
                      <a:lnTo>
                        <a:pt x="83" y="145"/>
                      </a:lnTo>
                      <a:lnTo>
                        <a:pt x="84" y="142"/>
                      </a:lnTo>
                      <a:lnTo>
                        <a:pt x="87" y="139"/>
                      </a:lnTo>
                      <a:lnTo>
                        <a:pt x="91" y="139"/>
                      </a:lnTo>
                      <a:lnTo>
                        <a:pt x="95" y="136"/>
                      </a:lnTo>
                      <a:lnTo>
                        <a:pt x="95" y="136"/>
                      </a:lnTo>
                      <a:lnTo>
                        <a:pt x="100" y="132"/>
                      </a:lnTo>
                      <a:lnTo>
                        <a:pt x="103" y="128"/>
                      </a:lnTo>
                      <a:lnTo>
                        <a:pt x="107" y="123"/>
                      </a:lnTo>
                      <a:lnTo>
                        <a:pt x="113" y="118"/>
                      </a:lnTo>
                      <a:lnTo>
                        <a:pt x="113" y="118"/>
                      </a:lnTo>
                      <a:lnTo>
                        <a:pt x="120" y="113"/>
                      </a:lnTo>
                      <a:lnTo>
                        <a:pt x="128" y="111"/>
                      </a:lnTo>
                      <a:lnTo>
                        <a:pt x="135" y="108"/>
                      </a:lnTo>
                      <a:lnTo>
                        <a:pt x="144" y="104"/>
                      </a:lnTo>
                      <a:lnTo>
                        <a:pt x="144" y="104"/>
                      </a:lnTo>
                      <a:lnTo>
                        <a:pt x="152" y="96"/>
                      </a:lnTo>
                      <a:lnTo>
                        <a:pt x="161" y="86"/>
                      </a:lnTo>
                      <a:lnTo>
                        <a:pt x="167" y="76"/>
                      </a:lnTo>
                      <a:lnTo>
                        <a:pt x="169" y="74"/>
                      </a:lnTo>
                      <a:lnTo>
                        <a:pt x="169" y="71"/>
                      </a:lnTo>
                      <a:lnTo>
                        <a:pt x="169" y="7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8" name="Zambia">
                  <a:extLst>
                    <a:ext uri="{FF2B5EF4-FFF2-40B4-BE49-F238E27FC236}">
                      <a16:creationId xmlns:a16="http://schemas.microsoft.com/office/drawing/2014/main" id="{3D8A4150-9485-4DA8-0D6E-FBBCF3FB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2442" y="4508030"/>
                  <a:ext cx="273761" cy="236766"/>
                </a:xfrm>
                <a:custGeom>
                  <a:avLst/>
                  <a:gdLst/>
                  <a:ahLst/>
                  <a:cxnLst>
                    <a:cxn ang="0">
                      <a:pos x="136" y="4"/>
                    </a:cxn>
                    <a:cxn ang="0">
                      <a:pos x="126" y="1"/>
                    </a:cxn>
                    <a:cxn ang="0">
                      <a:pos x="111" y="3"/>
                    </a:cxn>
                    <a:cxn ang="0">
                      <a:pos x="108" y="7"/>
                    </a:cxn>
                    <a:cxn ang="0">
                      <a:pos x="106" y="12"/>
                    </a:cxn>
                    <a:cxn ang="0">
                      <a:pos x="102" y="20"/>
                    </a:cxn>
                    <a:cxn ang="0">
                      <a:pos x="105" y="24"/>
                    </a:cxn>
                    <a:cxn ang="0">
                      <a:pos x="104" y="40"/>
                    </a:cxn>
                    <a:cxn ang="0">
                      <a:pos x="99" y="52"/>
                    </a:cxn>
                    <a:cxn ang="0">
                      <a:pos x="104" y="61"/>
                    </a:cxn>
                    <a:cxn ang="0">
                      <a:pos x="111" y="67"/>
                    </a:cxn>
                    <a:cxn ang="0">
                      <a:pos x="121" y="64"/>
                    </a:cxn>
                    <a:cxn ang="0">
                      <a:pos x="123" y="68"/>
                    </a:cxn>
                    <a:cxn ang="0">
                      <a:pos x="123" y="78"/>
                    </a:cxn>
                    <a:cxn ang="0">
                      <a:pos x="121" y="82"/>
                    </a:cxn>
                    <a:cxn ang="0">
                      <a:pos x="109" y="82"/>
                    </a:cxn>
                    <a:cxn ang="0">
                      <a:pos x="105" y="75"/>
                    </a:cxn>
                    <a:cxn ang="0">
                      <a:pos x="101" y="67"/>
                    </a:cxn>
                    <a:cxn ang="0">
                      <a:pos x="91" y="65"/>
                    </a:cxn>
                    <a:cxn ang="0">
                      <a:pos x="82" y="57"/>
                    </a:cxn>
                    <a:cxn ang="0">
                      <a:pos x="78" y="57"/>
                    </a:cxn>
                    <a:cxn ang="0">
                      <a:pos x="77" y="59"/>
                    </a:cxn>
                    <a:cxn ang="0">
                      <a:pos x="69" y="61"/>
                    </a:cxn>
                    <a:cxn ang="0">
                      <a:pos x="62" y="59"/>
                    </a:cxn>
                    <a:cxn ang="0">
                      <a:pos x="55" y="57"/>
                    </a:cxn>
                    <a:cxn ang="0">
                      <a:pos x="51" y="52"/>
                    </a:cxn>
                    <a:cxn ang="0">
                      <a:pos x="49" y="48"/>
                    </a:cxn>
                    <a:cxn ang="0">
                      <a:pos x="41" y="49"/>
                    </a:cxn>
                    <a:cxn ang="0">
                      <a:pos x="37" y="47"/>
                    </a:cxn>
                    <a:cxn ang="0">
                      <a:pos x="32" y="42"/>
                    </a:cxn>
                    <a:cxn ang="0">
                      <a:pos x="1" y="78"/>
                    </a:cxn>
                    <a:cxn ang="0">
                      <a:pos x="18" y="156"/>
                    </a:cxn>
                    <a:cxn ang="0">
                      <a:pos x="47" y="153"/>
                    </a:cxn>
                    <a:cxn ang="0">
                      <a:pos x="48" y="158"/>
                    </a:cxn>
                    <a:cxn ang="0">
                      <a:pos x="57" y="158"/>
                    </a:cxn>
                    <a:cxn ang="0">
                      <a:pos x="77" y="160"/>
                    </a:cxn>
                    <a:cxn ang="0">
                      <a:pos x="84" y="152"/>
                    </a:cxn>
                    <a:cxn ang="0">
                      <a:pos x="94" y="142"/>
                    </a:cxn>
                    <a:cxn ang="0">
                      <a:pos x="106" y="133"/>
                    </a:cxn>
                    <a:cxn ang="0">
                      <a:pos x="108" y="129"/>
                    </a:cxn>
                    <a:cxn ang="0">
                      <a:pos x="118" y="123"/>
                    </a:cxn>
                    <a:cxn ang="0">
                      <a:pos x="129" y="111"/>
                    </a:cxn>
                    <a:cxn ang="0">
                      <a:pos x="173" y="95"/>
                    </a:cxn>
                    <a:cxn ang="0">
                      <a:pos x="170" y="88"/>
                    </a:cxn>
                    <a:cxn ang="0">
                      <a:pos x="172" y="72"/>
                    </a:cxn>
                    <a:cxn ang="0">
                      <a:pos x="178" y="69"/>
                    </a:cxn>
                    <a:cxn ang="0">
                      <a:pos x="179" y="68"/>
                    </a:cxn>
                    <a:cxn ang="0">
                      <a:pos x="178" y="55"/>
                    </a:cxn>
                    <a:cxn ang="0">
                      <a:pos x="179" y="41"/>
                    </a:cxn>
                    <a:cxn ang="0">
                      <a:pos x="183" y="40"/>
                    </a:cxn>
                    <a:cxn ang="0">
                      <a:pos x="182" y="30"/>
                    </a:cxn>
                    <a:cxn ang="0">
                      <a:pos x="173" y="18"/>
                    </a:cxn>
                    <a:cxn ang="0">
                      <a:pos x="156" y="12"/>
                    </a:cxn>
                    <a:cxn ang="0">
                      <a:pos x="142" y="7"/>
                    </a:cxn>
                  </a:cxnLst>
                  <a:rect l="0" t="0" r="r" b="b"/>
                  <a:pathLst>
                    <a:path w="185" h="160">
                      <a:moveTo>
                        <a:pt x="142" y="7"/>
                      </a:moveTo>
                      <a:lnTo>
                        <a:pt x="142" y="7"/>
                      </a:lnTo>
                      <a:lnTo>
                        <a:pt x="136" y="4"/>
                      </a:lnTo>
                      <a:lnTo>
                        <a:pt x="129" y="0"/>
                      </a:lnTo>
                      <a:lnTo>
                        <a:pt x="129" y="0"/>
                      </a:lnTo>
                      <a:lnTo>
                        <a:pt x="126" y="1"/>
                      </a:lnTo>
                      <a:lnTo>
                        <a:pt x="121" y="3"/>
                      </a:lnTo>
                      <a:lnTo>
                        <a:pt x="111" y="3"/>
                      </a:lnTo>
                      <a:lnTo>
                        <a:pt x="111" y="3"/>
                      </a:lnTo>
                      <a:lnTo>
                        <a:pt x="109" y="3"/>
                      </a:lnTo>
                      <a:lnTo>
                        <a:pt x="108" y="4"/>
                      </a:lnTo>
                      <a:lnTo>
                        <a:pt x="108" y="7"/>
                      </a:lnTo>
                      <a:lnTo>
                        <a:pt x="108" y="10"/>
                      </a:lnTo>
                      <a:lnTo>
                        <a:pt x="106" y="12"/>
                      </a:lnTo>
                      <a:lnTo>
                        <a:pt x="106" y="12"/>
                      </a:lnTo>
                      <a:lnTo>
                        <a:pt x="104" y="15"/>
                      </a:lnTo>
                      <a:lnTo>
                        <a:pt x="102" y="18"/>
                      </a:lnTo>
                      <a:lnTo>
                        <a:pt x="102" y="20"/>
                      </a:lnTo>
                      <a:lnTo>
                        <a:pt x="104" y="21"/>
                      </a:lnTo>
                      <a:lnTo>
                        <a:pt x="104" y="21"/>
                      </a:lnTo>
                      <a:lnTo>
                        <a:pt x="105" y="24"/>
                      </a:lnTo>
                      <a:lnTo>
                        <a:pt x="105" y="30"/>
                      </a:lnTo>
                      <a:lnTo>
                        <a:pt x="104" y="40"/>
                      </a:lnTo>
                      <a:lnTo>
                        <a:pt x="104" y="40"/>
                      </a:lnTo>
                      <a:lnTo>
                        <a:pt x="102" y="44"/>
                      </a:lnTo>
                      <a:lnTo>
                        <a:pt x="101" y="48"/>
                      </a:lnTo>
                      <a:lnTo>
                        <a:pt x="99" y="52"/>
                      </a:lnTo>
                      <a:lnTo>
                        <a:pt x="99" y="54"/>
                      </a:lnTo>
                      <a:lnTo>
                        <a:pt x="99" y="54"/>
                      </a:lnTo>
                      <a:lnTo>
                        <a:pt x="104" y="61"/>
                      </a:lnTo>
                      <a:lnTo>
                        <a:pt x="106" y="65"/>
                      </a:lnTo>
                      <a:lnTo>
                        <a:pt x="111" y="67"/>
                      </a:lnTo>
                      <a:lnTo>
                        <a:pt x="111" y="67"/>
                      </a:lnTo>
                      <a:lnTo>
                        <a:pt x="113" y="67"/>
                      </a:lnTo>
                      <a:lnTo>
                        <a:pt x="116" y="67"/>
                      </a:lnTo>
                      <a:lnTo>
                        <a:pt x="121" y="64"/>
                      </a:lnTo>
                      <a:lnTo>
                        <a:pt x="121" y="64"/>
                      </a:lnTo>
                      <a:lnTo>
                        <a:pt x="122" y="65"/>
                      </a:lnTo>
                      <a:lnTo>
                        <a:pt x="123" y="68"/>
                      </a:lnTo>
                      <a:lnTo>
                        <a:pt x="123" y="75"/>
                      </a:lnTo>
                      <a:lnTo>
                        <a:pt x="123" y="75"/>
                      </a:lnTo>
                      <a:lnTo>
                        <a:pt x="123" y="78"/>
                      </a:lnTo>
                      <a:lnTo>
                        <a:pt x="122" y="81"/>
                      </a:lnTo>
                      <a:lnTo>
                        <a:pt x="121" y="82"/>
                      </a:lnTo>
                      <a:lnTo>
                        <a:pt x="121" y="82"/>
                      </a:lnTo>
                      <a:lnTo>
                        <a:pt x="116" y="84"/>
                      </a:lnTo>
                      <a:lnTo>
                        <a:pt x="112" y="84"/>
                      </a:lnTo>
                      <a:lnTo>
                        <a:pt x="109" y="82"/>
                      </a:lnTo>
                      <a:lnTo>
                        <a:pt x="109" y="82"/>
                      </a:lnTo>
                      <a:lnTo>
                        <a:pt x="106" y="79"/>
                      </a:lnTo>
                      <a:lnTo>
                        <a:pt x="105" y="75"/>
                      </a:lnTo>
                      <a:lnTo>
                        <a:pt x="102" y="68"/>
                      </a:lnTo>
                      <a:lnTo>
                        <a:pt x="102" y="68"/>
                      </a:lnTo>
                      <a:lnTo>
                        <a:pt x="101" y="67"/>
                      </a:lnTo>
                      <a:lnTo>
                        <a:pt x="98" y="67"/>
                      </a:lnTo>
                      <a:lnTo>
                        <a:pt x="91" y="65"/>
                      </a:lnTo>
                      <a:lnTo>
                        <a:pt x="91" y="65"/>
                      </a:lnTo>
                      <a:lnTo>
                        <a:pt x="88" y="65"/>
                      </a:lnTo>
                      <a:lnTo>
                        <a:pt x="85" y="62"/>
                      </a:lnTo>
                      <a:lnTo>
                        <a:pt x="82" y="57"/>
                      </a:lnTo>
                      <a:lnTo>
                        <a:pt x="82" y="57"/>
                      </a:lnTo>
                      <a:lnTo>
                        <a:pt x="81" y="55"/>
                      </a:lnTo>
                      <a:lnTo>
                        <a:pt x="78" y="57"/>
                      </a:lnTo>
                      <a:lnTo>
                        <a:pt x="77" y="58"/>
                      </a:lnTo>
                      <a:lnTo>
                        <a:pt x="77" y="59"/>
                      </a:lnTo>
                      <a:lnTo>
                        <a:pt x="77" y="59"/>
                      </a:lnTo>
                      <a:lnTo>
                        <a:pt x="75" y="61"/>
                      </a:lnTo>
                      <a:lnTo>
                        <a:pt x="74" y="61"/>
                      </a:lnTo>
                      <a:lnTo>
                        <a:pt x="69" y="61"/>
                      </a:lnTo>
                      <a:lnTo>
                        <a:pt x="69" y="61"/>
                      </a:lnTo>
                      <a:lnTo>
                        <a:pt x="67" y="61"/>
                      </a:lnTo>
                      <a:lnTo>
                        <a:pt x="62" y="59"/>
                      </a:lnTo>
                      <a:lnTo>
                        <a:pt x="58" y="57"/>
                      </a:lnTo>
                      <a:lnTo>
                        <a:pt x="55" y="57"/>
                      </a:lnTo>
                      <a:lnTo>
                        <a:pt x="55" y="57"/>
                      </a:lnTo>
                      <a:lnTo>
                        <a:pt x="54" y="57"/>
                      </a:lnTo>
                      <a:lnTo>
                        <a:pt x="52" y="55"/>
                      </a:lnTo>
                      <a:lnTo>
                        <a:pt x="51" y="52"/>
                      </a:lnTo>
                      <a:lnTo>
                        <a:pt x="51" y="49"/>
                      </a:lnTo>
                      <a:lnTo>
                        <a:pt x="51" y="49"/>
                      </a:lnTo>
                      <a:lnTo>
                        <a:pt x="49" y="48"/>
                      </a:lnTo>
                      <a:lnTo>
                        <a:pt x="47" y="48"/>
                      </a:lnTo>
                      <a:lnTo>
                        <a:pt x="41" y="49"/>
                      </a:lnTo>
                      <a:lnTo>
                        <a:pt x="41" y="49"/>
                      </a:lnTo>
                      <a:lnTo>
                        <a:pt x="40" y="49"/>
                      </a:lnTo>
                      <a:lnTo>
                        <a:pt x="38" y="49"/>
                      </a:lnTo>
                      <a:lnTo>
                        <a:pt x="37" y="47"/>
                      </a:lnTo>
                      <a:lnTo>
                        <a:pt x="37" y="47"/>
                      </a:lnTo>
                      <a:lnTo>
                        <a:pt x="35" y="45"/>
                      </a:lnTo>
                      <a:lnTo>
                        <a:pt x="32" y="42"/>
                      </a:lnTo>
                      <a:lnTo>
                        <a:pt x="30" y="74"/>
                      </a:lnTo>
                      <a:lnTo>
                        <a:pt x="25" y="78"/>
                      </a:lnTo>
                      <a:lnTo>
                        <a:pt x="1" y="78"/>
                      </a:lnTo>
                      <a:lnTo>
                        <a:pt x="0" y="131"/>
                      </a:lnTo>
                      <a:lnTo>
                        <a:pt x="18" y="156"/>
                      </a:lnTo>
                      <a:lnTo>
                        <a:pt x="18" y="156"/>
                      </a:lnTo>
                      <a:lnTo>
                        <a:pt x="35" y="153"/>
                      </a:lnTo>
                      <a:lnTo>
                        <a:pt x="44" y="153"/>
                      </a:lnTo>
                      <a:lnTo>
                        <a:pt x="47" y="153"/>
                      </a:lnTo>
                      <a:lnTo>
                        <a:pt x="47" y="155"/>
                      </a:lnTo>
                      <a:lnTo>
                        <a:pt x="47" y="155"/>
                      </a:lnTo>
                      <a:lnTo>
                        <a:pt x="48" y="158"/>
                      </a:lnTo>
                      <a:lnTo>
                        <a:pt x="48" y="158"/>
                      </a:lnTo>
                      <a:lnTo>
                        <a:pt x="57" y="158"/>
                      </a:lnTo>
                      <a:lnTo>
                        <a:pt x="57" y="158"/>
                      </a:lnTo>
                      <a:lnTo>
                        <a:pt x="67" y="159"/>
                      </a:lnTo>
                      <a:lnTo>
                        <a:pt x="72" y="160"/>
                      </a:lnTo>
                      <a:lnTo>
                        <a:pt x="77" y="160"/>
                      </a:lnTo>
                      <a:lnTo>
                        <a:pt x="77" y="160"/>
                      </a:lnTo>
                      <a:lnTo>
                        <a:pt x="81" y="158"/>
                      </a:lnTo>
                      <a:lnTo>
                        <a:pt x="84" y="152"/>
                      </a:lnTo>
                      <a:lnTo>
                        <a:pt x="89" y="146"/>
                      </a:lnTo>
                      <a:lnTo>
                        <a:pt x="94" y="142"/>
                      </a:lnTo>
                      <a:lnTo>
                        <a:pt x="94" y="142"/>
                      </a:lnTo>
                      <a:lnTo>
                        <a:pt x="98" y="141"/>
                      </a:lnTo>
                      <a:lnTo>
                        <a:pt x="104" y="136"/>
                      </a:lnTo>
                      <a:lnTo>
                        <a:pt x="106" y="133"/>
                      </a:lnTo>
                      <a:lnTo>
                        <a:pt x="108" y="131"/>
                      </a:lnTo>
                      <a:lnTo>
                        <a:pt x="108" y="131"/>
                      </a:lnTo>
                      <a:lnTo>
                        <a:pt x="108" y="129"/>
                      </a:lnTo>
                      <a:lnTo>
                        <a:pt x="109" y="126"/>
                      </a:lnTo>
                      <a:lnTo>
                        <a:pt x="112" y="125"/>
                      </a:lnTo>
                      <a:lnTo>
                        <a:pt x="118" y="123"/>
                      </a:lnTo>
                      <a:lnTo>
                        <a:pt x="131" y="122"/>
                      </a:lnTo>
                      <a:lnTo>
                        <a:pt x="132" y="122"/>
                      </a:lnTo>
                      <a:lnTo>
                        <a:pt x="129" y="111"/>
                      </a:lnTo>
                      <a:lnTo>
                        <a:pt x="129" y="111"/>
                      </a:lnTo>
                      <a:lnTo>
                        <a:pt x="173" y="95"/>
                      </a:lnTo>
                      <a:lnTo>
                        <a:pt x="173" y="95"/>
                      </a:lnTo>
                      <a:lnTo>
                        <a:pt x="170" y="89"/>
                      </a:lnTo>
                      <a:lnTo>
                        <a:pt x="170" y="88"/>
                      </a:lnTo>
                      <a:lnTo>
                        <a:pt x="170" y="88"/>
                      </a:lnTo>
                      <a:lnTo>
                        <a:pt x="172" y="85"/>
                      </a:lnTo>
                      <a:lnTo>
                        <a:pt x="172" y="81"/>
                      </a:lnTo>
                      <a:lnTo>
                        <a:pt x="172" y="72"/>
                      </a:lnTo>
                      <a:lnTo>
                        <a:pt x="172" y="72"/>
                      </a:lnTo>
                      <a:lnTo>
                        <a:pt x="175" y="71"/>
                      </a:lnTo>
                      <a:lnTo>
                        <a:pt x="178" y="69"/>
                      </a:lnTo>
                      <a:lnTo>
                        <a:pt x="179" y="69"/>
                      </a:lnTo>
                      <a:lnTo>
                        <a:pt x="180" y="68"/>
                      </a:lnTo>
                      <a:lnTo>
                        <a:pt x="179" y="68"/>
                      </a:lnTo>
                      <a:lnTo>
                        <a:pt x="179" y="68"/>
                      </a:lnTo>
                      <a:lnTo>
                        <a:pt x="178" y="62"/>
                      </a:lnTo>
                      <a:lnTo>
                        <a:pt x="178" y="55"/>
                      </a:lnTo>
                      <a:lnTo>
                        <a:pt x="178" y="47"/>
                      </a:lnTo>
                      <a:lnTo>
                        <a:pt x="179" y="41"/>
                      </a:lnTo>
                      <a:lnTo>
                        <a:pt x="179" y="41"/>
                      </a:lnTo>
                      <a:lnTo>
                        <a:pt x="180" y="40"/>
                      </a:lnTo>
                      <a:lnTo>
                        <a:pt x="182" y="40"/>
                      </a:lnTo>
                      <a:lnTo>
                        <a:pt x="183" y="40"/>
                      </a:lnTo>
                      <a:lnTo>
                        <a:pt x="185" y="38"/>
                      </a:lnTo>
                      <a:lnTo>
                        <a:pt x="185" y="38"/>
                      </a:lnTo>
                      <a:lnTo>
                        <a:pt x="182" y="30"/>
                      </a:lnTo>
                      <a:lnTo>
                        <a:pt x="176" y="21"/>
                      </a:lnTo>
                      <a:lnTo>
                        <a:pt x="176" y="21"/>
                      </a:lnTo>
                      <a:lnTo>
                        <a:pt x="173" y="18"/>
                      </a:lnTo>
                      <a:lnTo>
                        <a:pt x="168" y="15"/>
                      </a:lnTo>
                      <a:lnTo>
                        <a:pt x="156" y="12"/>
                      </a:lnTo>
                      <a:lnTo>
                        <a:pt x="156" y="12"/>
                      </a:lnTo>
                      <a:lnTo>
                        <a:pt x="149" y="8"/>
                      </a:lnTo>
                      <a:lnTo>
                        <a:pt x="145" y="7"/>
                      </a:lnTo>
                      <a:lnTo>
                        <a:pt x="142" y="7"/>
                      </a:lnTo>
                      <a:lnTo>
                        <a:pt x="142" y="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99" name="Namibia">
                  <a:extLst>
                    <a:ext uri="{FF2B5EF4-FFF2-40B4-BE49-F238E27FC236}">
                      <a16:creationId xmlns:a16="http://schemas.microsoft.com/office/drawing/2014/main" id="{3D54EC81-E10B-1AB2-2E9F-C3B47BC5D1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076" y="4722600"/>
                  <a:ext cx="300396" cy="298916"/>
                </a:xfrm>
                <a:custGeom>
                  <a:avLst/>
                  <a:gdLst/>
                  <a:ahLst/>
                  <a:cxnLst>
                    <a:cxn ang="0">
                      <a:pos x="75" y="195"/>
                    </a:cxn>
                    <a:cxn ang="0">
                      <a:pos x="78" y="189"/>
                    </a:cxn>
                    <a:cxn ang="0">
                      <a:pos x="82" y="189"/>
                    </a:cxn>
                    <a:cxn ang="0">
                      <a:pos x="84" y="190"/>
                    </a:cxn>
                    <a:cxn ang="0">
                      <a:pos x="86" y="198"/>
                    </a:cxn>
                    <a:cxn ang="0">
                      <a:pos x="92" y="202"/>
                    </a:cxn>
                    <a:cxn ang="0">
                      <a:pos x="105" y="202"/>
                    </a:cxn>
                    <a:cxn ang="0">
                      <a:pos x="113" y="200"/>
                    </a:cxn>
                    <a:cxn ang="0">
                      <a:pos x="115" y="199"/>
                    </a:cxn>
                    <a:cxn ang="0">
                      <a:pos x="122" y="193"/>
                    </a:cxn>
                    <a:cxn ang="0">
                      <a:pos x="123" y="190"/>
                    </a:cxn>
                    <a:cxn ang="0">
                      <a:pos x="123" y="85"/>
                    </a:cxn>
                    <a:cxn ang="0">
                      <a:pos x="126" y="82"/>
                    </a:cxn>
                    <a:cxn ang="0">
                      <a:pos x="136" y="81"/>
                    </a:cxn>
                    <a:cxn ang="0">
                      <a:pos x="139" y="78"/>
                    </a:cxn>
                    <a:cxn ang="0">
                      <a:pos x="139" y="24"/>
                    </a:cxn>
                    <a:cxn ang="0">
                      <a:pos x="155" y="21"/>
                    </a:cxn>
                    <a:cxn ang="0">
                      <a:pos x="163" y="18"/>
                    </a:cxn>
                    <a:cxn ang="0">
                      <a:pos x="173" y="17"/>
                    </a:cxn>
                    <a:cxn ang="0">
                      <a:pos x="177" y="21"/>
                    </a:cxn>
                    <a:cxn ang="0">
                      <a:pos x="182" y="23"/>
                    </a:cxn>
                    <a:cxn ang="0">
                      <a:pos x="186" y="18"/>
                    </a:cxn>
                    <a:cxn ang="0">
                      <a:pos x="193" y="15"/>
                    </a:cxn>
                    <a:cxn ang="0">
                      <a:pos x="203" y="13"/>
                    </a:cxn>
                    <a:cxn ang="0">
                      <a:pos x="202" y="10"/>
                    </a:cxn>
                    <a:cxn ang="0">
                      <a:pos x="200" y="8"/>
                    </a:cxn>
                    <a:cxn ang="0">
                      <a:pos x="187" y="8"/>
                    </a:cxn>
                    <a:cxn ang="0">
                      <a:pos x="169" y="13"/>
                    </a:cxn>
                    <a:cxn ang="0">
                      <a:pos x="149" y="14"/>
                    </a:cxn>
                    <a:cxn ang="0">
                      <a:pos x="143" y="14"/>
                    </a:cxn>
                    <a:cxn ang="0">
                      <a:pos x="123" y="13"/>
                    </a:cxn>
                    <a:cxn ang="0">
                      <a:pos x="102" y="8"/>
                    </a:cxn>
                    <a:cxn ang="0">
                      <a:pos x="47" y="8"/>
                    </a:cxn>
                    <a:cxn ang="0">
                      <a:pos x="39" y="7"/>
                    </a:cxn>
                    <a:cxn ang="0">
                      <a:pos x="32" y="4"/>
                    </a:cxn>
                    <a:cxn ang="0">
                      <a:pos x="25" y="1"/>
                    </a:cxn>
                    <a:cxn ang="0">
                      <a:pos x="18" y="3"/>
                    </a:cxn>
                    <a:cxn ang="0">
                      <a:pos x="14" y="4"/>
                    </a:cxn>
                    <a:cxn ang="0">
                      <a:pos x="12" y="1"/>
                    </a:cxn>
                    <a:cxn ang="0">
                      <a:pos x="10" y="0"/>
                    </a:cxn>
                    <a:cxn ang="0">
                      <a:pos x="5" y="3"/>
                    </a:cxn>
                    <a:cxn ang="0">
                      <a:pos x="0" y="5"/>
                    </a:cxn>
                    <a:cxn ang="0">
                      <a:pos x="0" y="10"/>
                    </a:cxn>
                    <a:cxn ang="0">
                      <a:pos x="8" y="27"/>
                    </a:cxn>
                    <a:cxn ang="0">
                      <a:pos x="17" y="41"/>
                    </a:cxn>
                    <a:cxn ang="0">
                      <a:pos x="24" y="60"/>
                    </a:cxn>
                    <a:cxn ang="0">
                      <a:pos x="32" y="77"/>
                    </a:cxn>
                    <a:cxn ang="0">
                      <a:pos x="41" y="92"/>
                    </a:cxn>
                    <a:cxn ang="0">
                      <a:pos x="41" y="99"/>
                    </a:cxn>
                    <a:cxn ang="0">
                      <a:pos x="41" y="114"/>
                    </a:cxn>
                    <a:cxn ang="0">
                      <a:pos x="41" y="119"/>
                    </a:cxn>
                    <a:cxn ang="0">
                      <a:pos x="47" y="145"/>
                    </a:cxn>
                    <a:cxn ang="0">
                      <a:pos x="49" y="165"/>
                    </a:cxn>
                    <a:cxn ang="0">
                      <a:pos x="55" y="179"/>
                    </a:cxn>
                    <a:cxn ang="0">
                      <a:pos x="58" y="183"/>
                    </a:cxn>
                    <a:cxn ang="0">
                      <a:pos x="68" y="196"/>
                    </a:cxn>
                    <a:cxn ang="0">
                      <a:pos x="72" y="196"/>
                    </a:cxn>
                    <a:cxn ang="0">
                      <a:pos x="75" y="195"/>
                    </a:cxn>
                  </a:cxnLst>
                  <a:rect l="0" t="0" r="r" b="b"/>
                  <a:pathLst>
                    <a:path w="203" h="202">
                      <a:moveTo>
                        <a:pt x="75" y="195"/>
                      </a:moveTo>
                      <a:lnTo>
                        <a:pt x="75" y="195"/>
                      </a:lnTo>
                      <a:lnTo>
                        <a:pt x="76" y="192"/>
                      </a:lnTo>
                      <a:lnTo>
                        <a:pt x="78" y="189"/>
                      </a:lnTo>
                      <a:lnTo>
                        <a:pt x="81" y="188"/>
                      </a:lnTo>
                      <a:lnTo>
                        <a:pt x="82" y="189"/>
                      </a:lnTo>
                      <a:lnTo>
                        <a:pt x="84" y="190"/>
                      </a:lnTo>
                      <a:lnTo>
                        <a:pt x="84" y="190"/>
                      </a:lnTo>
                      <a:lnTo>
                        <a:pt x="85" y="193"/>
                      </a:lnTo>
                      <a:lnTo>
                        <a:pt x="86" y="198"/>
                      </a:lnTo>
                      <a:lnTo>
                        <a:pt x="89" y="200"/>
                      </a:lnTo>
                      <a:lnTo>
                        <a:pt x="92" y="202"/>
                      </a:lnTo>
                      <a:lnTo>
                        <a:pt x="92" y="202"/>
                      </a:lnTo>
                      <a:lnTo>
                        <a:pt x="105" y="202"/>
                      </a:lnTo>
                      <a:lnTo>
                        <a:pt x="109" y="202"/>
                      </a:lnTo>
                      <a:lnTo>
                        <a:pt x="113" y="200"/>
                      </a:lnTo>
                      <a:lnTo>
                        <a:pt x="113" y="200"/>
                      </a:lnTo>
                      <a:lnTo>
                        <a:pt x="115" y="199"/>
                      </a:lnTo>
                      <a:lnTo>
                        <a:pt x="119" y="196"/>
                      </a:lnTo>
                      <a:lnTo>
                        <a:pt x="122" y="193"/>
                      </a:lnTo>
                      <a:lnTo>
                        <a:pt x="123" y="190"/>
                      </a:lnTo>
                      <a:lnTo>
                        <a:pt x="123" y="190"/>
                      </a:lnTo>
                      <a:lnTo>
                        <a:pt x="123" y="85"/>
                      </a:lnTo>
                      <a:lnTo>
                        <a:pt x="123" y="85"/>
                      </a:lnTo>
                      <a:lnTo>
                        <a:pt x="123" y="84"/>
                      </a:lnTo>
                      <a:lnTo>
                        <a:pt x="126" y="82"/>
                      </a:lnTo>
                      <a:lnTo>
                        <a:pt x="132" y="82"/>
                      </a:lnTo>
                      <a:lnTo>
                        <a:pt x="136" y="81"/>
                      </a:lnTo>
                      <a:lnTo>
                        <a:pt x="139" y="81"/>
                      </a:lnTo>
                      <a:lnTo>
                        <a:pt x="139" y="78"/>
                      </a:lnTo>
                      <a:lnTo>
                        <a:pt x="139" y="78"/>
                      </a:lnTo>
                      <a:lnTo>
                        <a:pt x="139" y="24"/>
                      </a:lnTo>
                      <a:lnTo>
                        <a:pt x="139" y="24"/>
                      </a:lnTo>
                      <a:lnTo>
                        <a:pt x="155" y="21"/>
                      </a:lnTo>
                      <a:lnTo>
                        <a:pt x="155" y="21"/>
                      </a:lnTo>
                      <a:lnTo>
                        <a:pt x="163" y="18"/>
                      </a:lnTo>
                      <a:lnTo>
                        <a:pt x="169" y="17"/>
                      </a:lnTo>
                      <a:lnTo>
                        <a:pt x="173" y="17"/>
                      </a:lnTo>
                      <a:lnTo>
                        <a:pt x="173" y="17"/>
                      </a:lnTo>
                      <a:lnTo>
                        <a:pt x="177" y="21"/>
                      </a:lnTo>
                      <a:lnTo>
                        <a:pt x="179" y="23"/>
                      </a:lnTo>
                      <a:lnTo>
                        <a:pt x="182" y="23"/>
                      </a:lnTo>
                      <a:lnTo>
                        <a:pt x="182" y="23"/>
                      </a:lnTo>
                      <a:lnTo>
                        <a:pt x="186" y="18"/>
                      </a:lnTo>
                      <a:lnTo>
                        <a:pt x="189" y="15"/>
                      </a:lnTo>
                      <a:lnTo>
                        <a:pt x="193" y="15"/>
                      </a:lnTo>
                      <a:lnTo>
                        <a:pt x="193" y="15"/>
                      </a:lnTo>
                      <a:lnTo>
                        <a:pt x="203" y="13"/>
                      </a:lnTo>
                      <a:lnTo>
                        <a:pt x="203" y="13"/>
                      </a:lnTo>
                      <a:lnTo>
                        <a:pt x="202" y="10"/>
                      </a:lnTo>
                      <a:lnTo>
                        <a:pt x="202" y="10"/>
                      </a:lnTo>
                      <a:lnTo>
                        <a:pt x="200" y="8"/>
                      </a:lnTo>
                      <a:lnTo>
                        <a:pt x="197" y="8"/>
                      </a:lnTo>
                      <a:lnTo>
                        <a:pt x="187" y="8"/>
                      </a:lnTo>
                      <a:lnTo>
                        <a:pt x="169" y="13"/>
                      </a:lnTo>
                      <a:lnTo>
                        <a:pt x="169" y="13"/>
                      </a:lnTo>
                      <a:lnTo>
                        <a:pt x="156" y="14"/>
                      </a:lnTo>
                      <a:lnTo>
                        <a:pt x="149" y="14"/>
                      </a:lnTo>
                      <a:lnTo>
                        <a:pt x="143" y="14"/>
                      </a:lnTo>
                      <a:lnTo>
                        <a:pt x="143" y="14"/>
                      </a:lnTo>
                      <a:lnTo>
                        <a:pt x="136" y="13"/>
                      </a:lnTo>
                      <a:lnTo>
                        <a:pt x="123" y="13"/>
                      </a:lnTo>
                      <a:lnTo>
                        <a:pt x="108" y="14"/>
                      </a:lnTo>
                      <a:lnTo>
                        <a:pt x="102" y="8"/>
                      </a:lnTo>
                      <a:lnTo>
                        <a:pt x="102" y="8"/>
                      </a:lnTo>
                      <a:lnTo>
                        <a:pt x="47" y="8"/>
                      </a:lnTo>
                      <a:lnTo>
                        <a:pt x="47" y="8"/>
                      </a:lnTo>
                      <a:lnTo>
                        <a:pt x="39" y="7"/>
                      </a:lnTo>
                      <a:lnTo>
                        <a:pt x="32" y="4"/>
                      </a:lnTo>
                      <a:lnTo>
                        <a:pt x="32" y="4"/>
                      </a:lnTo>
                      <a:lnTo>
                        <a:pt x="30" y="3"/>
                      </a:lnTo>
                      <a:lnTo>
                        <a:pt x="25" y="1"/>
                      </a:lnTo>
                      <a:lnTo>
                        <a:pt x="21" y="1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4" y="4"/>
                      </a:lnTo>
                      <a:lnTo>
                        <a:pt x="14" y="3"/>
                      </a:lnTo>
                      <a:lnTo>
                        <a:pt x="12" y="1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1"/>
                      </a:lnTo>
                      <a:lnTo>
                        <a:pt x="5" y="3"/>
                      </a:lnTo>
                      <a:lnTo>
                        <a:pt x="5" y="4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2" y="15"/>
                      </a:lnTo>
                      <a:lnTo>
                        <a:pt x="8" y="27"/>
                      </a:lnTo>
                      <a:lnTo>
                        <a:pt x="8" y="27"/>
                      </a:lnTo>
                      <a:lnTo>
                        <a:pt x="17" y="41"/>
                      </a:lnTo>
                      <a:lnTo>
                        <a:pt x="24" y="60"/>
                      </a:lnTo>
                      <a:lnTo>
                        <a:pt x="24" y="60"/>
                      </a:lnTo>
                      <a:lnTo>
                        <a:pt x="28" y="68"/>
                      </a:lnTo>
                      <a:lnTo>
                        <a:pt x="32" y="77"/>
                      </a:lnTo>
                      <a:lnTo>
                        <a:pt x="38" y="85"/>
                      </a:lnTo>
                      <a:lnTo>
                        <a:pt x="41" y="92"/>
                      </a:lnTo>
                      <a:lnTo>
                        <a:pt x="41" y="92"/>
                      </a:lnTo>
                      <a:lnTo>
                        <a:pt x="41" y="99"/>
                      </a:lnTo>
                      <a:lnTo>
                        <a:pt x="41" y="106"/>
                      </a:lnTo>
                      <a:lnTo>
                        <a:pt x="41" y="114"/>
                      </a:lnTo>
                      <a:lnTo>
                        <a:pt x="41" y="119"/>
                      </a:lnTo>
                      <a:lnTo>
                        <a:pt x="41" y="119"/>
                      </a:lnTo>
                      <a:lnTo>
                        <a:pt x="45" y="131"/>
                      </a:lnTo>
                      <a:lnTo>
                        <a:pt x="47" y="145"/>
                      </a:lnTo>
                      <a:lnTo>
                        <a:pt x="47" y="145"/>
                      </a:lnTo>
                      <a:lnTo>
                        <a:pt x="49" y="165"/>
                      </a:lnTo>
                      <a:lnTo>
                        <a:pt x="52" y="175"/>
                      </a:lnTo>
                      <a:lnTo>
                        <a:pt x="55" y="179"/>
                      </a:lnTo>
                      <a:lnTo>
                        <a:pt x="58" y="183"/>
                      </a:lnTo>
                      <a:lnTo>
                        <a:pt x="58" y="183"/>
                      </a:lnTo>
                      <a:lnTo>
                        <a:pt x="64" y="189"/>
                      </a:lnTo>
                      <a:lnTo>
                        <a:pt x="68" y="196"/>
                      </a:lnTo>
                      <a:lnTo>
                        <a:pt x="68" y="196"/>
                      </a:lnTo>
                      <a:lnTo>
                        <a:pt x="72" y="196"/>
                      </a:lnTo>
                      <a:lnTo>
                        <a:pt x="74" y="196"/>
                      </a:lnTo>
                      <a:lnTo>
                        <a:pt x="75" y="195"/>
                      </a:lnTo>
                      <a:lnTo>
                        <a:pt x="75" y="19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0" name="Kenya">
                  <a:extLst>
                    <a:ext uri="{FF2B5EF4-FFF2-40B4-BE49-F238E27FC236}">
                      <a16:creationId xmlns:a16="http://schemas.microsoft.com/office/drawing/2014/main" id="{7719A3BB-66D4-6FEC-87E5-306DCA5A6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2122" y="4191357"/>
                  <a:ext cx="189412" cy="232326"/>
                </a:xfrm>
                <a:custGeom>
                  <a:avLst/>
                  <a:gdLst/>
                  <a:ahLst/>
                  <a:cxnLst>
                    <a:cxn ang="0">
                      <a:pos x="121" y="24"/>
                    </a:cxn>
                    <a:cxn ang="0">
                      <a:pos x="128" y="13"/>
                    </a:cxn>
                    <a:cxn ang="0">
                      <a:pos x="121" y="16"/>
                    </a:cxn>
                    <a:cxn ang="0">
                      <a:pos x="115" y="16"/>
                    </a:cxn>
                    <a:cxn ang="0">
                      <a:pos x="112" y="13"/>
                    </a:cxn>
                    <a:cxn ang="0">
                      <a:pos x="107" y="12"/>
                    </a:cxn>
                    <a:cxn ang="0">
                      <a:pos x="98" y="16"/>
                    </a:cxn>
                    <a:cxn ang="0">
                      <a:pos x="92" y="22"/>
                    </a:cxn>
                    <a:cxn ang="0">
                      <a:pos x="88" y="24"/>
                    </a:cxn>
                    <a:cxn ang="0">
                      <a:pos x="80" y="22"/>
                    </a:cxn>
                    <a:cxn ang="0">
                      <a:pos x="70" y="20"/>
                    </a:cxn>
                    <a:cxn ang="0">
                      <a:pos x="60" y="17"/>
                    </a:cxn>
                    <a:cxn ang="0">
                      <a:pos x="51" y="10"/>
                    </a:cxn>
                    <a:cxn ang="0">
                      <a:pos x="43" y="7"/>
                    </a:cxn>
                    <a:cxn ang="0">
                      <a:pos x="34" y="7"/>
                    </a:cxn>
                    <a:cxn ang="0">
                      <a:pos x="25" y="2"/>
                    </a:cxn>
                    <a:cxn ang="0">
                      <a:pos x="24" y="2"/>
                    </a:cxn>
                    <a:cxn ang="0">
                      <a:pos x="16" y="2"/>
                    </a:cxn>
                    <a:cxn ang="0">
                      <a:pos x="8" y="5"/>
                    </a:cxn>
                    <a:cxn ang="0">
                      <a:pos x="3" y="10"/>
                    </a:cxn>
                    <a:cxn ang="0">
                      <a:pos x="1" y="13"/>
                    </a:cxn>
                    <a:cxn ang="0">
                      <a:pos x="10" y="30"/>
                    </a:cxn>
                    <a:cxn ang="0">
                      <a:pos x="17" y="36"/>
                    </a:cxn>
                    <a:cxn ang="0">
                      <a:pos x="16" y="50"/>
                    </a:cxn>
                    <a:cxn ang="0">
                      <a:pos x="11" y="60"/>
                    </a:cxn>
                    <a:cxn ang="0">
                      <a:pos x="4" y="69"/>
                    </a:cxn>
                    <a:cxn ang="0">
                      <a:pos x="0" y="79"/>
                    </a:cxn>
                    <a:cxn ang="0">
                      <a:pos x="10" y="83"/>
                    </a:cxn>
                    <a:cxn ang="0">
                      <a:pos x="11" y="84"/>
                    </a:cxn>
                    <a:cxn ang="0">
                      <a:pos x="4" y="87"/>
                    </a:cxn>
                    <a:cxn ang="0">
                      <a:pos x="0" y="91"/>
                    </a:cxn>
                    <a:cxn ang="0">
                      <a:pos x="0" y="94"/>
                    </a:cxn>
                    <a:cxn ang="0">
                      <a:pos x="60" y="128"/>
                    </a:cxn>
                    <a:cxn ang="0">
                      <a:pos x="60" y="138"/>
                    </a:cxn>
                    <a:cxn ang="0">
                      <a:pos x="85" y="157"/>
                    </a:cxn>
                    <a:cxn ang="0">
                      <a:pos x="102" y="123"/>
                    </a:cxn>
                    <a:cxn ang="0">
                      <a:pos x="104" y="120"/>
                    </a:cxn>
                    <a:cxn ang="0">
                      <a:pos x="109" y="116"/>
                    </a:cxn>
                    <a:cxn ang="0">
                      <a:pos x="112" y="114"/>
                    </a:cxn>
                    <a:cxn ang="0">
                      <a:pos x="115" y="113"/>
                    </a:cxn>
                    <a:cxn ang="0">
                      <a:pos x="121" y="108"/>
                    </a:cxn>
                    <a:cxn ang="0">
                      <a:pos x="122" y="107"/>
                    </a:cxn>
                    <a:cxn ang="0">
                      <a:pos x="114" y="36"/>
                    </a:cxn>
                  </a:cxnLst>
                  <a:rect l="0" t="0" r="r" b="b"/>
                  <a:pathLst>
                    <a:path w="128" h="157">
                      <a:moveTo>
                        <a:pt x="114" y="36"/>
                      </a:moveTo>
                      <a:lnTo>
                        <a:pt x="121" y="24"/>
                      </a:lnTo>
                      <a:lnTo>
                        <a:pt x="128" y="13"/>
                      </a:lnTo>
                      <a:lnTo>
                        <a:pt x="128" y="13"/>
                      </a:lnTo>
                      <a:lnTo>
                        <a:pt x="121" y="16"/>
                      </a:lnTo>
                      <a:lnTo>
                        <a:pt x="121" y="16"/>
                      </a:lnTo>
                      <a:lnTo>
                        <a:pt x="118" y="16"/>
                      </a:lnTo>
                      <a:lnTo>
                        <a:pt x="115" y="16"/>
                      </a:lnTo>
                      <a:lnTo>
                        <a:pt x="112" y="13"/>
                      </a:lnTo>
                      <a:lnTo>
                        <a:pt x="112" y="13"/>
                      </a:lnTo>
                      <a:lnTo>
                        <a:pt x="111" y="12"/>
                      </a:lnTo>
                      <a:lnTo>
                        <a:pt x="107" y="12"/>
                      </a:lnTo>
                      <a:lnTo>
                        <a:pt x="98" y="16"/>
                      </a:lnTo>
                      <a:lnTo>
                        <a:pt x="98" y="16"/>
                      </a:lnTo>
                      <a:lnTo>
                        <a:pt x="95" y="19"/>
                      </a:lnTo>
                      <a:lnTo>
                        <a:pt x="92" y="22"/>
                      </a:lnTo>
                      <a:lnTo>
                        <a:pt x="90" y="23"/>
                      </a:lnTo>
                      <a:lnTo>
                        <a:pt x="88" y="24"/>
                      </a:lnTo>
                      <a:lnTo>
                        <a:pt x="88" y="24"/>
                      </a:lnTo>
                      <a:lnTo>
                        <a:pt x="80" y="22"/>
                      </a:lnTo>
                      <a:lnTo>
                        <a:pt x="70" y="20"/>
                      </a:lnTo>
                      <a:lnTo>
                        <a:pt x="70" y="20"/>
                      </a:lnTo>
                      <a:lnTo>
                        <a:pt x="65" y="20"/>
                      </a:lnTo>
                      <a:lnTo>
                        <a:pt x="60" y="17"/>
                      </a:lnTo>
                      <a:lnTo>
                        <a:pt x="51" y="10"/>
                      </a:lnTo>
                      <a:lnTo>
                        <a:pt x="51" y="10"/>
                      </a:lnTo>
                      <a:lnTo>
                        <a:pt x="47" y="9"/>
                      </a:lnTo>
                      <a:lnTo>
                        <a:pt x="43" y="7"/>
                      </a:lnTo>
                      <a:lnTo>
                        <a:pt x="34" y="7"/>
                      </a:lnTo>
                      <a:lnTo>
                        <a:pt x="34" y="7"/>
                      </a:lnTo>
                      <a:lnTo>
                        <a:pt x="30" y="5"/>
                      </a:lnTo>
                      <a:lnTo>
                        <a:pt x="25" y="2"/>
                      </a:lnTo>
                      <a:lnTo>
                        <a:pt x="25" y="2"/>
                      </a:lnTo>
                      <a:lnTo>
                        <a:pt x="24" y="2"/>
                      </a:lnTo>
                      <a:lnTo>
                        <a:pt x="21" y="0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8" y="5"/>
                      </a:lnTo>
                      <a:lnTo>
                        <a:pt x="4" y="7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1" y="13"/>
                      </a:lnTo>
                      <a:lnTo>
                        <a:pt x="8" y="19"/>
                      </a:lnTo>
                      <a:lnTo>
                        <a:pt x="10" y="30"/>
                      </a:lnTo>
                      <a:lnTo>
                        <a:pt x="17" y="36"/>
                      </a:lnTo>
                      <a:lnTo>
                        <a:pt x="17" y="36"/>
                      </a:lnTo>
                      <a:lnTo>
                        <a:pt x="16" y="50"/>
                      </a:lnTo>
                      <a:lnTo>
                        <a:pt x="16" y="50"/>
                      </a:lnTo>
                      <a:lnTo>
                        <a:pt x="14" y="54"/>
                      </a:lnTo>
                      <a:lnTo>
                        <a:pt x="11" y="60"/>
                      </a:lnTo>
                      <a:lnTo>
                        <a:pt x="4" y="69"/>
                      </a:lnTo>
                      <a:lnTo>
                        <a:pt x="4" y="69"/>
                      </a:lnTo>
                      <a:lnTo>
                        <a:pt x="0" y="79"/>
                      </a:lnTo>
                      <a:lnTo>
                        <a:pt x="0" y="79"/>
                      </a:lnTo>
                      <a:lnTo>
                        <a:pt x="8" y="81"/>
                      </a:lnTo>
                      <a:lnTo>
                        <a:pt x="10" y="83"/>
                      </a:lnTo>
                      <a:lnTo>
                        <a:pt x="11" y="84"/>
                      </a:lnTo>
                      <a:lnTo>
                        <a:pt x="11" y="84"/>
                      </a:lnTo>
                      <a:lnTo>
                        <a:pt x="8" y="86"/>
                      </a:lnTo>
                      <a:lnTo>
                        <a:pt x="4" y="87"/>
                      </a:lnTo>
                      <a:lnTo>
                        <a:pt x="1" y="90"/>
                      </a:lnTo>
                      <a:lnTo>
                        <a:pt x="0" y="91"/>
                      </a:lnTo>
                      <a:lnTo>
                        <a:pt x="0" y="94"/>
                      </a:lnTo>
                      <a:lnTo>
                        <a:pt x="0" y="94"/>
                      </a:lnTo>
                      <a:lnTo>
                        <a:pt x="0" y="96"/>
                      </a:lnTo>
                      <a:lnTo>
                        <a:pt x="60" y="128"/>
                      </a:lnTo>
                      <a:lnTo>
                        <a:pt x="60" y="138"/>
                      </a:lnTo>
                      <a:lnTo>
                        <a:pt x="60" y="138"/>
                      </a:lnTo>
                      <a:lnTo>
                        <a:pt x="85" y="157"/>
                      </a:lnTo>
                      <a:lnTo>
                        <a:pt x="85" y="157"/>
                      </a:lnTo>
                      <a:lnTo>
                        <a:pt x="95" y="135"/>
                      </a:lnTo>
                      <a:lnTo>
                        <a:pt x="102" y="123"/>
                      </a:lnTo>
                      <a:lnTo>
                        <a:pt x="102" y="123"/>
                      </a:lnTo>
                      <a:lnTo>
                        <a:pt x="104" y="120"/>
                      </a:lnTo>
                      <a:lnTo>
                        <a:pt x="107" y="117"/>
                      </a:lnTo>
                      <a:lnTo>
                        <a:pt x="109" y="116"/>
                      </a:lnTo>
                      <a:lnTo>
                        <a:pt x="112" y="114"/>
                      </a:lnTo>
                      <a:lnTo>
                        <a:pt x="112" y="114"/>
                      </a:lnTo>
                      <a:lnTo>
                        <a:pt x="114" y="113"/>
                      </a:lnTo>
                      <a:lnTo>
                        <a:pt x="115" y="113"/>
                      </a:lnTo>
                      <a:lnTo>
                        <a:pt x="118" y="111"/>
                      </a:lnTo>
                      <a:lnTo>
                        <a:pt x="121" y="108"/>
                      </a:lnTo>
                      <a:lnTo>
                        <a:pt x="121" y="108"/>
                      </a:lnTo>
                      <a:lnTo>
                        <a:pt x="122" y="107"/>
                      </a:lnTo>
                      <a:lnTo>
                        <a:pt x="114" y="94"/>
                      </a:lnTo>
                      <a:lnTo>
                        <a:pt x="114" y="3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1" name="Angola">
                  <a:extLst>
                    <a:ext uri="{FF2B5EF4-FFF2-40B4-BE49-F238E27FC236}">
                      <a16:creationId xmlns:a16="http://schemas.microsoft.com/office/drawing/2014/main" id="{0F40D47F-BF4B-85E8-C0DC-86515C736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3076" y="4453279"/>
                  <a:ext cx="276720" cy="290037"/>
                </a:xfrm>
                <a:custGeom>
                  <a:avLst/>
                  <a:gdLst/>
                  <a:ahLst/>
                  <a:cxnLst>
                    <a:cxn ang="0">
                      <a:pos x="12" y="183"/>
                    </a:cxn>
                    <a:cxn ang="0">
                      <a:pos x="18" y="185"/>
                    </a:cxn>
                    <a:cxn ang="0">
                      <a:pos x="25" y="183"/>
                    </a:cxn>
                    <a:cxn ang="0">
                      <a:pos x="32" y="186"/>
                    </a:cxn>
                    <a:cxn ang="0">
                      <a:pos x="47" y="190"/>
                    </a:cxn>
                    <a:cxn ang="0">
                      <a:pos x="108" y="196"/>
                    </a:cxn>
                    <a:cxn ang="0">
                      <a:pos x="143" y="196"/>
                    </a:cxn>
                    <a:cxn ang="0">
                      <a:pos x="156" y="196"/>
                    </a:cxn>
                    <a:cxn ang="0">
                      <a:pos x="173" y="193"/>
                    </a:cxn>
                    <a:cxn ang="0">
                      <a:pos x="180" y="115"/>
                    </a:cxn>
                    <a:cxn ang="0">
                      <a:pos x="187" y="79"/>
                    </a:cxn>
                    <a:cxn ang="0">
                      <a:pos x="183" y="79"/>
                    </a:cxn>
                    <a:cxn ang="0">
                      <a:pos x="169" y="81"/>
                    </a:cxn>
                    <a:cxn ang="0">
                      <a:pos x="162" y="85"/>
                    </a:cxn>
                    <a:cxn ang="0">
                      <a:pos x="159" y="84"/>
                    </a:cxn>
                    <a:cxn ang="0">
                      <a:pos x="160" y="72"/>
                    </a:cxn>
                    <a:cxn ang="0">
                      <a:pos x="152" y="59"/>
                    </a:cxn>
                    <a:cxn ang="0">
                      <a:pos x="152" y="55"/>
                    </a:cxn>
                    <a:cxn ang="0">
                      <a:pos x="155" y="37"/>
                    </a:cxn>
                    <a:cxn ang="0">
                      <a:pos x="152" y="31"/>
                    </a:cxn>
                    <a:cxn ang="0">
                      <a:pos x="150" y="21"/>
                    </a:cxn>
                    <a:cxn ang="0">
                      <a:pos x="140" y="21"/>
                    </a:cxn>
                    <a:cxn ang="0">
                      <a:pos x="133" y="18"/>
                    </a:cxn>
                    <a:cxn ang="0">
                      <a:pos x="125" y="17"/>
                    </a:cxn>
                    <a:cxn ang="0">
                      <a:pos x="118" y="21"/>
                    </a:cxn>
                    <a:cxn ang="0">
                      <a:pos x="115" y="32"/>
                    </a:cxn>
                    <a:cxn ang="0">
                      <a:pos x="106" y="32"/>
                    </a:cxn>
                    <a:cxn ang="0">
                      <a:pos x="91" y="35"/>
                    </a:cxn>
                    <a:cxn ang="0">
                      <a:pos x="82" y="25"/>
                    </a:cxn>
                    <a:cxn ang="0">
                      <a:pos x="76" y="18"/>
                    </a:cxn>
                    <a:cxn ang="0">
                      <a:pos x="75" y="13"/>
                    </a:cxn>
                    <a:cxn ang="0">
                      <a:pos x="72" y="0"/>
                    </a:cxn>
                    <a:cxn ang="0">
                      <a:pos x="21" y="0"/>
                    </a:cxn>
                    <a:cxn ang="0">
                      <a:pos x="11" y="4"/>
                    </a:cxn>
                    <a:cxn ang="0">
                      <a:pos x="20" y="24"/>
                    </a:cxn>
                    <a:cxn ang="0">
                      <a:pos x="27" y="41"/>
                    </a:cxn>
                    <a:cxn ang="0">
                      <a:pos x="24" y="55"/>
                    </a:cxn>
                    <a:cxn ang="0">
                      <a:pos x="28" y="71"/>
                    </a:cxn>
                    <a:cxn ang="0">
                      <a:pos x="34" y="88"/>
                    </a:cxn>
                    <a:cxn ang="0">
                      <a:pos x="22" y="112"/>
                    </a:cxn>
                    <a:cxn ang="0">
                      <a:pos x="14" y="126"/>
                    </a:cxn>
                    <a:cxn ang="0">
                      <a:pos x="10" y="142"/>
                    </a:cxn>
                    <a:cxn ang="0">
                      <a:pos x="2" y="160"/>
                    </a:cxn>
                    <a:cxn ang="0">
                      <a:pos x="1" y="176"/>
                    </a:cxn>
                    <a:cxn ang="0">
                      <a:pos x="0" y="187"/>
                    </a:cxn>
                    <a:cxn ang="0">
                      <a:pos x="5" y="185"/>
                    </a:cxn>
                    <a:cxn ang="0">
                      <a:pos x="10" y="182"/>
                    </a:cxn>
                  </a:cxnLst>
                  <a:rect l="0" t="0" r="r" b="b"/>
                  <a:pathLst>
                    <a:path w="187" h="196">
                      <a:moveTo>
                        <a:pt x="10" y="182"/>
                      </a:moveTo>
                      <a:lnTo>
                        <a:pt x="10" y="182"/>
                      </a:lnTo>
                      <a:lnTo>
                        <a:pt x="12" y="183"/>
                      </a:lnTo>
                      <a:lnTo>
                        <a:pt x="14" y="185"/>
                      </a:lnTo>
                      <a:lnTo>
                        <a:pt x="14" y="186"/>
                      </a:lnTo>
                      <a:lnTo>
                        <a:pt x="18" y="185"/>
                      </a:lnTo>
                      <a:lnTo>
                        <a:pt x="18" y="185"/>
                      </a:lnTo>
                      <a:lnTo>
                        <a:pt x="21" y="183"/>
                      </a:lnTo>
                      <a:lnTo>
                        <a:pt x="25" y="183"/>
                      </a:lnTo>
                      <a:lnTo>
                        <a:pt x="30" y="185"/>
                      </a:lnTo>
                      <a:lnTo>
                        <a:pt x="32" y="186"/>
                      </a:lnTo>
                      <a:lnTo>
                        <a:pt x="32" y="186"/>
                      </a:lnTo>
                      <a:lnTo>
                        <a:pt x="39" y="189"/>
                      </a:lnTo>
                      <a:lnTo>
                        <a:pt x="47" y="190"/>
                      </a:lnTo>
                      <a:lnTo>
                        <a:pt x="47" y="190"/>
                      </a:lnTo>
                      <a:lnTo>
                        <a:pt x="102" y="190"/>
                      </a:lnTo>
                      <a:lnTo>
                        <a:pt x="108" y="196"/>
                      </a:lnTo>
                      <a:lnTo>
                        <a:pt x="108" y="196"/>
                      </a:lnTo>
                      <a:lnTo>
                        <a:pt x="123" y="195"/>
                      </a:lnTo>
                      <a:lnTo>
                        <a:pt x="136" y="195"/>
                      </a:lnTo>
                      <a:lnTo>
                        <a:pt x="143" y="196"/>
                      </a:lnTo>
                      <a:lnTo>
                        <a:pt x="143" y="196"/>
                      </a:lnTo>
                      <a:lnTo>
                        <a:pt x="149" y="196"/>
                      </a:lnTo>
                      <a:lnTo>
                        <a:pt x="156" y="196"/>
                      </a:lnTo>
                      <a:lnTo>
                        <a:pt x="169" y="195"/>
                      </a:lnTo>
                      <a:lnTo>
                        <a:pt x="169" y="195"/>
                      </a:lnTo>
                      <a:lnTo>
                        <a:pt x="173" y="193"/>
                      </a:lnTo>
                      <a:lnTo>
                        <a:pt x="155" y="168"/>
                      </a:lnTo>
                      <a:lnTo>
                        <a:pt x="156" y="115"/>
                      </a:lnTo>
                      <a:lnTo>
                        <a:pt x="180" y="115"/>
                      </a:lnTo>
                      <a:lnTo>
                        <a:pt x="185" y="111"/>
                      </a:lnTo>
                      <a:lnTo>
                        <a:pt x="187" y="79"/>
                      </a:lnTo>
                      <a:lnTo>
                        <a:pt x="187" y="79"/>
                      </a:lnTo>
                      <a:lnTo>
                        <a:pt x="185" y="79"/>
                      </a:lnTo>
                      <a:lnTo>
                        <a:pt x="183" y="79"/>
                      </a:lnTo>
                      <a:lnTo>
                        <a:pt x="183" y="79"/>
                      </a:lnTo>
                      <a:lnTo>
                        <a:pt x="176" y="81"/>
                      </a:lnTo>
                      <a:lnTo>
                        <a:pt x="169" y="81"/>
                      </a:lnTo>
                      <a:lnTo>
                        <a:pt x="169" y="81"/>
                      </a:lnTo>
                      <a:lnTo>
                        <a:pt x="166" y="81"/>
                      </a:lnTo>
                      <a:lnTo>
                        <a:pt x="163" y="84"/>
                      </a:lnTo>
                      <a:lnTo>
                        <a:pt x="162" y="85"/>
                      </a:lnTo>
                      <a:lnTo>
                        <a:pt x="160" y="85"/>
                      </a:lnTo>
                      <a:lnTo>
                        <a:pt x="160" y="85"/>
                      </a:lnTo>
                      <a:lnTo>
                        <a:pt x="159" y="84"/>
                      </a:lnTo>
                      <a:lnTo>
                        <a:pt x="159" y="79"/>
                      </a:lnTo>
                      <a:lnTo>
                        <a:pt x="160" y="72"/>
                      </a:lnTo>
                      <a:lnTo>
                        <a:pt x="160" y="72"/>
                      </a:lnTo>
                      <a:lnTo>
                        <a:pt x="160" y="69"/>
                      </a:lnTo>
                      <a:lnTo>
                        <a:pt x="158" y="65"/>
                      </a:lnTo>
                      <a:lnTo>
                        <a:pt x="152" y="59"/>
                      </a:lnTo>
                      <a:lnTo>
                        <a:pt x="152" y="59"/>
                      </a:lnTo>
                      <a:lnTo>
                        <a:pt x="152" y="58"/>
                      </a:lnTo>
                      <a:lnTo>
                        <a:pt x="152" y="55"/>
                      </a:lnTo>
                      <a:lnTo>
                        <a:pt x="153" y="48"/>
                      </a:lnTo>
                      <a:lnTo>
                        <a:pt x="155" y="41"/>
                      </a:lnTo>
                      <a:lnTo>
                        <a:pt x="155" y="37"/>
                      </a:lnTo>
                      <a:lnTo>
                        <a:pt x="155" y="37"/>
                      </a:lnTo>
                      <a:lnTo>
                        <a:pt x="153" y="34"/>
                      </a:lnTo>
                      <a:lnTo>
                        <a:pt x="152" y="31"/>
                      </a:lnTo>
                      <a:lnTo>
                        <a:pt x="152" y="24"/>
                      </a:lnTo>
                      <a:lnTo>
                        <a:pt x="152" y="24"/>
                      </a:lnTo>
                      <a:lnTo>
                        <a:pt x="150" y="21"/>
                      </a:lnTo>
                      <a:lnTo>
                        <a:pt x="149" y="21"/>
                      </a:lnTo>
                      <a:lnTo>
                        <a:pt x="140" y="21"/>
                      </a:lnTo>
                      <a:lnTo>
                        <a:pt x="140" y="21"/>
                      </a:lnTo>
                      <a:lnTo>
                        <a:pt x="136" y="21"/>
                      </a:lnTo>
                      <a:lnTo>
                        <a:pt x="135" y="20"/>
                      </a:lnTo>
                      <a:lnTo>
                        <a:pt x="133" y="18"/>
                      </a:lnTo>
                      <a:lnTo>
                        <a:pt x="133" y="18"/>
                      </a:lnTo>
                      <a:lnTo>
                        <a:pt x="128" y="17"/>
                      </a:lnTo>
                      <a:lnTo>
                        <a:pt x="125" y="17"/>
                      </a:lnTo>
                      <a:lnTo>
                        <a:pt x="121" y="18"/>
                      </a:lnTo>
                      <a:lnTo>
                        <a:pt x="121" y="18"/>
                      </a:lnTo>
                      <a:lnTo>
                        <a:pt x="118" y="21"/>
                      </a:lnTo>
                      <a:lnTo>
                        <a:pt x="116" y="27"/>
                      </a:lnTo>
                      <a:lnTo>
                        <a:pt x="115" y="31"/>
                      </a:lnTo>
                      <a:lnTo>
                        <a:pt x="115" y="32"/>
                      </a:lnTo>
                      <a:lnTo>
                        <a:pt x="113" y="32"/>
                      </a:lnTo>
                      <a:lnTo>
                        <a:pt x="113" y="32"/>
                      </a:lnTo>
                      <a:lnTo>
                        <a:pt x="106" y="32"/>
                      </a:lnTo>
                      <a:lnTo>
                        <a:pt x="95" y="35"/>
                      </a:lnTo>
                      <a:lnTo>
                        <a:pt x="95" y="35"/>
                      </a:lnTo>
                      <a:lnTo>
                        <a:pt x="91" y="35"/>
                      </a:lnTo>
                      <a:lnTo>
                        <a:pt x="88" y="34"/>
                      </a:lnTo>
                      <a:lnTo>
                        <a:pt x="85" y="31"/>
                      </a:lnTo>
                      <a:lnTo>
                        <a:pt x="82" y="25"/>
                      </a:lnTo>
                      <a:lnTo>
                        <a:pt x="82" y="25"/>
                      </a:lnTo>
                      <a:lnTo>
                        <a:pt x="79" y="21"/>
                      </a:lnTo>
                      <a:lnTo>
                        <a:pt x="76" y="18"/>
                      </a:lnTo>
                      <a:lnTo>
                        <a:pt x="75" y="17"/>
                      </a:lnTo>
                      <a:lnTo>
                        <a:pt x="75" y="13"/>
                      </a:lnTo>
                      <a:lnTo>
                        <a:pt x="75" y="13"/>
                      </a:lnTo>
                      <a:lnTo>
                        <a:pt x="75" y="8"/>
                      </a:lnTo>
                      <a:lnTo>
                        <a:pt x="75" y="4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48" y="0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17" y="1"/>
                      </a:lnTo>
                      <a:lnTo>
                        <a:pt x="11" y="4"/>
                      </a:lnTo>
                      <a:lnTo>
                        <a:pt x="11" y="4"/>
                      </a:lnTo>
                      <a:lnTo>
                        <a:pt x="15" y="14"/>
                      </a:lnTo>
                      <a:lnTo>
                        <a:pt x="20" y="24"/>
                      </a:lnTo>
                      <a:lnTo>
                        <a:pt x="25" y="38"/>
                      </a:lnTo>
                      <a:lnTo>
                        <a:pt x="25" y="38"/>
                      </a:lnTo>
                      <a:lnTo>
                        <a:pt x="27" y="41"/>
                      </a:lnTo>
                      <a:lnTo>
                        <a:pt x="25" y="45"/>
                      </a:lnTo>
                      <a:lnTo>
                        <a:pt x="24" y="49"/>
                      </a:lnTo>
                      <a:lnTo>
                        <a:pt x="24" y="55"/>
                      </a:lnTo>
                      <a:lnTo>
                        <a:pt x="24" y="55"/>
                      </a:lnTo>
                      <a:lnTo>
                        <a:pt x="25" y="62"/>
                      </a:lnTo>
                      <a:lnTo>
                        <a:pt x="28" y="71"/>
                      </a:lnTo>
                      <a:lnTo>
                        <a:pt x="31" y="81"/>
                      </a:lnTo>
                      <a:lnTo>
                        <a:pt x="34" y="88"/>
                      </a:lnTo>
                      <a:lnTo>
                        <a:pt x="34" y="88"/>
                      </a:lnTo>
                      <a:lnTo>
                        <a:pt x="32" y="95"/>
                      </a:lnTo>
                      <a:lnTo>
                        <a:pt x="30" y="102"/>
                      </a:lnTo>
                      <a:lnTo>
                        <a:pt x="22" y="112"/>
                      </a:lnTo>
                      <a:lnTo>
                        <a:pt x="22" y="112"/>
                      </a:lnTo>
                      <a:lnTo>
                        <a:pt x="18" y="118"/>
                      </a:lnTo>
                      <a:lnTo>
                        <a:pt x="14" y="126"/>
                      </a:lnTo>
                      <a:lnTo>
                        <a:pt x="11" y="135"/>
                      </a:lnTo>
                      <a:lnTo>
                        <a:pt x="10" y="142"/>
                      </a:lnTo>
                      <a:lnTo>
                        <a:pt x="10" y="142"/>
                      </a:lnTo>
                      <a:lnTo>
                        <a:pt x="8" y="149"/>
                      </a:lnTo>
                      <a:lnTo>
                        <a:pt x="5" y="156"/>
                      </a:lnTo>
                      <a:lnTo>
                        <a:pt x="2" y="160"/>
                      </a:lnTo>
                      <a:lnTo>
                        <a:pt x="2" y="165"/>
                      </a:lnTo>
                      <a:lnTo>
                        <a:pt x="2" y="165"/>
                      </a:lnTo>
                      <a:lnTo>
                        <a:pt x="1" y="17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7"/>
                      </a:lnTo>
                      <a:lnTo>
                        <a:pt x="5" y="186"/>
                      </a:lnTo>
                      <a:lnTo>
                        <a:pt x="5" y="186"/>
                      </a:lnTo>
                      <a:lnTo>
                        <a:pt x="5" y="185"/>
                      </a:lnTo>
                      <a:lnTo>
                        <a:pt x="8" y="183"/>
                      </a:lnTo>
                      <a:lnTo>
                        <a:pt x="10" y="182"/>
                      </a:lnTo>
                      <a:lnTo>
                        <a:pt x="10" y="18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2" name="Tanzania">
                  <a:extLst>
                    <a:ext uri="{FF2B5EF4-FFF2-40B4-BE49-F238E27FC236}">
                      <a16:creationId xmlns:a16="http://schemas.microsoft.com/office/drawing/2014/main" id="{08DF0D9E-9AEB-D07C-A820-8CFE182D1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2714" y="4335635"/>
                  <a:ext cx="258962" cy="260442"/>
                </a:xfrm>
                <a:custGeom>
                  <a:avLst/>
                  <a:gdLst/>
                  <a:ahLst/>
                  <a:cxnLst>
                    <a:cxn ang="0">
                      <a:pos x="162" y="135"/>
                    </a:cxn>
                    <a:cxn ang="0">
                      <a:pos x="158" y="125"/>
                    </a:cxn>
                    <a:cxn ang="0">
                      <a:pos x="156" y="112"/>
                    </a:cxn>
                    <a:cxn ang="0">
                      <a:pos x="155" y="109"/>
                    </a:cxn>
                    <a:cxn ang="0">
                      <a:pos x="159" y="99"/>
                    </a:cxn>
                    <a:cxn ang="0">
                      <a:pos x="156" y="94"/>
                    </a:cxn>
                    <a:cxn ang="0">
                      <a:pos x="151" y="85"/>
                    </a:cxn>
                    <a:cxn ang="0">
                      <a:pos x="156" y="61"/>
                    </a:cxn>
                    <a:cxn ang="0">
                      <a:pos x="131" y="32"/>
                    </a:cxn>
                    <a:cxn ang="0">
                      <a:pos x="69" y="5"/>
                    </a:cxn>
                    <a:cxn ang="0">
                      <a:pos x="62" y="15"/>
                    </a:cxn>
                    <a:cxn ang="0">
                      <a:pos x="61" y="18"/>
                    </a:cxn>
                    <a:cxn ang="0">
                      <a:pos x="65" y="24"/>
                    </a:cxn>
                    <a:cxn ang="0">
                      <a:pos x="58" y="25"/>
                    </a:cxn>
                    <a:cxn ang="0">
                      <a:pos x="38" y="24"/>
                    </a:cxn>
                    <a:cxn ang="0">
                      <a:pos x="34" y="22"/>
                    </a:cxn>
                    <a:cxn ang="0">
                      <a:pos x="38" y="0"/>
                    </a:cxn>
                    <a:cxn ang="0">
                      <a:pos x="17" y="2"/>
                    </a:cxn>
                    <a:cxn ang="0">
                      <a:pos x="21" y="12"/>
                    </a:cxn>
                    <a:cxn ang="0">
                      <a:pos x="21" y="20"/>
                    </a:cxn>
                    <a:cxn ang="0">
                      <a:pos x="15" y="22"/>
                    </a:cxn>
                    <a:cxn ang="0">
                      <a:pos x="20" y="34"/>
                    </a:cxn>
                    <a:cxn ang="0">
                      <a:pos x="11" y="49"/>
                    </a:cxn>
                    <a:cxn ang="0">
                      <a:pos x="0" y="57"/>
                    </a:cxn>
                    <a:cxn ang="0">
                      <a:pos x="7" y="82"/>
                    </a:cxn>
                    <a:cxn ang="0">
                      <a:pos x="14" y="94"/>
                    </a:cxn>
                    <a:cxn ang="0">
                      <a:pos x="18" y="108"/>
                    </a:cxn>
                    <a:cxn ang="0">
                      <a:pos x="24" y="121"/>
                    </a:cxn>
                    <a:cxn ang="0">
                      <a:pos x="20" y="122"/>
                    </a:cxn>
                    <a:cxn ang="0">
                      <a:pos x="14" y="115"/>
                    </a:cxn>
                    <a:cxn ang="0">
                      <a:pos x="11" y="118"/>
                    </a:cxn>
                    <a:cxn ang="0">
                      <a:pos x="24" y="125"/>
                    </a:cxn>
                    <a:cxn ang="0">
                      <a:pos x="31" y="126"/>
                    </a:cxn>
                    <a:cxn ang="0">
                      <a:pos x="50" y="133"/>
                    </a:cxn>
                    <a:cxn ang="0">
                      <a:pos x="58" y="139"/>
                    </a:cxn>
                    <a:cxn ang="0">
                      <a:pos x="71" y="140"/>
                    </a:cxn>
                    <a:cxn ang="0">
                      <a:pos x="72" y="139"/>
                    </a:cxn>
                    <a:cxn ang="0">
                      <a:pos x="81" y="152"/>
                    </a:cxn>
                    <a:cxn ang="0">
                      <a:pos x="84" y="172"/>
                    </a:cxn>
                    <a:cxn ang="0">
                      <a:pos x="98" y="172"/>
                    </a:cxn>
                    <a:cxn ang="0">
                      <a:pos x="104" y="172"/>
                    </a:cxn>
                    <a:cxn ang="0">
                      <a:pos x="106" y="176"/>
                    </a:cxn>
                    <a:cxn ang="0">
                      <a:pos x="115" y="175"/>
                    </a:cxn>
                    <a:cxn ang="0">
                      <a:pos x="128" y="175"/>
                    </a:cxn>
                    <a:cxn ang="0">
                      <a:pos x="132" y="173"/>
                    </a:cxn>
                    <a:cxn ang="0">
                      <a:pos x="136" y="167"/>
                    </a:cxn>
                    <a:cxn ang="0">
                      <a:pos x="143" y="169"/>
                    </a:cxn>
                    <a:cxn ang="0">
                      <a:pos x="149" y="166"/>
                    </a:cxn>
                    <a:cxn ang="0">
                      <a:pos x="158" y="165"/>
                    </a:cxn>
                    <a:cxn ang="0">
                      <a:pos x="175" y="155"/>
                    </a:cxn>
                    <a:cxn ang="0">
                      <a:pos x="172" y="150"/>
                    </a:cxn>
                    <a:cxn ang="0">
                      <a:pos x="163" y="143"/>
                    </a:cxn>
                  </a:cxnLst>
                  <a:rect l="0" t="0" r="r" b="b"/>
                  <a:pathLst>
                    <a:path w="175" h="176">
                      <a:moveTo>
                        <a:pt x="163" y="140"/>
                      </a:moveTo>
                      <a:lnTo>
                        <a:pt x="163" y="140"/>
                      </a:lnTo>
                      <a:lnTo>
                        <a:pt x="162" y="135"/>
                      </a:lnTo>
                      <a:lnTo>
                        <a:pt x="161" y="132"/>
                      </a:lnTo>
                      <a:lnTo>
                        <a:pt x="158" y="129"/>
                      </a:lnTo>
                      <a:lnTo>
                        <a:pt x="158" y="125"/>
                      </a:lnTo>
                      <a:lnTo>
                        <a:pt x="158" y="125"/>
                      </a:lnTo>
                      <a:lnTo>
                        <a:pt x="158" y="116"/>
                      </a:lnTo>
                      <a:lnTo>
                        <a:pt x="156" y="112"/>
                      </a:lnTo>
                      <a:lnTo>
                        <a:pt x="156" y="111"/>
                      </a:lnTo>
                      <a:lnTo>
                        <a:pt x="156" y="111"/>
                      </a:lnTo>
                      <a:lnTo>
                        <a:pt x="155" y="109"/>
                      </a:lnTo>
                      <a:lnTo>
                        <a:pt x="155" y="106"/>
                      </a:lnTo>
                      <a:lnTo>
                        <a:pt x="159" y="99"/>
                      </a:lnTo>
                      <a:lnTo>
                        <a:pt x="159" y="99"/>
                      </a:lnTo>
                      <a:lnTo>
                        <a:pt x="159" y="98"/>
                      </a:lnTo>
                      <a:lnTo>
                        <a:pt x="159" y="95"/>
                      </a:lnTo>
                      <a:lnTo>
                        <a:pt x="156" y="94"/>
                      </a:lnTo>
                      <a:lnTo>
                        <a:pt x="152" y="89"/>
                      </a:lnTo>
                      <a:lnTo>
                        <a:pt x="151" y="85"/>
                      </a:lnTo>
                      <a:lnTo>
                        <a:pt x="151" y="85"/>
                      </a:lnTo>
                      <a:lnTo>
                        <a:pt x="151" y="82"/>
                      </a:lnTo>
                      <a:lnTo>
                        <a:pt x="152" y="76"/>
                      </a:lnTo>
                      <a:lnTo>
                        <a:pt x="156" y="61"/>
                      </a:lnTo>
                      <a:lnTo>
                        <a:pt x="156" y="61"/>
                      </a:lnTo>
                      <a:lnTo>
                        <a:pt x="131" y="42"/>
                      </a:lnTo>
                      <a:lnTo>
                        <a:pt x="131" y="32"/>
                      </a:lnTo>
                      <a:lnTo>
                        <a:pt x="71" y="0"/>
                      </a:lnTo>
                      <a:lnTo>
                        <a:pt x="71" y="0"/>
                      </a:lnTo>
                      <a:lnTo>
                        <a:pt x="69" y="5"/>
                      </a:lnTo>
                      <a:lnTo>
                        <a:pt x="68" y="10"/>
                      </a:lnTo>
                      <a:lnTo>
                        <a:pt x="65" y="12"/>
                      </a:lnTo>
                      <a:lnTo>
                        <a:pt x="62" y="15"/>
                      </a:lnTo>
                      <a:lnTo>
                        <a:pt x="62" y="15"/>
                      </a:lnTo>
                      <a:lnTo>
                        <a:pt x="61" y="17"/>
                      </a:lnTo>
                      <a:lnTo>
                        <a:pt x="61" y="18"/>
                      </a:lnTo>
                      <a:lnTo>
                        <a:pt x="64" y="21"/>
                      </a:lnTo>
                      <a:lnTo>
                        <a:pt x="65" y="24"/>
                      </a:lnTo>
                      <a:lnTo>
                        <a:pt x="65" y="24"/>
                      </a:lnTo>
                      <a:lnTo>
                        <a:pt x="64" y="25"/>
                      </a:lnTo>
                      <a:lnTo>
                        <a:pt x="64" y="25"/>
                      </a:lnTo>
                      <a:lnTo>
                        <a:pt x="58" y="25"/>
                      </a:lnTo>
                      <a:lnTo>
                        <a:pt x="52" y="24"/>
                      </a:lnTo>
                      <a:lnTo>
                        <a:pt x="44" y="22"/>
                      </a:lnTo>
                      <a:lnTo>
                        <a:pt x="38" y="24"/>
                      </a:lnTo>
                      <a:lnTo>
                        <a:pt x="38" y="24"/>
                      </a:lnTo>
                      <a:lnTo>
                        <a:pt x="35" y="24"/>
                      </a:lnTo>
                      <a:lnTo>
                        <a:pt x="34" y="22"/>
                      </a:lnTo>
                      <a:lnTo>
                        <a:pt x="34" y="17"/>
                      </a:lnTo>
                      <a:lnTo>
                        <a:pt x="35" y="8"/>
                      </a:lnTo>
                      <a:lnTo>
                        <a:pt x="38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17" y="2"/>
                      </a:lnTo>
                      <a:lnTo>
                        <a:pt x="20" y="10"/>
                      </a:lnTo>
                      <a:lnTo>
                        <a:pt x="20" y="10"/>
                      </a:lnTo>
                      <a:lnTo>
                        <a:pt x="21" y="12"/>
                      </a:lnTo>
                      <a:lnTo>
                        <a:pt x="21" y="17"/>
                      </a:lnTo>
                      <a:lnTo>
                        <a:pt x="21" y="20"/>
                      </a:lnTo>
                      <a:lnTo>
                        <a:pt x="21" y="20"/>
                      </a:lnTo>
                      <a:lnTo>
                        <a:pt x="20" y="22"/>
                      </a:lnTo>
                      <a:lnTo>
                        <a:pt x="15" y="22"/>
                      </a:lnTo>
                      <a:lnTo>
                        <a:pt x="15" y="22"/>
                      </a:lnTo>
                      <a:lnTo>
                        <a:pt x="15" y="29"/>
                      </a:lnTo>
                      <a:lnTo>
                        <a:pt x="15" y="31"/>
                      </a:lnTo>
                      <a:lnTo>
                        <a:pt x="20" y="34"/>
                      </a:lnTo>
                      <a:lnTo>
                        <a:pt x="20" y="34"/>
                      </a:lnTo>
                      <a:lnTo>
                        <a:pt x="15" y="42"/>
                      </a:lnTo>
                      <a:lnTo>
                        <a:pt x="11" y="49"/>
                      </a:lnTo>
                      <a:lnTo>
                        <a:pt x="7" y="52"/>
                      </a:lnTo>
                      <a:lnTo>
                        <a:pt x="7" y="52"/>
                      </a:lnTo>
                      <a:lnTo>
                        <a:pt x="0" y="57"/>
                      </a:lnTo>
                      <a:lnTo>
                        <a:pt x="0" y="57"/>
                      </a:lnTo>
                      <a:lnTo>
                        <a:pt x="4" y="75"/>
                      </a:lnTo>
                      <a:lnTo>
                        <a:pt x="7" y="82"/>
                      </a:lnTo>
                      <a:lnTo>
                        <a:pt x="10" y="88"/>
                      </a:lnTo>
                      <a:lnTo>
                        <a:pt x="10" y="88"/>
                      </a:lnTo>
                      <a:lnTo>
                        <a:pt x="14" y="94"/>
                      </a:lnTo>
                      <a:lnTo>
                        <a:pt x="17" y="99"/>
                      </a:lnTo>
                      <a:lnTo>
                        <a:pt x="18" y="108"/>
                      </a:lnTo>
                      <a:lnTo>
                        <a:pt x="18" y="108"/>
                      </a:lnTo>
                      <a:lnTo>
                        <a:pt x="23" y="116"/>
                      </a:lnTo>
                      <a:lnTo>
                        <a:pt x="24" y="119"/>
                      </a:lnTo>
                      <a:lnTo>
                        <a:pt x="24" y="121"/>
                      </a:lnTo>
                      <a:lnTo>
                        <a:pt x="23" y="121"/>
                      </a:lnTo>
                      <a:lnTo>
                        <a:pt x="23" y="121"/>
                      </a:lnTo>
                      <a:lnTo>
                        <a:pt x="20" y="122"/>
                      </a:lnTo>
                      <a:lnTo>
                        <a:pt x="18" y="121"/>
                      </a:lnTo>
                      <a:lnTo>
                        <a:pt x="14" y="115"/>
                      </a:lnTo>
                      <a:lnTo>
                        <a:pt x="14" y="115"/>
                      </a:lnTo>
                      <a:lnTo>
                        <a:pt x="13" y="116"/>
                      </a:lnTo>
                      <a:lnTo>
                        <a:pt x="13" y="116"/>
                      </a:lnTo>
                      <a:lnTo>
                        <a:pt x="11" y="118"/>
                      </a:lnTo>
                      <a:lnTo>
                        <a:pt x="11" y="118"/>
                      </a:lnTo>
                      <a:lnTo>
                        <a:pt x="18" y="122"/>
                      </a:lnTo>
                      <a:lnTo>
                        <a:pt x="24" y="125"/>
                      </a:lnTo>
                      <a:lnTo>
                        <a:pt x="24" y="125"/>
                      </a:lnTo>
                      <a:lnTo>
                        <a:pt x="27" y="125"/>
                      </a:lnTo>
                      <a:lnTo>
                        <a:pt x="31" y="126"/>
                      </a:lnTo>
                      <a:lnTo>
                        <a:pt x="38" y="130"/>
                      </a:lnTo>
                      <a:lnTo>
                        <a:pt x="38" y="130"/>
                      </a:lnTo>
                      <a:lnTo>
                        <a:pt x="50" y="133"/>
                      </a:lnTo>
                      <a:lnTo>
                        <a:pt x="55" y="136"/>
                      </a:lnTo>
                      <a:lnTo>
                        <a:pt x="58" y="139"/>
                      </a:lnTo>
                      <a:lnTo>
                        <a:pt x="58" y="139"/>
                      </a:lnTo>
                      <a:lnTo>
                        <a:pt x="60" y="140"/>
                      </a:lnTo>
                      <a:lnTo>
                        <a:pt x="60" y="140"/>
                      </a:lnTo>
                      <a:lnTo>
                        <a:pt x="71" y="140"/>
                      </a:lnTo>
                      <a:lnTo>
                        <a:pt x="71" y="140"/>
                      </a:lnTo>
                      <a:lnTo>
                        <a:pt x="72" y="139"/>
                      </a:lnTo>
                      <a:lnTo>
                        <a:pt x="72" y="139"/>
                      </a:lnTo>
                      <a:lnTo>
                        <a:pt x="75" y="140"/>
                      </a:lnTo>
                      <a:lnTo>
                        <a:pt x="77" y="143"/>
                      </a:lnTo>
                      <a:lnTo>
                        <a:pt x="81" y="152"/>
                      </a:lnTo>
                      <a:lnTo>
                        <a:pt x="84" y="162"/>
                      </a:lnTo>
                      <a:lnTo>
                        <a:pt x="84" y="172"/>
                      </a:lnTo>
                      <a:lnTo>
                        <a:pt x="84" y="172"/>
                      </a:lnTo>
                      <a:lnTo>
                        <a:pt x="94" y="173"/>
                      </a:lnTo>
                      <a:lnTo>
                        <a:pt x="94" y="173"/>
                      </a:lnTo>
                      <a:lnTo>
                        <a:pt x="98" y="172"/>
                      </a:lnTo>
                      <a:lnTo>
                        <a:pt x="99" y="170"/>
                      </a:lnTo>
                      <a:lnTo>
                        <a:pt x="104" y="172"/>
                      </a:lnTo>
                      <a:lnTo>
                        <a:pt x="104" y="172"/>
                      </a:lnTo>
                      <a:lnTo>
                        <a:pt x="105" y="173"/>
                      </a:lnTo>
                      <a:lnTo>
                        <a:pt x="105" y="175"/>
                      </a:lnTo>
                      <a:lnTo>
                        <a:pt x="106" y="176"/>
                      </a:lnTo>
                      <a:lnTo>
                        <a:pt x="108" y="176"/>
                      </a:lnTo>
                      <a:lnTo>
                        <a:pt x="108" y="176"/>
                      </a:lnTo>
                      <a:lnTo>
                        <a:pt x="115" y="175"/>
                      </a:lnTo>
                      <a:lnTo>
                        <a:pt x="122" y="175"/>
                      </a:lnTo>
                      <a:lnTo>
                        <a:pt x="122" y="175"/>
                      </a:lnTo>
                      <a:lnTo>
                        <a:pt x="128" y="175"/>
                      </a:lnTo>
                      <a:lnTo>
                        <a:pt x="131" y="175"/>
                      </a:lnTo>
                      <a:lnTo>
                        <a:pt x="132" y="173"/>
                      </a:lnTo>
                      <a:lnTo>
                        <a:pt x="132" y="173"/>
                      </a:lnTo>
                      <a:lnTo>
                        <a:pt x="133" y="169"/>
                      </a:lnTo>
                      <a:lnTo>
                        <a:pt x="135" y="167"/>
                      </a:lnTo>
                      <a:lnTo>
                        <a:pt x="136" y="167"/>
                      </a:lnTo>
                      <a:lnTo>
                        <a:pt x="136" y="167"/>
                      </a:lnTo>
                      <a:lnTo>
                        <a:pt x="141" y="169"/>
                      </a:lnTo>
                      <a:lnTo>
                        <a:pt x="143" y="169"/>
                      </a:lnTo>
                      <a:lnTo>
                        <a:pt x="146" y="167"/>
                      </a:lnTo>
                      <a:lnTo>
                        <a:pt x="146" y="167"/>
                      </a:lnTo>
                      <a:lnTo>
                        <a:pt x="149" y="166"/>
                      </a:lnTo>
                      <a:lnTo>
                        <a:pt x="152" y="166"/>
                      </a:lnTo>
                      <a:lnTo>
                        <a:pt x="156" y="166"/>
                      </a:lnTo>
                      <a:lnTo>
                        <a:pt x="158" y="165"/>
                      </a:lnTo>
                      <a:lnTo>
                        <a:pt x="158" y="165"/>
                      </a:lnTo>
                      <a:lnTo>
                        <a:pt x="163" y="160"/>
                      </a:lnTo>
                      <a:lnTo>
                        <a:pt x="175" y="155"/>
                      </a:lnTo>
                      <a:lnTo>
                        <a:pt x="175" y="155"/>
                      </a:lnTo>
                      <a:lnTo>
                        <a:pt x="173" y="152"/>
                      </a:lnTo>
                      <a:lnTo>
                        <a:pt x="172" y="150"/>
                      </a:lnTo>
                      <a:lnTo>
                        <a:pt x="169" y="148"/>
                      </a:lnTo>
                      <a:lnTo>
                        <a:pt x="165" y="146"/>
                      </a:lnTo>
                      <a:lnTo>
                        <a:pt x="163" y="143"/>
                      </a:lnTo>
                      <a:lnTo>
                        <a:pt x="163" y="140"/>
                      </a:lnTo>
                      <a:lnTo>
                        <a:pt x="163" y="14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3" name="DR Congo">
                  <a:extLst>
                    <a:ext uri="{FF2B5EF4-FFF2-40B4-BE49-F238E27FC236}">
                      <a16:creationId xmlns:a16="http://schemas.microsoft.com/office/drawing/2014/main" id="{8C8A8A0E-8C85-545B-B47A-EACA41451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0474" y="4180999"/>
                  <a:ext cx="436537" cy="451334"/>
                </a:xfrm>
                <a:custGeom>
                  <a:avLst/>
                  <a:gdLst/>
                  <a:ahLst/>
                  <a:cxnLst>
                    <a:cxn ang="0">
                      <a:pos x="261" y="151"/>
                    </a:cxn>
                    <a:cxn ang="0">
                      <a:pos x="263" y="131"/>
                    </a:cxn>
                    <a:cxn ang="0">
                      <a:pos x="259" y="124"/>
                    </a:cxn>
                    <a:cxn ang="0">
                      <a:pos x="266" y="111"/>
                    </a:cxn>
                    <a:cxn ang="0">
                      <a:pos x="271" y="98"/>
                    </a:cxn>
                    <a:cxn ang="0">
                      <a:pos x="278" y="73"/>
                    </a:cxn>
                    <a:cxn ang="0">
                      <a:pos x="283" y="64"/>
                    </a:cxn>
                    <a:cxn ang="0">
                      <a:pos x="295" y="51"/>
                    </a:cxn>
                    <a:cxn ang="0">
                      <a:pos x="289" y="43"/>
                    </a:cxn>
                    <a:cxn ang="0">
                      <a:pos x="272" y="13"/>
                    </a:cxn>
                    <a:cxn ang="0">
                      <a:pos x="259" y="13"/>
                    </a:cxn>
                    <a:cxn ang="0">
                      <a:pos x="245" y="14"/>
                    </a:cxn>
                    <a:cxn ang="0">
                      <a:pos x="235" y="3"/>
                    </a:cxn>
                    <a:cxn ang="0">
                      <a:pos x="207" y="2"/>
                    </a:cxn>
                    <a:cxn ang="0">
                      <a:pos x="192" y="4"/>
                    </a:cxn>
                    <a:cxn ang="0">
                      <a:pos x="168" y="10"/>
                    </a:cxn>
                    <a:cxn ang="0">
                      <a:pos x="158" y="22"/>
                    </a:cxn>
                    <a:cxn ang="0">
                      <a:pos x="114" y="6"/>
                    </a:cxn>
                    <a:cxn ang="0">
                      <a:pos x="97" y="30"/>
                    </a:cxn>
                    <a:cxn ang="0">
                      <a:pos x="90" y="57"/>
                    </a:cxn>
                    <a:cxn ang="0">
                      <a:pos x="77" y="97"/>
                    </a:cxn>
                    <a:cxn ang="0">
                      <a:pos x="64" y="113"/>
                    </a:cxn>
                    <a:cxn ang="0">
                      <a:pos x="59" y="148"/>
                    </a:cxn>
                    <a:cxn ang="0">
                      <a:pos x="50" y="160"/>
                    </a:cxn>
                    <a:cxn ang="0">
                      <a:pos x="39" y="164"/>
                    </a:cxn>
                    <a:cxn ang="0">
                      <a:pos x="23" y="164"/>
                    </a:cxn>
                    <a:cxn ang="0">
                      <a:pos x="0" y="169"/>
                    </a:cxn>
                    <a:cxn ang="0">
                      <a:pos x="12" y="185"/>
                    </a:cxn>
                    <a:cxn ang="0">
                      <a:pos x="70" y="188"/>
                    </a:cxn>
                    <a:cxn ang="0">
                      <a:pos x="74" y="205"/>
                    </a:cxn>
                    <a:cxn ang="0">
                      <a:pos x="90" y="219"/>
                    </a:cxn>
                    <a:cxn ang="0">
                      <a:pos x="110" y="215"/>
                    </a:cxn>
                    <a:cxn ang="0">
                      <a:pos x="123" y="201"/>
                    </a:cxn>
                    <a:cxn ang="0">
                      <a:pos x="135" y="205"/>
                    </a:cxn>
                    <a:cxn ang="0">
                      <a:pos x="148" y="218"/>
                    </a:cxn>
                    <a:cxn ang="0">
                      <a:pos x="147" y="242"/>
                    </a:cxn>
                    <a:cxn ang="0">
                      <a:pos x="155" y="256"/>
                    </a:cxn>
                    <a:cxn ang="0">
                      <a:pos x="158" y="268"/>
                    </a:cxn>
                    <a:cxn ang="0">
                      <a:pos x="178" y="263"/>
                    </a:cxn>
                    <a:cxn ang="0">
                      <a:pos x="187" y="268"/>
                    </a:cxn>
                    <a:cxn ang="0">
                      <a:pos x="199" y="269"/>
                    </a:cxn>
                    <a:cxn ang="0">
                      <a:pos x="205" y="278"/>
                    </a:cxn>
                    <a:cxn ang="0">
                      <a:pos x="219" y="282"/>
                    </a:cxn>
                    <a:cxn ang="0">
                      <a:pos x="228" y="278"/>
                    </a:cxn>
                    <a:cxn ang="0">
                      <a:pos x="241" y="286"/>
                    </a:cxn>
                    <a:cxn ang="0">
                      <a:pos x="255" y="296"/>
                    </a:cxn>
                    <a:cxn ang="0">
                      <a:pos x="271" y="303"/>
                    </a:cxn>
                    <a:cxn ang="0">
                      <a:pos x="273" y="289"/>
                    </a:cxn>
                    <a:cxn ang="0">
                      <a:pos x="261" y="288"/>
                    </a:cxn>
                    <a:cxn ang="0">
                      <a:pos x="249" y="273"/>
                    </a:cxn>
                    <a:cxn ang="0">
                      <a:pos x="255" y="245"/>
                    </a:cxn>
                    <a:cxn ang="0">
                      <a:pos x="256" y="233"/>
                    </a:cxn>
                    <a:cxn ang="0">
                      <a:pos x="261" y="224"/>
                    </a:cxn>
                    <a:cxn ang="0">
                      <a:pos x="281" y="219"/>
                    </a:cxn>
                    <a:cxn ang="0">
                      <a:pos x="269" y="201"/>
                    </a:cxn>
                  </a:cxnLst>
                  <a:rect l="0" t="0" r="r" b="b"/>
                  <a:pathLst>
                    <a:path w="295" h="305">
                      <a:moveTo>
                        <a:pt x="269" y="201"/>
                      </a:moveTo>
                      <a:lnTo>
                        <a:pt x="269" y="201"/>
                      </a:lnTo>
                      <a:lnTo>
                        <a:pt x="266" y="198"/>
                      </a:lnTo>
                      <a:lnTo>
                        <a:pt x="265" y="191"/>
                      </a:lnTo>
                      <a:lnTo>
                        <a:pt x="262" y="171"/>
                      </a:lnTo>
                      <a:lnTo>
                        <a:pt x="261" y="151"/>
                      </a:lnTo>
                      <a:lnTo>
                        <a:pt x="262" y="144"/>
                      </a:lnTo>
                      <a:lnTo>
                        <a:pt x="262" y="141"/>
                      </a:lnTo>
                      <a:lnTo>
                        <a:pt x="262" y="141"/>
                      </a:lnTo>
                      <a:lnTo>
                        <a:pt x="263" y="142"/>
                      </a:lnTo>
                      <a:lnTo>
                        <a:pt x="263" y="131"/>
                      </a:lnTo>
                      <a:lnTo>
                        <a:pt x="263" y="131"/>
                      </a:lnTo>
                      <a:lnTo>
                        <a:pt x="262" y="131"/>
                      </a:lnTo>
                      <a:lnTo>
                        <a:pt x="262" y="131"/>
                      </a:lnTo>
                      <a:lnTo>
                        <a:pt x="261" y="130"/>
                      </a:lnTo>
                      <a:lnTo>
                        <a:pt x="259" y="125"/>
                      </a:lnTo>
                      <a:lnTo>
                        <a:pt x="259" y="125"/>
                      </a:lnTo>
                      <a:lnTo>
                        <a:pt x="259" y="124"/>
                      </a:lnTo>
                      <a:lnTo>
                        <a:pt x="261" y="123"/>
                      </a:lnTo>
                      <a:lnTo>
                        <a:pt x="262" y="121"/>
                      </a:lnTo>
                      <a:lnTo>
                        <a:pt x="262" y="121"/>
                      </a:lnTo>
                      <a:lnTo>
                        <a:pt x="262" y="117"/>
                      </a:lnTo>
                      <a:lnTo>
                        <a:pt x="263" y="113"/>
                      </a:lnTo>
                      <a:lnTo>
                        <a:pt x="266" y="111"/>
                      </a:lnTo>
                      <a:lnTo>
                        <a:pt x="266" y="111"/>
                      </a:lnTo>
                      <a:lnTo>
                        <a:pt x="268" y="110"/>
                      </a:lnTo>
                      <a:lnTo>
                        <a:pt x="268" y="110"/>
                      </a:lnTo>
                      <a:lnTo>
                        <a:pt x="269" y="104"/>
                      </a:lnTo>
                      <a:lnTo>
                        <a:pt x="271" y="98"/>
                      </a:lnTo>
                      <a:lnTo>
                        <a:pt x="271" y="98"/>
                      </a:lnTo>
                      <a:lnTo>
                        <a:pt x="271" y="91"/>
                      </a:lnTo>
                      <a:lnTo>
                        <a:pt x="273" y="84"/>
                      </a:lnTo>
                      <a:lnTo>
                        <a:pt x="273" y="84"/>
                      </a:lnTo>
                      <a:lnTo>
                        <a:pt x="275" y="77"/>
                      </a:lnTo>
                      <a:lnTo>
                        <a:pt x="275" y="74"/>
                      </a:lnTo>
                      <a:lnTo>
                        <a:pt x="278" y="73"/>
                      </a:lnTo>
                      <a:lnTo>
                        <a:pt x="278" y="73"/>
                      </a:lnTo>
                      <a:lnTo>
                        <a:pt x="279" y="70"/>
                      </a:lnTo>
                      <a:lnTo>
                        <a:pt x="281" y="68"/>
                      </a:lnTo>
                      <a:lnTo>
                        <a:pt x="281" y="66"/>
                      </a:lnTo>
                      <a:lnTo>
                        <a:pt x="283" y="64"/>
                      </a:lnTo>
                      <a:lnTo>
                        <a:pt x="283" y="64"/>
                      </a:lnTo>
                      <a:lnTo>
                        <a:pt x="288" y="61"/>
                      </a:lnTo>
                      <a:lnTo>
                        <a:pt x="291" y="59"/>
                      </a:lnTo>
                      <a:lnTo>
                        <a:pt x="291" y="59"/>
                      </a:lnTo>
                      <a:lnTo>
                        <a:pt x="292" y="56"/>
                      </a:lnTo>
                      <a:lnTo>
                        <a:pt x="293" y="53"/>
                      </a:lnTo>
                      <a:lnTo>
                        <a:pt x="295" y="51"/>
                      </a:lnTo>
                      <a:lnTo>
                        <a:pt x="295" y="51"/>
                      </a:lnTo>
                      <a:lnTo>
                        <a:pt x="293" y="49"/>
                      </a:lnTo>
                      <a:lnTo>
                        <a:pt x="292" y="47"/>
                      </a:lnTo>
                      <a:lnTo>
                        <a:pt x="291" y="46"/>
                      </a:lnTo>
                      <a:lnTo>
                        <a:pt x="289" y="43"/>
                      </a:lnTo>
                      <a:lnTo>
                        <a:pt x="289" y="43"/>
                      </a:lnTo>
                      <a:lnTo>
                        <a:pt x="291" y="29"/>
                      </a:lnTo>
                      <a:lnTo>
                        <a:pt x="291" y="29"/>
                      </a:lnTo>
                      <a:lnTo>
                        <a:pt x="291" y="29"/>
                      </a:lnTo>
                      <a:lnTo>
                        <a:pt x="291" y="29"/>
                      </a:lnTo>
                      <a:lnTo>
                        <a:pt x="272" y="13"/>
                      </a:lnTo>
                      <a:lnTo>
                        <a:pt x="272" y="13"/>
                      </a:lnTo>
                      <a:lnTo>
                        <a:pt x="269" y="13"/>
                      </a:lnTo>
                      <a:lnTo>
                        <a:pt x="268" y="14"/>
                      </a:lnTo>
                      <a:lnTo>
                        <a:pt x="265" y="16"/>
                      </a:lnTo>
                      <a:lnTo>
                        <a:pt x="265" y="16"/>
                      </a:lnTo>
                      <a:lnTo>
                        <a:pt x="262" y="13"/>
                      </a:lnTo>
                      <a:lnTo>
                        <a:pt x="259" y="13"/>
                      </a:lnTo>
                      <a:lnTo>
                        <a:pt x="255" y="14"/>
                      </a:lnTo>
                      <a:lnTo>
                        <a:pt x="255" y="14"/>
                      </a:lnTo>
                      <a:lnTo>
                        <a:pt x="252" y="16"/>
                      </a:lnTo>
                      <a:lnTo>
                        <a:pt x="249" y="16"/>
                      </a:lnTo>
                      <a:lnTo>
                        <a:pt x="245" y="14"/>
                      </a:lnTo>
                      <a:lnTo>
                        <a:pt x="245" y="14"/>
                      </a:lnTo>
                      <a:lnTo>
                        <a:pt x="244" y="13"/>
                      </a:lnTo>
                      <a:lnTo>
                        <a:pt x="241" y="10"/>
                      </a:lnTo>
                      <a:lnTo>
                        <a:pt x="239" y="6"/>
                      </a:lnTo>
                      <a:lnTo>
                        <a:pt x="239" y="6"/>
                      </a:lnTo>
                      <a:lnTo>
                        <a:pt x="236" y="4"/>
                      </a:lnTo>
                      <a:lnTo>
                        <a:pt x="235" y="3"/>
                      </a:lnTo>
                      <a:lnTo>
                        <a:pt x="235" y="3"/>
                      </a:lnTo>
                      <a:lnTo>
                        <a:pt x="222" y="4"/>
                      </a:lnTo>
                      <a:lnTo>
                        <a:pt x="222" y="4"/>
                      </a:lnTo>
                      <a:lnTo>
                        <a:pt x="215" y="2"/>
                      </a:lnTo>
                      <a:lnTo>
                        <a:pt x="209" y="0"/>
                      </a:lnTo>
                      <a:lnTo>
                        <a:pt x="207" y="2"/>
                      </a:lnTo>
                      <a:lnTo>
                        <a:pt x="205" y="3"/>
                      </a:lnTo>
                      <a:lnTo>
                        <a:pt x="205" y="3"/>
                      </a:lnTo>
                      <a:lnTo>
                        <a:pt x="202" y="6"/>
                      </a:lnTo>
                      <a:lnTo>
                        <a:pt x="199" y="6"/>
                      </a:lnTo>
                      <a:lnTo>
                        <a:pt x="192" y="4"/>
                      </a:lnTo>
                      <a:lnTo>
                        <a:pt x="192" y="4"/>
                      </a:lnTo>
                      <a:lnTo>
                        <a:pt x="187" y="6"/>
                      </a:lnTo>
                      <a:lnTo>
                        <a:pt x="182" y="7"/>
                      </a:lnTo>
                      <a:lnTo>
                        <a:pt x="175" y="10"/>
                      </a:lnTo>
                      <a:lnTo>
                        <a:pt x="175" y="10"/>
                      </a:lnTo>
                      <a:lnTo>
                        <a:pt x="172" y="10"/>
                      </a:lnTo>
                      <a:lnTo>
                        <a:pt x="168" y="10"/>
                      </a:lnTo>
                      <a:lnTo>
                        <a:pt x="165" y="9"/>
                      </a:lnTo>
                      <a:lnTo>
                        <a:pt x="162" y="10"/>
                      </a:lnTo>
                      <a:lnTo>
                        <a:pt x="162" y="10"/>
                      </a:lnTo>
                      <a:lnTo>
                        <a:pt x="161" y="13"/>
                      </a:lnTo>
                      <a:lnTo>
                        <a:pt x="160" y="16"/>
                      </a:lnTo>
                      <a:lnTo>
                        <a:pt x="158" y="22"/>
                      </a:lnTo>
                      <a:lnTo>
                        <a:pt x="127" y="14"/>
                      </a:lnTo>
                      <a:lnTo>
                        <a:pt x="127" y="14"/>
                      </a:lnTo>
                      <a:lnTo>
                        <a:pt x="123" y="10"/>
                      </a:lnTo>
                      <a:lnTo>
                        <a:pt x="118" y="7"/>
                      </a:lnTo>
                      <a:lnTo>
                        <a:pt x="114" y="6"/>
                      </a:lnTo>
                      <a:lnTo>
                        <a:pt x="114" y="6"/>
                      </a:lnTo>
                      <a:lnTo>
                        <a:pt x="111" y="6"/>
                      </a:lnTo>
                      <a:lnTo>
                        <a:pt x="108" y="7"/>
                      </a:lnTo>
                      <a:lnTo>
                        <a:pt x="103" y="13"/>
                      </a:lnTo>
                      <a:lnTo>
                        <a:pt x="97" y="19"/>
                      </a:lnTo>
                      <a:lnTo>
                        <a:pt x="97" y="30"/>
                      </a:lnTo>
                      <a:lnTo>
                        <a:pt x="97" y="30"/>
                      </a:lnTo>
                      <a:lnTo>
                        <a:pt x="97" y="34"/>
                      </a:lnTo>
                      <a:lnTo>
                        <a:pt x="97" y="39"/>
                      </a:lnTo>
                      <a:lnTo>
                        <a:pt x="94" y="46"/>
                      </a:lnTo>
                      <a:lnTo>
                        <a:pt x="94" y="46"/>
                      </a:lnTo>
                      <a:lnTo>
                        <a:pt x="91" y="53"/>
                      </a:lnTo>
                      <a:lnTo>
                        <a:pt x="90" y="57"/>
                      </a:lnTo>
                      <a:lnTo>
                        <a:pt x="89" y="63"/>
                      </a:lnTo>
                      <a:lnTo>
                        <a:pt x="89" y="63"/>
                      </a:lnTo>
                      <a:lnTo>
                        <a:pt x="87" y="71"/>
                      </a:lnTo>
                      <a:lnTo>
                        <a:pt x="83" y="81"/>
                      </a:lnTo>
                      <a:lnTo>
                        <a:pt x="79" y="90"/>
                      </a:lnTo>
                      <a:lnTo>
                        <a:pt x="77" y="97"/>
                      </a:lnTo>
                      <a:lnTo>
                        <a:pt x="77" y="97"/>
                      </a:lnTo>
                      <a:lnTo>
                        <a:pt x="77" y="100"/>
                      </a:lnTo>
                      <a:lnTo>
                        <a:pt x="74" y="103"/>
                      </a:lnTo>
                      <a:lnTo>
                        <a:pt x="70" y="107"/>
                      </a:lnTo>
                      <a:lnTo>
                        <a:pt x="66" y="111"/>
                      </a:lnTo>
                      <a:lnTo>
                        <a:pt x="64" y="113"/>
                      </a:lnTo>
                      <a:lnTo>
                        <a:pt x="63" y="114"/>
                      </a:lnTo>
                      <a:lnTo>
                        <a:pt x="63" y="114"/>
                      </a:lnTo>
                      <a:lnTo>
                        <a:pt x="61" y="141"/>
                      </a:lnTo>
                      <a:lnTo>
                        <a:pt x="61" y="141"/>
                      </a:lnTo>
                      <a:lnTo>
                        <a:pt x="61" y="147"/>
                      </a:lnTo>
                      <a:lnTo>
                        <a:pt x="59" y="148"/>
                      </a:lnTo>
                      <a:lnTo>
                        <a:pt x="57" y="148"/>
                      </a:lnTo>
                      <a:lnTo>
                        <a:pt x="56" y="154"/>
                      </a:lnTo>
                      <a:lnTo>
                        <a:pt x="56" y="154"/>
                      </a:lnTo>
                      <a:lnTo>
                        <a:pt x="56" y="158"/>
                      </a:lnTo>
                      <a:lnTo>
                        <a:pt x="53" y="160"/>
                      </a:lnTo>
                      <a:lnTo>
                        <a:pt x="50" y="160"/>
                      </a:lnTo>
                      <a:lnTo>
                        <a:pt x="46" y="162"/>
                      </a:lnTo>
                      <a:lnTo>
                        <a:pt x="46" y="162"/>
                      </a:lnTo>
                      <a:lnTo>
                        <a:pt x="42" y="167"/>
                      </a:lnTo>
                      <a:lnTo>
                        <a:pt x="40" y="165"/>
                      </a:lnTo>
                      <a:lnTo>
                        <a:pt x="39" y="164"/>
                      </a:lnTo>
                      <a:lnTo>
                        <a:pt x="39" y="164"/>
                      </a:lnTo>
                      <a:lnTo>
                        <a:pt x="39" y="161"/>
                      </a:lnTo>
                      <a:lnTo>
                        <a:pt x="36" y="160"/>
                      </a:lnTo>
                      <a:lnTo>
                        <a:pt x="32" y="160"/>
                      </a:lnTo>
                      <a:lnTo>
                        <a:pt x="26" y="162"/>
                      </a:lnTo>
                      <a:lnTo>
                        <a:pt x="26" y="162"/>
                      </a:lnTo>
                      <a:lnTo>
                        <a:pt x="23" y="164"/>
                      </a:lnTo>
                      <a:lnTo>
                        <a:pt x="20" y="164"/>
                      </a:lnTo>
                      <a:lnTo>
                        <a:pt x="16" y="161"/>
                      </a:lnTo>
                      <a:lnTo>
                        <a:pt x="16" y="161"/>
                      </a:lnTo>
                      <a:lnTo>
                        <a:pt x="10" y="164"/>
                      </a:lnTo>
                      <a:lnTo>
                        <a:pt x="0" y="169"/>
                      </a:lnTo>
                      <a:lnTo>
                        <a:pt x="0" y="169"/>
                      </a:lnTo>
                      <a:lnTo>
                        <a:pt x="5" y="178"/>
                      </a:lnTo>
                      <a:lnTo>
                        <a:pt x="6" y="187"/>
                      </a:lnTo>
                      <a:lnTo>
                        <a:pt x="6" y="187"/>
                      </a:lnTo>
                      <a:lnTo>
                        <a:pt x="6" y="188"/>
                      </a:lnTo>
                      <a:lnTo>
                        <a:pt x="6" y="188"/>
                      </a:lnTo>
                      <a:lnTo>
                        <a:pt x="12" y="185"/>
                      </a:lnTo>
                      <a:lnTo>
                        <a:pt x="16" y="184"/>
                      </a:lnTo>
                      <a:lnTo>
                        <a:pt x="16" y="184"/>
                      </a:lnTo>
                      <a:lnTo>
                        <a:pt x="43" y="184"/>
                      </a:lnTo>
                      <a:lnTo>
                        <a:pt x="67" y="184"/>
                      </a:lnTo>
                      <a:lnTo>
                        <a:pt x="67" y="184"/>
                      </a:lnTo>
                      <a:lnTo>
                        <a:pt x="70" y="188"/>
                      </a:lnTo>
                      <a:lnTo>
                        <a:pt x="70" y="192"/>
                      </a:lnTo>
                      <a:lnTo>
                        <a:pt x="70" y="197"/>
                      </a:lnTo>
                      <a:lnTo>
                        <a:pt x="70" y="197"/>
                      </a:lnTo>
                      <a:lnTo>
                        <a:pt x="70" y="201"/>
                      </a:lnTo>
                      <a:lnTo>
                        <a:pt x="71" y="202"/>
                      </a:lnTo>
                      <a:lnTo>
                        <a:pt x="74" y="205"/>
                      </a:lnTo>
                      <a:lnTo>
                        <a:pt x="77" y="209"/>
                      </a:lnTo>
                      <a:lnTo>
                        <a:pt x="77" y="209"/>
                      </a:lnTo>
                      <a:lnTo>
                        <a:pt x="80" y="215"/>
                      </a:lnTo>
                      <a:lnTo>
                        <a:pt x="83" y="218"/>
                      </a:lnTo>
                      <a:lnTo>
                        <a:pt x="86" y="219"/>
                      </a:lnTo>
                      <a:lnTo>
                        <a:pt x="90" y="219"/>
                      </a:lnTo>
                      <a:lnTo>
                        <a:pt x="90" y="219"/>
                      </a:lnTo>
                      <a:lnTo>
                        <a:pt x="101" y="216"/>
                      </a:lnTo>
                      <a:lnTo>
                        <a:pt x="108" y="216"/>
                      </a:lnTo>
                      <a:lnTo>
                        <a:pt x="108" y="216"/>
                      </a:lnTo>
                      <a:lnTo>
                        <a:pt x="110" y="216"/>
                      </a:lnTo>
                      <a:lnTo>
                        <a:pt x="110" y="215"/>
                      </a:lnTo>
                      <a:lnTo>
                        <a:pt x="111" y="211"/>
                      </a:lnTo>
                      <a:lnTo>
                        <a:pt x="113" y="205"/>
                      </a:lnTo>
                      <a:lnTo>
                        <a:pt x="116" y="202"/>
                      </a:lnTo>
                      <a:lnTo>
                        <a:pt x="116" y="202"/>
                      </a:lnTo>
                      <a:lnTo>
                        <a:pt x="120" y="201"/>
                      </a:lnTo>
                      <a:lnTo>
                        <a:pt x="123" y="201"/>
                      </a:lnTo>
                      <a:lnTo>
                        <a:pt x="128" y="202"/>
                      </a:lnTo>
                      <a:lnTo>
                        <a:pt x="128" y="202"/>
                      </a:lnTo>
                      <a:lnTo>
                        <a:pt x="130" y="204"/>
                      </a:lnTo>
                      <a:lnTo>
                        <a:pt x="131" y="205"/>
                      </a:lnTo>
                      <a:lnTo>
                        <a:pt x="135" y="205"/>
                      </a:lnTo>
                      <a:lnTo>
                        <a:pt x="135" y="205"/>
                      </a:lnTo>
                      <a:lnTo>
                        <a:pt x="144" y="205"/>
                      </a:lnTo>
                      <a:lnTo>
                        <a:pt x="145" y="205"/>
                      </a:lnTo>
                      <a:lnTo>
                        <a:pt x="147" y="208"/>
                      </a:lnTo>
                      <a:lnTo>
                        <a:pt x="147" y="208"/>
                      </a:lnTo>
                      <a:lnTo>
                        <a:pt x="147" y="215"/>
                      </a:lnTo>
                      <a:lnTo>
                        <a:pt x="148" y="218"/>
                      </a:lnTo>
                      <a:lnTo>
                        <a:pt x="150" y="221"/>
                      </a:lnTo>
                      <a:lnTo>
                        <a:pt x="150" y="221"/>
                      </a:lnTo>
                      <a:lnTo>
                        <a:pt x="150" y="225"/>
                      </a:lnTo>
                      <a:lnTo>
                        <a:pt x="148" y="232"/>
                      </a:lnTo>
                      <a:lnTo>
                        <a:pt x="147" y="239"/>
                      </a:lnTo>
                      <a:lnTo>
                        <a:pt x="147" y="242"/>
                      </a:lnTo>
                      <a:lnTo>
                        <a:pt x="147" y="243"/>
                      </a:lnTo>
                      <a:lnTo>
                        <a:pt x="147" y="243"/>
                      </a:lnTo>
                      <a:lnTo>
                        <a:pt x="153" y="249"/>
                      </a:lnTo>
                      <a:lnTo>
                        <a:pt x="155" y="253"/>
                      </a:lnTo>
                      <a:lnTo>
                        <a:pt x="155" y="256"/>
                      </a:lnTo>
                      <a:lnTo>
                        <a:pt x="155" y="256"/>
                      </a:lnTo>
                      <a:lnTo>
                        <a:pt x="154" y="263"/>
                      </a:lnTo>
                      <a:lnTo>
                        <a:pt x="154" y="268"/>
                      </a:lnTo>
                      <a:lnTo>
                        <a:pt x="155" y="269"/>
                      </a:lnTo>
                      <a:lnTo>
                        <a:pt x="155" y="269"/>
                      </a:lnTo>
                      <a:lnTo>
                        <a:pt x="157" y="269"/>
                      </a:lnTo>
                      <a:lnTo>
                        <a:pt x="158" y="268"/>
                      </a:lnTo>
                      <a:lnTo>
                        <a:pt x="161" y="265"/>
                      </a:lnTo>
                      <a:lnTo>
                        <a:pt x="164" y="265"/>
                      </a:lnTo>
                      <a:lnTo>
                        <a:pt x="164" y="265"/>
                      </a:lnTo>
                      <a:lnTo>
                        <a:pt x="171" y="265"/>
                      </a:lnTo>
                      <a:lnTo>
                        <a:pt x="178" y="263"/>
                      </a:lnTo>
                      <a:lnTo>
                        <a:pt x="178" y="263"/>
                      </a:lnTo>
                      <a:lnTo>
                        <a:pt x="180" y="263"/>
                      </a:lnTo>
                      <a:lnTo>
                        <a:pt x="182" y="263"/>
                      </a:lnTo>
                      <a:lnTo>
                        <a:pt x="182" y="263"/>
                      </a:lnTo>
                      <a:lnTo>
                        <a:pt x="185" y="266"/>
                      </a:lnTo>
                      <a:lnTo>
                        <a:pt x="187" y="268"/>
                      </a:lnTo>
                      <a:lnTo>
                        <a:pt x="187" y="268"/>
                      </a:lnTo>
                      <a:lnTo>
                        <a:pt x="188" y="270"/>
                      </a:lnTo>
                      <a:lnTo>
                        <a:pt x="190" y="270"/>
                      </a:lnTo>
                      <a:lnTo>
                        <a:pt x="191" y="270"/>
                      </a:lnTo>
                      <a:lnTo>
                        <a:pt x="191" y="270"/>
                      </a:lnTo>
                      <a:lnTo>
                        <a:pt x="197" y="269"/>
                      </a:lnTo>
                      <a:lnTo>
                        <a:pt x="199" y="269"/>
                      </a:lnTo>
                      <a:lnTo>
                        <a:pt x="201" y="270"/>
                      </a:lnTo>
                      <a:lnTo>
                        <a:pt x="201" y="270"/>
                      </a:lnTo>
                      <a:lnTo>
                        <a:pt x="201" y="273"/>
                      </a:lnTo>
                      <a:lnTo>
                        <a:pt x="202" y="276"/>
                      </a:lnTo>
                      <a:lnTo>
                        <a:pt x="204" y="278"/>
                      </a:lnTo>
                      <a:lnTo>
                        <a:pt x="205" y="278"/>
                      </a:lnTo>
                      <a:lnTo>
                        <a:pt x="205" y="278"/>
                      </a:lnTo>
                      <a:lnTo>
                        <a:pt x="208" y="278"/>
                      </a:lnTo>
                      <a:lnTo>
                        <a:pt x="212" y="280"/>
                      </a:lnTo>
                      <a:lnTo>
                        <a:pt x="217" y="282"/>
                      </a:lnTo>
                      <a:lnTo>
                        <a:pt x="219" y="282"/>
                      </a:lnTo>
                      <a:lnTo>
                        <a:pt x="219" y="282"/>
                      </a:lnTo>
                      <a:lnTo>
                        <a:pt x="224" y="282"/>
                      </a:lnTo>
                      <a:lnTo>
                        <a:pt x="225" y="282"/>
                      </a:lnTo>
                      <a:lnTo>
                        <a:pt x="227" y="280"/>
                      </a:lnTo>
                      <a:lnTo>
                        <a:pt x="227" y="280"/>
                      </a:lnTo>
                      <a:lnTo>
                        <a:pt x="227" y="279"/>
                      </a:lnTo>
                      <a:lnTo>
                        <a:pt x="228" y="278"/>
                      </a:lnTo>
                      <a:lnTo>
                        <a:pt x="231" y="276"/>
                      </a:lnTo>
                      <a:lnTo>
                        <a:pt x="232" y="278"/>
                      </a:lnTo>
                      <a:lnTo>
                        <a:pt x="232" y="278"/>
                      </a:lnTo>
                      <a:lnTo>
                        <a:pt x="235" y="283"/>
                      </a:lnTo>
                      <a:lnTo>
                        <a:pt x="238" y="286"/>
                      </a:lnTo>
                      <a:lnTo>
                        <a:pt x="241" y="286"/>
                      </a:lnTo>
                      <a:lnTo>
                        <a:pt x="241" y="286"/>
                      </a:lnTo>
                      <a:lnTo>
                        <a:pt x="248" y="288"/>
                      </a:lnTo>
                      <a:lnTo>
                        <a:pt x="251" y="288"/>
                      </a:lnTo>
                      <a:lnTo>
                        <a:pt x="252" y="289"/>
                      </a:lnTo>
                      <a:lnTo>
                        <a:pt x="252" y="289"/>
                      </a:lnTo>
                      <a:lnTo>
                        <a:pt x="255" y="296"/>
                      </a:lnTo>
                      <a:lnTo>
                        <a:pt x="256" y="300"/>
                      </a:lnTo>
                      <a:lnTo>
                        <a:pt x="259" y="303"/>
                      </a:lnTo>
                      <a:lnTo>
                        <a:pt x="259" y="303"/>
                      </a:lnTo>
                      <a:lnTo>
                        <a:pt x="262" y="305"/>
                      </a:lnTo>
                      <a:lnTo>
                        <a:pt x="266" y="305"/>
                      </a:lnTo>
                      <a:lnTo>
                        <a:pt x="271" y="303"/>
                      </a:lnTo>
                      <a:lnTo>
                        <a:pt x="271" y="303"/>
                      </a:lnTo>
                      <a:lnTo>
                        <a:pt x="272" y="302"/>
                      </a:lnTo>
                      <a:lnTo>
                        <a:pt x="273" y="299"/>
                      </a:lnTo>
                      <a:lnTo>
                        <a:pt x="273" y="296"/>
                      </a:lnTo>
                      <a:lnTo>
                        <a:pt x="273" y="296"/>
                      </a:lnTo>
                      <a:lnTo>
                        <a:pt x="273" y="289"/>
                      </a:lnTo>
                      <a:lnTo>
                        <a:pt x="272" y="286"/>
                      </a:lnTo>
                      <a:lnTo>
                        <a:pt x="271" y="285"/>
                      </a:lnTo>
                      <a:lnTo>
                        <a:pt x="271" y="285"/>
                      </a:lnTo>
                      <a:lnTo>
                        <a:pt x="266" y="288"/>
                      </a:lnTo>
                      <a:lnTo>
                        <a:pt x="263" y="288"/>
                      </a:lnTo>
                      <a:lnTo>
                        <a:pt x="261" y="288"/>
                      </a:lnTo>
                      <a:lnTo>
                        <a:pt x="261" y="288"/>
                      </a:lnTo>
                      <a:lnTo>
                        <a:pt x="256" y="286"/>
                      </a:lnTo>
                      <a:lnTo>
                        <a:pt x="254" y="282"/>
                      </a:lnTo>
                      <a:lnTo>
                        <a:pt x="249" y="275"/>
                      </a:lnTo>
                      <a:lnTo>
                        <a:pt x="249" y="275"/>
                      </a:lnTo>
                      <a:lnTo>
                        <a:pt x="249" y="273"/>
                      </a:lnTo>
                      <a:lnTo>
                        <a:pt x="251" y="269"/>
                      </a:lnTo>
                      <a:lnTo>
                        <a:pt x="252" y="265"/>
                      </a:lnTo>
                      <a:lnTo>
                        <a:pt x="254" y="261"/>
                      </a:lnTo>
                      <a:lnTo>
                        <a:pt x="254" y="261"/>
                      </a:lnTo>
                      <a:lnTo>
                        <a:pt x="255" y="251"/>
                      </a:lnTo>
                      <a:lnTo>
                        <a:pt x="255" y="245"/>
                      </a:lnTo>
                      <a:lnTo>
                        <a:pt x="254" y="242"/>
                      </a:lnTo>
                      <a:lnTo>
                        <a:pt x="254" y="242"/>
                      </a:lnTo>
                      <a:lnTo>
                        <a:pt x="252" y="241"/>
                      </a:lnTo>
                      <a:lnTo>
                        <a:pt x="252" y="239"/>
                      </a:lnTo>
                      <a:lnTo>
                        <a:pt x="254" y="236"/>
                      </a:lnTo>
                      <a:lnTo>
                        <a:pt x="256" y="233"/>
                      </a:lnTo>
                      <a:lnTo>
                        <a:pt x="256" y="233"/>
                      </a:lnTo>
                      <a:lnTo>
                        <a:pt x="258" y="231"/>
                      </a:lnTo>
                      <a:lnTo>
                        <a:pt x="258" y="228"/>
                      </a:lnTo>
                      <a:lnTo>
                        <a:pt x="258" y="225"/>
                      </a:lnTo>
                      <a:lnTo>
                        <a:pt x="259" y="224"/>
                      </a:lnTo>
                      <a:lnTo>
                        <a:pt x="261" y="224"/>
                      </a:lnTo>
                      <a:lnTo>
                        <a:pt x="261" y="224"/>
                      </a:lnTo>
                      <a:lnTo>
                        <a:pt x="271" y="224"/>
                      </a:lnTo>
                      <a:lnTo>
                        <a:pt x="276" y="222"/>
                      </a:lnTo>
                      <a:lnTo>
                        <a:pt x="279" y="221"/>
                      </a:lnTo>
                      <a:lnTo>
                        <a:pt x="279" y="221"/>
                      </a:lnTo>
                      <a:lnTo>
                        <a:pt x="281" y="219"/>
                      </a:lnTo>
                      <a:lnTo>
                        <a:pt x="281" y="219"/>
                      </a:lnTo>
                      <a:lnTo>
                        <a:pt x="282" y="218"/>
                      </a:lnTo>
                      <a:lnTo>
                        <a:pt x="282" y="218"/>
                      </a:lnTo>
                      <a:lnTo>
                        <a:pt x="276" y="208"/>
                      </a:lnTo>
                      <a:lnTo>
                        <a:pt x="273" y="204"/>
                      </a:lnTo>
                      <a:lnTo>
                        <a:pt x="269" y="201"/>
                      </a:lnTo>
                      <a:lnTo>
                        <a:pt x="269" y="20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4" name="South Africa">
                  <a:extLst>
                    <a:ext uri="{FF2B5EF4-FFF2-40B4-BE49-F238E27FC236}">
                      <a16:creationId xmlns:a16="http://schemas.microsoft.com/office/drawing/2014/main" id="{17A0D124-D62C-046F-D140-80C68B54EA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03701" y="4843941"/>
                  <a:ext cx="380305" cy="334431"/>
                </a:xfrm>
                <a:custGeom>
                  <a:avLst/>
                  <a:gdLst/>
                  <a:ahLst/>
                  <a:cxnLst>
                    <a:cxn ang="0">
                      <a:pos x="245" y="83"/>
                    </a:cxn>
                    <a:cxn ang="0">
                      <a:pos x="242" y="90"/>
                    </a:cxn>
                    <a:cxn ang="0">
                      <a:pos x="230" y="90"/>
                    </a:cxn>
                    <a:cxn ang="0">
                      <a:pos x="228" y="70"/>
                    </a:cxn>
                    <a:cxn ang="0">
                      <a:pos x="239" y="67"/>
                    </a:cxn>
                    <a:cxn ang="0">
                      <a:pos x="243" y="67"/>
                    </a:cxn>
                    <a:cxn ang="0">
                      <a:pos x="242" y="37"/>
                    </a:cxn>
                    <a:cxn ang="0">
                      <a:pos x="236" y="23"/>
                    </a:cxn>
                    <a:cxn ang="0">
                      <a:pos x="223" y="6"/>
                    </a:cxn>
                    <a:cxn ang="0">
                      <a:pos x="210" y="3"/>
                    </a:cxn>
                    <a:cxn ang="0">
                      <a:pos x="198" y="0"/>
                    </a:cxn>
                    <a:cxn ang="0">
                      <a:pos x="188" y="10"/>
                    </a:cxn>
                    <a:cxn ang="0">
                      <a:pos x="181" y="17"/>
                    </a:cxn>
                    <a:cxn ang="0">
                      <a:pos x="171" y="24"/>
                    </a:cxn>
                    <a:cxn ang="0">
                      <a:pos x="164" y="34"/>
                    </a:cxn>
                    <a:cxn ang="0">
                      <a:pos x="155" y="44"/>
                    </a:cxn>
                    <a:cxn ang="0">
                      <a:pos x="145" y="49"/>
                    </a:cxn>
                    <a:cxn ang="0">
                      <a:pos x="139" y="63"/>
                    </a:cxn>
                    <a:cxn ang="0">
                      <a:pos x="122" y="63"/>
                    </a:cxn>
                    <a:cxn ang="0">
                      <a:pos x="107" y="56"/>
                    </a:cxn>
                    <a:cxn ang="0">
                      <a:pos x="99" y="63"/>
                    </a:cxn>
                    <a:cxn ang="0">
                      <a:pos x="92" y="74"/>
                    </a:cxn>
                    <a:cxn ang="0">
                      <a:pos x="77" y="84"/>
                    </a:cxn>
                    <a:cxn ang="0">
                      <a:pos x="64" y="81"/>
                    </a:cxn>
                    <a:cxn ang="0">
                      <a:pos x="65" y="74"/>
                    </a:cxn>
                    <a:cxn ang="0">
                      <a:pos x="68" y="70"/>
                    </a:cxn>
                    <a:cxn ang="0">
                      <a:pos x="60" y="52"/>
                    </a:cxn>
                    <a:cxn ang="0">
                      <a:pos x="55" y="108"/>
                    </a:cxn>
                    <a:cxn ang="0">
                      <a:pos x="45" y="118"/>
                    </a:cxn>
                    <a:cxn ang="0">
                      <a:pos x="24" y="120"/>
                    </a:cxn>
                    <a:cxn ang="0">
                      <a:pos x="17" y="111"/>
                    </a:cxn>
                    <a:cxn ang="0">
                      <a:pos x="13" y="106"/>
                    </a:cxn>
                    <a:cxn ang="0">
                      <a:pos x="7" y="113"/>
                    </a:cxn>
                    <a:cxn ang="0">
                      <a:pos x="0" y="114"/>
                    </a:cxn>
                    <a:cxn ang="0">
                      <a:pos x="16" y="150"/>
                    </a:cxn>
                    <a:cxn ang="0">
                      <a:pos x="27" y="171"/>
                    </a:cxn>
                    <a:cxn ang="0">
                      <a:pos x="27" y="187"/>
                    </a:cxn>
                    <a:cxn ang="0">
                      <a:pos x="28" y="199"/>
                    </a:cxn>
                    <a:cxn ang="0">
                      <a:pos x="31" y="212"/>
                    </a:cxn>
                    <a:cxn ang="0">
                      <a:pos x="37" y="215"/>
                    </a:cxn>
                    <a:cxn ang="0">
                      <a:pos x="43" y="218"/>
                    </a:cxn>
                    <a:cxn ang="0">
                      <a:pos x="50" y="226"/>
                    </a:cxn>
                    <a:cxn ang="0">
                      <a:pos x="58" y="224"/>
                    </a:cxn>
                    <a:cxn ang="0">
                      <a:pos x="78" y="218"/>
                    </a:cxn>
                    <a:cxn ang="0">
                      <a:pos x="92" y="212"/>
                    </a:cxn>
                    <a:cxn ang="0">
                      <a:pos x="111" y="211"/>
                    </a:cxn>
                    <a:cxn ang="0">
                      <a:pos x="127" y="214"/>
                    </a:cxn>
                    <a:cxn ang="0">
                      <a:pos x="138" y="211"/>
                    </a:cxn>
                    <a:cxn ang="0">
                      <a:pos x="142" y="208"/>
                    </a:cxn>
                    <a:cxn ang="0">
                      <a:pos x="156" y="204"/>
                    </a:cxn>
                    <a:cxn ang="0">
                      <a:pos x="189" y="182"/>
                    </a:cxn>
                    <a:cxn ang="0">
                      <a:pos x="220" y="147"/>
                    </a:cxn>
                    <a:cxn ang="0">
                      <a:pos x="239" y="121"/>
                    </a:cxn>
                    <a:cxn ang="0">
                      <a:pos x="255" y="100"/>
                    </a:cxn>
                    <a:cxn ang="0">
                      <a:pos x="246" y="86"/>
                    </a:cxn>
                    <a:cxn ang="0">
                      <a:pos x="195" y="140"/>
                    </a:cxn>
                    <a:cxn ang="0">
                      <a:pos x="186" y="141"/>
                    </a:cxn>
                    <a:cxn ang="0">
                      <a:pos x="166" y="135"/>
                    </a:cxn>
                    <a:cxn ang="0">
                      <a:pos x="183" y="116"/>
                    </a:cxn>
                    <a:cxn ang="0">
                      <a:pos x="192" y="114"/>
                    </a:cxn>
                    <a:cxn ang="0">
                      <a:pos x="202" y="127"/>
                    </a:cxn>
                    <a:cxn ang="0">
                      <a:pos x="196" y="135"/>
                    </a:cxn>
                  </a:cxnLst>
                  <a:rect l="0" t="0" r="r" b="b"/>
                  <a:pathLst>
                    <a:path w="257" h="226">
                      <a:moveTo>
                        <a:pt x="246" y="86"/>
                      </a:moveTo>
                      <a:lnTo>
                        <a:pt x="246" y="86"/>
                      </a:lnTo>
                      <a:lnTo>
                        <a:pt x="245" y="83"/>
                      </a:lnTo>
                      <a:lnTo>
                        <a:pt x="245" y="83"/>
                      </a:lnTo>
                      <a:lnTo>
                        <a:pt x="243" y="86"/>
                      </a:lnTo>
                      <a:lnTo>
                        <a:pt x="243" y="87"/>
                      </a:lnTo>
                      <a:lnTo>
                        <a:pt x="243" y="87"/>
                      </a:lnTo>
                      <a:lnTo>
                        <a:pt x="242" y="90"/>
                      </a:lnTo>
                      <a:lnTo>
                        <a:pt x="240" y="91"/>
                      </a:lnTo>
                      <a:lnTo>
                        <a:pt x="233" y="91"/>
                      </a:lnTo>
                      <a:lnTo>
                        <a:pt x="233" y="91"/>
                      </a:lnTo>
                      <a:lnTo>
                        <a:pt x="230" y="90"/>
                      </a:lnTo>
                      <a:lnTo>
                        <a:pt x="226" y="84"/>
                      </a:lnTo>
                      <a:lnTo>
                        <a:pt x="223" y="77"/>
                      </a:lnTo>
                      <a:lnTo>
                        <a:pt x="223" y="77"/>
                      </a:lnTo>
                      <a:lnTo>
                        <a:pt x="228" y="70"/>
                      </a:lnTo>
                      <a:lnTo>
                        <a:pt x="232" y="67"/>
                      </a:lnTo>
                      <a:lnTo>
                        <a:pt x="235" y="64"/>
                      </a:lnTo>
                      <a:lnTo>
                        <a:pt x="235" y="64"/>
                      </a:lnTo>
                      <a:lnTo>
                        <a:pt x="239" y="67"/>
                      </a:lnTo>
                      <a:lnTo>
                        <a:pt x="243" y="70"/>
                      </a:lnTo>
                      <a:lnTo>
                        <a:pt x="243" y="70"/>
                      </a:lnTo>
                      <a:lnTo>
                        <a:pt x="243" y="67"/>
                      </a:lnTo>
                      <a:lnTo>
                        <a:pt x="243" y="67"/>
                      </a:lnTo>
                      <a:lnTo>
                        <a:pt x="245" y="53"/>
                      </a:lnTo>
                      <a:lnTo>
                        <a:pt x="245" y="43"/>
                      </a:lnTo>
                      <a:lnTo>
                        <a:pt x="243" y="39"/>
                      </a:lnTo>
                      <a:lnTo>
                        <a:pt x="242" y="37"/>
                      </a:lnTo>
                      <a:lnTo>
                        <a:pt x="242" y="37"/>
                      </a:lnTo>
                      <a:lnTo>
                        <a:pt x="240" y="36"/>
                      </a:lnTo>
                      <a:lnTo>
                        <a:pt x="239" y="32"/>
                      </a:lnTo>
                      <a:lnTo>
                        <a:pt x="236" y="23"/>
                      </a:lnTo>
                      <a:lnTo>
                        <a:pt x="232" y="7"/>
                      </a:lnTo>
                      <a:lnTo>
                        <a:pt x="232" y="7"/>
                      </a:lnTo>
                      <a:lnTo>
                        <a:pt x="229" y="6"/>
                      </a:lnTo>
                      <a:lnTo>
                        <a:pt x="223" y="6"/>
                      </a:lnTo>
                      <a:lnTo>
                        <a:pt x="218" y="5"/>
                      </a:lnTo>
                      <a:lnTo>
                        <a:pt x="213" y="3"/>
                      </a:lnTo>
                      <a:lnTo>
                        <a:pt x="213" y="3"/>
                      </a:lnTo>
                      <a:lnTo>
                        <a:pt x="210" y="3"/>
                      </a:lnTo>
                      <a:lnTo>
                        <a:pt x="205" y="2"/>
                      </a:lnTo>
                      <a:lnTo>
                        <a:pt x="200" y="2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193" y="9"/>
                      </a:lnTo>
                      <a:lnTo>
                        <a:pt x="193" y="9"/>
                      </a:lnTo>
                      <a:lnTo>
                        <a:pt x="191" y="10"/>
                      </a:lnTo>
                      <a:lnTo>
                        <a:pt x="188" y="10"/>
                      </a:lnTo>
                      <a:lnTo>
                        <a:pt x="185" y="12"/>
                      </a:lnTo>
                      <a:lnTo>
                        <a:pt x="183" y="15"/>
                      </a:lnTo>
                      <a:lnTo>
                        <a:pt x="183" y="15"/>
                      </a:lnTo>
                      <a:lnTo>
                        <a:pt x="181" y="17"/>
                      </a:lnTo>
                      <a:lnTo>
                        <a:pt x="178" y="22"/>
                      </a:lnTo>
                      <a:lnTo>
                        <a:pt x="173" y="23"/>
                      </a:lnTo>
                      <a:lnTo>
                        <a:pt x="171" y="24"/>
                      </a:lnTo>
                      <a:lnTo>
                        <a:pt x="171" y="24"/>
                      </a:lnTo>
                      <a:lnTo>
                        <a:pt x="168" y="24"/>
                      </a:lnTo>
                      <a:lnTo>
                        <a:pt x="165" y="27"/>
                      </a:lnTo>
                      <a:lnTo>
                        <a:pt x="164" y="32"/>
                      </a:lnTo>
                      <a:lnTo>
                        <a:pt x="164" y="34"/>
                      </a:lnTo>
                      <a:lnTo>
                        <a:pt x="164" y="34"/>
                      </a:lnTo>
                      <a:lnTo>
                        <a:pt x="162" y="39"/>
                      </a:lnTo>
                      <a:lnTo>
                        <a:pt x="159" y="42"/>
                      </a:lnTo>
                      <a:lnTo>
                        <a:pt x="155" y="44"/>
                      </a:lnTo>
                      <a:lnTo>
                        <a:pt x="149" y="44"/>
                      </a:lnTo>
                      <a:lnTo>
                        <a:pt x="149" y="44"/>
                      </a:lnTo>
                      <a:lnTo>
                        <a:pt x="146" y="46"/>
                      </a:lnTo>
                      <a:lnTo>
                        <a:pt x="145" y="49"/>
                      </a:lnTo>
                      <a:lnTo>
                        <a:pt x="144" y="57"/>
                      </a:lnTo>
                      <a:lnTo>
                        <a:pt x="144" y="57"/>
                      </a:lnTo>
                      <a:lnTo>
                        <a:pt x="142" y="60"/>
                      </a:lnTo>
                      <a:lnTo>
                        <a:pt x="139" y="63"/>
                      </a:lnTo>
                      <a:lnTo>
                        <a:pt x="135" y="63"/>
                      </a:lnTo>
                      <a:lnTo>
                        <a:pt x="128" y="64"/>
                      </a:lnTo>
                      <a:lnTo>
                        <a:pt x="128" y="64"/>
                      </a:lnTo>
                      <a:lnTo>
                        <a:pt x="122" y="63"/>
                      </a:lnTo>
                      <a:lnTo>
                        <a:pt x="118" y="63"/>
                      </a:lnTo>
                      <a:lnTo>
                        <a:pt x="109" y="57"/>
                      </a:lnTo>
                      <a:lnTo>
                        <a:pt x="109" y="57"/>
                      </a:lnTo>
                      <a:lnTo>
                        <a:pt x="107" y="56"/>
                      </a:lnTo>
                      <a:lnTo>
                        <a:pt x="104" y="56"/>
                      </a:lnTo>
                      <a:lnTo>
                        <a:pt x="102" y="57"/>
                      </a:lnTo>
                      <a:lnTo>
                        <a:pt x="101" y="59"/>
                      </a:lnTo>
                      <a:lnTo>
                        <a:pt x="99" y="63"/>
                      </a:lnTo>
                      <a:lnTo>
                        <a:pt x="98" y="66"/>
                      </a:lnTo>
                      <a:lnTo>
                        <a:pt x="98" y="66"/>
                      </a:lnTo>
                      <a:lnTo>
                        <a:pt x="97" y="70"/>
                      </a:lnTo>
                      <a:lnTo>
                        <a:pt x="92" y="74"/>
                      </a:lnTo>
                      <a:lnTo>
                        <a:pt x="84" y="83"/>
                      </a:lnTo>
                      <a:lnTo>
                        <a:pt x="84" y="83"/>
                      </a:lnTo>
                      <a:lnTo>
                        <a:pt x="81" y="84"/>
                      </a:lnTo>
                      <a:lnTo>
                        <a:pt x="77" y="84"/>
                      </a:lnTo>
                      <a:lnTo>
                        <a:pt x="68" y="84"/>
                      </a:lnTo>
                      <a:lnTo>
                        <a:pt x="68" y="84"/>
                      </a:lnTo>
                      <a:lnTo>
                        <a:pt x="65" y="83"/>
                      </a:lnTo>
                      <a:lnTo>
                        <a:pt x="64" y="81"/>
                      </a:lnTo>
                      <a:lnTo>
                        <a:pt x="65" y="77"/>
                      </a:lnTo>
                      <a:lnTo>
                        <a:pt x="65" y="77"/>
                      </a:lnTo>
                      <a:lnTo>
                        <a:pt x="65" y="76"/>
                      </a:lnTo>
                      <a:lnTo>
                        <a:pt x="65" y="74"/>
                      </a:lnTo>
                      <a:lnTo>
                        <a:pt x="67" y="74"/>
                      </a:lnTo>
                      <a:lnTo>
                        <a:pt x="68" y="73"/>
                      </a:lnTo>
                      <a:lnTo>
                        <a:pt x="68" y="73"/>
                      </a:lnTo>
                      <a:lnTo>
                        <a:pt x="68" y="70"/>
                      </a:lnTo>
                      <a:lnTo>
                        <a:pt x="67" y="64"/>
                      </a:lnTo>
                      <a:lnTo>
                        <a:pt x="63" y="54"/>
                      </a:lnTo>
                      <a:lnTo>
                        <a:pt x="63" y="54"/>
                      </a:lnTo>
                      <a:lnTo>
                        <a:pt x="60" y="52"/>
                      </a:lnTo>
                      <a:lnTo>
                        <a:pt x="55" y="50"/>
                      </a:lnTo>
                      <a:lnTo>
                        <a:pt x="55" y="50"/>
                      </a:lnTo>
                      <a:lnTo>
                        <a:pt x="55" y="108"/>
                      </a:lnTo>
                      <a:lnTo>
                        <a:pt x="55" y="108"/>
                      </a:lnTo>
                      <a:lnTo>
                        <a:pt x="54" y="111"/>
                      </a:lnTo>
                      <a:lnTo>
                        <a:pt x="51" y="114"/>
                      </a:lnTo>
                      <a:lnTo>
                        <a:pt x="47" y="117"/>
                      </a:lnTo>
                      <a:lnTo>
                        <a:pt x="45" y="118"/>
                      </a:lnTo>
                      <a:lnTo>
                        <a:pt x="45" y="118"/>
                      </a:lnTo>
                      <a:lnTo>
                        <a:pt x="41" y="120"/>
                      </a:lnTo>
                      <a:lnTo>
                        <a:pt x="37" y="120"/>
                      </a:lnTo>
                      <a:lnTo>
                        <a:pt x="24" y="120"/>
                      </a:lnTo>
                      <a:lnTo>
                        <a:pt x="24" y="120"/>
                      </a:lnTo>
                      <a:lnTo>
                        <a:pt x="21" y="118"/>
                      </a:lnTo>
                      <a:lnTo>
                        <a:pt x="18" y="116"/>
                      </a:lnTo>
                      <a:lnTo>
                        <a:pt x="17" y="111"/>
                      </a:lnTo>
                      <a:lnTo>
                        <a:pt x="16" y="108"/>
                      </a:lnTo>
                      <a:lnTo>
                        <a:pt x="16" y="108"/>
                      </a:lnTo>
                      <a:lnTo>
                        <a:pt x="14" y="107"/>
                      </a:lnTo>
                      <a:lnTo>
                        <a:pt x="13" y="106"/>
                      </a:lnTo>
                      <a:lnTo>
                        <a:pt x="10" y="107"/>
                      </a:lnTo>
                      <a:lnTo>
                        <a:pt x="8" y="110"/>
                      </a:lnTo>
                      <a:lnTo>
                        <a:pt x="7" y="113"/>
                      </a:lnTo>
                      <a:lnTo>
                        <a:pt x="7" y="113"/>
                      </a:lnTo>
                      <a:lnTo>
                        <a:pt x="6" y="114"/>
                      </a:lnTo>
                      <a:lnTo>
                        <a:pt x="4" y="114"/>
                      </a:lnTo>
                      <a:lnTo>
                        <a:pt x="0" y="114"/>
                      </a:lnTo>
                      <a:lnTo>
                        <a:pt x="0" y="114"/>
                      </a:lnTo>
                      <a:lnTo>
                        <a:pt x="7" y="127"/>
                      </a:lnTo>
                      <a:lnTo>
                        <a:pt x="13" y="140"/>
                      </a:lnTo>
                      <a:lnTo>
                        <a:pt x="13" y="140"/>
                      </a:lnTo>
                      <a:lnTo>
                        <a:pt x="16" y="150"/>
                      </a:lnTo>
                      <a:lnTo>
                        <a:pt x="20" y="158"/>
                      </a:lnTo>
                      <a:lnTo>
                        <a:pt x="24" y="165"/>
                      </a:lnTo>
                      <a:lnTo>
                        <a:pt x="27" y="171"/>
                      </a:lnTo>
                      <a:lnTo>
                        <a:pt x="27" y="171"/>
                      </a:lnTo>
                      <a:lnTo>
                        <a:pt x="30" y="181"/>
                      </a:lnTo>
                      <a:lnTo>
                        <a:pt x="30" y="185"/>
                      </a:lnTo>
                      <a:lnTo>
                        <a:pt x="27" y="187"/>
                      </a:lnTo>
                      <a:lnTo>
                        <a:pt x="27" y="187"/>
                      </a:lnTo>
                      <a:lnTo>
                        <a:pt x="24" y="188"/>
                      </a:lnTo>
                      <a:lnTo>
                        <a:pt x="24" y="191"/>
                      </a:lnTo>
                      <a:lnTo>
                        <a:pt x="24" y="194"/>
                      </a:lnTo>
                      <a:lnTo>
                        <a:pt x="28" y="199"/>
                      </a:lnTo>
                      <a:lnTo>
                        <a:pt x="28" y="199"/>
                      </a:lnTo>
                      <a:lnTo>
                        <a:pt x="30" y="205"/>
                      </a:lnTo>
                      <a:lnTo>
                        <a:pt x="31" y="209"/>
                      </a:lnTo>
                      <a:lnTo>
                        <a:pt x="31" y="212"/>
                      </a:lnTo>
                      <a:lnTo>
                        <a:pt x="33" y="214"/>
                      </a:lnTo>
                      <a:lnTo>
                        <a:pt x="33" y="214"/>
                      </a:lnTo>
                      <a:lnTo>
                        <a:pt x="35" y="214"/>
                      </a:lnTo>
                      <a:lnTo>
                        <a:pt x="37" y="215"/>
                      </a:lnTo>
                      <a:lnTo>
                        <a:pt x="38" y="217"/>
                      </a:lnTo>
                      <a:lnTo>
                        <a:pt x="40" y="218"/>
                      </a:lnTo>
                      <a:lnTo>
                        <a:pt x="40" y="218"/>
                      </a:lnTo>
                      <a:lnTo>
                        <a:pt x="43" y="218"/>
                      </a:lnTo>
                      <a:lnTo>
                        <a:pt x="44" y="219"/>
                      </a:lnTo>
                      <a:lnTo>
                        <a:pt x="48" y="224"/>
                      </a:lnTo>
                      <a:lnTo>
                        <a:pt x="48" y="224"/>
                      </a:lnTo>
                      <a:lnTo>
                        <a:pt x="50" y="226"/>
                      </a:lnTo>
                      <a:lnTo>
                        <a:pt x="53" y="226"/>
                      </a:lnTo>
                      <a:lnTo>
                        <a:pt x="55" y="225"/>
                      </a:lnTo>
                      <a:lnTo>
                        <a:pt x="58" y="224"/>
                      </a:lnTo>
                      <a:lnTo>
                        <a:pt x="58" y="224"/>
                      </a:lnTo>
                      <a:lnTo>
                        <a:pt x="61" y="221"/>
                      </a:lnTo>
                      <a:lnTo>
                        <a:pt x="65" y="219"/>
                      </a:lnTo>
                      <a:lnTo>
                        <a:pt x="78" y="218"/>
                      </a:lnTo>
                      <a:lnTo>
                        <a:pt x="78" y="218"/>
                      </a:lnTo>
                      <a:lnTo>
                        <a:pt x="82" y="218"/>
                      </a:lnTo>
                      <a:lnTo>
                        <a:pt x="85" y="217"/>
                      </a:lnTo>
                      <a:lnTo>
                        <a:pt x="88" y="215"/>
                      </a:lnTo>
                      <a:lnTo>
                        <a:pt x="92" y="212"/>
                      </a:lnTo>
                      <a:lnTo>
                        <a:pt x="92" y="212"/>
                      </a:lnTo>
                      <a:lnTo>
                        <a:pt x="98" y="211"/>
                      </a:lnTo>
                      <a:lnTo>
                        <a:pt x="105" y="211"/>
                      </a:lnTo>
                      <a:lnTo>
                        <a:pt x="111" y="211"/>
                      </a:lnTo>
                      <a:lnTo>
                        <a:pt x="117" y="212"/>
                      </a:lnTo>
                      <a:lnTo>
                        <a:pt x="117" y="212"/>
                      </a:lnTo>
                      <a:lnTo>
                        <a:pt x="122" y="214"/>
                      </a:lnTo>
                      <a:lnTo>
                        <a:pt x="127" y="214"/>
                      </a:lnTo>
                      <a:lnTo>
                        <a:pt x="132" y="211"/>
                      </a:lnTo>
                      <a:lnTo>
                        <a:pt x="132" y="211"/>
                      </a:lnTo>
                      <a:lnTo>
                        <a:pt x="135" y="209"/>
                      </a:lnTo>
                      <a:lnTo>
                        <a:pt x="138" y="211"/>
                      </a:lnTo>
                      <a:lnTo>
                        <a:pt x="141" y="211"/>
                      </a:lnTo>
                      <a:lnTo>
                        <a:pt x="142" y="209"/>
                      </a:lnTo>
                      <a:lnTo>
                        <a:pt x="142" y="208"/>
                      </a:lnTo>
                      <a:lnTo>
                        <a:pt x="142" y="208"/>
                      </a:lnTo>
                      <a:lnTo>
                        <a:pt x="144" y="205"/>
                      </a:lnTo>
                      <a:lnTo>
                        <a:pt x="146" y="204"/>
                      </a:lnTo>
                      <a:lnTo>
                        <a:pt x="156" y="204"/>
                      </a:lnTo>
                      <a:lnTo>
                        <a:pt x="156" y="204"/>
                      </a:lnTo>
                      <a:lnTo>
                        <a:pt x="162" y="202"/>
                      </a:lnTo>
                      <a:lnTo>
                        <a:pt x="171" y="198"/>
                      </a:lnTo>
                      <a:lnTo>
                        <a:pt x="179" y="191"/>
                      </a:lnTo>
                      <a:lnTo>
                        <a:pt x="189" y="182"/>
                      </a:lnTo>
                      <a:lnTo>
                        <a:pt x="189" y="182"/>
                      </a:lnTo>
                      <a:lnTo>
                        <a:pt x="199" y="172"/>
                      </a:lnTo>
                      <a:lnTo>
                        <a:pt x="209" y="160"/>
                      </a:lnTo>
                      <a:lnTo>
                        <a:pt x="220" y="147"/>
                      </a:lnTo>
                      <a:lnTo>
                        <a:pt x="228" y="137"/>
                      </a:lnTo>
                      <a:lnTo>
                        <a:pt x="228" y="137"/>
                      </a:lnTo>
                      <a:lnTo>
                        <a:pt x="232" y="128"/>
                      </a:lnTo>
                      <a:lnTo>
                        <a:pt x="239" y="121"/>
                      </a:lnTo>
                      <a:lnTo>
                        <a:pt x="250" y="111"/>
                      </a:lnTo>
                      <a:lnTo>
                        <a:pt x="250" y="111"/>
                      </a:lnTo>
                      <a:lnTo>
                        <a:pt x="253" y="107"/>
                      </a:lnTo>
                      <a:lnTo>
                        <a:pt x="255" y="100"/>
                      </a:lnTo>
                      <a:lnTo>
                        <a:pt x="257" y="84"/>
                      </a:lnTo>
                      <a:lnTo>
                        <a:pt x="257" y="84"/>
                      </a:lnTo>
                      <a:lnTo>
                        <a:pt x="246" y="86"/>
                      </a:lnTo>
                      <a:lnTo>
                        <a:pt x="246" y="86"/>
                      </a:lnTo>
                      <a:close/>
                      <a:moveTo>
                        <a:pt x="196" y="138"/>
                      </a:moveTo>
                      <a:lnTo>
                        <a:pt x="196" y="138"/>
                      </a:lnTo>
                      <a:lnTo>
                        <a:pt x="196" y="140"/>
                      </a:lnTo>
                      <a:lnTo>
                        <a:pt x="195" y="140"/>
                      </a:lnTo>
                      <a:lnTo>
                        <a:pt x="192" y="140"/>
                      </a:lnTo>
                      <a:lnTo>
                        <a:pt x="188" y="140"/>
                      </a:lnTo>
                      <a:lnTo>
                        <a:pt x="186" y="141"/>
                      </a:lnTo>
                      <a:lnTo>
                        <a:pt x="186" y="141"/>
                      </a:lnTo>
                      <a:lnTo>
                        <a:pt x="182" y="150"/>
                      </a:lnTo>
                      <a:lnTo>
                        <a:pt x="175" y="148"/>
                      </a:lnTo>
                      <a:lnTo>
                        <a:pt x="166" y="135"/>
                      </a:lnTo>
                      <a:lnTo>
                        <a:pt x="166" y="135"/>
                      </a:lnTo>
                      <a:lnTo>
                        <a:pt x="175" y="121"/>
                      </a:lnTo>
                      <a:lnTo>
                        <a:pt x="175" y="121"/>
                      </a:lnTo>
                      <a:lnTo>
                        <a:pt x="178" y="118"/>
                      </a:lnTo>
                      <a:lnTo>
                        <a:pt x="183" y="116"/>
                      </a:lnTo>
                      <a:lnTo>
                        <a:pt x="188" y="113"/>
                      </a:lnTo>
                      <a:lnTo>
                        <a:pt x="191" y="114"/>
                      </a:lnTo>
                      <a:lnTo>
                        <a:pt x="192" y="114"/>
                      </a:lnTo>
                      <a:lnTo>
                        <a:pt x="192" y="114"/>
                      </a:lnTo>
                      <a:lnTo>
                        <a:pt x="193" y="117"/>
                      </a:lnTo>
                      <a:lnTo>
                        <a:pt x="198" y="121"/>
                      </a:lnTo>
                      <a:lnTo>
                        <a:pt x="200" y="124"/>
                      </a:lnTo>
                      <a:lnTo>
                        <a:pt x="202" y="127"/>
                      </a:lnTo>
                      <a:lnTo>
                        <a:pt x="202" y="127"/>
                      </a:lnTo>
                      <a:lnTo>
                        <a:pt x="200" y="130"/>
                      </a:lnTo>
                      <a:lnTo>
                        <a:pt x="199" y="133"/>
                      </a:lnTo>
                      <a:lnTo>
                        <a:pt x="196" y="135"/>
                      </a:lnTo>
                      <a:lnTo>
                        <a:pt x="196" y="138"/>
                      </a:lnTo>
                      <a:lnTo>
                        <a:pt x="196" y="13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5" name="Madagascar">
                  <a:extLst>
                    <a:ext uri="{FF2B5EF4-FFF2-40B4-BE49-F238E27FC236}">
                      <a16:creationId xmlns:a16="http://schemas.microsoft.com/office/drawing/2014/main" id="{ACC5EFB2-6701-883D-BC40-2E35F0697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2609" y="4598298"/>
                  <a:ext cx="170176" cy="335911"/>
                </a:xfrm>
                <a:custGeom>
                  <a:avLst/>
                  <a:gdLst/>
                  <a:ahLst/>
                  <a:cxnLst>
                    <a:cxn ang="0">
                      <a:pos x="98" y="3"/>
                    </a:cxn>
                    <a:cxn ang="0">
                      <a:pos x="94" y="1"/>
                    </a:cxn>
                    <a:cxn ang="0">
                      <a:pos x="93" y="7"/>
                    </a:cxn>
                    <a:cxn ang="0">
                      <a:pos x="90" y="18"/>
                    </a:cxn>
                    <a:cxn ang="0">
                      <a:pos x="88" y="21"/>
                    </a:cxn>
                    <a:cxn ang="0">
                      <a:pos x="83" y="25"/>
                    </a:cxn>
                    <a:cxn ang="0">
                      <a:pos x="80" y="25"/>
                    </a:cxn>
                    <a:cxn ang="0">
                      <a:pos x="74" y="27"/>
                    </a:cxn>
                    <a:cxn ang="0">
                      <a:pos x="73" y="33"/>
                    </a:cxn>
                    <a:cxn ang="0">
                      <a:pos x="73" y="35"/>
                    </a:cxn>
                    <a:cxn ang="0">
                      <a:pos x="71" y="38"/>
                    </a:cxn>
                    <a:cxn ang="0">
                      <a:pos x="71" y="41"/>
                    </a:cxn>
                    <a:cxn ang="0">
                      <a:pos x="69" y="47"/>
                    </a:cxn>
                    <a:cxn ang="0">
                      <a:pos x="60" y="51"/>
                    </a:cxn>
                    <a:cxn ang="0">
                      <a:pos x="54" y="52"/>
                    </a:cxn>
                    <a:cxn ang="0">
                      <a:pos x="43" y="61"/>
                    </a:cxn>
                    <a:cxn ang="0">
                      <a:pos x="37" y="62"/>
                    </a:cxn>
                    <a:cxn ang="0">
                      <a:pos x="32" y="62"/>
                    </a:cxn>
                    <a:cxn ang="0">
                      <a:pos x="22" y="65"/>
                    </a:cxn>
                    <a:cxn ang="0">
                      <a:pos x="17" y="67"/>
                    </a:cxn>
                    <a:cxn ang="0">
                      <a:pos x="14" y="68"/>
                    </a:cxn>
                    <a:cxn ang="0">
                      <a:pos x="13" y="81"/>
                    </a:cxn>
                    <a:cxn ang="0">
                      <a:pos x="10" y="88"/>
                    </a:cxn>
                    <a:cxn ang="0">
                      <a:pos x="7" y="101"/>
                    </a:cxn>
                    <a:cxn ang="0">
                      <a:pos x="13" y="117"/>
                    </a:cxn>
                    <a:cxn ang="0">
                      <a:pos x="14" y="124"/>
                    </a:cxn>
                    <a:cxn ang="0">
                      <a:pos x="16" y="135"/>
                    </a:cxn>
                    <a:cxn ang="0">
                      <a:pos x="9" y="149"/>
                    </a:cxn>
                    <a:cxn ang="0">
                      <a:pos x="5" y="155"/>
                    </a:cxn>
                    <a:cxn ang="0">
                      <a:pos x="0" y="171"/>
                    </a:cxn>
                    <a:cxn ang="0">
                      <a:pos x="3" y="188"/>
                    </a:cxn>
                    <a:cxn ang="0">
                      <a:pos x="5" y="195"/>
                    </a:cxn>
                    <a:cxn ang="0">
                      <a:pos x="9" y="212"/>
                    </a:cxn>
                    <a:cxn ang="0">
                      <a:pos x="13" y="218"/>
                    </a:cxn>
                    <a:cxn ang="0">
                      <a:pos x="27" y="226"/>
                    </a:cxn>
                    <a:cxn ang="0">
                      <a:pos x="39" y="226"/>
                    </a:cxn>
                    <a:cxn ang="0">
                      <a:pos x="42" y="225"/>
                    </a:cxn>
                    <a:cxn ang="0">
                      <a:pos x="49" y="223"/>
                    </a:cxn>
                    <a:cxn ang="0">
                      <a:pos x="59" y="219"/>
                    </a:cxn>
                    <a:cxn ang="0">
                      <a:pos x="63" y="209"/>
                    </a:cxn>
                    <a:cxn ang="0">
                      <a:pos x="81" y="152"/>
                    </a:cxn>
                    <a:cxn ang="0">
                      <a:pos x="93" y="114"/>
                    </a:cxn>
                    <a:cxn ang="0">
                      <a:pos x="98" y="89"/>
                    </a:cxn>
                    <a:cxn ang="0">
                      <a:pos x="98" y="84"/>
                    </a:cxn>
                    <a:cxn ang="0">
                      <a:pos x="103" y="75"/>
                    </a:cxn>
                    <a:cxn ang="0">
                      <a:pos x="101" y="71"/>
                    </a:cxn>
                    <a:cxn ang="0">
                      <a:pos x="101" y="61"/>
                    </a:cxn>
                    <a:cxn ang="0">
                      <a:pos x="104" y="60"/>
                    </a:cxn>
                    <a:cxn ang="0">
                      <a:pos x="106" y="61"/>
                    </a:cxn>
                    <a:cxn ang="0">
                      <a:pos x="111" y="65"/>
                    </a:cxn>
                    <a:cxn ang="0">
                      <a:pos x="115" y="60"/>
                    </a:cxn>
                    <a:cxn ang="0">
                      <a:pos x="115" y="52"/>
                    </a:cxn>
                    <a:cxn ang="0">
                      <a:pos x="110" y="37"/>
                    </a:cxn>
                    <a:cxn ang="0">
                      <a:pos x="110" y="28"/>
                    </a:cxn>
                    <a:cxn ang="0">
                      <a:pos x="104" y="13"/>
                    </a:cxn>
                    <a:cxn ang="0">
                      <a:pos x="98" y="3"/>
                    </a:cxn>
                  </a:cxnLst>
                  <a:rect l="0" t="0" r="r" b="b"/>
                  <a:pathLst>
                    <a:path w="115" h="227">
                      <a:moveTo>
                        <a:pt x="98" y="3"/>
                      </a:moveTo>
                      <a:lnTo>
                        <a:pt x="98" y="3"/>
                      </a:lnTo>
                      <a:lnTo>
                        <a:pt x="96" y="0"/>
                      </a:lnTo>
                      <a:lnTo>
                        <a:pt x="94" y="1"/>
                      </a:lnTo>
                      <a:lnTo>
                        <a:pt x="93" y="7"/>
                      </a:lnTo>
                      <a:lnTo>
                        <a:pt x="93" y="7"/>
                      </a:lnTo>
                      <a:lnTo>
                        <a:pt x="90" y="11"/>
                      </a:lnTo>
                      <a:lnTo>
                        <a:pt x="90" y="18"/>
                      </a:lnTo>
                      <a:lnTo>
                        <a:pt x="90" y="18"/>
                      </a:lnTo>
                      <a:lnTo>
                        <a:pt x="88" y="21"/>
                      </a:lnTo>
                      <a:lnTo>
                        <a:pt x="87" y="24"/>
                      </a:lnTo>
                      <a:lnTo>
                        <a:pt x="83" y="25"/>
                      </a:lnTo>
                      <a:lnTo>
                        <a:pt x="80" y="25"/>
                      </a:lnTo>
                      <a:lnTo>
                        <a:pt x="80" y="25"/>
                      </a:lnTo>
                      <a:lnTo>
                        <a:pt x="77" y="25"/>
                      </a:lnTo>
                      <a:lnTo>
                        <a:pt x="74" y="27"/>
                      </a:lnTo>
                      <a:lnTo>
                        <a:pt x="71" y="30"/>
                      </a:lnTo>
                      <a:lnTo>
                        <a:pt x="73" y="33"/>
                      </a:lnTo>
                      <a:lnTo>
                        <a:pt x="73" y="33"/>
                      </a:lnTo>
                      <a:lnTo>
                        <a:pt x="73" y="35"/>
                      </a:lnTo>
                      <a:lnTo>
                        <a:pt x="71" y="37"/>
                      </a:lnTo>
                      <a:lnTo>
                        <a:pt x="71" y="38"/>
                      </a:lnTo>
                      <a:lnTo>
                        <a:pt x="71" y="41"/>
                      </a:lnTo>
                      <a:lnTo>
                        <a:pt x="71" y="41"/>
                      </a:lnTo>
                      <a:lnTo>
                        <a:pt x="71" y="44"/>
                      </a:lnTo>
                      <a:lnTo>
                        <a:pt x="69" y="47"/>
                      </a:lnTo>
                      <a:lnTo>
                        <a:pt x="64" y="50"/>
                      </a:lnTo>
                      <a:lnTo>
                        <a:pt x="60" y="51"/>
                      </a:lnTo>
                      <a:lnTo>
                        <a:pt x="60" y="51"/>
                      </a:lnTo>
                      <a:lnTo>
                        <a:pt x="54" y="52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40" y="62"/>
                      </a:lnTo>
                      <a:lnTo>
                        <a:pt x="37" y="62"/>
                      </a:lnTo>
                      <a:lnTo>
                        <a:pt x="37" y="62"/>
                      </a:lnTo>
                      <a:lnTo>
                        <a:pt x="32" y="62"/>
                      </a:lnTo>
                      <a:lnTo>
                        <a:pt x="27" y="64"/>
                      </a:lnTo>
                      <a:lnTo>
                        <a:pt x="22" y="65"/>
                      </a:lnTo>
                      <a:lnTo>
                        <a:pt x="17" y="67"/>
                      </a:lnTo>
                      <a:lnTo>
                        <a:pt x="17" y="67"/>
                      </a:lnTo>
                      <a:lnTo>
                        <a:pt x="16" y="67"/>
                      </a:lnTo>
                      <a:lnTo>
                        <a:pt x="14" y="68"/>
                      </a:lnTo>
                      <a:lnTo>
                        <a:pt x="13" y="74"/>
                      </a:lnTo>
                      <a:lnTo>
                        <a:pt x="13" y="81"/>
                      </a:lnTo>
                      <a:lnTo>
                        <a:pt x="10" y="88"/>
                      </a:lnTo>
                      <a:lnTo>
                        <a:pt x="10" y="88"/>
                      </a:lnTo>
                      <a:lnTo>
                        <a:pt x="9" y="94"/>
                      </a:lnTo>
                      <a:lnTo>
                        <a:pt x="7" y="101"/>
                      </a:lnTo>
                      <a:lnTo>
                        <a:pt x="10" y="108"/>
                      </a:lnTo>
                      <a:lnTo>
                        <a:pt x="13" y="117"/>
                      </a:lnTo>
                      <a:lnTo>
                        <a:pt x="13" y="117"/>
                      </a:lnTo>
                      <a:lnTo>
                        <a:pt x="14" y="124"/>
                      </a:lnTo>
                      <a:lnTo>
                        <a:pt x="16" y="132"/>
                      </a:lnTo>
                      <a:lnTo>
                        <a:pt x="16" y="135"/>
                      </a:lnTo>
                      <a:lnTo>
                        <a:pt x="14" y="139"/>
                      </a:lnTo>
                      <a:lnTo>
                        <a:pt x="9" y="149"/>
                      </a:lnTo>
                      <a:lnTo>
                        <a:pt x="9" y="149"/>
                      </a:lnTo>
                      <a:lnTo>
                        <a:pt x="5" y="155"/>
                      </a:lnTo>
                      <a:lnTo>
                        <a:pt x="2" y="159"/>
                      </a:lnTo>
                      <a:lnTo>
                        <a:pt x="0" y="171"/>
                      </a:lnTo>
                      <a:lnTo>
                        <a:pt x="0" y="179"/>
                      </a:lnTo>
                      <a:lnTo>
                        <a:pt x="3" y="188"/>
                      </a:lnTo>
                      <a:lnTo>
                        <a:pt x="3" y="188"/>
                      </a:lnTo>
                      <a:lnTo>
                        <a:pt x="5" y="195"/>
                      </a:lnTo>
                      <a:lnTo>
                        <a:pt x="7" y="203"/>
                      </a:lnTo>
                      <a:lnTo>
                        <a:pt x="9" y="212"/>
                      </a:lnTo>
                      <a:lnTo>
                        <a:pt x="13" y="218"/>
                      </a:lnTo>
                      <a:lnTo>
                        <a:pt x="13" y="218"/>
                      </a:lnTo>
                      <a:lnTo>
                        <a:pt x="19" y="223"/>
                      </a:lnTo>
                      <a:lnTo>
                        <a:pt x="27" y="226"/>
                      </a:lnTo>
                      <a:lnTo>
                        <a:pt x="36" y="227"/>
                      </a:lnTo>
                      <a:lnTo>
                        <a:pt x="39" y="226"/>
                      </a:lnTo>
                      <a:lnTo>
                        <a:pt x="42" y="225"/>
                      </a:lnTo>
                      <a:lnTo>
                        <a:pt x="42" y="225"/>
                      </a:lnTo>
                      <a:lnTo>
                        <a:pt x="46" y="223"/>
                      </a:lnTo>
                      <a:lnTo>
                        <a:pt x="49" y="223"/>
                      </a:lnTo>
                      <a:lnTo>
                        <a:pt x="53" y="222"/>
                      </a:lnTo>
                      <a:lnTo>
                        <a:pt x="59" y="219"/>
                      </a:lnTo>
                      <a:lnTo>
                        <a:pt x="59" y="219"/>
                      </a:lnTo>
                      <a:lnTo>
                        <a:pt x="63" y="209"/>
                      </a:lnTo>
                      <a:lnTo>
                        <a:pt x="69" y="192"/>
                      </a:lnTo>
                      <a:lnTo>
                        <a:pt x="81" y="152"/>
                      </a:lnTo>
                      <a:lnTo>
                        <a:pt x="81" y="152"/>
                      </a:lnTo>
                      <a:lnTo>
                        <a:pt x="93" y="114"/>
                      </a:lnTo>
                      <a:lnTo>
                        <a:pt x="97" y="98"/>
                      </a:lnTo>
                      <a:lnTo>
                        <a:pt x="98" y="89"/>
                      </a:lnTo>
                      <a:lnTo>
                        <a:pt x="98" y="89"/>
                      </a:lnTo>
                      <a:lnTo>
                        <a:pt x="98" y="84"/>
                      </a:lnTo>
                      <a:lnTo>
                        <a:pt x="101" y="80"/>
                      </a:lnTo>
                      <a:lnTo>
                        <a:pt x="103" y="75"/>
                      </a:lnTo>
                      <a:lnTo>
                        <a:pt x="101" y="71"/>
                      </a:lnTo>
                      <a:lnTo>
                        <a:pt x="101" y="71"/>
                      </a:lnTo>
                      <a:lnTo>
                        <a:pt x="100" y="65"/>
                      </a:lnTo>
                      <a:lnTo>
                        <a:pt x="101" y="61"/>
                      </a:lnTo>
                      <a:lnTo>
                        <a:pt x="103" y="60"/>
                      </a:lnTo>
                      <a:lnTo>
                        <a:pt x="104" y="60"/>
                      </a:lnTo>
                      <a:lnTo>
                        <a:pt x="106" y="61"/>
                      </a:lnTo>
                      <a:lnTo>
                        <a:pt x="106" y="61"/>
                      </a:lnTo>
                      <a:lnTo>
                        <a:pt x="108" y="64"/>
                      </a:lnTo>
                      <a:lnTo>
                        <a:pt x="111" y="65"/>
                      </a:lnTo>
                      <a:lnTo>
                        <a:pt x="114" y="64"/>
                      </a:lnTo>
                      <a:lnTo>
                        <a:pt x="115" y="60"/>
                      </a:lnTo>
                      <a:lnTo>
                        <a:pt x="115" y="60"/>
                      </a:lnTo>
                      <a:lnTo>
                        <a:pt x="115" y="52"/>
                      </a:lnTo>
                      <a:lnTo>
                        <a:pt x="113" y="45"/>
                      </a:lnTo>
                      <a:lnTo>
                        <a:pt x="110" y="37"/>
                      </a:lnTo>
                      <a:lnTo>
                        <a:pt x="110" y="28"/>
                      </a:lnTo>
                      <a:lnTo>
                        <a:pt x="110" y="28"/>
                      </a:lnTo>
                      <a:lnTo>
                        <a:pt x="107" y="21"/>
                      </a:lnTo>
                      <a:lnTo>
                        <a:pt x="104" y="13"/>
                      </a:lnTo>
                      <a:lnTo>
                        <a:pt x="100" y="7"/>
                      </a:lnTo>
                      <a:lnTo>
                        <a:pt x="98" y="3"/>
                      </a:lnTo>
                      <a:lnTo>
                        <a:pt x="98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6" name="Ghana">
                  <a:extLst>
                    <a:ext uri="{FF2B5EF4-FFF2-40B4-BE49-F238E27FC236}">
                      <a16:creationId xmlns:a16="http://schemas.microsoft.com/office/drawing/2014/main" id="{41DE396A-5072-C56D-9FBA-40D17716E1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448" y="4044859"/>
                  <a:ext cx="100626" cy="153897"/>
                </a:xfrm>
                <a:custGeom>
                  <a:avLst/>
                  <a:gdLst/>
                  <a:ahLst/>
                  <a:cxnLst>
                    <a:cxn ang="0">
                      <a:pos x="59" y="42"/>
                    </a:cxn>
                    <a:cxn ang="0">
                      <a:pos x="59" y="42"/>
                    </a:cxn>
                    <a:cxn ang="0">
                      <a:pos x="57" y="37"/>
                    </a:cxn>
                    <a:cxn ang="0">
                      <a:pos x="57" y="31"/>
                    </a:cxn>
                    <a:cxn ang="0">
                      <a:pos x="59" y="20"/>
                    </a:cxn>
                    <a:cxn ang="0">
                      <a:pos x="59" y="20"/>
                    </a:cxn>
                    <a:cxn ang="0">
                      <a:pos x="57" y="14"/>
                    </a:cxn>
                    <a:cxn ang="0">
                      <a:pos x="54" y="10"/>
                    </a:cxn>
                    <a:cxn ang="0">
                      <a:pos x="54" y="10"/>
                    </a:cxn>
                    <a:cxn ang="0">
                      <a:pos x="53" y="7"/>
                    </a:cxn>
                    <a:cxn ang="0">
                      <a:pos x="51" y="0"/>
                    </a:cxn>
                    <a:cxn ang="0">
                      <a:pos x="51" y="0"/>
                    </a:cxn>
                    <a:cxn ang="0">
                      <a:pos x="50" y="1"/>
                    </a:cxn>
                    <a:cxn ang="0">
                      <a:pos x="49" y="3"/>
                    </a:cxn>
                    <a:cxn ang="0">
                      <a:pos x="47" y="4"/>
                    </a:cxn>
                    <a:cxn ang="0">
                      <a:pos x="47" y="4"/>
                    </a:cxn>
                    <a:cxn ang="0">
                      <a:pos x="47" y="4"/>
                    </a:cxn>
                    <a:cxn ang="0">
                      <a:pos x="40" y="3"/>
                    </a:cxn>
                    <a:cxn ang="0">
                      <a:pos x="27" y="1"/>
                    </a:cxn>
                    <a:cxn ang="0">
                      <a:pos x="13" y="1"/>
                    </a:cxn>
                    <a:cxn ang="0">
                      <a:pos x="9" y="3"/>
                    </a:cxn>
                    <a:cxn ang="0">
                      <a:pos x="7" y="3"/>
                    </a:cxn>
                    <a:cxn ang="0">
                      <a:pos x="7" y="3"/>
                    </a:cxn>
                    <a:cxn ang="0">
                      <a:pos x="6" y="7"/>
                    </a:cxn>
                    <a:cxn ang="0">
                      <a:pos x="7" y="11"/>
                    </a:cxn>
                    <a:cxn ang="0">
                      <a:pos x="10" y="20"/>
                    </a:cxn>
                    <a:cxn ang="0">
                      <a:pos x="10" y="20"/>
                    </a:cxn>
                    <a:cxn ang="0">
                      <a:pos x="9" y="21"/>
                    </a:cxn>
                    <a:cxn ang="0">
                      <a:pos x="7" y="22"/>
                    </a:cxn>
                    <a:cxn ang="0">
                      <a:pos x="7" y="22"/>
                    </a:cxn>
                    <a:cxn ang="0">
                      <a:pos x="10" y="30"/>
                    </a:cxn>
                    <a:cxn ang="0">
                      <a:pos x="12" y="37"/>
                    </a:cxn>
                    <a:cxn ang="0">
                      <a:pos x="13" y="47"/>
                    </a:cxn>
                    <a:cxn ang="0">
                      <a:pos x="13" y="47"/>
                    </a:cxn>
                    <a:cxn ang="0">
                      <a:pos x="12" y="50"/>
                    </a:cxn>
                    <a:cxn ang="0">
                      <a:pos x="10" y="52"/>
                    </a:cxn>
                    <a:cxn ang="0">
                      <a:pos x="7" y="55"/>
                    </a:cxn>
                    <a:cxn ang="0">
                      <a:pos x="7" y="58"/>
                    </a:cxn>
                    <a:cxn ang="0">
                      <a:pos x="7" y="58"/>
                    </a:cxn>
                    <a:cxn ang="0">
                      <a:pos x="6" y="61"/>
                    </a:cxn>
                    <a:cxn ang="0">
                      <a:pos x="4" y="67"/>
                    </a:cxn>
                    <a:cxn ang="0">
                      <a:pos x="0" y="74"/>
                    </a:cxn>
                    <a:cxn ang="0">
                      <a:pos x="0" y="74"/>
                    </a:cxn>
                    <a:cxn ang="0">
                      <a:pos x="3" y="82"/>
                    </a:cxn>
                    <a:cxn ang="0">
                      <a:pos x="7" y="91"/>
                    </a:cxn>
                    <a:cxn ang="0">
                      <a:pos x="7" y="91"/>
                    </a:cxn>
                    <a:cxn ang="0">
                      <a:pos x="7" y="95"/>
                    </a:cxn>
                    <a:cxn ang="0">
                      <a:pos x="7" y="99"/>
                    </a:cxn>
                    <a:cxn ang="0">
                      <a:pos x="7" y="99"/>
                    </a:cxn>
                    <a:cxn ang="0">
                      <a:pos x="19" y="104"/>
                    </a:cxn>
                    <a:cxn ang="0">
                      <a:pos x="19" y="104"/>
                    </a:cxn>
                    <a:cxn ang="0">
                      <a:pos x="24" y="102"/>
                    </a:cxn>
                    <a:cxn ang="0">
                      <a:pos x="33" y="99"/>
                    </a:cxn>
                    <a:cxn ang="0">
                      <a:pos x="50" y="91"/>
                    </a:cxn>
                    <a:cxn ang="0">
                      <a:pos x="50" y="91"/>
                    </a:cxn>
                    <a:cxn ang="0">
                      <a:pos x="68" y="82"/>
                    </a:cxn>
                    <a:cxn ang="0">
                      <a:pos x="68" y="82"/>
                    </a:cxn>
                    <a:cxn ang="0">
                      <a:pos x="64" y="74"/>
                    </a:cxn>
                    <a:cxn ang="0">
                      <a:pos x="63" y="64"/>
                    </a:cxn>
                    <a:cxn ang="0">
                      <a:pos x="63" y="64"/>
                    </a:cxn>
                    <a:cxn ang="0">
                      <a:pos x="61" y="52"/>
                    </a:cxn>
                    <a:cxn ang="0">
                      <a:pos x="59" y="42"/>
                    </a:cxn>
                    <a:cxn ang="0">
                      <a:pos x="59" y="42"/>
                    </a:cxn>
                  </a:cxnLst>
                  <a:rect l="0" t="0" r="r" b="b"/>
                  <a:pathLst>
                    <a:path w="68" h="104">
                      <a:moveTo>
                        <a:pt x="59" y="42"/>
                      </a:moveTo>
                      <a:lnTo>
                        <a:pt x="59" y="42"/>
                      </a:lnTo>
                      <a:lnTo>
                        <a:pt x="57" y="37"/>
                      </a:lnTo>
                      <a:lnTo>
                        <a:pt x="57" y="31"/>
                      </a:lnTo>
                      <a:lnTo>
                        <a:pt x="59" y="20"/>
                      </a:lnTo>
                      <a:lnTo>
                        <a:pt x="59" y="20"/>
                      </a:lnTo>
                      <a:lnTo>
                        <a:pt x="57" y="14"/>
                      </a:lnTo>
                      <a:lnTo>
                        <a:pt x="54" y="10"/>
                      </a:lnTo>
                      <a:lnTo>
                        <a:pt x="54" y="10"/>
                      </a:lnTo>
                      <a:lnTo>
                        <a:pt x="53" y="7"/>
                      </a:lnTo>
                      <a:lnTo>
                        <a:pt x="51" y="0"/>
                      </a:lnTo>
                      <a:lnTo>
                        <a:pt x="51" y="0"/>
                      </a:lnTo>
                      <a:lnTo>
                        <a:pt x="50" y="1"/>
                      </a:lnTo>
                      <a:lnTo>
                        <a:pt x="49" y="3"/>
                      </a:lnTo>
                      <a:lnTo>
                        <a:pt x="47" y="4"/>
                      </a:lnTo>
                      <a:lnTo>
                        <a:pt x="47" y="4"/>
                      </a:lnTo>
                      <a:lnTo>
                        <a:pt x="47" y="4"/>
                      </a:lnTo>
                      <a:lnTo>
                        <a:pt x="40" y="3"/>
                      </a:lnTo>
                      <a:lnTo>
                        <a:pt x="27" y="1"/>
                      </a:lnTo>
                      <a:lnTo>
                        <a:pt x="13" y="1"/>
                      </a:lnTo>
                      <a:lnTo>
                        <a:pt x="9" y="3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6" y="7"/>
                      </a:lnTo>
                      <a:lnTo>
                        <a:pt x="7" y="11"/>
                      </a:lnTo>
                      <a:lnTo>
                        <a:pt x="10" y="20"/>
                      </a:lnTo>
                      <a:lnTo>
                        <a:pt x="10" y="20"/>
                      </a:lnTo>
                      <a:lnTo>
                        <a:pt x="9" y="21"/>
                      </a:lnTo>
                      <a:lnTo>
                        <a:pt x="7" y="22"/>
                      </a:lnTo>
                      <a:lnTo>
                        <a:pt x="7" y="22"/>
                      </a:lnTo>
                      <a:lnTo>
                        <a:pt x="10" y="30"/>
                      </a:lnTo>
                      <a:lnTo>
                        <a:pt x="12" y="37"/>
                      </a:lnTo>
                      <a:lnTo>
                        <a:pt x="13" y="47"/>
                      </a:lnTo>
                      <a:lnTo>
                        <a:pt x="13" y="47"/>
                      </a:lnTo>
                      <a:lnTo>
                        <a:pt x="12" y="50"/>
                      </a:lnTo>
                      <a:lnTo>
                        <a:pt x="10" y="52"/>
                      </a:lnTo>
                      <a:lnTo>
                        <a:pt x="7" y="55"/>
                      </a:lnTo>
                      <a:lnTo>
                        <a:pt x="7" y="58"/>
                      </a:lnTo>
                      <a:lnTo>
                        <a:pt x="7" y="58"/>
                      </a:lnTo>
                      <a:lnTo>
                        <a:pt x="6" y="61"/>
                      </a:lnTo>
                      <a:lnTo>
                        <a:pt x="4" y="67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3" y="82"/>
                      </a:lnTo>
                      <a:lnTo>
                        <a:pt x="7" y="91"/>
                      </a:lnTo>
                      <a:lnTo>
                        <a:pt x="7" y="91"/>
                      </a:lnTo>
                      <a:lnTo>
                        <a:pt x="7" y="95"/>
                      </a:lnTo>
                      <a:lnTo>
                        <a:pt x="7" y="99"/>
                      </a:lnTo>
                      <a:lnTo>
                        <a:pt x="7" y="99"/>
                      </a:lnTo>
                      <a:lnTo>
                        <a:pt x="19" y="104"/>
                      </a:lnTo>
                      <a:lnTo>
                        <a:pt x="19" y="104"/>
                      </a:lnTo>
                      <a:lnTo>
                        <a:pt x="24" y="102"/>
                      </a:lnTo>
                      <a:lnTo>
                        <a:pt x="33" y="99"/>
                      </a:lnTo>
                      <a:lnTo>
                        <a:pt x="50" y="91"/>
                      </a:lnTo>
                      <a:lnTo>
                        <a:pt x="50" y="91"/>
                      </a:lnTo>
                      <a:lnTo>
                        <a:pt x="68" y="82"/>
                      </a:lnTo>
                      <a:lnTo>
                        <a:pt x="68" y="82"/>
                      </a:lnTo>
                      <a:lnTo>
                        <a:pt x="64" y="74"/>
                      </a:lnTo>
                      <a:lnTo>
                        <a:pt x="63" y="64"/>
                      </a:lnTo>
                      <a:lnTo>
                        <a:pt x="63" y="64"/>
                      </a:lnTo>
                      <a:lnTo>
                        <a:pt x="61" y="52"/>
                      </a:lnTo>
                      <a:lnTo>
                        <a:pt x="59" y="42"/>
                      </a:lnTo>
                      <a:lnTo>
                        <a:pt x="59" y="4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7" name="Liberia">
                  <a:extLst>
                    <a:ext uri="{FF2B5EF4-FFF2-40B4-BE49-F238E27FC236}">
                      <a16:creationId xmlns:a16="http://schemas.microsoft.com/office/drawing/2014/main" id="{A383952F-6EA3-E69E-B862-E2BE1913D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8156" y="4109969"/>
                  <a:ext cx="99146" cy="94706"/>
                </a:xfrm>
                <a:custGeom>
                  <a:avLst/>
                  <a:gdLst/>
                  <a:ahLst/>
                  <a:cxnLst>
                    <a:cxn ang="0">
                      <a:pos x="55" y="37"/>
                    </a:cxn>
                    <a:cxn ang="0">
                      <a:pos x="55" y="37"/>
                    </a:cxn>
                    <a:cxn ang="0">
                      <a:pos x="50" y="34"/>
                    </a:cxn>
                    <a:cxn ang="0">
                      <a:pos x="49" y="33"/>
                    </a:cxn>
                    <a:cxn ang="0">
                      <a:pos x="50" y="31"/>
                    </a:cxn>
                    <a:cxn ang="0">
                      <a:pos x="50" y="31"/>
                    </a:cxn>
                    <a:cxn ang="0">
                      <a:pos x="50" y="30"/>
                    </a:cxn>
                    <a:cxn ang="0">
                      <a:pos x="52" y="27"/>
                    </a:cxn>
                    <a:cxn ang="0">
                      <a:pos x="52" y="20"/>
                    </a:cxn>
                    <a:cxn ang="0">
                      <a:pos x="52" y="20"/>
                    </a:cxn>
                    <a:cxn ang="0">
                      <a:pos x="52" y="15"/>
                    </a:cxn>
                    <a:cxn ang="0">
                      <a:pos x="52" y="15"/>
                    </a:cxn>
                    <a:cxn ang="0">
                      <a:pos x="50" y="15"/>
                    </a:cxn>
                    <a:cxn ang="0">
                      <a:pos x="49" y="14"/>
                    </a:cxn>
                    <a:cxn ang="0">
                      <a:pos x="49" y="14"/>
                    </a:cxn>
                    <a:cxn ang="0">
                      <a:pos x="47" y="13"/>
                    </a:cxn>
                    <a:cxn ang="0">
                      <a:pos x="46" y="14"/>
                    </a:cxn>
                    <a:cxn ang="0">
                      <a:pos x="42" y="18"/>
                    </a:cxn>
                    <a:cxn ang="0">
                      <a:pos x="42" y="18"/>
                    </a:cxn>
                    <a:cxn ang="0">
                      <a:pos x="40" y="20"/>
                    </a:cxn>
                    <a:cxn ang="0">
                      <a:pos x="37" y="18"/>
                    </a:cxn>
                    <a:cxn ang="0">
                      <a:pos x="35" y="17"/>
                    </a:cxn>
                    <a:cxn ang="0">
                      <a:pos x="35" y="13"/>
                    </a:cxn>
                    <a:cxn ang="0">
                      <a:pos x="35" y="13"/>
                    </a:cxn>
                    <a:cxn ang="0">
                      <a:pos x="35" y="8"/>
                    </a:cxn>
                    <a:cxn ang="0">
                      <a:pos x="33" y="4"/>
                    </a:cxn>
                    <a:cxn ang="0">
                      <a:pos x="32" y="1"/>
                    </a:cxn>
                    <a:cxn ang="0">
                      <a:pos x="30" y="0"/>
                    </a:cxn>
                    <a:cxn ang="0">
                      <a:pos x="30" y="0"/>
                    </a:cxn>
                    <a:cxn ang="0">
                      <a:pos x="19" y="1"/>
                    </a:cxn>
                    <a:cxn ang="0">
                      <a:pos x="19" y="1"/>
                    </a:cxn>
                    <a:cxn ang="0">
                      <a:pos x="19" y="6"/>
                    </a:cxn>
                    <a:cxn ang="0">
                      <a:pos x="18" y="10"/>
                    </a:cxn>
                    <a:cxn ang="0">
                      <a:pos x="18" y="10"/>
                    </a:cxn>
                    <a:cxn ang="0">
                      <a:pos x="15" y="13"/>
                    </a:cxn>
                    <a:cxn ang="0">
                      <a:pos x="12" y="15"/>
                    </a:cxn>
                    <a:cxn ang="0">
                      <a:pos x="5" y="20"/>
                    </a:cxn>
                    <a:cxn ang="0">
                      <a:pos x="5" y="20"/>
                    </a:cxn>
                    <a:cxn ang="0">
                      <a:pos x="0" y="25"/>
                    </a:cxn>
                    <a:cxn ang="0">
                      <a:pos x="0" y="25"/>
                    </a:cxn>
                    <a:cxn ang="0">
                      <a:pos x="22" y="40"/>
                    </a:cxn>
                    <a:cxn ang="0">
                      <a:pos x="22" y="40"/>
                    </a:cxn>
                    <a:cxn ang="0">
                      <a:pos x="42" y="54"/>
                    </a:cxn>
                    <a:cxn ang="0">
                      <a:pos x="52" y="60"/>
                    </a:cxn>
                    <a:cxn ang="0">
                      <a:pos x="59" y="62"/>
                    </a:cxn>
                    <a:cxn ang="0">
                      <a:pos x="59" y="62"/>
                    </a:cxn>
                    <a:cxn ang="0">
                      <a:pos x="63" y="64"/>
                    </a:cxn>
                    <a:cxn ang="0">
                      <a:pos x="63" y="64"/>
                    </a:cxn>
                    <a:cxn ang="0">
                      <a:pos x="66" y="54"/>
                    </a:cxn>
                    <a:cxn ang="0">
                      <a:pos x="67" y="48"/>
                    </a:cxn>
                    <a:cxn ang="0">
                      <a:pos x="67" y="48"/>
                    </a:cxn>
                    <a:cxn ang="0">
                      <a:pos x="66" y="45"/>
                    </a:cxn>
                    <a:cxn ang="0">
                      <a:pos x="63" y="41"/>
                    </a:cxn>
                    <a:cxn ang="0">
                      <a:pos x="55" y="37"/>
                    </a:cxn>
                    <a:cxn ang="0">
                      <a:pos x="55" y="37"/>
                    </a:cxn>
                  </a:cxnLst>
                  <a:rect l="0" t="0" r="r" b="b"/>
                  <a:pathLst>
                    <a:path w="67" h="64">
                      <a:moveTo>
                        <a:pt x="55" y="37"/>
                      </a:moveTo>
                      <a:lnTo>
                        <a:pt x="55" y="37"/>
                      </a:lnTo>
                      <a:lnTo>
                        <a:pt x="50" y="34"/>
                      </a:lnTo>
                      <a:lnTo>
                        <a:pt x="49" y="33"/>
                      </a:lnTo>
                      <a:lnTo>
                        <a:pt x="50" y="31"/>
                      </a:lnTo>
                      <a:lnTo>
                        <a:pt x="50" y="31"/>
                      </a:lnTo>
                      <a:lnTo>
                        <a:pt x="50" y="30"/>
                      </a:lnTo>
                      <a:lnTo>
                        <a:pt x="52" y="27"/>
                      </a:lnTo>
                      <a:lnTo>
                        <a:pt x="52" y="20"/>
                      </a:lnTo>
                      <a:lnTo>
                        <a:pt x="52" y="20"/>
                      </a:lnTo>
                      <a:lnTo>
                        <a:pt x="52" y="15"/>
                      </a:lnTo>
                      <a:lnTo>
                        <a:pt x="52" y="15"/>
                      </a:lnTo>
                      <a:lnTo>
                        <a:pt x="50" y="15"/>
                      </a:lnTo>
                      <a:lnTo>
                        <a:pt x="49" y="14"/>
                      </a:lnTo>
                      <a:lnTo>
                        <a:pt x="49" y="14"/>
                      </a:lnTo>
                      <a:lnTo>
                        <a:pt x="47" y="13"/>
                      </a:lnTo>
                      <a:lnTo>
                        <a:pt x="46" y="14"/>
                      </a:lnTo>
                      <a:lnTo>
                        <a:pt x="42" y="18"/>
                      </a:lnTo>
                      <a:lnTo>
                        <a:pt x="42" y="18"/>
                      </a:lnTo>
                      <a:lnTo>
                        <a:pt x="40" y="20"/>
                      </a:lnTo>
                      <a:lnTo>
                        <a:pt x="37" y="18"/>
                      </a:lnTo>
                      <a:lnTo>
                        <a:pt x="35" y="17"/>
                      </a:lnTo>
                      <a:lnTo>
                        <a:pt x="35" y="13"/>
                      </a:lnTo>
                      <a:lnTo>
                        <a:pt x="35" y="13"/>
                      </a:lnTo>
                      <a:lnTo>
                        <a:pt x="35" y="8"/>
                      </a:lnTo>
                      <a:lnTo>
                        <a:pt x="33" y="4"/>
                      </a:lnTo>
                      <a:lnTo>
                        <a:pt x="32" y="1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19" y="1"/>
                      </a:lnTo>
                      <a:lnTo>
                        <a:pt x="19" y="1"/>
                      </a:lnTo>
                      <a:lnTo>
                        <a:pt x="19" y="6"/>
                      </a:lnTo>
                      <a:lnTo>
                        <a:pt x="18" y="10"/>
                      </a:lnTo>
                      <a:lnTo>
                        <a:pt x="18" y="10"/>
                      </a:lnTo>
                      <a:lnTo>
                        <a:pt x="15" y="13"/>
                      </a:lnTo>
                      <a:lnTo>
                        <a:pt x="12" y="15"/>
                      </a:lnTo>
                      <a:lnTo>
                        <a:pt x="5" y="20"/>
                      </a:lnTo>
                      <a:lnTo>
                        <a:pt x="5" y="20"/>
                      </a:lnTo>
                      <a:lnTo>
                        <a:pt x="0" y="25"/>
                      </a:lnTo>
                      <a:lnTo>
                        <a:pt x="0" y="25"/>
                      </a:lnTo>
                      <a:lnTo>
                        <a:pt x="22" y="40"/>
                      </a:lnTo>
                      <a:lnTo>
                        <a:pt x="22" y="40"/>
                      </a:lnTo>
                      <a:lnTo>
                        <a:pt x="42" y="54"/>
                      </a:lnTo>
                      <a:lnTo>
                        <a:pt x="52" y="60"/>
                      </a:lnTo>
                      <a:lnTo>
                        <a:pt x="59" y="62"/>
                      </a:lnTo>
                      <a:lnTo>
                        <a:pt x="59" y="62"/>
                      </a:lnTo>
                      <a:lnTo>
                        <a:pt x="63" y="64"/>
                      </a:lnTo>
                      <a:lnTo>
                        <a:pt x="63" y="64"/>
                      </a:lnTo>
                      <a:lnTo>
                        <a:pt x="66" y="54"/>
                      </a:lnTo>
                      <a:lnTo>
                        <a:pt x="67" y="48"/>
                      </a:lnTo>
                      <a:lnTo>
                        <a:pt x="67" y="48"/>
                      </a:lnTo>
                      <a:lnTo>
                        <a:pt x="66" y="45"/>
                      </a:lnTo>
                      <a:lnTo>
                        <a:pt x="63" y="41"/>
                      </a:lnTo>
                      <a:lnTo>
                        <a:pt x="55" y="37"/>
                      </a:lnTo>
                      <a:lnTo>
                        <a:pt x="55" y="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8" name="Cote d'Ivoire">
                  <a:extLst>
                    <a:ext uri="{FF2B5EF4-FFF2-40B4-BE49-F238E27FC236}">
                      <a16:creationId xmlns:a16="http://schemas.microsoft.com/office/drawing/2014/main" id="{53AB86A2-56A0-7FDC-E921-294E66F5FA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0667" y="4055217"/>
                  <a:ext cx="145019" cy="149459"/>
                </a:xfrm>
                <a:custGeom>
                  <a:avLst/>
                  <a:gdLst/>
                  <a:ahLst/>
                  <a:cxnLst>
                    <a:cxn ang="0">
                      <a:pos x="92" y="84"/>
                    </a:cxn>
                    <a:cxn ang="0">
                      <a:pos x="85" y="67"/>
                    </a:cxn>
                    <a:cxn ang="0">
                      <a:pos x="89" y="60"/>
                    </a:cxn>
                    <a:cxn ang="0">
                      <a:pos x="92" y="51"/>
                    </a:cxn>
                    <a:cxn ang="0">
                      <a:pos x="92" y="48"/>
                    </a:cxn>
                    <a:cxn ang="0">
                      <a:pos x="97" y="43"/>
                    </a:cxn>
                    <a:cxn ang="0">
                      <a:pos x="98" y="40"/>
                    </a:cxn>
                    <a:cxn ang="0">
                      <a:pos x="95" y="23"/>
                    </a:cxn>
                    <a:cxn ang="0">
                      <a:pos x="92" y="15"/>
                    </a:cxn>
                    <a:cxn ang="0">
                      <a:pos x="89" y="14"/>
                    </a:cxn>
                    <a:cxn ang="0">
                      <a:pos x="81" y="11"/>
                    </a:cxn>
                    <a:cxn ang="0">
                      <a:pos x="71" y="15"/>
                    </a:cxn>
                    <a:cxn ang="0">
                      <a:pos x="68" y="17"/>
                    </a:cxn>
                    <a:cxn ang="0">
                      <a:pos x="62" y="15"/>
                    </a:cxn>
                    <a:cxn ang="0">
                      <a:pos x="57" y="10"/>
                    </a:cxn>
                    <a:cxn ang="0">
                      <a:pos x="54" y="7"/>
                    </a:cxn>
                    <a:cxn ang="0">
                      <a:pos x="47" y="4"/>
                    </a:cxn>
                    <a:cxn ang="0">
                      <a:pos x="44" y="6"/>
                    </a:cxn>
                    <a:cxn ang="0">
                      <a:pos x="38" y="7"/>
                    </a:cxn>
                    <a:cxn ang="0">
                      <a:pos x="38" y="3"/>
                    </a:cxn>
                    <a:cxn ang="0">
                      <a:pos x="37" y="1"/>
                    </a:cxn>
                    <a:cxn ang="0">
                      <a:pos x="31" y="1"/>
                    </a:cxn>
                    <a:cxn ang="0">
                      <a:pos x="30" y="4"/>
                    </a:cxn>
                    <a:cxn ang="0">
                      <a:pos x="25" y="8"/>
                    </a:cxn>
                    <a:cxn ang="0">
                      <a:pos x="21" y="8"/>
                    </a:cxn>
                    <a:cxn ang="0">
                      <a:pos x="17" y="4"/>
                    </a:cxn>
                    <a:cxn ang="0">
                      <a:pos x="13" y="6"/>
                    </a:cxn>
                    <a:cxn ang="0">
                      <a:pos x="11" y="7"/>
                    </a:cxn>
                    <a:cxn ang="0">
                      <a:pos x="7" y="7"/>
                    </a:cxn>
                    <a:cxn ang="0">
                      <a:pos x="6" y="15"/>
                    </a:cxn>
                    <a:cxn ang="0">
                      <a:pos x="7" y="20"/>
                    </a:cxn>
                    <a:cxn ang="0">
                      <a:pos x="10" y="21"/>
                    </a:cxn>
                    <a:cxn ang="0">
                      <a:pos x="10" y="27"/>
                    </a:cxn>
                    <a:cxn ang="0">
                      <a:pos x="11" y="30"/>
                    </a:cxn>
                    <a:cxn ang="0">
                      <a:pos x="14" y="35"/>
                    </a:cxn>
                    <a:cxn ang="0">
                      <a:pos x="13" y="37"/>
                    </a:cxn>
                    <a:cxn ang="0">
                      <a:pos x="10" y="38"/>
                    </a:cxn>
                    <a:cxn ang="0">
                      <a:pos x="6" y="38"/>
                    </a:cxn>
                    <a:cxn ang="0">
                      <a:pos x="6" y="41"/>
                    </a:cxn>
                    <a:cxn ang="0">
                      <a:pos x="7" y="45"/>
                    </a:cxn>
                    <a:cxn ang="0">
                      <a:pos x="7" y="48"/>
                    </a:cxn>
                    <a:cxn ang="0">
                      <a:pos x="3" y="54"/>
                    </a:cxn>
                    <a:cxn ang="0">
                      <a:pos x="3" y="57"/>
                    </a:cxn>
                    <a:cxn ang="0">
                      <a:pos x="1" y="67"/>
                    </a:cxn>
                    <a:cxn ang="0">
                      <a:pos x="1" y="68"/>
                    </a:cxn>
                    <a:cxn ang="0">
                      <a:pos x="1" y="71"/>
                    </a:cxn>
                    <a:cxn ang="0">
                      <a:pos x="6" y="74"/>
                    </a:cxn>
                    <a:cxn ang="0">
                      <a:pos x="17" y="82"/>
                    </a:cxn>
                    <a:cxn ang="0">
                      <a:pos x="18" y="85"/>
                    </a:cxn>
                    <a:cxn ang="0">
                      <a:pos x="14" y="101"/>
                    </a:cxn>
                    <a:cxn ang="0">
                      <a:pos x="23" y="99"/>
                    </a:cxn>
                    <a:cxn ang="0">
                      <a:pos x="47" y="94"/>
                    </a:cxn>
                    <a:cxn ang="0">
                      <a:pos x="61" y="89"/>
                    </a:cxn>
                    <a:cxn ang="0">
                      <a:pos x="78" y="89"/>
                    </a:cxn>
                    <a:cxn ang="0">
                      <a:pos x="92" y="92"/>
                    </a:cxn>
                    <a:cxn ang="0">
                      <a:pos x="92" y="84"/>
                    </a:cxn>
                  </a:cxnLst>
                  <a:rect l="0" t="0" r="r" b="b"/>
                  <a:pathLst>
                    <a:path w="98" h="101">
                      <a:moveTo>
                        <a:pt x="92" y="84"/>
                      </a:moveTo>
                      <a:lnTo>
                        <a:pt x="92" y="84"/>
                      </a:lnTo>
                      <a:lnTo>
                        <a:pt x="88" y="75"/>
                      </a:lnTo>
                      <a:lnTo>
                        <a:pt x="85" y="67"/>
                      </a:lnTo>
                      <a:lnTo>
                        <a:pt x="85" y="67"/>
                      </a:lnTo>
                      <a:lnTo>
                        <a:pt x="89" y="60"/>
                      </a:lnTo>
                      <a:lnTo>
                        <a:pt x="91" y="54"/>
                      </a:lnTo>
                      <a:lnTo>
                        <a:pt x="92" y="51"/>
                      </a:lnTo>
                      <a:lnTo>
                        <a:pt x="92" y="51"/>
                      </a:lnTo>
                      <a:lnTo>
                        <a:pt x="92" y="48"/>
                      </a:lnTo>
                      <a:lnTo>
                        <a:pt x="95" y="45"/>
                      </a:lnTo>
                      <a:lnTo>
                        <a:pt x="97" y="43"/>
                      </a:lnTo>
                      <a:lnTo>
                        <a:pt x="98" y="40"/>
                      </a:lnTo>
                      <a:lnTo>
                        <a:pt x="98" y="40"/>
                      </a:lnTo>
                      <a:lnTo>
                        <a:pt x="97" y="30"/>
                      </a:lnTo>
                      <a:lnTo>
                        <a:pt x="95" y="23"/>
                      </a:lnTo>
                      <a:lnTo>
                        <a:pt x="92" y="15"/>
                      </a:lnTo>
                      <a:lnTo>
                        <a:pt x="92" y="15"/>
                      </a:lnTo>
                      <a:lnTo>
                        <a:pt x="89" y="14"/>
                      </a:lnTo>
                      <a:lnTo>
                        <a:pt x="89" y="14"/>
                      </a:lnTo>
                      <a:lnTo>
                        <a:pt x="85" y="13"/>
                      </a:lnTo>
                      <a:lnTo>
                        <a:pt x="81" y="11"/>
                      </a:lnTo>
                      <a:lnTo>
                        <a:pt x="75" y="13"/>
                      </a:lnTo>
                      <a:lnTo>
                        <a:pt x="71" y="15"/>
                      </a:lnTo>
                      <a:lnTo>
                        <a:pt x="71" y="15"/>
                      </a:lnTo>
                      <a:lnTo>
                        <a:pt x="68" y="17"/>
                      </a:lnTo>
                      <a:lnTo>
                        <a:pt x="67" y="17"/>
                      </a:lnTo>
                      <a:lnTo>
                        <a:pt x="62" y="15"/>
                      </a:lnTo>
                      <a:lnTo>
                        <a:pt x="58" y="11"/>
                      </a:lnTo>
                      <a:lnTo>
                        <a:pt x="57" y="10"/>
                      </a:lnTo>
                      <a:lnTo>
                        <a:pt x="57" y="10"/>
                      </a:lnTo>
                      <a:lnTo>
                        <a:pt x="54" y="7"/>
                      </a:lnTo>
                      <a:lnTo>
                        <a:pt x="51" y="6"/>
                      </a:lnTo>
                      <a:lnTo>
                        <a:pt x="47" y="4"/>
                      </a:lnTo>
                      <a:lnTo>
                        <a:pt x="44" y="6"/>
                      </a:lnTo>
                      <a:lnTo>
                        <a:pt x="44" y="6"/>
                      </a:lnTo>
                      <a:lnTo>
                        <a:pt x="41" y="7"/>
                      </a:lnTo>
                      <a:lnTo>
                        <a:pt x="38" y="7"/>
                      </a:lnTo>
                      <a:lnTo>
                        <a:pt x="38" y="6"/>
                      </a:lnTo>
                      <a:lnTo>
                        <a:pt x="38" y="3"/>
                      </a:lnTo>
                      <a:lnTo>
                        <a:pt x="38" y="3"/>
                      </a:lnTo>
                      <a:lnTo>
                        <a:pt x="37" y="1"/>
                      </a:lnTo>
                      <a:lnTo>
                        <a:pt x="34" y="0"/>
                      </a:lnTo>
                      <a:lnTo>
                        <a:pt x="31" y="1"/>
                      </a:lnTo>
                      <a:lnTo>
                        <a:pt x="30" y="4"/>
                      </a:lnTo>
                      <a:lnTo>
                        <a:pt x="30" y="4"/>
                      </a:lnTo>
                      <a:lnTo>
                        <a:pt x="28" y="7"/>
                      </a:lnTo>
                      <a:lnTo>
                        <a:pt x="25" y="8"/>
                      </a:lnTo>
                      <a:lnTo>
                        <a:pt x="23" y="10"/>
                      </a:lnTo>
                      <a:lnTo>
                        <a:pt x="21" y="8"/>
                      </a:lnTo>
                      <a:lnTo>
                        <a:pt x="21" y="8"/>
                      </a:lnTo>
                      <a:lnTo>
                        <a:pt x="17" y="4"/>
                      </a:lnTo>
                      <a:lnTo>
                        <a:pt x="14" y="4"/>
                      </a:lnTo>
                      <a:lnTo>
                        <a:pt x="13" y="6"/>
                      </a:lnTo>
                      <a:lnTo>
                        <a:pt x="13" y="6"/>
                      </a:lnTo>
                      <a:lnTo>
                        <a:pt x="11" y="7"/>
                      </a:lnTo>
                      <a:lnTo>
                        <a:pt x="10" y="8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6" y="15"/>
                      </a:lnTo>
                      <a:lnTo>
                        <a:pt x="6" y="18"/>
                      </a:lnTo>
                      <a:lnTo>
                        <a:pt x="7" y="20"/>
                      </a:lnTo>
                      <a:lnTo>
                        <a:pt x="7" y="20"/>
                      </a:lnTo>
                      <a:lnTo>
                        <a:pt x="10" y="21"/>
                      </a:lnTo>
                      <a:lnTo>
                        <a:pt x="10" y="24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1" y="30"/>
                      </a:lnTo>
                      <a:lnTo>
                        <a:pt x="13" y="33"/>
                      </a:lnTo>
                      <a:lnTo>
                        <a:pt x="14" y="35"/>
                      </a:lnTo>
                      <a:lnTo>
                        <a:pt x="13" y="37"/>
                      </a:lnTo>
                      <a:lnTo>
                        <a:pt x="13" y="37"/>
                      </a:lnTo>
                      <a:lnTo>
                        <a:pt x="11" y="38"/>
                      </a:lnTo>
                      <a:lnTo>
                        <a:pt x="10" y="38"/>
                      </a:lnTo>
                      <a:lnTo>
                        <a:pt x="7" y="37"/>
                      </a:lnTo>
                      <a:lnTo>
                        <a:pt x="6" y="38"/>
                      </a:lnTo>
                      <a:lnTo>
                        <a:pt x="6" y="38"/>
                      </a:lnTo>
                      <a:lnTo>
                        <a:pt x="6" y="41"/>
                      </a:lnTo>
                      <a:lnTo>
                        <a:pt x="7" y="44"/>
                      </a:lnTo>
                      <a:lnTo>
                        <a:pt x="7" y="45"/>
                      </a:lnTo>
                      <a:lnTo>
                        <a:pt x="7" y="48"/>
                      </a:lnTo>
                      <a:lnTo>
                        <a:pt x="7" y="48"/>
                      </a:lnTo>
                      <a:lnTo>
                        <a:pt x="4" y="51"/>
                      </a:lnTo>
                      <a:lnTo>
                        <a:pt x="3" y="54"/>
                      </a:lnTo>
                      <a:lnTo>
                        <a:pt x="3" y="57"/>
                      </a:lnTo>
                      <a:lnTo>
                        <a:pt x="3" y="57"/>
                      </a:lnTo>
                      <a:lnTo>
                        <a:pt x="3" y="64"/>
                      </a:lnTo>
                      <a:lnTo>
                        <a:pt x="1" y="67"/>
                      </a:lnTo>
                      <a:lnTo>
                        <a:pt x="1" y="68"/>
                      </a:lnTo>
                      <a:lnTo>
                        <a:pt x="1" y="68"/>
                      </a:lnTo>
                      <a:lnTo>
                        <a:pt x="0" y="70"/>
                      </a:lnTo>
                      <a:lnTo>
                        <a:pt x="1" y="71"/>
                      </a:lnTo>
                      <a:lnTo>
                        <a:pt x="6" y="74"/>
                      </a:lnTo>
                      <a:lnTo>
                        <a:pt x="6" y="74"/>
                      </a:lnTo>
                      <a:lnTo>
                        <a:pt x="14" y="78"/>
                      </a:lnTo>
                      <a:lnTo>
                        <a:pt x="17" y="82"/>
                      </a:lnTo>
                      <a:lnTo>
                        <a:pt x="18" y="85"/>
                      </a:lnTo>
                      <a:lnTo>
                        <a:pt x="18" y="85"/>
                      </a:lnTo>
                      <a:lnTo>
                        <a:pt x="17" y="91"/>
                      </a:lnTo>
                      <a:lnTo>
                        <a:pt x="14" y="101"/>
                      </a:lnTo>
                      <a:lnTo>
                        <a:pt x="14" y="101"/>
                      </a:lnTo>
                      <a:lnTo>
                        <a:pt x="23" y="99"/>
                      </a:lnTo>
                      <a:lnTo>
                        <a:pt x="34" y="97"/>
                      </a:lnTo>
                      <a:lnTo>
                        <a:pt x="47" y="94"/>
                      </a:lnTo>
                      <a:lnTo>
                        <a:pt x="61" y="89"/>
                      </a:lnTo>
                      <a:lnTo>
                        <a:pt x="61" y="89"/>
                      </a:lnTo>
                      <a:lnTo>
                        <a:pt x="70" y="89"/>
                      </a:lnTo>
                      <a:lnTo>
                        <a:pt x="78" y="89"/>
                      </a:lnTo>
                      <a:lnTo>
                        <a:pt x="92" y="92"/>
                      </a:lnTo>
                      <a:lnTo>
                        <a:pt x="92" y="92"/>
                      </a:lnTo>
                      <a:lnTo>
                        <a:pt x="92" y="88"/>
                      </a:lnTo>
                      <a:lnTo>
                        <a:pt x="92" y="84"/>
                      </a:lnTo>
                      <a:lnTo>
                        <a:pt x="92" y="8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09" name="Benin">
                  <a:extLst>
                    <a:ext uri="{FF2B5EF4-FFF2-40B4-BE49-F238E27FC236}">
                      <a16:creationId xmlns:a16="http://schemas.microsoft.com/office/drawing/2014/main" id="{AFA2759A-2C27-3644-4F34-F1F0EAF6A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44113" y="4012303"/>
                  <a:ext cx="69550" cy="146499"/>
                </a:xfrm>
                <a:custGeom>
                  <a:avLst/>
                  <a:gdLst/>
                  <a:ahLst/>
                  <a:cxnLst>
                    <a:cxn ang="0">
                      <a:pos x="31" y="63"/>
                    </a:cxn>
                    <a:cxn ang="0">
                      <a:pos x="35" y="54"/>
                    </a:cxn>
                    <a:cxn ang="0">
                      <a:pos x="38" y="52"/>
                    </a:cxn>
                    <a:cxn ang="0">
                      <a:pos x="44" y="42"/>
                    </a:cxn>
                    <a:cxn ang="0">
                      <a:pos x="47" y="37"/>
                    </a:cxn>
                    <a:cxn ang="0">
                      <a:pos x="47" y="19"/>
                    </a:cxn>
                    <a:cxn ang="0">
                      <a:pos x="44" y="9"/>
                    </a:cxn>
                    <a:cxn ang="0">
                      <a:pos x="42" y="9"/>
                    </a:cxn>
                    <a:cxn ang="0">
                      <a:pos x="39" y="9"/>
                    </a:cxn>
                    <a:cxn ang="0">
                      <a:pos x="37" y="5"/>
                    </a:cxn>
                    <a:cxn ang="0">
                      <a:pos x="34" y="0"/>
                    </a:cxn>
                    <a:cxn ang="0">
                      <a:pos x="31" y="0"/>
                    </a:cxn>
                    <a:cxn ang="0">
                      <a:pos x="28" y="5"/>
                    </a:cxn>
                    <a:cxn ang="0">
                      <a:pos x="28" y="9"/>
                    </a:cxn>
                    <a:cxn ang="0">
                      <a:pos x="27" y="12"/>
                    </a:cxn>
                    <a:cxn ang="0">
                      <a:pos x="24" y="15"/>
                    </a:cxn>
                    <a:cxn ang="0">
                      <a:pos x="18" y="17"/>
                    </a:cxn>
                    <a:cxn ang="0">
                      <a:pos x="11" y="17"/>
                    </a:cxn>
                    <a:cxn ang="0">
                      <a:pos x="7" y="20"/>
                    </a:cxn>
                    <a:cxn ang="0">
                      <a:pos x="2" y="23"/>
                    </a:cxn>
                    <a:cxn ang="0">
                      <a:pos x="0" y="23"/>
                    </a:cxn>
                    <a:cxn ang="0">
                      <a:pos x="1" y="35"/>
                    </a:cxn>
                    <a:cxn ang="0">
                      <a:pos x="8" y="39"/>
                    </a:cxn>
                    <a:cxn ang="0">
                      <a:pos x="11" y="42"/>
                    </a:cxn>
                    <a:cxn ang="0">
                      <a:pos x="11" y="49"/>
                    </a:cxn>
                    <a:cxn ang="0">
                      <a:pos x="11" y="50"/>
                    </a:cxn>
                    <a:cxn ang="0">
                      <a:pos x="14" y="57"/>
                    </a:cxn>
                    <a:cxn ang="0">
                      <a:pos x="14" y="70"/>
                    </a:cxn>
                    <a:cxn ang="0">
                      <a:pos x="15" y="99"/>
                    </a:cxn>
                    <a:cxn ang="0">
                      <a:pos x="25" y="99"/>
                    </a:cxn>
                    <a:cxn ang="0">
                      <a:pos x="32" y="96"/>
                    </a:cxn>
                    <a:cxn ang="0">
                      <a:pos x="37" y="94"/>
                    </a:cxn>
                    <a:cxn ang="0">
                      <a:pos x="34" y="89"/>
                    </a:cxn>
                    <a:cxn ang="0">
                      <a:pos x="32" y="81"/>
                    </a:cxn>
                    <a:cxn ang="0">
                      <a:pos x="31" y="73"/>
                    </a:cxn>
                    <a:cxn ang="0">
                      <a:pos x="31" y="63"/>
                    </a:cxn>
                  </a:cxnLst>
                  <a:rect l="0" t="0" r="r" b="b"/>
                  <a:pathLst>
                    <a:path w="47" h="99">
                      <a:moveTo>
                        <a:pt x="31" y="63"/>
                      </a:moveTo>
                      <a:lnTo>
                        <a:pt x="31" y="63"/>
                      </a:lnTo>
                      <a:lnTo>
                        <a:pt x="32" y="59"/>
                      </a:lnTo>
                      <a:lnTo>
                        <a:pt x="35" y="54"/>
                      </a:lnTo>
                      <a:lnTo>
                        <a:pt x="38" y="52"/>
                      </a:lnTo>
                      <a:lnTo>
                        <a:pt x="38" y="52"/>
                      </a:lnTo>
                      <a:lnTo>
                        <a:pt x="39" y="49"/>
                      </a:lnTo>
                      <a:lnTo>
                        <a:pt x="44" y="42"/>
                      </a:lnTo>
                      <a:lnTo>
                        <a:pt x="44" y="42"/>
                      </a:lnTo>
                      <a:lnTo>
                        <a:pt x="47" y="37"/>
                      </a:lnTo>
                      <a:lnTo>
                        <a:pt x="47" y="30"/>
                      </a:lnTo>
                      <a:lnTo>
                        <a:pt x="47" y="19"/>
                      </a:lnTo>
                      <a:lnTo>
                        <a:pt x="47" y="19"/>
                      </a:lnTo>
                      <a:lnTo>
                        <a:pt x="44" y="9"/>
                      </a:lnTo>
                      <a:lnTo>
                        <a:pt x="44" y="9"/>
                      </a:lnTo>
                      <a:lnTo>
                        <a:pt x="42" y="9"/>
                      </a:lnTo>
                      <a:lnTo>
                        <a:pt x="39" y="9"/>
                      </a:lnTo>
                      <a:lnTo>
                        <a:pt x="39" y="9"/>
                      </a:lnTo>
                      <a:lnTo>
                        <a:pt x="37" y="6"/>
                      </a:lnTo>
                      <a:lnTo>
                        <a:pt x="37" y="5"/>
                      </a:lnTo>
                      <a:lnTo>
                        <a:pt x="37" y="2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1" y="0"/>
                      </a:lnTo>
                      <a:lnTo>
                        <a:pt x="30" y="3"/>
                      </a:lnTo>
                      <a:lnTo>
                        <a:pt x="28" y="5"/>
                      </a:lnTo>
                      <a:lnTo>
                        <a:pt x="28" y="9"/>
                      </a:lnTo>
                      <a:lnTo>
                        <a:pt x="28" y="9"/>
                      </a:lnTo>
                      <a:lnTo>
                        <a:pt x="28" y="10"/>
                      </a:lnTo>
                      <a:lnTo>
                        <a:pt x="27" y="12"/>
                      </a:lnTo>
                      <a:lnTo>
                        <a:pt x="24" y="15"/>
                      </a:lnTo>
                      <a:lnTo>
                        <a:pt x="24" y="15"/>
                      </a:lnTo>
                      <a:lnTo>
                        <a:pt x="21" y="16"/>
                      </a:lnTo>
                      <a:lnTo>
                        <a:pt x="18" y="17"/>
                      </a:lnTo>
                      <a:lnTo>
                        <a:pt x="11" y="17"/>
                      </a:lnTo>
                      <a:lnTo>
                        <a:pt x="11" y="17"/>
                      </a:lnTo>
                      <a:lnTo>
                        <a:pt x="8" y="17"/>
                      </a:lnTo>
                      <a:lnTo>
                        <a:pt x="7" y="20"/>
                      </a:lnTo>
                      <a:lnTo>
                        <a:pt x="2" y="23"/>
                      </a:lnTo>
                      <a:lnTo>
                        <a:pt x="2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30"/>
                      </a:lnTo>
                      <a:lnTo>
                        <a:pt x="1" y="35"/>
                      </a:lnTo>
                      <a:lnTo>
                        <a:pt x="4" y="36"/>
                      </a:lnTo>
                      <a:lnTo>
                        <a:pt x="8" y="39"/>
                      </a:lnTo>
                      <a:lnTo>
                        <a:pt x="8" y="39"/>
                      </a:lnTo>
                      <a:lnTo>
                        <a:pt x="11" y="42"/>
                      </a:lnTo>
                      <a:lnTo>
                        <a:pt x="11" y="44"/>
                      </a:lnTo>
                      <a:lnTo>
                        <a:pt x="11" y="49"/>
                      </a:lnTo>
                      <a:lnTo>
                        <a:pt x="11" y="50"/>
                      </a:lnTo>
                      <a:lnTo>
                        <a:pt x="11" y="50"/>
                      </a:lnTo>
                      <a:lnTo>
                        <a:pt x="12" y="53"/>
                      </a:lnTo>
                      <a:lnTo>
                        <a:pt x="14" y="57"/>
                      </a:lnTo>
                      <a:lnTo>
                        <a:pt x="14" y="70"/>
                      </a:lnTo>
                      <a:lnTo>
                        <a:pt x="14" y="70"/>
                      </a:lnTo>
                      <a:lnTo>
                        <a:pt x="15" y="99"/>
                      </a:lnTo>
                      <a:lnTo>
                        <a:pt x="15" y="99"/>
                      </a:lnTo>
                      <a:lnTo>
                        <a:pt x="25" y="99"/>
                      </a:lnTo>
                      <a:lnTo>
                        <a:pt x="25" y="99"/>
                      </a:lnTo>
                      <a:lnTo>
                        <a:pt x="30" y="97"/>
                      </a:lnTo>
                      <a:lnTo>
                        <a:pt x="32" y="96"/>
                      </a:lnTo>
                      <a:lnTo>
                        <a:pt x="35" y="94"/>
                      </a:lnTo>
                      <a:lnTo>
                        <a:pt x="37" y="94"/>
                      </a:lnTo>
                      <a:lnTo>
                        <a:pt x="37" y="94"/>
                      </a:lnTo>
                      <a:lnTo>
                        <a:pt x="34" y="89"/>
                      </a:lnTo>
                      <a:lnTo>
                        <a:pt x="32" y="86"/>
                      </a:lnTo>
                      <a:lnTo>
                        <a:pt x="32" y="81"/>
                      </a:lnTo>
                      <a:lnTo>
                        <a:pt x="32" y="81"/>
                      </a:lnTo>
                      <a:lnTo>
                        <a:pt x="31" y="73"/>
                      </a:lnTo>
                      <a:lnTo>
                        <a:pt x="31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0" name="Togo">
                  <a:extLst>
                    <a:ext uri="{FF2B5EF4-FFF2-40B4-BE49-F238E27FC236}">
                      <a16:creationId xmlns:a16="http://schemas.microsoft.com/office/drawing/2014/main" id="{0EAC5387-CADD-ACCC-343D-7A8D9F30E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1917" y="4044859"/>
                  <a:ext cx="44394" cy="121343"/>
                </a:xfrm>
                <a:custGeom>
                  <a:avLst/>
                  <a:gdLst/>
                  <a:ahLst/>
                  <a:cxnLst>
                    <a:cxn ang="0">
                      <a:pos x="26" y="28"/>
                    </a:cxn>
                    <a:cxn ang="0">
                      <a:pos x="26" y="28"/>
                    </a:cxn>
                    <a:cxn ang="0">
                      <a:pos x="26" y="27"/>
                    </a:cxn>
                    <a:cxn ang="0">
                      <a:pos x="26" y="22"/>
                    </a:cxn>
                    <a:cxn ang="0">
                      <a:pos x="26" y="20"/>
                    </a:cxn>
                    <a:cxn ang="0">
                      <a:pos x="23" y="17"/>
                    </a:cxn>
                    <a:cxn ang="0">
                      <a:pos x="23" y="17"/>
                    </a:cxn>
                    <a:cxn ang="0">
                      <a:pos x="19" y="14"/>
                    </a:cxn>
                    <a:cxn ang="0">
                      <a:pos x="16" y="13"/>
                    </a:cxn>
                    <a:cxn ang="0">
                      <a:pos x="15" y="8"/>
                    </a:cxn>
                    <a:cxn ang="0">
                      <a:pos x="15" y="1"/>
                    </a:cxn>
                    <a:cxn ang="0">
                      <a:pos x="15" y="1"/>
                    </a:cxn>
                    <a:cxn ang="0">
                      <a:pos x="2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2" y="7"/>
                    </a:cxn>
                    <a:cxn ang="0">
                      <a:pos x="3" y="10"/>
                    </a:cxn>
                    <a:cxn ang="0">
                      <a:pos x="3" y="10"/>
                    </a:cxn>
                    <a:cxn ang="0">
                      <a:pos x="6" y="14"/>
                    </a:cxn>
                    <a:cxn ang="0">
                      <a:pos x="8" y="20"/>
                    </a:cxn>
                    <a:cxn ang="0">
                      <a:pos x="8" y="20"/>
                    </a:cxn>
                    <a:cxn ang="0">
                      <a:pos x="6" y="31"/>
                    </a:cxn>
                    <a:cxn ang="0">
                      <a:pos x="6" y="37"/>
                    </a:cxn>
                    <a:cxn ang="0">
                      <a:pos x="8" y="42"/>
                    </a:cxn>
                    <a:cxn ang="0">
                      <a:pos x="8" y="42"/>
                    </a:cxn>
                    <a:cxn ang="0">
                      <a:pos x="10" y="52"/>
                    </a:cxn>
                    <a:cxn ang="0">
                      <a:pos x="12" y="64"/>
                    </a:cxn>
                    <a:cxn ang="0">
                      <a:pos x="12" y="64"/>
                    </a:cxn>
                    <a:cxn ang="0">
                      <a:pos x="13" y="74"/>
                    </a:cxn>
                    <a:cxn ang="0">
                      <a:pos x="17" y="82"/>
                    </a:cxn>
                    <a:cxn ang="0">
                      <a:pos x="17" y="82"/>
                    </a:cxn>
                    <a:cxn ang="0">
                      <a:pos x="22" y="81"/>
                    </a:cxn>
                    <a:cxn ang="0">
                      <a:pos x="22" y="81"/>
                    </a:cxn>
                    <a:cxn ang="0">
                      <a:pos x="25" y="78"/>
                    </a:cxn>
                    <a:cxn ang="0">
                      <a:pos x="30" y="77"/>
                    </a:cxn>
                    <a:cxn ang="0">
                      <a:pos x="30" y="77"/>
                    </a:cxn>
                    <a:cxn ang="0">
                      <a:pos x="29" y="48"/>
                    </a:cxn>
                    <a:cxn ang="0">
                      <a:pos x="29" y="48"/>
                    </a:cxn>
                    <a:cxn ang="0">
                      <a:pos x="29" y="35"/>
                    </a:cxn>
                    <a:cxn ang="0">
                      <a:pos x="27" y="31"/>
                    </a:cxn>
                    <a:cxn ang="0">
                      <a:pos x="26" y="28"/>
                    </a:cxn>
                    <a:cxn ang="0">
                      <a:pos x="26" y="28"/>
                    </a:cxn>
                  </a:cxnLst>
                  <a:rect l="0" t="0" r="r" b="b"/>
                  <a:pathLst>
                    <a:path w="30" h="82">
                      <a:moveTo>
                        <a:pt x="26" y="28"/>
                      </a:moveTo>
                      <a:lnTo>
                        <a:pt x="26" y="28"/>
                      </a:lnTo>
                      <a:lnTo>
                        <a:pt x="26" y="27"/>
                      </a:lnTo>
                      <a:lnTo>
                        <a:pt x="26" y="22"/>
                      </a:lnTo>
                      <a:lnTo>
                        <a:pt x="26" y="20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19" y="14"/>
                      </a:lnTo>
                      <a:lnTo>
                        <a:pt x="16" y="13"/>
                      </a:lnTo>
                      <a:lnTo>
                        <a:pt x="15" y="8"/>
                      </a:lnTo>
                      <a:lnTo>
                        <a:pt x="15" y="1"/>
                      </a:lnTo>
                      <a:lnTo>
                        <a:pt x="15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7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6" y="1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6" y="31"/>
                      </a:lnTo>
                      <a:lnTo>
                        <a:pt x="6" y="37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0" y="52"/>
                      </a:lnTo>
                      <a:lnTo>
                        <a:pt x="12" y="64"/>
                      </a:lnTo>
                      <a:lnTo>
                        <a:pt x="12" y="64"/>
                      </a:lnTo>
                      <a:lnTo>
                        <a:pt x="13" y="74"/>
                      </a:lnTo>
                      <a:lnTo>
                        <a:pt x="17" y="82"/>
                      </a:lnTo>
                      <a:lnTo>
                        <a:pt x="17" y="82"/>
                      </a:lnTo>
                      <a:lnTo>
                        <a:pt x="22" y="81"/>
                      </a:lnTo>
                      <a:lnTo>
                        <a:pt x="22" y="81"/>
                      </a:lnTo>
                      <a:lnTo>
                        <a:pt x="25" y="78"/>
                      </a:lnTo>
                      <a:lnTo>
                        <a:pt x="30" y="77"/>
                      </a:lnTo>
                      <a:lnTo>
                        <a:pt x="30" y="77"/>
                      </a:lnTo>
                      <a:lnTo>
                        <a:pt x="29" y="48"/>
                      </a:lnTo>
                      <a:lnTo>
                        <a:pt x="29" y="48"/>
                      </a:lnTo>
                      <a:lnTo>
                        <a:pt x="29" y="35"/>
                      </a:lnTo>
                      <a:lnTo>
                        <a:pt x="27" y="31"/>
                      </a:lnTo>
                      <a:lnTo>
                        <a:pt x="26" y="28"/>
                      </a:lnTo>
                      <a:lnTo>
                        <a:pt x="26" y="2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1" name="Cameroon">
                  <a:extLst>
                    <a:ext uri="{FF2B5EF4-FFF2-40B4-BE49-F238E27FC236}">
                      <a16:creationId xmlns:a16="http://schemas.microsoft.com/office/drawing/2014/main" id="{E55367FC-1ED2-967F-A786-2954A888D2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9086" y="3996026"/>
                  <a:ext cx="176094" cy="273761"/>
                </a:xfrm>
                <a:custGeom>
                  <a:avLst/>
                  <a:gdLst/>
                  <a:ahLst/>
                  <a:cxnLst>
                    <a:cxn ang="0">
                      <a:pos x="70" y="176"/>
                    </a:cxn>
                    <a:cxn ang="0">
                      <a:pos x="98" y="178"/>
                    </a:cxn>
                    <a:cxn ang="0">
                      <a:pos x="115" y="185"/>
                    </a:cxn>
                    <a:cxn ang="0">
                      <a:pos x="119" y="171"/>
                    </a:cxn>
                    <a:cxn ang="0">
                      <a:pos x="116" y="168"/>
                    </a:cxn>
                    <a:cxn ang="0">
                      <a:pos x="111" y="162"/>
                    </a:cxn>
                    <a:cxn ang="0">
                      <a:pos x="102" y="152"/>
                    </a:cxn>
                    <a:cxn ang="0">
                      <a:pos x="101" y="145"/>
                    </a:cxn>
                    <a:cxn ang="0">
                      <a:pos x="97" y="137"/>
                    </a:cxn>
                    <a:cxn ang="0">
                      <a:pos x="94" y="122"/>
                    </a:cxn>
                    <a:cxn ang="0">
                      <a:pos x="94" y="114"/>
                    </a:cxn>
                    <a:cxn ang="0">
                      <a:pos x="101" y="100"/>
                    </a:cxn>
                    <a:cxn ang="0">
                      <a:pos x="109" y="90"/>
                    </a:cxn>
                    <a:cxn ang="0">
                      <a:pos x="104" y="78"/>
                    </a:cxn>
                    <a:cxn ang="0">
                      <a:pos x="91" y="65"/>
                    </a:cxn>
                    <a:cxn ang="0">
                      <a:pos x="87" y="58"/>
                    </a:cxn>
                    <a:cxn ang="0">
                      <a:pos x="88" y="53"/>
                    </a:cxn>
                    <a:cxn ang="0">
                      <a:pos x="101" y="51"/>
                    </a:cxn>
                    <a:cxn ang="0">
                      <a:pos x="108" y="50"/>
                    </a:cxn>
                    <a:cxn ang="0">
                      <a:pos x="102" y="41"/>
                    </a:cxn>
                    <a:cxn ang="0">
                      <a:pos x="101" y="30"/>
                    </a:cxn>
                    <a:cxn ang="0">
                      <a:pos x="99" y="18"/>
                    </a:cxn>
                    <a:cxn ang="0">
                      <a:pos x="98" y="11"/>
                    </a:cxn>
                    <a:cxn ang="0">
                      <a:pos x="89" y="0"/>
                    </a:cxn>
                    <a:cxn ang="0">
                      <a:pos x="88" y="0"/>
                    </a:cxn>
                    <a:cxn ang="0">
                      <a:pos x="88" y="10"/>
                    </a:cxn>
                    <a:cxn ang="0">
                      <a:pos x="94" y="16"/>
                    </a:cxn>
                    <a:cxn ang="0">
                      <a:pos x="95" y="26"/>
                    </a:cxn>
                    <a:cxn ang="0">
                      <a:pos x="89" y="28"/>
                    </a:cxn>
                    <a:cxn ang="0">
                      <a:pos x="85" y="30"/>
                    </a:cxn>
                    <a:cxn ang="0">
                      <a:pos x="75" y="48"/>
                    </a:cxn>
                    <a:cxn ang="0">
                      <a:pos x="74" y="57"/>
                    </a:cxn>
                    <a:cxn ang="0">
                      <a:pos x="71" y="60"/>
                    </a:cxn>
                    <a:cxn ang="0">
                      <a:pos x="70" y="67"/>
                    </a:cxn>
                    <a:cxn ang="0">
                      <a:pos x="64" y="74"/>
                    </a:cxn>
                    <a:cxn ang="0">
                      <a:pos x="61" y="81"/>
                    </a:cxn>
                    <a:cxn ang="0">
                      <a:pos x="51" y="101"/>
                    </a:cxn>
                    <a:cxn ang="0">
                      <a:pos x="44" y="108"/>
                    </a:cxn>
                    <a:cxn ang="0">
                      <a:pos x="38" y="101"/>
                    </a:cxn>
                    <a:cxn ang="0">
                      <a:pos x="33" y="100"/>
                    </a:cxn>
                    <a:cxn ang="0">
                      <a:pos x="23" y="101"/>
                    </a:cxn>
                    <a:cxn ang="0">
                      <a:pos x="4" y="120"/>
                    </a:cxn>
                    <a:cxn ang="0">
                      <a:pos x="0" y="137"/>
                    </a:cxn>
                    <a:cxn ang="0">
                      <a:pos x="7" y="145"/>
                    </a:cxn>
                    <a:cxn ang="0">
                      <a:pos x="13" y="148"/>
                    </a:cxn>
                    <a:cxn ang="0">
                      <a:pos x="18" y="148"/>
                    </a:cxn>
                    <a:cxn ang="0">
                      <a:pos x="24" y="159"/>
                    </a:cxn>
                    <a:cxn ang="0">
                      <a:pos x="21" y="171"/>
                    </a:cxn>
                    <a:cxn ang="0">
                      <a:pos x="43" y="178"/>
                    </a:cxn>
                  </a:cxnLst>
                  <a:rect l="0" t="0" r="r" b="b"/>
                  <a:pathLst>
                    <a:path w="119" h="185">
                      <a:moveTo>
                        <a:pt x="50" y="175"/>
                      </a:moveTo>
                      <a:lnTo>
                        <a:pt x="50" y="175"/>
                      </a:lnTo>
                      <a:lnTo>
                        <a:pt x="70" y="176"/>
                      </a:lnTo>
                      <a:lnTo>
                        <a:pt x="92" y="176"/>
                      </a:lnTo>
                      <a:lnTo>
                        <a:pt x="92" y="176"/>
                      </a:lnTo>
                      <a:lnTo>
                        <a:pt x="98" y="178"/>
                      </a:lnTo>
                      <a:lnTo>
                        <a:pt x="105" y="181"/>
                      </a:lnTo>
                      <a:lnTo>
                        <a:pt x="115" y="185"/>
                      </a:lnTo>
                      <a:lnTo>
                        <a:pt x="115" y="185"/>
                      </a:lnTo>
                      <a:lnTo>
                        <a:pt x="115" y="179"/>
                      </a:lnTo>
                      <a:lnTo>
                        <a:pt x="116" y="175"/>
                      </a:lnTo>
                      <a:lnTo>
                        <a:pt x="119" y="171"/>
                      </a:lnTo>
                      <a:lnTo>
                        <a:pt x="119" y="171"/>
                      </a:lnTo>
                      <a:lnTo>
                        <a:pt x="116" y="169"/>
                      </a:lnTo>
                      <a:lnTo>
                        <a:pt x="116" y="168"/>
                      </a:lnTo>
                      <a:lnTo>
                        <a:pt x="116" y="168"/>
                      </a:lnTo>
                      <a:lnTo>
                        <a:pt x="114" y="165"/>
                      </a:lnTo>
                      <a:lnTo>
                        <a:pt x="111" y="162"/>
                      </a:lnTo>
                      <a:lnTo>
                        <a:pt x="105" y="156"/>
                      </a:lnTo>
                      <a:lnTo>
                        <a:pt x="105" y="156"/>
                      </a:lnTo>
                      <a:lnTo>
                        <a:pt x="102" y="152"/>
                      </a:lnTo>
                      <a:lnTo>
                        <a:pt x="102" y="152"/>
                      </a:lnTo>
                      <a:lnTo>
                        <a:pt x="102" y="148"/>
                      </a:lnTo>
                      <a:lnTo>
                        <a:pt x="101" y="145"/>
                      </a:lnTo>
                      <a:lnTo>
                        <a:pt x="99" y="142"/>
                      </a:lnTo>
                      <a:lnTo>
                        <a:pt x="99" y="142"/>
                      </a:lnTo>
                      <a:lnTo>
                        <a:pt x="97" y="137"/>
                      </a:lnTo>
                      <a:lnTo>
                        <a:pt x="95" y="129"/>
                      </a:lnTo>
                      <a:lnTo>
                        <a:pt x="95" y="129"/>
                      </a:lnTo>
                      <a:lnTo>
                        <a:pt x="94" y="122"/>
                      </a:lnTo>
                      <a:lnTo>
                        <a:pt x="92" y="117"/>
                      </a:lnTo>
                      <a:lnTo>
                        <a:pt x="92" y="117"/>
                      </a:lnTo>
                      <a:lnTo>
                        <a:pt x="94" y="114"/>
                      </a:lnTo>
                      <a:lnTo>
                        <a:pt x="97" y="110"/>
                      </a:lnTo>
                      <a:lnTo>
                        <a:pt x="98" y="105"/>
                      </a:lnTo>
                      <a:lnTo>
                        <a:pt x="101" y="100"/>
                      </a:lnTo>
                      <a:lnTo>
                        <a:pt x="101" y="100"/>
                      </a:lnTo>
                      <a:lnTo>
                        <a:pt x="104" y="95"/>
                      </a:lnTo>
                      <a:lnTo>
                        <a:pt x="109" y="90"/>
                      </a:lnTo>
                      <a:lnTo>
                        <a:pt x="109" y="90"/>
                      </a:lnTo>
                      <a:lnTo>
                        <a:pt x="104" y="78"/>
                      </a:lnTo>
                      <a:lnTo>
                        <a:pt x="104" y="78"/>
                      </a:lnTo>
                      <a:lnTo>
                        <a:pt x="102" y="74"/>
                      </a:lnTo>
                      <a:lnTo>
                        <a:pt x="99" y="71"/>
                      </a:lnTo>
                      <a:lnTo>
                        <a:pt x="91" y="65"/>
                      </a:lnTo>
                      <a:lnTo>
                        <a:pt x="91" y="65"/>
                      </a:lnTo>
                      <a:lnTo>
                        <a:pt x="88" y="61"/>
                      </a:lnTo>
                      <a:lnTo>
                        <a:pt x="87" y="58"/>
                      </a:lnTo>
                      <a:lnTo>
                        <a:pt x="87" y="54"/>
                      </a:lnTo>
                      <a:lnTo>
                        <a:pt x="87" y="54"/>
                      </a:lnTo>
                      <a:lnTo>
                        <a:pt x="88" y="53"/>
                      </a:lnTo>
                      <a:lnTo>
                        <a:pt x="92" y="51"/>
                      </a:lnTo>
                      <a:lnTo>
                        <a:pt x="101" y="51"/>
                      </a:lnTo>
                      <a:lnTo>
                        <a:pt x="101" y="51"/>
                      </a:lnTo>
                      <a:lnTo>
                        <a:pt x="107" y="51"/>
                      </a:lnTo>
                      <a:lnTo>
                        <a:pt x="108" y="50"/>
                      </a:lnTo>
                      <a:lnTo>
                        <a:pt x="108" y="50"/>
                      </a:lnTo>
                      <a:lnTo>
                        <a:pt x="108" y="50"/>
                      </a:lnTo>
                      <a:lnTo>
                        <a:pt x="105" y="47"/>
                      </a:lnTo>
                      <a:lnTo>
                        <a:pt x="102" y="41"/>
                      </a:lnTo>
                      <a:lnTo>
                        <a:pt x="101" y="36"/>
                      </a:lnTo>
                      <a:lnTo>
                        <a:pt x="101" y="30"/>
                      </a:lnTo>
                      <a:lnTo>
                        <a:pt x="101" y="30"/>
                      </a:lnTo>
                      <a:lnTo>
                        <a:pt x="101" y="24"/>
                      </a:lnTo>
                      <a:lnTo>
                        <a:pt x="99" y="21"/>
                      </a:lnTo>
                      <a:lnTo>
                        <a:pt x="99" y="18"/>
                      </a:lnTo>
                      <a:lnTo>
                        <a:pt x="99" y="16"/>
                      </a:lnTo>
                      <a:lnTo>
                        <a:pt x="99" y="16"/>
                      </a:lnTo>
                      <a:lnTo>
                        <a:pt x="98" y="11"/>
                      </a:lnTo>
                      <a:lnTo>
                        <a:pt x="95" y="6"/>
                      </a:lnTo>
                      <a:lnTo>
                        <a:pt x="92" y="1"/>
                      </a:lnTo>
                      <a:lnTo>
                        <a:pt x="89" y="0"/>
                      </a:lnTo>
                      <a:lnTo>
                        <a:pt x="89" y="0"/>
                      </a:lnTo>
                      <a:lnTo>
                        <a:pt x="88" y="0"/>
                      </a:lnTo>
                      <a:lnTo>
                        <a:pt x="88" y="0"/>
                      </a:lnTo>
                      <a:lnTo>
                        <a:pt x="87" y="9"/>
                      </a:lnTo>
                      <a:lnTo>
                        <a:pt x="87" y="9"/>
                      </a:lnTo>
                      <a:lnTo>
                        <a:pt x="88" y="10"/>
                      </a:lnTo>
                      <a:lnTo>
                        <a:pt x="89" y="13"/>
                      </a:lnTo>
                      <a:lnTo>
                        <a:pt x="94" y="16"/>
                      </a:lnTo>
                      <a:lnTo>
                        <a:pt x="94" y="16"/>
                      </a:lnTo>
                      <a:lnTo>
                        <a:pt x="95" y="17"/>
                      </a:lnTo>
                      <a:lnTo>
                        <a:pt x="95" y="18"/>
                      </a:lnTo>
                      <a:lnTo>
                        <a:pt x="95" y="26"/>
                      </a:lnTo>
                      <a:lnTo>
                        <a:pt x="95" y="26"/>
                      </a:lnTo>
                      <a:lnTo>
                        <a:pt x="92" y="27"/>
                      </a:lnTo>
                      <a:lnTo>
                        <a:pt x="89" y="28"/>
                      </a:lnTo>
                      <a:lnTo>
                        <a:pt x="87" y="30"/>
                      </a:lnTo>
                      <a:lnTo>
                        <a:pt x="85" y="30"/>
                      </a:lnTo>
                      <a:lnTo>
                        <a:pt x="85" y="30"/>
                      </a:lnTo>
                      <a:lnTo>
                        <a:pt x="80" y="38"/>
                      </a:lnTo>
                      <a:lnTo>
                        <a:pt x="77" y="44"/>
                      </a:lnTo>
                      <a:lnTo>
                        <a:pt x="75" y="48"/>
                      </a:lnTo>
                      <a:lnTo>
                        <a:pt x="75" y="48"/>
                      </a:lnTo>
                      <a:lnTo>
                        <a:pt x="75" y="54"/>
                      </a:lnTo>
                      <a:lnTo>
                        <a:pt x="74" y="57"/>
                      </a:lnTo>
                      <a:lnTo>
                        <a:pt x="72" y="58"/>
                      </a:lnTo>
                      <a:lnTo>
                        <a:pt x="72" y="58"/>
                      </a:lnTo>
                      <a:lnTo>
                        <a:pt x="71" y="60"/>
                      </a:lnTo>
                      <a:lnTo>
                        <a:pt x="70" y="63"/>
                      </a:lnTo>
                      <a:lnTo>
                        <a:pt x="70" y="67"/>
                      </a:lnTo>
                      <a:lnTo>
                        <a:pt x="70" y="67"/>
                      </a:lnTo>
                      <a:lnTo>
                        <a:pt x="68" y="68"/>
                      </a:lnTo>
                      <a:lnTo>
                        <a:pt x="67" y="71"/>
                      </a:lnTo>
                      <a:lnTo>
                        <a:pt x="64" y="74"/>
                      </a:lnTo>
                      <a:lnTo>
                        <a:pt x="62" y="77"/>
                      </a:lnTo>
                      <a:lnTo>
                        <a:pt x="62" y="77"/>
                      </a:lnTo>
                      <a:lnTo>
                        <a:pt x="61" y="81"/>
                      </a:lnTo>
                      <a:lnTo>
                        <a:pt x="57" y="88"/>
                      </a:lnTo>
                      <a:lnTo>
                        <a:pt x="51" y="101"/>
                      </a:lnTo>
                      <a:lnTo>
                        <a:pt x="51" y="101"/>
                      </a:lnTo>
                      <a:lnTo>
                        <a:pt x="47" y="108"/>
                      </a:lnTo>
                      <a:lnTo>
                        <a:pt x="45" y="110"/>
                      </a:lnTo>
                      <a:lnTo>
                        <a:pt x="44" y="108"/>
                      </a:lnTo>
                      <a:lnTo>
                        <a:pt x="44" y="108"/>
                      </a:lnTo>
                      <a:lnTo>
                        <a:pt x="43" y="104"/>
                      </a:lnTo>
                      <a:lnTo>
                        <a:pt x="38" y="101"/>
                      </a:lnTo>
                      <a:lnTo>
                        <a:pt x="35" y="100"/>
                      </a:lnTo>
                      <a:lnTo>
                        <a:pt x="33" y="100"/>
                      </a:lnTo>
                      <a:lnTo>
                        <a:pt x="33" y="100"/>
                      </a:lnTo>
                      <a:lnTo>
                        <a:pt x="30" y="101"/>
                      </a:lnTo>
                      <a:lnTo>
                        <a:pt x="27" y="101"/>
                      </a:lnTo>
                      <a:lnTo>
                        <a:pt x="23" y="101"/>
                      </a:lnTo>
                      <a:lnTo>
                        <a:pt x="23" y="101"/>
                      </a:lnTo>
                      <a:lnTo>
                        <a:pt x="13" y="111"/>
                      </a:lnTo>
                      <a:lnTo>
                        <a:pt x="4" y="120"/>
                      </a:lnTo>
                      <a:lnTo>
                        <a:pt x="4" y="120"/>
                      </a:lnTo>
                      <a:lnTo>
                        <a:pt x="4" y="124"/>
                      </a:lnTo>
                      <a:lnTo>
                        <a:pt x="0" y="137"/>
                      </a:lnTo>
                      <a:lnTo>
                        <a:pt x="0" y="137"/>
                      </a:lnTo>
                      <a:lnTo>
                        <a:pt x="3" y="139"/>
                      </a:lnTo>
                      <a:lnTo>
                        <a:pt x="7" y="145"/>
                      </a:lnTo>
                      <a:lnTo>
                        <a:pt x="7" y="145"/>
                      </a:lnTo>
                      <a:lnTo>
                        <a:pt x="10" y="147"/>
                      </a:lnTo>
                      <a:lnTo>
                        <a:pt x="13" y="148"/>
                      </a:lnTo>
                      <a:lnTo>
                        <a:pt x="17" y="148"/>
                      </a:lnTo>
                      <a:lnTo>
                        <a:pt x="18" y="148"/>
                      </a:lnTo>
                      <a:lnTo>
                        <a:pt x="18" y="148"/>
                      </a:lnTo>
                      <a:lnTo>
                        <a:pt x="21" y="151"/>
                      </a:lnTo>
                      <a:lnTo>
                        <a:pt x="23" y="155"/>
                      </a:lnTo>
                      <a:lnTo>
                        <a:pt x="24" y="159"/>
                      </a:lnTo>
                      <a:lnTo>
                        <a:pt x="24" y="164"/>
                      </a:lnTo>
                      <a:lnTo>
                        <a:pt x="24" y="164"/>
                      </a:lnTo>
                      <a:lnTo>
                        <a:pt x="21" y="171"/>
                      </a:lnTo>
                      <a:lnTo>
                        <a:pt x="20" y="174"/>
                      </a:lnTo>
                      <a:lnTo>
                        <a:pt x="20" y="178"/>
                      </a:lnTo>
                      <a:lnTo>
                        <a:pt x="43" y="178"/>
                      </a:lnTo>
                      <a:lnTo>
                        <a:pt x="50" y="17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2" name="Nigeria">
                  <a:extLst>
                    <a:ext uri="{FF2B5EF4-FFF2-40B4-BE49-F238E27FC236}">
                      <a16:creationId xmlns:a16="http://schemas.microsoft.com/office/drawing/2014/main" id="{9F0A5A39-60C1-1C1F-439F-57A58292C2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9987" y="3979748"/>
                  <a:ext cx="279679" cy="226408"/>
                </a:xfrm>
                <a:custGeom>
                  <a:avLst/>
                  <a:gdLst/>
                  <a:ahLst/>
                  <a:cxnLst>
                    <a:cxn ang="0">
                      <a:pos x="121" y="112"/>
                    </a:cxn>
                    <a:cxn ang="0">
                      <a:pos x="127" y="111"/>
                    </a:cxn>
                    <a:cxn ang="0">
                      <a:pos x="137" y="115"/>
                    </a:cxn>
                    <a:cxn ang="0">
                      <a:pos x="139" y="121"/>
                    </a:cxn>
                    <a:cxn ang="0">
                      <a:pos x="145" y="112"/>
                    </a:cxn>
                    <a:cxn ang="0">
                      <a:pos x="156" y="88"/>
                    </a:cxn>
                    <a:cxn ang="0">
                      <a:pos x="161" y="82"/>
                    </a:cxn>
                    <a:cxn ang="0">
                      <a:pos x="164" y="78"/>
                    </a:cxn>
                    <a:cxn ang="0">
                      <a:pos x="166" y="69"/>
                    </a:cxn>
                    <a:cxn ang="0">
                      <a:pos x="169" y="65"/>
                    </a:cxn>
                    <a:cxn ang="0">
                      <a:pos x="171" y="55"/>
                    </a:cxn>
                    <a:cxn ang="0">
                      <a:pos x="179" y="41"/>
                    </a:cxn>
                    <a:cxn ang="0">
                      <a:pos x="186" y="38"/>
                    </a:cxn>
                    <a:cxn ang="0">
                      <a:pos x="189" y="29"/>
                    </a:cxn>
                    <a:cxn ang="0">
                      <a:pos x="188" y="27"/>
                    </a:cxn>
                    <a:cxn ang="0">
                      <a:pos x="181" y="20"/>
                    </a:cxn>
                    <a:cxn ang="0">
                      <a:pos x="182" y="11"/>
                    </a:cxn>
                    <a:cxn ang="0">
                      <a:pos x="176" y="4"/>
                    </a:cxn>
                    <a:cxn ang="0">
                      <a:pos x="172" y="1"/>
                    </a:cxn>
                    <a:cxn ang="0">
                      <a:pos x="168" y="2"/>
                    </a:cxn>
                    <a:cxn ang="0">
                      <a:pos x="159" y="11"/>
                    </a:cxn>
                    <a:cxn ang="0">
                      <a:pos x="151" y="11"/>
                    </a:cxn>
                    <a:cxn ang="0">
                      <a:pos x="142" y="7"/>
                    </a:cxn>
                    <a:cxn ang="0">
                      <a:pos x="125" y="8"/>
                    </a:cxn>
                    <a:cxn ang="0">
                      <a:pos x="114" y="15"/>
                    </a:cxn>
                    <a:cxn ang="0">
                      <a:pos x="105" y="17"/>
                    </a:cxn>
                    <a:cxn ang="0">
                      <a:pos x="91" y="11"/>
                    </a:cxn>
                    <a:cxn ang="0">
                      <a:pos x="85" y="8"/>
                    </a:cxn>
                    <a:cxn ang="0">
                      <a:pos x="72" y="12"/>
                    </a:cxn>
                    <a:cxn ang="0">
                      <a:pos x="67" y="11"/>
                    </a:cxn>
                    <a:cxn ang="0">
                      <a:pos x="60" y="2"/>
                    </a:cxn>
                    <a:cxn ang="0">
                      <a:pos x="50" y="0"/>
                    </a:cxn>
                    <a:cxn ang="0">
                      <a:pos x="45" y="1"/>
                    </a:cxn>
                    <a:cxn ang="0">
                      <a:pos x="41" y="4"/>
                    </a:cxn>
                    <a:cxn ang="0">
                      <a:pos x="26" y="4"/>
                    </a:cxn>
                    <a:cxn ang="0">
                      <a:pos x="23" y="10"/>
                    </a:cxn>
                    <a:cxn ang="0">
                      <a:pos x="18" y="21"/>
                    </a:cxn>
                    <a:cxn ang="0">
                      <a:pos x="16" y="28"/>
                    </a:cxn>
                    <a:cxn ang="0">
                      <a:pos x="13" y="31"/>
                    </a:cxn>
                    <a:cxn ang="0">
                      <a:pos x="16" y="52"/>
                    </a:cxn>
                    <a:cxn ang="0">
                      <a:pos x="13" y="64"/>
                    </a:cxn>
                    <a:cxn ang="0">
                      <a:pos x="7" y="74"/>
                    </a:cxn>
                    <a:cxn ang="0">
                      <a:pos x="0" y="85"/>
                    </a:cxn>
                    <a:cxn ang="0">
                      <a:pos x="1" y="103"/>
                    </a:cxn>
                    <a:cxn ang="0">
                      <a:pos x="3" y="111"/>
                    </a:cxn>
                    <a:cxn ang="0">
                      <a:pos x="6" y="116"/>
                    </a:cxn>
                    <a:cxn ang="0">
                      <a:pos x="16" y="121"/>
                    </a:cxn>
                    <a:cxn ang="0">
                      <a:pos x="36" y="126"/>
                    </a:cxn>
                    <a:cxn ang="0">
                      <a:pos x="45" y="139"/>
                    </a:cxn>
                    <a:cxn ang="0">
                      <a:pos x="48" y="148"/>
                    </a:cxn>
                    <a:cxn ang="0">
                      <a:pos x="54" y="153"/>
                    </a:cxn>
                    <a:cxn ang="0">
                      <a:pos x="67" y="150"/>
                    </a:cxn>
                    <a:cxn ang="0">
                      <a:pos x="81" y="149"/>
                    </a:cxn>
                    <a:cxn ang="0">
                      <a:pos x="91" y="148"/>
                    </a:cxn>
                    <a:cxn ang="0">
                      <a:pos x="94" y="148"/>
                    </a:cxn>
                    <a:cxn ang="0">
                      <a:pos x="98" y="131"/>
                    </a:cxn>
                    <a:cxn ang="0">
                      <a:pos x="117" y="112"/>
                    </a:cxn>
                  </a:cxnLst>
                  <a:rect l="0" t="0" r="r" b="b"/>
                  <a:pathLst>
                    <a:path w="189" h="153">
                      <a:moveTo>
                        <a:pt x="117" y="112"/>
                      </a:moveTo>
                      <a:lnTo>
                        <a:pt x="117" y="112"/>
                      </a:lnTo>
                      <a:lnTo>
                        <a:pt x="121" y="112"/>
                      </a:lnTo>
                      <a:lnTo>
                        <a:pt x="124" y="112"/>
                      </a:lnTo>
                      <a:lnTo>
                        <a:pt x="127" y="111"/>
                      </a:lnTo>
                      <a:lnTo>
                        <a:pt x="127" y="111"/>
                      </a:lnTo>
                      <a:lnTo>
                        <a:pt x="129" y="111"/>
                      </a:lnTo>
                      <a:lnTo>
                        <a:pt x="132" y="112"/>
                      </a:lnTo>
                      <a:lnTo>
                        <a:pt x="137" y="115"/>
                      </a:lnTo>
                      <a:lnTo>
                        <a:pt x="138" y="119"/>
                      </a:lnTo>
                      <a:lnTo>
                        <a:pt x="138" y="119"/>
                      </a:lnTo>
                      <a:lnTo>
                        <a:pt x="139" y="121"/>
                      </a:lnTo>
                      <a:lnTo>
                        <a:pt x="141" y="119"/>
                      </a:lnTo>
                      <a:lnTo>
                        <a:pt x="145" y="112"/>
                      </a:lnTo>
                      <a:lnTo>
                        <a:pt x="145" y="112"/>
                      </a:lnTo>
                      <a:lnTo>
                        <a:pt x="151" y="99"/>
                      </a:lnTo>
                      <a:lnTo>
                        <a:pt x="155" y="92"/>
                      </a:lnTo>
                      <a:lnTo>
                        <a:pt x="156" y="88"/>
                      </a:lnTo>
                      <a:lnTo>
                        <a:pt x="156" y="88"/>
                      </a:lnTo>
                      <a:lnTo>
                        <a:pt x="158" y="85"/>
                      </a:lnTo>
                      <a:lnTo>
                        <a:pt x="161" y="82"/>
                      </a:lnTo>
                      <a:lnTo>
                        <a:pt x="162" y="79"/>
                      </a:lnTo>
                      <a:lnTo>
                        <a:pt x="164" y="78"/>
                      </a:lnTo>
                      <a:lnTo>
                        <a:pt x="164" y="78"/>
                      </a:lnTo>
                      <a:lnTo>
                        <a:pt x="164" y="74"/>
                      </a:lnTo>
                      <a:lnTo>
                        <a:pt x="165" y="71"/>
                      </a:lnTo>
                      <a:lnTo>
                        <a:pt x="166" y="69"/>
                      </a:lnTo>
                      <a:lnTo>
                        <a:pt x="166" y="69"/>
                      </a:lnTo>
                      <a:lnTo>
                        <a:pt x="168" y="68"/>
                      </a:lnTo>
                      <a:lnTo>
                        <a:pt x="169" y="65"/>
                      </a:lnTo>
                      <a:lnTo>
                        <a:pt x="169" y="59"/>
                      </a:lnTo>
                      <a:lnTo>
                        <a:pt x="169" y="59"/>
                      </a:lnTo>
                      <a:lnTo>
                        <a:pt x="171" y="55"/>
                      </a:lnTo>
                      <a:lnTo>
                        <a:pt x="174" y="49"/>
                      </a:lnTo>
                      <a:lnTo>
                        <a:pt x="179" y="41"/>
                      </a:lnTo>
                      <a:lnTo>
                        <a:pt x="179" y="41"/>
                      </a:lnTo>
                      <a:lnTo>
                        <a:pt x="181" y="41"/>
                      </a:lnTo>
                      <a:lnTo>
                        <a:pt x="183" y="39"/>
                      </a:lnTo>
                      <a:lnTo>
                        <a:pt x="186" y="38"/>
                      </a:lnTo>
                      <a:lnTo>
                        <a:pt x="189" y="37"/>
                      </a:lnTo>
                      <a:lnTo>
                        <a:pt x="189" y="37"/>
                      </a:lnTo>
                      <a:lnTo>
                        <a:pt x="189" y="29"/>
                      </a:lnTo>
                      <a:lnTo>
                        <a:pt x="189" y="28"/>
                      </a:lnTo>
                      <a:lnTo>
                        <a:pt x="188" y="27"/>
                      </a:lnTo>
                      <a:lnTo>
                        <a:pt x="188" y="27"/>
                      </a:lnTo>
                      <a:lnTo>
                        <a:pt x="183" y="24"/>
                      </a:lnTo>
                      <a:lnTo>
                        <a:pt x="182" y="21"/>
                      </a:lnTo>
                      <a:lnTo>
                        <a:pt x="181" y="20"/>
                      </a:lnTo>
                      <a:lnTo>
                        <a:pt x="181" y="20"/>
                      </a:lnTo>
                      <a:lnTo>
                        <a:pt x="182" y="11"/>
                      </a:lnTo>
                      <a:lnTo>
                        <a:pt x="182" y="11"/>
                      </a:lnTo>
                      <a:lnTo>
                        <a:pt x="179" y="10"/>
                      </a:lnTo>
                      <a:lnTo>
                        <a:pt x="178" y="8"/>
                      </a:lnTo>
                      <a:lnTo>
                        <a:pt x="176" y="4"/>
                      </a:lnTo>
                      <a:lnTo>
                        <a:pt x="176" y="4"/>
                      </a:lnTo>
                      <a:lnTo>
                        <a:pt x="174" y="1"/>
                      </a:lnTo>
                      <a:lnTo>
                        <a:pt x="172" y="1"/>
                      </a:lnTo>
                      <a:lnTo>
                        <a:pt x="171" y="1"/>
                      </a:lnTo>
                      <a:lnTo>
                        <a:pt x="171" y="1"/>
                      </a:lnTo>
                      <a:lnTo>
                        <a:pt x="168" y="2"/>
                      </a:lnTo>
                      <a:lnTo>
                        <a:pt x="165" y="5"/>
                      </a:lnTo>
                      <a:lnTo>
                        <a:pt x="162" y="10"/>
                      </a:lnTo>
                      <a:lnTo>
                        <a:pt x="159" y="11"/>
                      </a:lnTo>
                      <a:lnTo>
                        <a:pt x="159" y="11"/>
                      </a:lnTo>
                      <a:lnTo>
                        <a:pt x="155" y="11"/>
                      </a:lnTo>
                      <a:lnTo>
                        <a:pt x="151" y="11"/>
                      </a:lnTo>
                      <a:lnTo>
                        <a:pt x="145" y="8"/>
                      </a:lnTo>
                      <a:lnTo>
                        <a:pt x="145" y="8"/>
                      </a:lnTo>
                      <a:lnTo>
                        <a:pt x="142" y="7"/>
                      </a:lnTo>
                      <a:lnTo>
                        <a:pt x="135" y="7"/>
                      </a:lnTo>
                      <a:lnTo>
                        <a:pt x="125" y="8"/>
                      </a:lnTo>
                      <a:lnTo>
                        <a:pt x="125" y="8"/>
                      </a:lnTo>
                      <a:lnTo>
                        <a:pt x="122" y="8"/>
                      </a:lnTo>
                      <a:lnTo>
                        <a:pt x="118" y="11"/>
                      </a:lnTo>
                      <a:lnTo>
                        <a:pt x="114" y="15"/>
                      </a:lnTo>
                      <a:lnTo>
                        <a:pt x="114" y="15"/>
                      </a:lnTo>
                      <a:lnTo>
                        <a:pt x="109" y="17"/>
                      </a:lnTo>
                      <a:lnTo>
                        <a:pt x="105" y="17"/>
                      </a:lnTo>
                      <a:lnTo>
                        <a:pt x="98" y="15"/>
                      </a:lnTo>
                      <a:lnTo>
                        <a:pt x="98" y="15"/>
                      </a:lnTo>
                      <a:lnTo>
                        <a:pt x="91" y="11"/>
                      </a:lnTo>
                      <a:lnTo>
                        <a:pt x="88" y="10"/>
                      </a:lnTo>
                      <a:lnTo>
                        <a:pt x="85" y="8"/>
                      </a:lnTo>
                      <a:lnTo>
                        <a:pt x="85" y="8"/>
                      </a:lnTo>
                      <a:lnTo>
                        <a:pt x="80" y="10"/>
                      </a:lnTo>
                      <a:lnTo>
                        <a:pt x="72" y="12"/>
                      </a:lnTo>
                      <a:lnTo>
                        <a:pt x="72" y="12"/>
                      </a:lnTo>
                      <a:lnTo>
                        <a:pt x="70" y="12"/>
                      </a:lnTo>
                      <a:lnTo>
                        <a:pt x="68" y="12"/>
                      </a:lnTo>
                      <a:lnTo>
                        <a:pt x="67" y="11"/>
                      </a:lnTo>
                      <a:lnTo>
                        <a:pt x="63" y="4"/>
                      </a:lnTo>
                      <a:lnTo>
                        <a:pt x="63" y="4"/>
                      </a:lnTo>
                      <a:lnTo>
                        <a:pt x="60" y="2"/>
                      </a:lnTo>
                      <a:lnTo>
                        <a:pt x="57" y="2"/>
                      </a:lnTo>
                      <a:lnTo>
                        <a:pt x="53" y="1"/>
                      </a:lnTo>
                      <a:lnTo>
                        <a:pt x="50" y="0"/>
                      </a:lnTo>
                      <a:lnTo>
                        <a:pt x="50" y="0"/>
                      </a:lnTo>
                      <a:lnTo>
                        <a:pt x="47" y="0"/>
                      </a:lnTo>
                      <a:lnTo>
                        <a:pt x="45" y="1"/>
                      </a:lnTo>
                      <a:lnTo>
                        <a:pt x="43" y="2"/>
                      </a:lnTo>
                      <a:lnTo>
                        <a:pt x="41" y="4"/>
                      </a:lnTo>
                      <a:lnTo>
                        <a:pt x="41" y="4"/>
                      </a:lnTo>
                      <a:lnTo>
                        <a:pt x="33" y="2"/>
                      </a:lnTo>
                      <a:lnTo>
                        <a:pt x="28" y="2"/>
                      </a:lnTo>
                      <a:lnTo>
                        <a:pt x="26" y="4"/>
                      </a:lnTo>
                      <a:lnTo>
                        <a:pt x="26" y="4"/>
                      </a:lnTo>
                      <a:lnTo>
                        <a:pt x="24" y="7"/>
                      </a:lnTo>
                      <a:lnTo>
                        <a:pt x="23" y="10"/>
                      </a:lnTo>
                      <a:lnTo>
                        <a:pt x="23" y="17"/>
                      </a:lnTo>
                      <a:lnTo>
                        <a:pt x="23" y="17"/>
                      </a:lnTo>
                      <a:lnTo>
                        <a:pt x="18" y="21"/>
                      </a:lnTo>
                      <a:lnTo>
                        <a:pt x="16" y="24"/>
                      </a:lnTo>
                      <a:lnTo>
                        <a:pt x="16" y="28"/>
                      </a:lnTo>
                      <a:lnTo>
                        <a:pt x="16" y="28"/>
                      </a:lnTo>
                      <a:lnTo>
                        <a:pt x="14" y="29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16" y="41"/>
                      </a:lnTo>
                      <a:lnTo>
                        <a:pt x="16" y="41"/>
                      </a:lnTo>
                      <a:lnTo>
                        <a:pt x="16" y="52"/>
                      </a:lnTo>
                      <a:lnTo>
                        <a:pt x="16" y="59"/>
                      </a:lnTo>
                      <a:lnTo>
                        <a:pt x="13" y="64"/>
                      </a:lnTo>
                      <a:lnTo>
                        <a:pt x="13" y="64"/>
                      </a:lnTo>
                      <a:lnTo>
                        <a:pt x="8" y="71"/>
                      </a:lnTo>
                      <a:lnTo>
                        <a:pt x="7" y="74"/>
                      </a:lnTo>
                      <a:lnTo>
                        <a:pt x="7" y="74"/>
                      </a:lnTo>
                      <a:lnTo>
                        <a:pt x="4" y="76"/>
                      </a:lnTo>
                      <a:lnTo>
                        <a:pt x="1" y="81"/>
                      </a:lnTo>
                      <a:lnTo>
                        <a:pt x="0" y="85"/>
                      </a:lnTo>
                      <a:lnTo>
                        <a:pt x="0" y="85"/>
                      </a:lnTo>
                      <a:lnTo>
                        <a:pt x="0" y="95"/>
                      </a:lnTo>
                      <a:lnTo>
                        <a:pt x="1" y="103"/>
                      </a:lnTo>
                      <a:lnTo>
                        <a:pt x="1" y="103"/>
                      </a:lnTo>
                      <a:lnTo>
                        <a:pt x="1" y="108"/>
                      </a:lnTo>
                      <a:lnTo>
                        <a:pt x="3" y="111"/>
                      </a:lnTo>
                      <a:lnTo>
                        <a:pt x="6" y="116"/>
                      </a:lnTo>
                      <a:lnTo>
                        <a:pt x="6" y="116"/>
                      </a:lnTo>
                      <a:lnTo>
                        <a:pt x="6" y="116"/>
                      </a:lnTo>
                      <a:lnTo>
                        <a:pt x="6" y="116"/>
                      </a:lnTo>
                      <a:lnTo>
                        <a:pt x="10" y="119"/>
                      </a:lnTo>
                      <a:lnTo>
                        <a:pt x="16" y="121"/>
                      </a:lnTo>
                      <a:lnTo>
                        <a:pt x="30" y="123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0" y="131"/>
                      </a:lnTo>
                      <a:lnTo>
                        <a:pt x="44" y="135"/>
                      </a:lnTo>
                      <a:lnTo>
                        <a:pt x="45" y="139"/>
                      </a:lnTo>
                      <a:lnTo>
                        <a:pt x="45" y="139"/>
                      </a:lnTo>
                      <a:lnTo>
                        <a:pt x="45" y="143"/>
                      </a:lnTo>
                      <a:lnTo>
                        <a:pt x="48" y="148"/>
                      </a:lnTo>
                      <a:lnTo>
                        <a:pt x="51" y="150"/>
                      </a:lnTo>
                      <a:lnTo>
                        <a:pt x="54" y="153"/>
                      </a:lnTo>
                      <a:lnTo>
                        <a:pt x="54" y="153"/>
                      </a:lnTo>
                      <a:lnTo>
                        <a:pt x="57" y="153"/>
                      </a:lnTo>
                      <a:lnTo>
                        <a:pt x="61" y="152"/>
                      </a:lnTo>
                      <a:lnTo>
                        <a:pt x="67" y="150"/>
                      </a:lnTo>
                      <a:lnTo>
                        <a:pt x="70" y="149"/>
                      </a:lnTo>
                      <a:lnTo>
                        <a:pt x="70" y="149"/>
                      </a:lnTo>
                      <a:lnTo>
                        <a:pt x="81" y="149"/>
                      </a:lnTo>
                      <a:lnTo>
                        <a:pt x="87" y="149"/>
                      </a:lnTo>
                      <a:lnTo>
                        <a:pt x="91" y="148"/>
                      </a:lnTo>
                      <a:lnTo>
                        <a:pt x="91" y="148"/>
                      </a:lnTo>
                      <a:lnTo>
                        <a:pt x="92" y="146"/>
                      </a:lnTo>
                      <a:lnTo>
                        <a:pt x="94" y="148"/>
                      </a:lnTo>
                      <a:lnTo>
                        <a:pt x="94" y="148"/>
                      </a:lnTo>
                      <a:lnTo>
                        <a:pt x="98" y="135"/>
                      </a:lnTo>
                      <a:lnTo>
                        <a:pt x="98" y="131"/>
                      </a:lnTo>
                      <a:lnTo>
                        <a:pt x="98" y="131"/>
                      </a:lnTo>
                      <a:lnTo>
                        <a:pt x="107" y="122"/>
                      </a:lnTo>
                      <a:lnTo>
                        <a:pt x="117" y="112"/>
                      </a:lnTo>
                      <a:lnTo>
                        <a:pt x="117" y="11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3" name="Equatorial Guinea">
                  <a:extLst>
                    <a:ext uri="{FF2B5EF4-FFF2-40B4-BE49-F238E27FC236}">
                      <a16:creationId xmlns:a16="http://schemas.microsoft.com/office/drawing/2014/main" id="{3225D3B9-1AB6-90B6-57A7-AE9C335C00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8324" y="4256467"/>
                  <a:ext cx="50312" cy="34036"/>
                </a:xfrm>
                <a:custGeom>
                  <a:avLst/>
                  <a:gdLst/>
                  <a:ahLst/>
                  <a:cxnLst>
                    <a:cxn ang="0">
                      <a:pos x="32" y="20"/>
                    </a:cxn>
                    <a:cxn ang="0">
                      <a:pos x="32" y="20"/>
                    </a:cxn>
                    <a:cxn ang="0">
                      <a:pos x="34" y="15"/>
                    </a:cxn>
                    <a:cxn ang="0">
                      <a:pos x="34" y="0"/>
                    </a:cxn>
                    <a:cxn ang="0">
                      <a:pos x="30" y="2"/>
                    </a:cxn>
                    <a:cxn ang="0">
                      <a:pos x="7" y="2"/>
                    </a:cxn>
                    <a:cxn ang="0">
                      <a:pos x="7" y="2"/>
                    </a:cxn>
                    <a:cxn ang="0">
                      <a:pos x="8" y="2"/>
                    </a:cxn>
                    <a:cxn ang="0">
                      <a:pos x="8" y="2"/>
                    </a:cxn>
                    <a:cxn ang="0">
                      <a:pos x="8" y="5"/>
                    </a:cxn>
                    <a:cxn ang="0">
                      <a:pos x="8" y="8"/>
                    </a:cxn>
                    <a:cxn ang="0">
                      <a:pos x="7" y="10"/>
                    </a:cxn>
                    <a:cxn ang="0">
                      <a:pos x="4" y="12"/>
                    </a:cxn>
                    <a:cxn ang="0">
                      <a:pos x="4" y="12"/>
                    </a:cxn>
                    <a:cxn ang="0">
                      <a:pos x="1" y="15"/>
                    </a:cxn>
                    <a:cxn ang="0">
                      <a:pos x="0" y="16"/>
                    </a:cxn>
                    <a:cxn ang="0">
                      <a:pos x="1" y="17"/>
                    </a:cxn>
                    <a:cxn ang="0">
                      <a:pos x="2" y="19"/>
                    </a:cxn>
                    <a:cxn ang="0">
                      <a:pos x="2" y="19"/>
                    </a:cxn>
                    <a:cxn ang="0">
                      <a:pos x="4" y="19"/>
                    </a:cxn>
                    <a:cxn ang="0">
                      <a:pos x="5" y="20"/>
                    </a:cxn>
                    <a:cxn ang="0">
                      <a:pos x="4" y="23"/>
                    </a:cxn>
                    <a:cxn ang="0">
                      <a:pos x="4" y="23"/>
                    </a:cxn>
                    <a:cxn ang="0">
                      <a:pos x="11" y="22"/>
                    </a:cxn>
                    <a:cxn ang="0">
                      <a:pos x="11" y="22"/>
                    </a:cxn>
                    <a:cxn ang="0">
                      <a:pos x="32" y="20"/>
                    </a:cxn>
                    <a:cxn ang="0">
                      <a:pos x="32" y="20"/>
                    </a:cxn>
                  </a:cxnLst>
                  <a:rect l="0" t="0" r="r" b="b"/>
                  <a:pathLst>
                    <a:path w="34" h="23">
                      <a:moveTo>
                        <a:pt x="32" y="20"/>
                      </a:moveTo>
                      <a:lnTo>
                        <a:pt x="32" y="20"/>
                      </a:lnTo>
                      <a:lnTo>
                        <a:pt x="34" y="15"/>
                      </a:lnTo>
                      <a:lnTo>
                        <a:pt x="34" y="0"/>
                      </a:lnTo>
                      <a:lnTo>
                        <a:pt x="30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5"/>
                      </a:lnTo>
                      <a:lnTo>
                        <a:pt x="8" y="8"/>
                      </a:lnTo>
                      <a:lnTo>
                        <a:pt x="7" y="10"/>
                      </a:lnTo>
                      <a:lnTo>
                        <a:pt x="4" y="12"/>
                      </a:lnTo>
                      <a:lnTo>
                        <a:pt x="4" y="12"/>
                      </a:lnTo>
                      <a:lnTo>
                        <a:pt x="1" y="15"/>
                      </a:lnTo>
                      <a:lnTo>
                        <a:pt x="0" y="16"/>
                      </a:lnTo>
                      <a:lnTo>
                        <a:pt x="1" y="17"/>
                      </a:lnTo>
                      <a:lnTo>
                        <a:pt x="2" y="19"/>
                      </a:lnTo>
                      <a:lnTo>
                        <a:pt x="2" y="19"/>
                      </a:lnTo>
                      <a:lnTo>
                        <a:pt x="4" y="19"/>
                      </a:lnTo>
                      <a:lnTo>
                        <a:pt x="5" y="20"/>
                      </a:lnTo>
                      <a:lnTo>
                        <a:pt x="4" y="23"/>
                      </a:lnTo>
                      <a:lnTo>
                        <a:pt x="4" y="23"/>
                      </a:lnTo>
                      <a:lnTo>
                        <a:pt x="11" y="22"/>
                      </a:lnTo>
                      <a:lnTo>
                        <a:pt x="11" y="22"/>
                      </a:lnTo>
                      <a:lnTo>
                        <a:pt x="32" y="20"/>
                      </a:lnTo>
                      <a:lnTo>
                        <a:pt x="32" y="2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4" name="Gabon">
                  <a:extLst>
                    <a:ext uri="{FF2B5EF4-FFF2-40B4-BE49-F238E27FC236}">
                      <a16:creationId xmlns:a16="http://schemas.microsoft.com/office/drawing/2014/main" id="{6EDFE0D8-89FD-EAD0-A8BB-18634FA7A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006" y="4254988"/>
                  <a:ext cx="130221" cy="149459"/>
                </a:xfrm>
                <a:custGeom>
                  <a:avLst/>
                  <a:gdLst/>
                  <a:ahLst/>
                  <a:cxnLst>
                    <a:cxn ang="0">
                      <a:pos x="44" y="97"/>
                    </a:cxn>
                    <a:cxn ang="0">
                      <a:pos x="48" y="92"/>
                    </a:cxn>
                    <a:cxn ang="0">
                      <a:pos x="46" y="84"/>
                    </a:cxn>
                    <a:cxn ang="0">
                      <a:pos x="46" y="80"/>
                    </a:cxn>
                    <a:cxn ang="0">
                      <a:pos x="51" y="77"/>
                    </a:cxn>
                    <a:cxn ang="0">
                      <a:pos x="56" y="77"/>
                    </a:cxn>
                    <a:cxn ang="0">
                      <a:pos x="58" y="75"/>
                    </a:cxn>
                    <a:cxn ang="0">
                      <a:pos x="60" y="70"/>
                    </a:cxn>
                    <a:cxn ang="0">
                      <a:pos x="63" y="68"/>
                    </a:cxn>
                    <a:cxn ang="0">
                      <a:pos x="67" y="73"/>
                    </a:cxn>
                    <a:cxn ang="0">
                      <a:pos x="70" y="77"/>
                    </a:cxn>
                    <a:cxn ang="0">
                      <a:pos x="71" y="78"/>
                    </a:cxn>
                    <a:cxn ang="0">
                      <a:pos x="77" y="78"/>
                    </a:cxn>
                    <a:cxn ang="0">
                      <a:pos x="84" y="80"/>
                    </a:cxn>
                    <a:cxn ang="0">
                      <a:pos x="85" y="78"/>
                    </a:cxn>
                    <a:cxn ang="0">
                      <a:pos x="88" y="73"/>
                    </a:cxn>
                    <a:cxn ang="0">
                      <a:pos x="88" y="61"/>
                    </a:cxn>
                    <a:cxn ang="0">
                      <a:pos x="87" y="47"/>
                    </a:cxn>
                    <a:cxn ang="0">
                      <a:pos x="84" y="44"/>
                    </a:cxn>
                    <a:cxn ang="0">
                      <a:pos x="78" y="37"/>
                    </a:cxn>
                    <a:cxn ang="0">
                      <a:pos x="81" y="31"/>
                    </a:cxn>
                    <a:cxn ang="0">
                      <a:pos x="85" y="28"/>
                    </a:cxn>
                    <a:cxn ang="0">
                      <a:pos x="85" y="21"/>
                    </a:cxn>
                    <a:cxn ang="0">
                      <a:pos x="84" y="18"/>
                    </a:cxn>
                    <a:cxn ang="0">
                      <a:pos x="78" y="17"/>
                    </a:cxn>
                    <a:cxn ang="0">
                      <a:pos x="70" y="18"/>
                    </a:cxn>
                    <a:cxn ang="0">
                      <a:pos x="67" y="18"/>
                    </a:cxn>
                    <a:cxn ang="0">
                      <a:pos x="70" y="1"/>
                    </a:cxn>
                    <a:cxn ang="0">
                      <a:pos x="46" y="0"/>
                    </a:cxn>
                    <a:cxn ang="0">
                      <a:pos x="43" y="1"/>
                    </a:cxn>
                    <a:cxn ang="0">
                      <a:pos x="41" y="21"/>
                    </a:cxn>
                    <a:cxn ang="0">
                      <a:pos x="20" y="23"/>
                    </a:cxn>
                    <a:cxn ang="0">
                      <a:pos x="13" y="24"/>
                    </a:cxn>
                    <a:cxn ang="0">
                      <a:pos x="10" y="27"/>
                    </a:cxn>
                    <a:cxn ang="0">
                      <a:pos x="10" y="28"/>
                    </a:cxn>
                    <a:cxn ang="0">
                      <a:pos x="14" y="33"/>
                    </a:cxn>
                    <a:cxn ang="0">
                      <a:pos x="16" y="36"/>
                    </a:cxn>
                    <a:cxn ang="0">
                      <a:pos x="16" y="37"/>
                    </a:cxn>
                    <a:cxn ang="0">
                      <a:pos x="9" y="40"/>
                    </a:cxn>
                    <a:cxn ang="0">
                      <a:pos x="7" y="43"/>
                    </a:cxn>
                    <a:cxn ang="0">
                      <a:pos x="7" y="46"/>
                    </a:cxn>
                    <a:cxn ang="0">
                      <a:pos x="2" y="53"/>
                    </a:cxn>
                    <a:cxn ang="0">
                      <a:pos x="0" y="54"/>
                    </a:cxn>
                    <a:cxn ang="0">
                      <a:pos x="3" y="60"/>
                    </a:cxn>
                    <a:cxn ang="0">
                      <a:pos x="9" y="67"/>
                    </a:cxn>
                    <a:cxn ang="0">
                      <a:pos x="9" y="68"/>
                    </a:cxn>
                    <a:cxn ang="0">
                      <a:pos x="20" y="81"/>
                    </a:cxn>
                    <a:cxn ang="0">
                      <a:pos x="24" y="87"/>
                    </a:cxn>
                    <a:cxn ang="0">
                      <a:pos x="30" y="95"/>
                    </a:cxn>
                    <a:cxn ang="0">
                      <a:pos x="36" y="101"/>
                    </a:cxn>
                    <a:cxn ang="0">
                      <a:pos x="44" y="97"/>
                    </a:cxn>
                  </a:cxnLst>
                  <a:rect l="0" t="0" r="r" b="b"/>
                  <a:pathLst>
                    <a:path w="88" h="101">
                      <a:moveTo>
                        <a:pt x="44" y="97"/>
                      </a:moveTo>
                      <a:lnTo>
                        <a:pt x="44" y="97"/>
                      </a:lnTo>
                      <a:lnTo>
                        <a:pt x="48" y="95"/>
                      </a:lnTo>
                      <a:lnTo>
                        <a:pt x="48" y="92"/>
                      </a:lnTo>
                      <a:lnTo>
                        <a:pt x="48" y="88"/>
                      </a:lnTo>
                      <a:lnTo>
                        <a:pt x="46" y="84"/>
                      </a:lnTo>
                      <a:lnTo>
                        <a:pt x="46" y="84"/>
                      </a:lnTo>
                      <a:lnTo>
                        <a:pt x="46" y="80"/>
                      </a:lnTo>
                      <a:lnTo>
                        <a:pt x="47" y="77"/>
                      </a:lnTo>
                      <a:lnTo>
                        <a:pt x="51" y="77"/>
                      </a:lnTo>
                      <a:lnTo>
                        <a:pt x="56" y="77"/>
                      </a:lnTo>
                      <a:lnTo>
                        <a:pt x="56" y="77"/>
                      </a:lnTo>
                      <a:lnTo>
                        <a:pt x="57" y="77"/>
                      </a:lnTo>
                      <a:lnTo>
                        <a:pt x="58" y="75"/>
                      </a:lnTo>
                      <a:lnTo>
                        <a:pt x="60" y="73"/>
                      </a:lnTo>
                      <a:lnTo>
                        <a:pt x="60" y="70"/>
                      </a:lnTo>
                      <a:lnTo>
                        <a:pt x="63" y="68"/>
                      </a:lnTo>
                      <a:lnTo>
                        <a:pt x="63" y="68"/>
                      </a:lnTo>
                      <a:lnTo>
                        <a:pt x="66" y="70"/>
                      </a:lnTo>
                      <a:lnTo>
                        <a:pt x="67" y="73"/>
                      </a:lnTo>
                      <a:lnTo>
                        <a:pt x="68" y="77"/>
                      </a:lnTo>
                      <a:lnTo>
                        <a:pt x="70" y="77"/>
                      </a:lnTo>
                      <a:lnTo>
                        <a:pt x="71" y="78"/>
                      </a:lnTo>
                      <a:lnTo>
                        <a:pt x="71" y="78"/>
                      </a:lnTo>
                      <a:lnTo>
                        <a:pt x="74" y="78"/>
                      </a:lnTo>
                      <a:lnTo>
                        <a:pt x="77" y="78"/>
                      </a:lnTo>
                      <a:lnTo>
                        <a:pt x="80" y="80"/>
                      </a:lnTo>
                      <a:lnTo>
                        <a:pt x="84" y="80"/>
                      </a:lnTo>
                      <a:lnTo>
                        <a:pt x="84" y="80"/>
                      </a:lnTo>
                      <a:lnTo>
                        <a:pt x="85" y="78"/>
                      </a:lnTo>
                      <a:lnTo>
                        <a:pt x="87" y="77"/>
                      </a:lnTo>
                      <a:lnTo>
                        <a:pt x="88" y="73"/>
                      </a:lnTo>
                      <a:lnTo>
                        <a:pt x="88" y="61"/>
                      </a:lnTo>
                      <a:lnTo>
                        <a:pt x="88" y="61"/>
                      </a:lnTo>
                      <a:lnTo>
                        <a:pt x="88" y="50"/>
                      </a:lnTo>
                      <a:lnTo>
                        <a:pt x="87" y="47"/>
                      </a:lnTo>
                      <a:lnTo>
                        <a:pt x="84" y="44"/>
                      </a:lnTo>
                      <a:lnTo>
                        <a:pt x="84" y="44"/>
                      </a:lnTo>
                      <a:lnTo>
                        <a:pt x="81" y="41"/>
                      </a:lnTo>
                      <a:lnTo>
                        <a:pt x="78" y="37"/>
                      </a:lnTo>
                      <a:lnTo>
                        <a:pt x="78" y="34"/>
                      </a:lnTo>
                      <a:lnTo>
                        <a:pt x="81" y="31"/>
                      </a:lnTo>
                      <a:lnTo>
                        <a:pt x="81" y="31"/>
                      </a:lnTo>
                      <a:lnTo>
                        <a:pt x="85" y="28"/>
                      </a:lnTo>
                      <a:lnTo>
                        <a:pt x="87" y="24"/>
                      </a:lnTo>
                      <a:lnTo>
                        <a:pt x="85" y="21"/>
                      </a:lnTo>
                      <a:lnTo>
                        <a:pt x="84" y="18"/>
                      </a:lnTo>
                      <a:lnTo>
                        <a:pt x="84" y="18"/>
                      </a:lnTo>
                      <a:lnTo>
                        <a:pt x="81" y="17"/>
                      </a:lnTo>
                      <a:lnTo>
                        <a:pt x="78" y="17"/>
                      </a:lnTo>
                      <a:lnTo>
                        <a:pt x="74" y="18"/>
                      </a:lnTo>
                      <a:lnTo>
                        <a:pt x="70" y="18"/>
                      </a:lnTo>
                      <a:lnTo>
                        <a:pt x="68" y="18"/>
                      </a:lnTo>
                      <a:lnTo>
                        <a:pt x="67" y="18"/>
                      </a:lnTo>
                      <a:lnTo>
                        <a:pt x="67" y="18"/>
                      </a:lnTo>
                      <a:lnTo>
                        <a:pt x="70" y="1"/>
                      </a:lnTo>
                      <a:lnTo>
                        <a:pt x="70" y="1"/>
                      </a:lnTo>
                      <a:lnTo>
                        <a:pt x="46" y="0"/>
                      </a:lnTo>
                      <a:lnTo>
                        <a:pt x="43" y="1"/>
                      </a:lnTo>
                      <a:lnTo>
                        <a:pt x="43" y="1"/>
                      </a:lnTo>
                      <a:lnTo>
                        <a:pt x="43" y="16"/>
                      </a:lnTo>
                      <a:lnTo>
                        <a:pt x="41" y="21"/>
                      </a:lnTo>
                      <a:lnTo>
                        <a:pt x="41" y="21"/>
                      </a:lnTo>
                      <a:lnTo>
                        <a:pt x="20" y="23"/>
                      </a:lnTo>
                      <a:lnTo>
                        <a:pt x="20" y="23"/>
                      </a:lnTo>
                      <a:lnTo>
                        <a:pt x="13" y="24"/>
                      </a:lnTo>
                      <a:lnTo>
                        <a:pt x="13" y="24"/>
                      </a:lnTo>
                      <a:lnTo>
                        <a:pt x="10" y="27"/>
                      </a:lnTo>
                      <a:lnTo>
                        <a:pt x="10" y="27"/>
                      </a:lnTo>
                      <a:lnTo>
                        <a:pt x="10" y="28"/>
                      </a:lnTo>
                      <a:lnTo>
                        <a:pt x="11" y="31"/>
                      </a:lnTo>
                      <a:lnTo>
                        <a:pt x="14" y="33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7"/>
                      </a:lnTo>
                      <a:lnTo>
                        <a:pt x="16" y="37"/>
                      </a:lnTo>
                      <a:lnTo>
                        <a:pt x="11" y="38"/>
                      </a:lnTo>
                      <a:lnTo>
                        <a:pt x="9" y="40"/>
                      </a:lnTo>
                      <a:lnTo>
                        <a:pt x="7" y="41"/>
                      </a:lnTo>
                      <a:lnTo>
                        <a:pt x="7" y="43"/>
                      </a:lnTo>
                      <a:lnTo>
                        <a:pt x="7" y="43"/>
                      </a:lnTo>
                      <a:lnTo>
                        <a:pt x="7" y="46"/>
                      </a:lnTo>
                      <a:lnTo>
                        <a:pt x="6" y="48"/>
                      </a:lnTo>
                      <a:lnTo>
                        <a:pt x="2" y="53"/>
                      </a:lnTo>
                      <a:lnTo>
                        <a:pt x="2" y="53"/>
                      </a:lnTo>
                      <a:lnTo>
                        <a:pt x="0" y="54"/>
                      </a:lnTo>
                      <a:lnTo>
                        <a:pt x="2" y="55"/>
                      </a:lnTo>
                      <a:lnTo>
                        <a:pt x="3" y="60"/>
                      </a:lnTo>
                      <a:lnTo>
                        <a:pt x="7" y="63"/>
                      </a:lnTo>
                      <a:lnTo>
                        <a:pt x="9" y="67"/>
                      </a:lnTo>
                      <a:lnTo>
                        <a:pt x="9" y="67"/>
                      </a:lnTo>
                      <a:lnTo>
                        <a:pt x="9" y="68"/>
                      </a:lnTo>
                      <a:lnTo>
                        <a:pt x="11" y="71"/>
                      </a:lnTo>
                      <a:lnTo>
                        <a:pt x="20" y="81"/>
                      </a:lnTo>
                      <a:lnTo>
                        <a:pt x="20" y="81"/>
                      </a:lnTo>
                      <a:lnTo>
                        <a:pt x="24" y="87"/>
                      </a:lnTo>
                      <a:lnTo>
                        <a:pt x="27" y="91"/>
                      </a:lnTo>
                      <a:lnTo>
                        <a:pt x="30" y="95"/>
                      </a:lnTo>
                      <a:lnTo>
                        <a:pt x="36" y="101"/>
                      </a:lnTo>
                      <a:lnTo>
                        <a:pt x="36" y="101"/>
                      </a:lnTo>
                      <a:lnTo>
                        <a:pt x="39" y="98"/>
                      </a:lnTo>
                      <a:lnTo>
                        <a:pt x="44" y="97"/>
                      </a:lnTo>
                      <a:lnTo>
                        <a:pt x="44" y="9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5" name="Mauritania">
                  <a:extLst>
                    <a:ext uri="{FF2B5EF4-FFF2-40B4-BE49-F238E27FC236}">
                      <a16:creationId xmlns:a16="http://schemas.microsoft.com/office/drawing/2014/main" id="{A22A52D7-E692-9713-4E83-498858AAA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7936" y="3642358"/>
                  <a:ext cx="287078" cy="315194"/>
                </a:xfrm>
                <a:custGeom>
                  <a:avLst/>
                  <a:gdLst/>
                  <a:ahLst/>
                  <a:cxnLst>
                    <a:cxn ang="0">
                      <a:pos x="15" y="184"/>
                    </a:cxn>
                    <a:cxn ang="0">
                      <a:pos x="29" y="184"/>
                    </a:cxn>
                    <a:cxn ang="0">
                      <a:pos x="34" y="182"/>
                    </a:cxn>
                    <a:cxn ang="0">
                      <a:pos x="42" y="182"/>
                    </a:cxn>
                    <a:cxn ang="0">
                      <a:pos x="49" y="188"/>
                    </a:cxn>
                    <a:cxn ang="0">
                      <a:pos x="57" y="191"/>
                    </a:cxn>
                    <a:cxn ang="0">
                      <a:pos x="60" y="198"/>
                    </a:cxn>
                    <a:cxn ang="0">
                      <a:pos x="67" y="205"/>
                    </a:cxn>
                    <a:cxn ang="0">
                      <a:pos x="73" y="209"/>
                    </a:cxn>
                    <a:cxn ang="0">
                      <a:pos x="76" y="213"/>
                    </a:cxn>
                    <a:cxn ang="0">
                      <a:pos x="83" y="211"/>
                    </a:cxn>
                    <a:cxn ang="0">
                      <a:pos x="84" y="208"/>
                    </a:cxn>
                    <a:cxn ang="0">
                      <a:pos x="86" y="202"/>
                    </a:cxn>
                    <a:cxn ang="0">
                      <a:pos x="93" y="203"/>
                    </a:cxn>
                    <a:cxn ang="0">
                      <a:pos x="97" y="206"/>
                    </a:cxn>
                    <a:cxn ang="0">
                      <a:pos x="101" y="202"/>
                    </a:cxn>
                    <a:cxn ang="0">
                      <a:pos x="104" y="202"/>
                    </a:cxn>
                    <a:cxn ang="0">
                      <a:pos x="113" y="203"/>
                    </a:cxn>
                    <a:cxn ang="0">
                      <a:pos x="120" y="202"/>
                    </a:cxn>
                    <a:cxn ang="0">
                      <a:pos x="123" y="201"/>
                    </a:cxn>
                    <a:cxn ang="0">
                      <a:pos x="174" y="201"/>
                    </a:cxn>
                    <a:cxn ang="0">
                      <a:pos x="185" y="199"/>
                    </a:cxn>
                    <a:cxn ang="0">
                      <a:pos x="188" y="192"/>
                    </a:cxn>
                    <a:cxn ang="0">
                      <a:pos x="182" y="181"/>
                    </a:cxn>
                    <a:cxn ang="0">
                      <a:pos x="194" y="40"/>
                    </a:cxn>
                    <a:cxn ang="0">
                      <a:pos x="138" y="3"/>
                    </a:cxn>
                    <a:cxn ang="0">
                      <a:pos x="134" y="0"/>
                    </a:cxn>
                    <a:cxn ang="0">
                      <a:pos x="135" y="14"/>
                    </a:cxn>
                    <a:cxn ang="0">
                      <a:pos x="134" y="23"/>
                    </a:cxn>
                    <a:cxn ang="0">
                      <a:pos x="80" y="23"/>
                    </a:cxn>
                    <a:cxn ang="0">
                      <a:pos x="80" y="65"/>
                    </a:cxn>
                    <a:cxn ang="0">
                      <a:pos x="80" y="67"/>
                    </a:cxn>
                    <a:cxn ang="0">
                      <a:pos x="71" y="71"/>
                    </a:cxn>
                    <a:cxn ang="0">
                      <a:pos x="64" y="75"/>
                    </a:cxn>
                    <a:cxn ang="0">
                      <a:pos x="63" y="77"/>
                    </a:cxn>
                    <a:cxn ang="0">
                      <a:pos x="0" y="102"/>
                    </a:cxn>
                    <a:cxn ang="0">
                      <a:pos x="0" y="110"/>
                    </a:cxn>
                    <a:cxn ang="0">
                      <a:pos x="9" y="121"/>
                    </a:cxn>
                    <a:cxn ang="0">
                      <a:pos x="10" y="122"/>
                    </a:cxn>
                    <a:cxn ang="0">
                      <a:pos x="10" y="132"/>
                    </a:cxn>
                    <a:cxn ang="0">
                      <a:pos x="10" y="142"/>
                    </a:cxn>
                    <a:cxn ang="0">
                      <a:pos x="13" y="147"/>
                    </a:cxn>
                    <a:cxn ang="0">
                      <a:pos x="16" y="155"/>
                    </a:cxn>
                    <a:cxn ang="0">
                      <a:pos x="12" y="172"/>
                    </a:cxn>
                    <a:cxn ang="0">
                      <a:pos x="7" y="178"/>
                    </a:cxn>
                    <a:cxn ang="0">
                      <a:pos x="5" y="192"/>
                    </a:cxn>
                    <a:cxn ang="0">
                      <a:pos x="6" y="192"/>
                    </a:cxn>
                    <a:cxn ang="0">
                      <a:pos x="9" y="189"/>
                    </a:cxn>
                    <a:cxn ang="0">
                      <a:pos x="12" y="185"/>
                    </a:cxn>
                    <a:cxn ang="0">
                      <a:pos x="15" y="184"/>
                    </a:cxn>
                  </a:cxnLst>
                  <a:rect l="0" t="0" r="r" b="b"/>
                  <a:pathLst>
                    <a:path w="194" h="213">
                      <a:moveTo>
                        <a:pt x="15" y="184"/>
                      </a:moveTo>
                      <a:lnTo>
                        <a:pt x="15" y="184"/>
                      </a:lnTo>
                      <a:lnTo>
                        <a:pt x="24" y="184"/>
                      </a:lnTo>
                      <a:lnTo>
                        <a:pt x="29" y="184"/>
                      </a:lnTo>
                      <a:lnTo>
                        <a:pt x="29" y="184"/>
                      </a:lnTo>
                      <a:lnTo>
                        <a:pt x="34" y="182"/>
                      </a:lnTo>
                      <a:lnTo>
                        <a:pt x="39" y="182"/>
                      </a:lnTo>
                      <a:lnTo>
                        <a:pt x="42" y="182"/>
                      </a:lnTo>
                      <a:lnTo>
                        <a:pt x="42" y="182"/>
                      </a:lnTo>
                      <a:lnTo>
                        <a:pt x="49" y="188"/>
                      </a:lnTo>
                      <a:lnTo>
                        <a:pt x="52" y="191"/>
                      </a:lnTo>
                      <a:lnTo>
                        <a:pt x="57" y="191"/>
                      </a:lnTo>
                      <a:lnTo>
                        <a:pt x="57" y="191"/>
                      </a:lnTo>
                      <a:lnTo>
                        <a:pt x="60" y="198"/>
                      </a:lnTo>
                      <a:lnTo>
                        <a:pt x="63" y="202"/>
                      </a:lnTo>
                      <a:lnTo>
                        <a:pt x="67" y="205"/>
                      </a:lnTo>
                      <a:lnTo>
                        <a:pt x="67" y="205"/>
                      </a:lnTo>
                      <a:lnTo>
                        <a:pt x="73" y="209"/>
                      </a:lnTo>
                      <a:lnTo>
                        <a:pt x="76" y="213"/>
                      </a:lnTo>
                      <a:lnTo>
                        <a:pt x="76" y="213"/>
                      </a:lnTo>
                      <a:lnTo>
                        <a:pt x="81" y="212"/>
                      </a:lnTo>
                      <a:lnTo>
                        <a:pt x="83" y="211"/>
                      </a:lnTo>
                      <a:lnTo>
                        <a:pt x="84" y="208"/>
                      </a:lnTo>
                      <a:lnTo>
                        <a:pt x="84" y="208"/>
                      </a:lnTo>
                      <a:lnTo>
                        <a:pt x="84" y="205"/>
                      </a:lnTo>
                      <a:lnTo>
                        <a:pt x="86" y="202"/>
                      </a:lnTo>
                      <a:lnTo>
                        <a:pt x="88" y="201"/>
                      </a:lnTo>
                      <a:lnTo>
                        <a:pt x="93" y="203"/>
                      </a:lnTo>
                      <a:lnTo>
                        <a:pt x="93" y="203"/>
                      </a:lnTo>
                      <a:lnTo>
                        <a:pt x="97" y="206"/>
                      </a:lnTo>
                      <a:lnTo>
                        <a:pt x="100" y="206"/>
                      </a:lnTo>
                      <a:lnTo>
                        <a:pt x="101" y="202"/>
                      </a:lnTo>
                      <a:lnTo>
                        <a:pt x="101" y="202"/>
                      </a:lnTo>
                      <a:lnTo>
                        <a:pt x="104" y="202"/>
                      </a:lnTo>
                      <a:lnTo>
                        <a:pt x="106" y="202"/>
                      </a:lnTo>
                      <a:lnTo>
                        <a:pt x="113" y="203"/>
                      </a:lnTo>
                      <a:lnTo>
                        <a:pt x="113" y="203"/>
                      </a:lnTo>
                      <a:lnTo>
                        <a:pt x="120" y="202"/>
                      </a:lnTo>
                      <a:lnTo>
                        <a:pt x="123" y="201"/>
                      </a:lnTo>
                      <a:lnTo>
                        <a:pt x="123" y="201"/>
                      </a:lnTo>
                      <a:lnTo>
                        <a:pt x="153" y="201"/>
                      </a:lnTo>
                      <a:lnTo>
                        <a:pt x="174" y="201"/>
                      </a:lnTo>
                      <a:lnTo>
                        <a:pt x="185" y="199"/>
                      </a:lnTo>
                      <a:lnTo>
                        <a:pt x="185" y="199"/>
                      </a:lnTo>
                      <a:lnTo>
                        <a:pt x="187" y="196"/>
                      </a:lnTo>
                      <a:lnTo>
                        <a:pt x="188" y="192"/>
                      </a:lnTo>
                      <a:lnTo>
                        <a:pt x="188" y="186"/>
                      </a:lnTo>
                      <a:lnTo>
                        <a:pt x="182" y="181"/>
                      </a:lnTo>
                      <a:lnTo>
                        <a:pt x="167" y="40"/>
                      </a:lnTo>
                      <a:lnTo>
                        <a:pt x="194" y="40"/>
                      </a:lnTo>
                      <a:lnTo>
                        <a:pt x="194" y="40"/>
                      </a:lnTo>
                      <a:lnTo>
                        <a:pt x="138" y="3"/>
                      </a:lnTo>
                      <a:lnTo>
                        <a:pt x="138" y="3"/>
                      </a:lnTo>
                      <a:lnTo>
                        <a:pt x="134" y="0"/>
                      </a:lnTo>
                      <a:lnTo>
                        <a:pt x="134" y="0"/>
                      </a:lnTo>
                      <a:lnTo>
                        <a:pt x="135" y="14"/>
                      </a:lnTo>
                      <a:lnTo>
                        <a:pt x="134" y="23"/>
                      </a:lnTo>
                      <a:lnTo>
                        <a:pt x="134" y="23"/>
                      </a:lnTo>
                      <a:lnTo>
                        <a:pt x="107" y="23"/>
                      </a:lnTo>
                      <a:lnTo>
                        <a:pt x="80" y="23"/>
                      </a:lnTo>
                      <a:lnTo>
                        <a:pt x="80" y="23"/>
                      </a:lnTo>
                      <a:lnTo>
                        <a:pt x="80" y="65"/>
                      </a:lnTo>
                      <a:lnTo>
                        <a:pt x="80" y="65"/>
                      </a:lnTo>
                      <a:lnTo>
                        <a:pt x="80" y="67"/>
                      </a:lnTo>
                      <a:lnTo>
                        <a:pt x="77" y="68"/>
                      </a:lnTo>
                      <a:lnTo>
                        <a:pt x="71" y="71"/>
                      </a:lnTo>
                      <a:lnTo>
                        <a:pt x="66" y="74"/>
                      </a:lnTo>
                      <a:lnTo>
                        <a:pt x="64" y="75"/>
                      </a:lnTo>
                      <a:lnTo>
                        <a:pt x="63" y="77"/>
                      </a:lnTo>
                      <a:lnTo>
                        <a:pt x="63" y="77"/>
                      </a:lnTo>
                      <a:lnTo>
                        <a:pt x="63" y="102"/>
                      </a:lnTo>
                      <a:lnTo>
                        <a:pt x="0" y="102"/>
                      </a:lnTo>
                      <a:lnTo>
                        <a:pt x="0" y="102"/>
                      </a:lnTo>
                      <a:lnTo>
                        <a:pt x="0" y="110"/>
                      </a:lnTo>
                      <a:lnTo>
                        <a:pt x="3" y="114"/>
                      </a:lnTo>
                      <a:lnTo>
                        <a:pt x="9" y="121"/>
                      </a:lnTo>
                      <a:lnTo>
                        <a:pt x="9" y="121"/>
                      </a:lnTo>
                      <a:lnTo>
                        <a:pt x="10" y="122"/>
                      </a:lnTo>
                      <a:lnTo>
                        <a:pt x="10" y="125"/>
                      </a:lnTo>
                      <a:lnTo>
                        <a:pt x="10" y="132"/>
                      </a:lnTo>
                      <a:lnTo>
                        <a:pt x="10" y="139"/>
                      </a:lnTo>
                      <a:lnTo>
                        <a:pt x="10" y="142"/>
                      </a:lnTo>
                      <a:lnTo>
                        <a:pt x="13" y="147"/>
                      </a:lnTo>
                      <a:lnTo>
                        <a:pt x="13" y="147"/>
                      </a:lnTo>
                      <a:lnTo>
                        <a:pt x="15" y="151"/>
                      </a:lnTo>
                      <a:lnTo>
                        <a:pt x="16" y="155"/>
                      </a:lnTo>
                      <a:lnTo>
                        <a:pt x="15" y="164"/>
                      </a:lnTo>
                      <a:lnTo>
                        <a:pt x="12" y="172"/>
                      </a:lnTo>
                      <a:lnTo>
                        <a:pt x="7" y="178"/>
                      </a:lnTo>
                      <a:lnTo>
                        <a:pt x="7" y="178"/>
                      </a:lnTo>
                      <a:lnTo>
                        <a:pt x="6" y="184"/>
                      </a:lnTo>
                      <a:lnTo>
                        <a:pt x="5" y="192"/>
                      </a:lnTo>
                      <a:lnTo>
                        <a:pt x="5" y="192"/>
                      </a:lnTo>
                      <a:lnTo>
                        <a:pt x="6" y="192"/>
                      </a:lnTo>
                      <a:lnTo>
                        <a:pt x="6" y="192"/>
                      </a:lnTo>
                      <a:lnTo>
                        <a:pt x="9" y="189"/>
                      </a:lnTo>
                      <a:lnTo>
                        <a:pt x="10" y="186"/>
                      </a:lnTo>
                      <a:lnTo>
                        <a:pt x="12" y="185"/>
                      </a:lnTo>
                      <a:lnTo>
                        <a:pt x="15" y="184"/>
                      </a:lnTo>
                      <a:lnTo>
                        <a:pt x="15" y="18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6" name="Algeria">
                  <a:extLst>
                    <a:ext uri="{FF2B5EF4-FFF2-40B4-BE49-F238E27FC236}">
                      <a16:creationId xmlns:a16="http://schemas.microsoft.com/office/drawing/2014/main" id="{EA89A2F6-9C37-8E2F-E865-FE933302D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226" y="3381916"/>
                  <a:ext cx="494248" cy="473531"/>
                </a:xfrm>
                <a:custGeom>
                  <a:avLst/>
                  <a:gdLst/>
                  <a:ahLst/>
                  <a:cxnLst>
                    <a:cxn ang="0">
                      <a:pos x="114" y="72"/>
                    </a:cxn>
                    <a:cxn ang="0">
                      <a:pos x="120" y="79"/>
                    </a:cxn>
                    <a:cxn ang="0">
                      <a:pos x="121" y="91"/>
                    </a:cxn>
                    <a:cxn ang="0">
                      <a:pos x="98" y="91"/>
                    </a:cxn>
                    <a:cxn ang="0">
                      <a:pos x="94" y="95"/>
                    </a:cxn>
                    <a:cxn ang="0">
                      <a:pos x="85" y="98"/>
                    </a:cxn>
                    <a:cxn ang="0">
                      <a:pos x="80" y="109"/>
                    </a:cxn>
                    <a:cxn ang="0">
                      <a:pos x="77" y="113"/>
                    </a:cxn>
                    <a:cxn ang="0">
                      <a:pos x="71" y="116"/>
                    </a:cxn>
                    <a:cxn ang="0">
                      <a:pos x="58" y="121"/>
                    </a:cxn>
                    <a:cxn ang="0">
                      <a:pos x="50" y="130"/>
                    </a:cxn>
                    <a:cxn ang="0">
                      <a:pos x="37" y="132"/>
                    </a:cxn>
                    <a:cxn ang="0">
                      <a:pos x="33" y="136"/>
                    </a:cxn>
                    <a:cxn ang="0">
                      <a:pos x="11" y="145"/>
                    </a:cxn>
                    <a:cxn ang="0">
                      <a:pos x="0" y="176"/>
                    </a:cxn>
                    <a:cxn ang="0">
                      <a:pos x="83" y="230"/>
                    </a:cxn>
                    <a:cxn ang="0">
                      <a:pos x="166" y="291"/>
                    </a:cxn>
                    <a:cxn ang="0">
                      <a:pos x="181" y="300"/>
                    </a:cxn>
                    <a:cxn ang="0">
                      <a:pos x="192" y="307"/>
                    </a:cxn>
                    <a:cxn ang="0">
                      <a:pos x="211" y="315"/>
                    </a:cxn>
                    <a:cxn ang="0">
                      <a:pos x="265" y="284"/>
                    </a:cxn>
                    <a:cxn ang="0">
                      <a:pos x="334" y="241"/>
                    </a:cxn>
                    <a:cxn ang="0">
                      <a:pos x="326" y="227"/>
                    </a:cxn>
                    <a:cxn ang="0">
                      <a:pos x="314" y="224"/>
                    </a:cxn>
                    <a:cxn ang="0">
                      <a:pos x="304" y="220"/>
                    </a:cxn>
                    <a:cxn ang="0">
                      <a:pos x="303" y="209"/>
                    </a:cxn>
                    <a:cxn ang="0">
                      <a:pos x="294" y="197"/>
                    </a:cxn>
                    <a:cxn ang="0">
                      <a:pos x="297" y="190"/>
                    </a:cxn>
                    <a:cxn ang="0">
                      <a:pos x="300" y="185"/>
                    </a:cxn>
                    <a:cxn ang="0">
                      <a:pos x="297" y="172"/>
                    </a:cxn>
                    <a:cxn ang="0">
                      <a:pos x="302" y="163"/>
                    </a:cxn>
                    <a:cxn ang="0">
                      <a:pos x="300" y="152"/>
                    </a:cxn>
                    <a:cxn ang="0">
                      <a:pos x="296" y="133"/>
                    </a:cxn>
                    <a:cxn ang="0">
                      <a:pos x="294" y="126"/>
                    </a:cxn>
                    <a:cxn ang="0">
                      <a:pos x="296" y="121"/>
                    </a:cxn>
                    <a:cxn ang="0">
                      <a:pos x="287" y="92"/>
                    </a:cxn>
                    <a:cxn ang="0">
                      <a:pos x="277" y="84"/>
                    </a:cxn>
                    <a:cxn ang="0">
                      <a:pos x="273" y="74"/>
                    </a:cxn>
                    <a:cxn ang="0">
                      <a:pos x="262" y="62"/>
                    </a:cxn>
                    <a:cxn ang="0">
                      <a:pos x="262" y="55"/>
                    </a:cxn>
                    <a:cxn ang="0">
                      <a:pos x="273" y="44"/>
                    </a:cxn>
                    <a:cxn ang="0">
                      <a:pos x="279" y="32"/>
                    </a:cxn>
                    <a:cxn ang="0">
                      <a:pos x="276" y="17"/>
                    </a:cxn>
                    <a:cxn ang="0">
                      <a:pos x="262" y="0"/>
                    </a:cxn>
                    <a:cxn ang="0">
                      <a:pos x="246" y="1"/>
                    </a:cxn>
                    <a:cxn ang="0">
                      <a:pos x="226" y="7"/>
                    </a:cxn>
                    <a:cxn ang="0">
                      <a:pos x="215" y="4"/>
                    </a:cxn>
                    <a:cxn ang="0">
                      <a:pos x="159" y="10"/>
                    </a:cxn>
                    <a:cxn ang="0">
                      <a:pos x="141" y="21"/>
                    </a:cxn>
                    <a:cxn ang="0">
                      <a:pos x="125" y="27"/>
                    </a:cxn>
                    <a:cxn ang="0">
                      <a:pos x="111" y="37"/>
                    </a:cxn>
                    <a:cxn ang="0">
                      <a:pos x="110" y="42"/>
                    </a:cxn>
                    <a:cxn ang="0">
                      <a:pos x="115" y="59"/>
                    </a:cxn>
                  </a:cxnLst>
                  <a:rect l="0" t="0" r="r" b="b"/>
                  <a:pathLst>
                    <a:path w="334" h="320">
                      <a:moveTo>
                        <a:pt x="115" y="59"/>
                      </a:moveTo>
                      <a:lnTo>
                        <a:pt x="115" y="59"/>
                      </a:lnTo>
                      <a:lnTo>
                        <a:pt x="114" y="69"/>
                      </a:lnTo>
                      <a:lnTo>
                        <a:pt x="114" y="72"/>
                      </a:lnTo>
                      <a:lnTo>
                        <a:pt x="115" y="74"/>
                      </a:lnTo>
                      <a:lnTo>
                        <a:pt x="115" y="74"/>
                      </a:lnTo>
                      <a:lnTo>
                        <a:pt x="118" y="75"/>
                      </a:lnTo>
                      <a:lnTo>
                        <a:pt x="120" y="79"/>
                      </a:lnTo>
                      <a:lnTo>
                        <a:pt x="122" y="85"/>
                      </a:lnTo>
                      <a:lnTo>
                        <a:pt x="122" y="85"/>
                      </a:lnTo>
                      <a:lnTo>
                        <a:pt x="121" y="89"/>
                      </a:lnTo>
                      <a:lnTo>
                        <a:pt x="121" y="91"/>
                      </a:lnTo>
                      <a:lnTo>
                        <a:pt x="118" y="91"/>
                      </a:lnTo>
                      <a:lnTo>
                        <a:pt x="118" y="91"/>
                      </a:lnTo>
                      <a:lnTo>
                        <a:pt x="105" y="91"/>
                      </a:lnTo>
                      <a:lnTo>
                        <a:pt x="98" y="91"/>
                      </a:lnTo>
                      <a:lnTo>
                        <a:pt x="95" y="92"/>
                      </a:lnTo>
                      <a:lnTo>
                        <a:pt x="95" y="92"/>
                      </a:lnTo>
                      <a:lnTo>
                        <a:pt x="95" y="92"/>
                      </a:lnTo>
                      <a:lnTo>
                        <a:pt x="94" y="95"/>
                      </a:lnTo>
                      <a:lnTo>
                        <a:pt x="92" y="96"/>
                      </a:lnTo>
                      <a:lnTo>
                        <a:pt x="88" y="98"/>
                      </a:lnTo>
                      <a:lnTo>
                        <a:pt x="85" y="98"/>
                      </a:lnTo>
                      <a:lnTo>
                        <a:pt x="85" y="98"/>
                      </a:lnTo>
                      <a:lnTo>
                        <a:pt x="81" y="98"/>
                      </a:lnTo>
                      <a:lnTo>
                        <a:pt x="80" y="102"/>
                      </a:lnTo>
                      <a:lnTo>
                        <a:pt x="80" y="102"/>
                      </a:lnTo>
                      <a:lnTo>
                        <a:pt x="80" y="109"/>
                      </a:lnTo>
                      <a:lnTo>
                        <a:pt x="80" y="112"/>
                      </a:lnTo>
                      <a:lnTo>
                        <a:pt x="78" y="112"/>
                      </a:lnTo>
                      <a:lnTo>
                        <a:pt x="78" y="112"/>
                      </a:lnTo>
                      <a:lnTo>
                        <a:pt x="77" y="113"/>
                      </a:lnTo>
                      <a:lnTo>
                        <a:pt x="75" y="115"/>
                      </a:lnTo>
                      <a:lnTo>
                        <a:pt x="74" y="116"/>
                      </a:lnTo>
                      <a:lnTo>
                        <a:pt x="71" y="116"/>
                      </a:lnTo>
                      <a:lnTo>
                        <a:pt x="71" y="116"/>
                      </a:lnTo>
                      <a:lnTo>
                        <a:pt x="63" y="118"/>
                      </a:lnTo>
                      <a:lnTo>
                        <a:pt x="60" y="119"/>
                      </a:lnTo>
                      <a:lnTo>
                        <a:pt x="58" y="121"/>
                      </a:lnTo>
                      <a:lnTo>
                        <a:pt x="58" y="121"/>
                      </a:lnTo>
                      <a:lnTo>
                        <a:pt x="58" y="125"/>
                      </a:lnTo>
                      <a:lnTo>
                        <a:pt x="57" y="128"/>
                      </a:lnTo>
                      <a:lnTo>
                        <a:pt x="54" y="129"/>
                      </a:lnTo>
                      <a:lnTo>
                        <a:pt x="50" y="130"/>
                      </a:lnTo>
                      <a:lnTo>
                        <a:pt x="50" y="130"/>
                      </a:lnTo>
                      <a:lnTo>
                        <a:pt x="41" y="130"/>
                      </a:lnTo>
                      <a:lnTo>
                        <a:pt x="37" y="132"/>
                      </a:lnTo>
                      <a:lnTo>
                        <a:pt x="37" y="132"/>
                      </a:lnTo>
                      <a:lnTo>
                        <a:pt x="36" y="133"/>
                      </a:lnTo>
                      <a:lnTo>
                        <a:pt x="36" y="133"/>
                      </a:lnTo>
                      <a:lnTo>
                        <a:pt x="36" y="136"/>
                      </a:lnTo>
                      <a:lnTo>
                        <a:pt x="33" y="136"/>
                      </a:lnTo>
                      <a:lnTo>
                        <a:pt x="28" y="136"/>
                      </a:lnTo>
                      <a:lnTo>
                        <a:pt x="26" y="136"/>
                      </a:lnTo>
                      <a:lnTo>
                        <a:pt x="26" y="136"/>
                      </a:lnTo>
                      <a:lnTo>
                        <a:pt x="11" y="145"/>
                      </a:lnTo>
                      <a:lnTo>
                        <a:pt x="4" y="150"/>
                      </a:lnTo>
                      <a:lnTo>
                        <a:pt x="0" y="153"/>
                      </a:lnTo>
                      <a:lnTo>
                        <a:pt x="0" y="153"/>
                      </a:lnTo>
                      <a:lnTo>
                        <a:pt x="0" y="176"/>
                      </a:lnTo>
                      <a:lnTo>
                        <a:pt x="0" y="176"/>
                      </a:lnTo>
                      <a:lnTo>
                        <a:pt x="4" y="179"/>
                      </a:lnTo>
                      <a:lnTo>
                        <a:pt x="4" y="179"/>
                      </a:lnTo>
                      <a:lnTo>
                        <a:pt x="83" y="230"/>
                      </a:lnTo>
                      <a:lnTo>
                        <a:pt x="134" y="264"/>
                      </a:lnTo>
                      <a:lnTo>
                        <a:pt x="159" y="283"/>
                      </a:lnTo>
                      <a:lnTo>
                        <a:pt x="159" y="283"/>
                      </a:lnTo>
                      <a:lnTo>
                        <a:pt x="166" y="291"/>
                      </a:lnTo>
                      <a:lnTo>
                        <a:pt x="169" y="297"/>
                      </a:lnTo>
                      <a:lnTo>
                        <a:pt x="169" y="297"/>
                      </a:lnTo>
                      <a:lnTo>
                        <a:pt x="175" y="298"/>
                      </a:lnTo>
                      <a:lnTo>
                        <a:pt x="181" y="300"/>
                      </a:lnTo>
                      <a:lnTo>
                        <a:pt x="188" y="303"/>
                      </a:lnTo>
                      <a:lnTo>
                        <a:pt x="188" y="303"/>
                      </a:lnTo>
                      <a:lnTo>
                        <a:pt x="191" y="304"/>
                      </a:lnTo>
                      <a:lnTo>
                        <a:pt x="192" y="307"/>
                      </a:lnTo>
                      <a:lnTo>
                        <a:pt x="195" y="313"/>
                      </a:lnTo>
                      <a:lnTo>
                        <a:pt x="195" y="320"/>
                      </a:lnTo>
                      <a:lnTo>
                        <a:pt x="195" y="320"/>
                      </a:lnTo>
                      <a:lnTo>
                        <a:pt x="211" y="315"/>
                      </a:lnTo>
                      <a:lnTo>
                        <a:pt x="211" y="315"/>
                      </a:lnTo>
                      <a:lnTo>
                        <a:pt x="226" y="311"/>
                      </a:lnTo>
                      <a:lnTo>
                        <a:pt x="236" y="308"/>
                      </a:lnTo>
                      <a:lnTo>
                        <a:pt x="265" y="284"/>
                      </a:lnTo>
                      <a:lnTo>
                        <a:pt x="334" y="241"/>
                      </a:lnTo>
                      <a:lnTo>
                        <a:pt x="334" y="241"/>
                      </a:lnTo>
                      <a:lnTo>
                        <a:pt x="334" y="241"/>
                      </a:lnTo>
                      <a:lnTo>
                        <a:pt x="334" y="241"/>
                      </a:lnTo>
                      <a:lnTo>
                        <a:pt x="330" y="231"/>
                      </a:lnTo>
                      <a:lnTo>
                        <a:pt x="329" y="229"/>
                      </a:lnTo>
                      <a:lnTo>
                        <a:pt x="326" y="227"/>
                      </a:lnTo>
                      <a:lnTo>
                        <a:pt x="326" y="227"/>
                      </a:lnTo>
                      <a:lnTo>
                        <a:pt x="323" y="227"/>
                      </a:lnTo>
                      <a:lnTo>
                        <a:pt x="320" y="226"/>
                      </a:lnTo>
                      <a:lnTo>
                        <a:pt x="317" y="224"/>
                      </a:lnTo>
                      <a:lnTo>
                        <a:pt x="314" y="224"/>
                      </a:lnTo>
                      <a:lnTo>
                        <a:pt x="314" y="224"/>
                      </a:lnTo>
                      <a:lnTo>
                        <a:pt x="310" y="224"/>
                      </a:lnTo>
                      <a:lnTo>
                        <a:pt x="307" y="223"/>
                      </a:lnTo>
                      <a:lnTo>
                        <a:pt x="304" y="220"/>
                      </a:lnTo>
                      <a:lnTo>
                        <a:pt x="303" y="217"/>
                      </a:lnTo>
                      <a:lnTo>
                        <a:pt x="303" y="217"/>
                      </a:lnTo>
                      <a:lnTo>
                        <a:pt x="303" y="212"/>
                      </a:lnTo>
                      <a:lnTo>
                        <a:pt x="303" y="209"/>
                      </a:lnTo>
                      <a:lnTo>
                        <a:pt x="302" y="206"/>
                      </a:lnTo>
                      <a:lnTo>
                        <a:pt x="302" y="206"/>
                      </a:lnTo>
                      <a:lnTo>
                        <a:pt x="296" y="199"/>
                      </a:lnTo>
                      <a:lnTo>
                        <a:pt x="294" y="197"/>
                      </a:lnTo>
                      <a:lnTo>
                        <a:pt x="294" y="195"/>
                      </a:lnTo>
                      <a:lnTo>
                        <a:pt x="294" y="195"/>
                      </a:lnTo>
                      <a:lnTo>
                        <a:pt x="294" y="193"/>
                      </a:lnTo>
                      <a:lnTo>
                        <a:pt x="297" y="190"/>
                      </a:lnTo>
                      <a:lnTo>
                        <a:pt x="302" y="187"/>
                      </a:lnTo>
                      <a:lnTo>
                        <a:pt x="302" y="187"/>
                      </a:lnTo>
                      <a:lnTo>
                        <a:pt x="302" y="186"/>
                      </a:lnTo>
                      <a:lnTo>
                        <a:pt x="300" y="185"/>
                      </a:lnTo>
                      <a:lnTo>
                        <a:pt x="299" y="180"/>
                      </a:lnTo>
                      <a:lnTo>
                        <a:pt x="299" y="180"/>
                      </a:lnTo>
                      <a:lnTo>
                        <a:pt x="297" y="175"/>
                      </a:lnTo>
                      <a:lnTo>
                        <a:pt x="297" y="172"/>
                      </a:lnTo>
                      <a:lnTo>
                        <a:pt x="299" y="170"/>
                      </a:lnTo>
                      <a:lnTo>
                        <a:pt x="299" y="170"/>
                      </a:lnTo>
                      <a:lnTo>
                        <a:pt x="302" y="166"/>
                      </a:lnTo>
                      <a:lnTo>
                        <a:pt x="302" y="163"/>
                      </a:lnTo>
                      <a:lnTo>
                        <a:pt x="300" y="159"/>
                      </a:lnTo>
                      <a:lnTo>
                        <a:pt x="300" y="159"/>
                      </a:lnTo>
                      <a:lnTo>
                        <a:pt x="299" y="155"/>
                      </a:lnTo>
                      <a:lnTo>
                        <a:pt x="300" y="152"/>
                      </a:lnTo>
                      <a:lnTo>
                        <a:pt x="302" y="148"/>
                      </a:lnTo>
                      <a:lnTo>
                        <a:pt x="300" y="142"/>
                      </a:lnTo>
                      <a:lnTo>
                        <a:pt x="300" y="142"/>
                      </a:lnTo>
                      <a:lnTo>
                        <a:pt x="296" y="133"/>
                      </a:lnTo>
                      <a:lnTo>
                        <a:pt x="293" y="130"/>
                      </a:lnTo>
                      <a:lnTo>
                        <a:pt x="293" y="128"/>
                      </a:lnTo>
                      <a:lnTo>
                        <a:pt x="293" y="128"/>
                      </a:lnTo>
                      <a:lnTo>
                        <a:pt x="294" y="126"/>
                      </a:lnTo>
                      <a:lnTo>
                        <a:pt x="297" y="125"/>
                      </a:lnTo>
                      <a:lnTo>
                        <a:pt x="297" y="125"/>
                      </a:lnTo>
                      <a:lnTo>
                        <a:pt x="296" y="121"/>
                      </a:lnTo>
                      <a:lnTo>
                        <a:pt x="296" y="121"/>
                      </a:lnTo>
                      <a:lnTo>
                        <a:pt x="294" y="113"/>
                      </a:lnTo>
                      <a:lnTo>
                        <a:pt x="293" y="105"/>
                      </a:lnTo>
                      <a:lnTo>
                        <a:pt x="290" y="96"/>
                      </a:lnTo>
                      <a:lnTo>
                        <a:pt x="287" y="92"/>
                      </a:lnTo>
                      <a:lnTo>
                        <a:pt x="287" y="92"/>
                      </a:lnTo>
                      <a:lnTo>
                        <a:pt x="285" y="89"/>
                      </a:lnTo>
                      <a:lnTo>
                        <a:pt x="280" y="86"/>
                      </a:lnTo>
                      <a:lnTo>
                        <a:pt x="277" y="84"/>
                      </a:lnTo>
                      <a:lnTo>
                        <a:pt x="276" y="82"/>
                      </a:lnTo>
                      <a:lnTo>
                        <a:pt x="276" y="82"/>
                      </a:lnTo>
                      <a:lnTo>
                        <a:pt x="275" y="76"/>
                      </a:lnTo>
                      <a:lnTo>
                        <a:pt x="273" y="74"/>
                      </a:lnTo>
                      <a:lnTo>
                        <a:pt x="269" y="72"/>
                      </a:lnTo>
                      <a:lnTo>
                        <a:pt x="269" y="72"/>
                      </a:lnTo>
                      <a:lnTo>
                        <a:pt x="265" y="68"/>
                      </a:lnTo>
                      <a:lnTo>
                        <a:pt x="262" y="62"/>
                      </a:lnTo>
                      <a:lnTo>
                        <a:pt x="260" y="57"/>
                      </a:lnTo>
                      <a:lnTo>
                        <a:pt x="260" y="55"/>
                      </a:lnTo>
                      <a:lnTo>
                        <a:pt x="262" y="55"/>
                      </a:lnTo>
                      <a:lnTo>
                        <a:pt x="262" y="55"/>
                      </a:lnTo>
                      <a:lnTo>
                        <a:pt x="265" y="54"/>
                      </a:lnTo>
                      <a:lnTo>
                        <a:pt x="267" y="49"/>
                      </a:lnTo>
                      <a:lnTo>
                        <a:pt x="270" y="47"/>
                      </a:lnTo>
                      <a:lnTo>
                        <a:pt x="273" y="44"/>
                      </a:lnTo>
                      <a:lnTo>
                        <a:pt x="273" y="44"/>
                      </a:lnTo>
                      <a:lnTo>
                        <a:pt x="276" y="41"/>
                      </a:lnTo>
                      <a:lnTo>
                        <a:pt x="277" y="37"/>
                      </a:lnTo>
                      <a:lnTo>
                        <a:pt x="279" y="32"/>
                      </a:lnTo>
                      <a:lnTo>
                        <a:pt x="277" y="27"/>
                      </a:lnTo>
                      <a:lnTo>
                        <a:pt x="277" y="27"/>
                      </a:lnTo>
                      <a:lnTo>
                        <a:pt x="276" y="22"/>
                      </a:lnTo>
                      <a:lnTo>
                        <a:pt x="276" y="17"/>
                      </a:lnTo>
                      <a:lnTo>
                        <a:pt x="277" y="2"/>
                      </a:lnTo>
                      <a:lnTo>
                        <a:pt x="277" y="2"/>
                      </a:lnTo>
                      <a:lnTo>
                        <a:pt x="267" y="1"/>
                      </a:lnTo>
                      <a:lnTo>
                        <a:pt x="262" y="0"/>
                      </a:lnTo>
                      <a:lnTo>
                        <a:pt x="262" y="0"/>
                      </a:lnTo>
                      <a:lnTo>
                        <a:pt x="255" y="0"/>
                      </a:lnTo>
                      <a:lnTo>
                        <a:pt x="246" y="1"/>
                      </a:lnTo>
                      <a:lnTo>
                        <a:pt x="246" y="1"/>
                      </a:lnTo>
                      <a:lnTo>
                        <a:pt x="240" y="2"/>
                      </a:lnTo>
                      <a:lnTo>
                        <a:pt x="235" y="4"/>
                      </a:lnTo>
                      <a:lnTo>
                        <a:pt x="228" y="7"/>
                      </a:lnTo>
                      <a:lnTo>
                        <a:pt x="226" y="7"/>
                      </a:lnTo>
                      <a:lnTo>
                        <a:pt x="223" y="5"/>
                      </a:lnTo>
                      <a:lnTo>
                        <a:pt x="223" y="5"/>
                      </a:lnTo>
                      <a:lnTo>
                        <a:pt x="221" y="4"/>
                      </a:lnTo>
                      <a:lnTo>
                        <a:pt x="215" y="4"/>
                      </a:lnTo>
                      <a:lnTo>
                        <a:pt x="196" y="5"/>
                      </a:lnTo>
                      <a:lnTo>
                        <a:pt x="164" y="8"/>
                      </a:lnTo>
                      <a:lnTo>
                        <a:pt x="164" y="8"/>
                      </a:lnTo>
                      <a:lnTo>
                        <a:pt x="159" y="10"/>
                      </a:lnTo>
                      <a:lnTo>
                        <a:pt x="155" y="11"/>
                      </a:lnTo>
                      <a:lnTo>
                        <a:pt x="149" y="15"/>
                      </a:lnTo>
                      <a:lnTo>
                        <a:pt x="144" y="20"/>
                      </a:lnTo>
                      <a:lnTo>
                        <a:pt x="141" y="21"/>
                      </a:lnTo>
                      <a:lnTo>
                        <a:pt x="138" y="22"/>
                      </a:lnTo>
                      <a:lnTo>
                        <a:pt x="138" y="22"/>
                      </a:lnTo>
                      <a:lnTo>
                        <a:pt x="132" y="24"/>
                      </a:lnTo>
                      <a:lnTo>
                        <a:pt x="125" y="27"/>
                      </a:lnTo>
                      <a:lnTo>
                        <a:pt x="120" y="29"/>
                      </a:lnTo>
                      <a:lnTo>
                        <a:pt x="114" y="35"/>
                      </a:lnTo>
                      <a:lnTo>
                        <a:pt x="114" y="35"/>
                      </a:lnTo>
                      <a:lnTo>
                        <a:pt x="111" y="37"/>
                      </a:lnTo>
                      <a:lnTo>
                        <a:pt x="107" y="38"/>
                      </a:lnTo>
                      <a:lnTo>
                        <a:pt x="107" y="38"/>
                      </a:lnTo>
                      <a:lnTo>
                        <a:pt x="110" y="42"/>
                      </a:lnTo>
                      <a:lnTo>
                        <a:pt x="110" y="42"/>
                      </a:lnTo>
                      <a:lnTo>
                        <a:pt x="112" y="47"/>
                      </a:lnTo>
                      <a:lnTo>
                        <a:pt x="114" y="51"/>
                      </a:lnTo>
                      <a:lnTo>
                        <a:pt x="115" y="59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7" name="Niger">
                  <a:extLst>
                    <a:ext uri="{FF2B5EF4-FFF2-40B4-BE49-F238E27FC236}">
                      <a16:creationId xmlns:a16="http://schemas.microsoft.com/office/drawing/2014/main" id="{161ADBF4-5BF5-E5C5-1E98-86AF6EACB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9316" y="3738543"/>
                  <a:ext cx="365507" cy="287078"/>
                </a:xfrm>
                <a:custGeom>
                  <a:avLst/>
                  <a:gdLst/>
                  <a:ahLst/>
                  <a:cxnLst>
                    <a:cxn ang="0">
                      <a:pos x="237" y="8"/>
                    </a:cxn>
                    <a:cxn ang="0">
                      <a:pos x="222" y="12"/>
                    </a:cxn>
                    <a:cxn ang="0">
                      <a:pos x="207" y="2"/>
                    </a:cxn>
                    <a:cxn ang="0">
                      <a:pos x="121" y="43"/>
                    </a:cxn>
                    <a:cxn ang="0">
                      <a:pos x="82" y="70"/>
                    </a:cxn>
                    <a:cxn ang="0">
                      <a:pos x="65" y="76"/>
                    </a:cxn>
                    <a:cxn ang="0">
                      <a:pos x="65" y="113"/>
                    </a:cxn>
                    <a:cxn ang="0">
                      <a:pos x="61" y="124"/>
                    </a:cxn>
                    <a:cxn ang="0">
                      <a:pos x="55" y="134"/>
                    </a:cxn>
                    <a:cxn ang="0">
                      <a:pos x="49" y="137"/>
                    </a:cxn>
                    <a:cxn ang="0">
                      <a:pos x="24" y="140"/>
                    </a:cxn>
                    <a:cxn ang="0">
                      <a:pos x="15" y="141"/>
                    </a:cxn>
                    <a:cxn ang="0">
                      <a:pos x="1" y="144"/>
                    </a:cxn>
                    <a:cxn ang="0">
                      <a:pos x="1" y="153"/>
                    </a:cxn>
                    <a:cxn ang="0">
                      <a:pos x="4" y="160"/>
                    </a:cxn>
                    <a:cxn ang="0">
                      <a:pos x="11" y="165"/>
                    </a:cxn>
                    <a:cxn ang="0">
                      <a:pos x="14" y="171"/>
                    </a:cxn>
                    <a:cxn ang="0">
                      <a:pos x="17" y="177"/>
                    </a:cxn>
                    <a:cxn ang="0">
                      <a:pos x="20" y="180"/>
                    </a:cxn>
                    <a:cxn ang="0">
                      <a:pos x="22" y="183"/>
                    </a:cxn>
                    <a:cxn ang="0">
                      <a:pos x="30" y="181"/>
                    </a:cxn>
                    <a:cxn ang="0">
                      <a:pos x="31" y="187"/>
                    </a:cxn>
                    <a:cxn ang="0">
                      <a:pos x="32" y="190"/>
                    </a:cxn>
                    <a:cxn ang="0">
                      <a:pos x="38" y="192"/>
                    </a:cxn>
                    <a:cxn ang="0">
                      <a:pos x="41" y="185"/>
                    </a:cxn>
                    <a:cxn ang="0">
                      <a:pos x="47" y="187"/>
                    </a:cxn>
                    <a:cxn ang="0">
                      <a:pos x="49" y="194"/>
                    </a:cxn>
                    <a:cxn ang="0">
                      <a:pos x="54" y="194"/>
                    </a:cxn>
                    <a:cxn ang="0">
                      <a:pos x="57" y="191"/>
                    </a:cxn>
                    <a:cxn ang="0">
                      <a:pos x="64" y="180"/>
                    </a:cxn>
                    <a:cxn ang="0">
                      <a:pos x="65" y="170"/>
                    </a:cxn>
                    <a:cxn ang="0">
                      <a:pos x="69" y="165"/>
                    </a:cxn>
                    <a:cxn ang="0">
                      <a:pos x="82" y="167"/>
                    </a:cxn>
                    <a:cxn ang="0">
                      <a:pos x="88" y="163"/>
                    </a:cxn>
                    <a:cxn ang="0">
                      <a:pos x="94" y="164"/>
                    </a:cxn>
                    <a:cxn ang="0">
                      <a:pos x="104" y="167"/>
                    </a:cxn>
                    <a:cxn ang="0">
                      <a:pos x="109" y="175"/>
                    </a:cxn>
                    <a:cxn ang="0">
                      <a:pos x="113" y="175"/>
                    </a:cxn>
                    <a:cxn ang="0">
                      <a:pos x="126" y="171"/>
                    </a:cxn>
                    <a:cxn ang="0">
                      <a:pos x="139" y="178"/>
                    </a:cxn>
                    <a:cxn ang="0">
                      <a:pos x="150" y="180"/>
                    </a:cxn>
                    <a:cxn ang="0">
                      <a:pos x="159" y="174"/>
                    </a:cxn>
                    <a:cxn ang="0">
                      <a:pos x="166" y="171"/>
                    </a:cxn>
                    <a:cxn ang="0">
                      <a:pos x="186" y="171"/>
                    </a:cxn>
                    <a:cxn ang="0">
                      <a:pos x="196" y="174"/>
                    </a:cxn>
                    <a:cxn ang="0">
                      <a:pos x="203" y="173"/>
                    </a:cxn>
                    <a:cxn ang="0">
                      <a:pos x="212" y="164"/>
                    </a:cxn>
                    <a:cxn ang="0">
                      <a:pos x="213" y="164"/>
                    </a:cxn>
                    <a:cxn ang="0">
                      <a:pos x="213" y="154"/>
                    </a:cxn>
                    <a:cxn ang="0">
                      <a:pos x="217" y="146"/>
                    </a:cxn>
                    <a:cxn ang="0">
                      <a:pos x="222" y="137"/>
                    </a:cxn>
                    <a:cxn ang="0">
                      <a:pos x="243" y="113"/>
                    </a:cxn>
                    <a:cxn ang="0">
                      <a:pos x="244" y="73"/>
                    </a:cxn>
                    <a:cxn ang="0">
                      <a:pos x="247" y="56"/>
                    </a:cxn>
                    <a:cxn ang="0">
                      <a:pos x="246" y="49"/>
                    </a:cxn>
                    <a:cxn ang="0">
                      <a:pos x="244" y="43"/>
                    </a:cxn>
                    <a:cxn ang="0">
                      <a:pos x="239" y="32"/>
                    </a:cxn>
                  </a:cxnLst>
                  <a:rect l="0" t="0" r="r" b="b"/>
                  <a:pathLst>
                    <a:path w="247" h="194">
                      <a:moveTo>
                        <a:pt x="237" y="29"/>
                      </a:moveTo>
                      <a:lnTo>
                        <a:pt x="237" y="29"/>
                      </a:lnTo>
                      <a:lnTo>
                        <a:pt x="237" y="8"/>
                      </a:lnTo>
                      <a:lnTo>
                        <a:pt x="224" y="15"/>
                      </a:lnTo>
                      <a:lnTo>
                        <a:pt x="224" y="15"/>
                      </a:lnTo>
                      <a:lnTo>
                        <a:pt x="222" y="12"/>
                      </a:lnTo>
                      <a:lnTo>
                        <a:pt x="213" y="5"/>
                      </a:lnTo>
                      <a:lnTo>
                        <a:pt x="213" y="5"/>
                      </a:lnTo>
                      <a:lnTo>
                        <a:pt x="207" y="2"/>
                      </a:lnTo>
                      <a:lnTo>
                        <a:pt x="199" y="0"/>
                      </a:lnTo>
                      <a:lnTo>
                        <a:pt x="190" y="0"/>
                      </a:lnTo>
                      <a:lnTo>
                        <a:pt x="121" y="43"/>
                      </a:lnTo>
                      <a:lnTo>
                        <a:pt x="92" y="67"/>
                      </a:lnTo>
                      <a:lnTo>
                        <a:pt x="92" y="67"/>
                      </a:lnTo>
                      <a:lnTo>
                        <a:pt x="82" y="70"/>
                      </a:lnTo>
                      <a:lnTo>
                        <a:pt x="67" y="74"/>
                      </a:lnTo>
                      <a:lnTo>
                        <a:pt x="67" y="74"/>
                      </a:lnTo>
                      <a:lnTo>
                        <a:pt x="65" y="76"/>
                      </a:lnTo>
                      <a:lnTo>
                        <a:pt x="65" y="76"/>
                      </a:lnTo>
                      <a:lnTo>
                        <a:pt x="65" y="100"/>
                      </a:lnTo>
                      <a:lnTo>
                        <a:pt x="65" y="113"/>
                      </a:lnTo>
                      <a:lnTo>
                        <a:pt x="64" y="119"/>
                      </a:lnTo>
                      <a:lnTo>
                        <a:pt x="64" y="119"/>
                      </a:lnTo>
                      <a:lnTo>
                        <a:pt x="61" y="124"/>
                      </a:lnTo>
                      <a:lnTo>
                        <a:pt x="59" y="130"/>
                      </a:lnTo>
                      <a:lnTo>
                        <a:pt x="59" y="130"/>
                      </a:lnTo>
                      <a:lnTo>
                        <a:pt x="55" y="134"/>
                      </a:lnTo>
                      <a:lnTo>
                        <a:pt x="52" y="136"/>
                      </a:lnTo>
                      <a:lnTo>
                        <a:pt x="49" y="137"/>
                      </a:lnTo>
                      <a:lnTo>
                        <a:pt x="49" y="137"/>
                      </a:lnTo>
                      <a:lnTo>
                        <a:pt x="37" y="138"/>
                      </a:lnTo>
                      <a:lnTo>
                        <a:pt x="30" y="140"/>
                      </a:lnTo>
                      <a:lnTo>
                        <a:pt x="24" y="140"/>
                      </a:lnTo>
                      <a:lnTo>
                        <a:pt x="24" y="140"/>
                      </a:lnTo>
                      <a:lnTo>
                        <a:pt x="20" y="140"/>
                      </a:lnTo>
                      <a:lnTo>
                        <a:pt x="15" y="141"/>
                      </a:lnTo>
                      <a:lnTo>
                        <a:pt x="11" y="144"/>
                      </a:lnTo>
                      <a:lnTo>
                        <a:pt x="11" y="144"/>
                      </a:lnTo>
                      <a:lnTo>
                        <a:pt x="1" y="144"/>
                      </a:lnTo>
                      <a:lnTo>
                        <a:pt x="1" y="144"/>
                      </a:lnTo>
                      <a:lnTo>
                        <a:pt x="0" y="150"/>
                      </a:lnTo>
                      <a:lnTo>
                        <a:pt x="1" y="153"/>
                      </a:lnTo>
                      <a:lnTo>
                        <a:pt x="1" y="153"/>
                      </a:lnTo>
                      <a:lnTo>
                        <a:pt x="3" y="157"/>
                      </a:lnTo>
                      <a:lnTo>
                        <a:pt x="4" y="160"/>
                      </a:lnTo>
                      <a:lnTo>
                        <a:pt x="5" y="163"/>
                      </a:lnTo>
                      <a:lnTo>
                        <a:pt x="5" y="163"/>
                      </a:lnTo>
                      <a:lnTo>
                        <a:pt x="11" y="165"/>
                      </a:lnTo>
                      <a:lnTo>
                        <a:pt x="12" y="168"/>
                      </a:lnTo>
                      <a:lnTo>
                        <a:pt x="14" y="171"/>
                      </a:lnTo>
                      <a:lnTo>
                        <a:pt x="14" y="171"/>
                      </a:lnTo>
                      <a:lnTo>
                        <a:pt x="14" y="175"/>
                      </a:lnTo>
                      <a:lnTo>
                        <a:pt x="15" y="177"/>
                      </a:lnTo>
                      <a:lnTo>
                        <a:pt x="17" y="177"/>
                      </a:lnTo>
                      <a:lnTo>
                        <a:pt x="17" y="177"/>
                      </a:lnTo>
                      <a:lnTo>
                        <a:pt x="18" y="177"/>
                      </a:lnTo>
                      <a:lnTo>
                        <a:pt x="20" y="180"/>
                      </a:lnTo>
                      <a:lnTo>
                        <a:pt x="21" y="181"/>
                      </a:lnTo>
                      <a:lnTo>
                        <a:pt x="22" y="183"/>
                      </a:lnTo>
                      <a:lnTo>
                        <a:pt x="22" y="183"/>
                      </a:lnTo>
                      <a:lnTo>
                        <a:pt x="25" y="183"/>
                      </a:lnTo>
                      <a:lnTo>
                        <a:pt x="28" y="183"/>
                      </a:lnTo>
                      <a:lnTo>
                        <a:pt x="30" y="181"/>
                      </a:lnTo>
                      <a:lnTo>
                        <a:pt x="31" y="181"/>
                      </a:lnTo>
                      <a:lnTo>
                        <a:pt x="31" y="181"/>
                      </a:lnTo>
                      <a:lnTo>
                        <a:pt x="31" y="187"/>
                      </a:lnTo>
                      <a:lnTo>
                        <a:pt x="31" y="190"/>
                      </a:lnTo>
                      <a:lnTo>
                        <a:pt x="32" y="190"/>
                      </a:lnTo>
                      <a:lnTo>
                        <a:pt x="32" y="190"/>
                      </a:lnTo>
                      <a:lnTo>
                        <a:pt x="34" y="191"/>
                      </a:lnTo>
                      <a:lnTo>
                        <a:pt x="38" y="192"/>
                      </a:lnTo>
                      <a:lnTo>
                        <a:pt x="38" y="192"/>
                      </a:lnTo>
                      <a:lnTo>
                        <a:pt x="38" y="190"/>
                      </a:lnTo>
                      <a:lnTo>
                        <a:pt x="40" y="187"/>
                      </a:lnTo>
                      <a:lnTo>
                        <a:pt x="41" y="185"/>
                      </a:lnTo>
                      <a:lnTo>
                        <a:pt x="44" y="185"/>
                      </a:lnTo>
                      <a:lnTo>
                        <a:pt x="44" y="185"/>
                      </a:lnTo>
                      <a:lnTo>
                        <a:pt x="47" y="187"/>
                      </a:lnTo>
                      <a:lnTo>
                        <a:pt x="47" y="190"/>
                      </a:lnTo>
                      <a:lnTo>
                        <a:pt x="47" y="191"/>
                      </a:lnTo>
                      <a:lnTo>
                        <a:pt x="49" y="194"/>
                      </a:lnTo>
                      <a:lnTo>
                        <a:pt x="49" y="194"/>
                      </a:lnTo>
                      <a:lnTo>
                        <a:pt x="52" y="194"/>
                      </a:lnTo>
                      <a:lnTo>
                        <a:pt x="54" y="194"/>
                      </a:lnTo>
                      <a:lnTo>
                        <a:pt x="55" y="192"/>
                      </a:lnTo>
                      <a:lnTo>
                        <a:pt x="57" y="191"/>
                      </a:lnTo>
                      <a:lnTo>
                        <a:pt x="57" y="191"/>
                      </a:lnTo>
                      <a:lnTo>
                        <a:pt x="57" y="187"/>
                      </a:lnTo>
                      <a:lnTo>
                        <a:pt x="59" y="184"/>
                      </a:lnTo>
                      <a:lnTo>
                        <a:pt x="64" y="180"/>
                      </a:lnTo>
                      <a:lnTo>
                        <a:pt x="64" y="180"/>
                      </a:lnTo>
                      <a:lnTo>
                        <a:pt x="64" y="173"/>
                      </a:lnTo>
                      <a:lnTo>
                        <a:pt x="65" y="170"/>
                      </a:lnTo>
                      <a:lnTo>
                        <a:pt x="67" y="167"/>
                      </a:lnTo>
                      <a:lnTo>
                        <a:pt x="67" y="167"/>
                      </a:lnTo>
                      <a:lnTo>
                        <a:pt x="69" y="165"/>
                      </a:lnTo>
                      <a:lnTo>
                        <a:pt x="74" y="165"/>
                      </a:lnTo>
                      <a:lnTo>
                        <a:pt x="82" y="167"/>
                      </a:lnTo>
                      <a:lnTo>
                        <a:pt x="82" y="167"/>
                      </a:lnTo>
                      <a:lnTo>
                        <a:pt x="84" y="165"/>
                      </a:lnTo>
                      <a:lnTo>
                        <a:pt x="86" y="164"/>
                      </a:lnTo>
                      <a:lnTo>
                        <a:pt x="88" y="163"/>
                      </a:lnTo>
                      <a:lnTo>
                        <a:pt x="91" y="163"/>
                      </a:lnTo>
                      <a:lnTo>
                        <a:pt x="91" y="163"/>
                      </a:lnTo>
                      <a:lnTo>
                        <a:pt x="94" y="164"/>
                      </a:lnTo>
                      <a:lnTo>
                        <a:pt x="98" y="165"/>
                      </a:lnTo>
                      <a:lnTo>
                        <a:pt x="101" y="165"/>
                      </a:lnTo>
                      <a:lnTo>
                        <a:pt x="104" y="167"/>
                      </a:lnTo>
                      <a:lnTo>
                        <a:pt x="104" y="167"/>
                      </a:lnTo>
                      <a:lnTo>
                        <a:pt x="108" y="174"/>
                      </a:lnTo>
                      <a:lnTo>
                        <a:pt x="109" y="175"/>
                      </a:lnTo>
                      <a:lnTo>
                        <a:pt x="111" y="175"/>
                      </a:lnTo>
                      <a:lnTo>
                        <a:pt x="113" y="175"/>
                      </a:lnTo>
                      <a:lnTo>
                        <a:pt x="113" y="175"/>
                      </a:lnTo>
                      <a:lnTo>
                        <a:pt x="121" y="173"/>
                      </a:lnTo>
                      <a:lnTo>
                        <a:pt x="126" y="171"/>
                      </a:lnTo>
                      <a:lnTo>
                        <a:pt x="126" y="171"/>
                      </a:lnTo>
                      <a:lnTo>
                        <a:pt x="129" y="173"/>
                      </a:lnTo>
                      <a:lnTo>
                        <a:pt x="132" y="174"/>
                      </a:lnTo>
                      <a:lnTo>
                        <a:pt x="139" y="178"/>
                      </a:lnTo>
                      <a:lnTo>
                        <a:pt x="139" y="178"/>
                      </a:lnTo>
                      <a:lnTo>
                        <a:pt x="146" y="180"/>
                      </a:lnTo>
                      <a:lnTo>
                        <a:pt x="150" y="180"/>
                      </a:lnTo>
                      <a:lnTo>
                        <a:pt x="155" y="178"/>
                      </a:lnTo>
                      <a:lnTo>
                        <a:pt x="155" y="178"/>
                      </a:lnTo>
                      <a:lnTo>
                        <a:pt x="159" y="174"/>
                      </a:lnTo>
                      <a:lnTo>
                        <a:pt x="163" y="171"/>
                      </a:lnTo>
                      <a:lnTo>
                        <a:pt x="166" y="171"/>
                      </a:lnTo>
                      <a:lnTo>
                        <a:pt x="166" y="171"/>
                      </a:lnTo>
                      <a:lnTo>
                        <a:pt x="176" y="170"/>
                      </a:lnTo>
                      <a:lnTo>
                        <a:pt x="183" y="170"/>
                      </a:lnTo>
                      <a:lnTo>
                        <a:pt x="186" y="171"/>
                      </a:lnTo>
                      <a:lnTo>
                        <a:pt x="186" y="171"/>
                      </a:lnTo>
                      <a:lnTo>
                        <a:pt x="192" y="174"/>
                      </a:lnTo>
                      <a:lnTo>
                        <a:pt x="196" y="174"/>
                      </a:lnTo>
                      <a:lnTo>
                        <a:pt x="200" y="174"/>
                      </a:lnTo>
                      <a:lnTo>
                        <a:pt x="200" y="174"/>
                      </a:lnTo>
                      <a:lnTo>
                        <a:pt x="203" y="173"/>
                      </a:lnTo>
                      <a:lnTo>
                        <a:pt x="206" y="168"/>
                      </a:lnTo>
                      <a:lnTo>
                        <a:pt x="209" y="165"/>
                      </a:lnTo>
                      <a:lnTo>
                        <a:pt x="212" y="164"/>
                      </a:lnTo>
                      <a:lnTo>
                        <a:pt x="212" y="164"/>
                      </a:lnTo>
                      <a:lnTo>
                        <a:pt x="213" y="164"/>
                      </a:lnTo>
                      <a:lnTo>
                        <a:pt x="213" y="164"/>
                      </a:lnTo>
                      <a:lnTo>
                        <a:pt x="213" y="158"/>
                      </a:lnTo>
                      <a:lnTo>
                        <a:pt x="213" y="158"/>
                      </a:lnTo>
                      <a:lnTo>
                        <a:pt x="213" y="154"/>
                      </a:lnTo>
                      <a:lnTo>
                        <a:pt x="215" y="151"/>
                      </a:lnTo>
                      <a:lnTo>
                        <a:pt x="216" y="150"/>
                      </a:lnTo>
                      <a:lnTo>
                        <a:pt x="217" y="146"/>
                      </a:lnTo>
                      <a:lnTo>
                        <a:pt x="217" y="146"/>
                      </a:lnTo>
                      <a:lnTo>
                        <a:pt x="219" y="141"/>
                      </a:lnTo>
                      <a:lnTo>
                        <a:pt x="222" y="137"/>
                      </a:lnTo>
                      <a:lnTo>
                        <a:pt x="229" y="126"/>
                      </a:lnTo>
                      <a:lnTo>
                        <a:pt x="243" y="113"/>
                      </a:lnTo>
                      <a:lnTo>
                        <a:pt x="243" y="113"/>
                      </a:lnTo>
                      <a:lnTo>
                        <a:pt x="243" y="107"/>
                      </a:lnTo>
                      <a:lnTo>
                        <a:pt x="244" y="94"/>
                      </a:lnTo>
                      <a:lnTo>
                        <a:pt x="244" y="73"/>
                      </a:lnTo>
                      <a:lnTo>
                        <a:pt x="244" y="73"/>
                      </a:lnTo>
                      <a:lnTo>
                        <a:pt x="244" y="64"/>
                      </a:lnTo>
                      <a:lnTo>
                        <a:pt x="247" y="56"/>
                      </a:lnTo>
                      <a:lnTo>
                        <a:pt x="247" y="56"/>
                      </a:lnTo>
                      <a:lnTo>
                        <a:pt x="247" y="52"/>
                      </a:lnTo>
                      <a:lnTo>
                        <a:pt x="246" y="49"/>
                      </a:lnTo>
                      <a:lnTo>
                        <a:pt x="244" y="47"/>
                      </a:lnTo>
                      <a:lnTo>
                        <a:pt x="244" y="43"/>
                      </a:lnTo>
                      <a:lnTo>
                        <a:pt x="244" y="43"/>
                      </a:lnTo>
                      <a:lnTo>
                        <a:pt x="243" y="39"/>
                      </a:lnTo>
                      <a:lnTo>
                        <a:pt x="242" y="35"/>
                      </a:lnTo>
                      <a:lnTo>
                        <a:pt x="239" y="32"/>
                      </a:lnTo>
                      <a:lnTo>
                        <a:pt x="237" y="29"/>
                      </a:lnTo>
                      <a:lnTo>
                        <a:pt x="237" y="2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8" name="Mali">
                  <a:extLst>
                    <a:ext uri="{FF2B5EF4-FFF2-40B4-BE49-F238E27FC236}">
                      <a16:creationId xmlns:a16="http://schemas.microsoft.com/office/drawing/2014/main" id="{C39476CF-B96B-64C8-C6AF-8D1CBD974E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0399" y="3701549"/>
                  <a:ext cx="395102" cy="368467"/>
                </a:xfrm>
                <a:custGeom>
                  <a:avLst/>
                  <a:gdLst/>
                  <a:ahLst/>
                  <a:cxnLst>
                    <a:cxn ang="0">
                      <a:pos x="250" y="91"/>
                    </a:cxn>
                    <a:cxn ang="0">
                      <a:pos x="239" y="84"/>
                    </a:cxn>
                    <a:cxn ang="0">
                      <a:pos x="224" y="75"/>
                    </a:cxn>
                    <a:cxn ang="0">
                      <a:pos x="118" y="0"/>
                    </a:cxn>
                    <a:cxn ang="0">
                      <a:pos x="112" y="146"/>
                    </a:cxn>
                    <a:cxn ang="0">
                      <a:pos x="109" y="159"/>
                    </a:cxn>
                    <a:cxn ang="0">
                      <a:pos x="47" y="161"/>
                    </a:cxn>
                    <a:cxn ang="0">
                      <a:pos x="30" y="162"/>
                    </a:cxn>
                    <a:cxn ang="0">
                      <a:pos x="24" y="166"/>
                    </a:cxn>
                    <a:cxn ang="0">
                      <a:pos x="12" y="161"/>
                    </a:cxn>
                    <a:cxn ang="0">
                      <a:pos x="8" y="168"/>
                    </a:cxn>
                    <a:cxn ang="0">
                      <a:pos x="0" y="173"/>
                    </a:cxn>
                    <a:cxn ang="0">
                      <a:pos x="4" y="185"/>
                    </a:cxn>
                    <a:cxn ang="0">
                      <a:pos x="11" y="196"/>
                    </a:cxn>
                    <a:cxn ang="0">
                      <a:pos x="15" y="215"/>
                    </a:cxn>
                    <a:cxn ang="0">
                      <a:pos x="20" y="219"/>
                    </a:cxn>
                    <a:cxn ang="0">
                      <a:pos x="28" y="217"/>
                    </a:cxn>
                    <a:cxn ang="0">
                      <a:pos x="34" y="216"/>
                    </a:cxn>
                    <a:cxn ang="0">
                      <a:pos x="45" y="213"/>
                    </a:cxn>
                    <a:cxn ang="0">
                      <a:pos x="52" y="212"/>
                    </a:cxn>
                    <a:cxn ang="0">
                      <a:pos x="58" y="225"/>
                    </a:cxn>
                    <a:cxn ang="0">
                      <a:pos x="62" y="229"/>
                    </a:cxn>
                    <a:cxn ang="0">
                      <a:pos x="61" y="235"/>
                    </a:cxn>
                    <a:cxn ang="0">
                      <a:pos x="65" y="239"/>
                    </a:cxn>
                    <a:cxn ang="0">
                      <a:pos x="68" y="246"/>
                    </a:cxn>
                    <a:cxn ang="0">
                      <a:pos x="74" y="245"/>
                    </a:cxn>
                    <a:cxn ang="0">
                      <a:pos x="82" y="247"/>
                    </a:cxn>
                    <a:cxn ang="0">
                      <a:pos x="91" y="243"/>
                    </a:cxn>
                    <a:cxn ang="0">
                      <a:pos x="98" y="240"/>
                    </a:cxn>
                    <a:cxn ang="0">
                      <a:pos x="99" y="246"/>
                    </a:cxn>
                    <a:cxn ang="0">
                      <a:pos x="106" y="243"/>
                    </a:cxn>
                    <a:cxn ang="0">
                      <a:pos x="113" y="230"/>
                    </a:cxn>
                    <a:cxn ang="0">
                      <a:pos x="113" y="220"/>
                    </a:cxn>
                    <a:cxn ang="0">
                      <a:pos x="126" y="215"/>
                    </a:cxn>
                    <a:cxn ang="0">
                      <a:pos x="131" y="205"/>
                    </a:cxn>
                    <a:cxn ang="0">
                      <a:pos x="136" y="193"/>
                    </a:cxn>
                    <a:cxn ang="0">
                      <a:pos x="146" y="193"/>
                    </a:cxn>
                    <a:cxn ang="0">
                      <a:pos x="152" y="188"/>
                    </a:cxn>
                    <a:cxn ang="0">
                      <a:pos x="156" y="182"/>
                    </a:cxn>
                    <a:cxn ang="0">
                      <a:pos x="166" y="181"/>
                    </a:cxn>
                    <a:cxn ang="0">
                      <a:pos x="172" y="176"/>
                    </a:cxn>
                    <a:cxn ang="0">
                      <a:pos x="187" y="168"/>
                    </a:cxn>
                    <a:cxn ang="0">
                      <a:pos x="196" y="169"/>
                    </a:cxn>
                    <a:cxn ang="0">
                      <a:pos x="217" y="166"/>
                    </a:cxn>
                    <a:cxn ang="0">
                      <a:pos x="232" y="165"/>
                    </a:cxn>
                    <a:cxn ang="0">
                      <a:pos x="254" y="161"/>
                    </a:cxn>
                    <a:cxn ang="0">
                      <a:pos x="263" y="149"/>
                    </a:cxn>
                    <a:cxn ang="0">
                      <a:pos x="267" y="125"/>
                    </a:cxn>
                    <a:cxn ang="0">
                      <a:pos x="253" y="104"/>
                    </a:cxn>
                  </a:cxnLst>
                  <a:rect l="0" t="0" r="r" b="b"/>
                  <a:pathLst>
                    <a:path w="267" h="249">
                      <a:moveTo>
                        <a:pt x="253" y="104"/>
                      </a:moveTo>
                      <a:lnTo>
                        <a:pt x="253" y="104"/>
                      </a:lnTo>
                      <a:lnTo>
                        <a:pt x="253" y="97"/>
                      </a:lnTo>
                      <a:lnTo>
                        <a:pt x="250" y="91"/>
                      </a:lnTo>
                      <a:lnTo>
                        <a:pt x="249" y="88"/>
                      </a:lnTo>
                      <a:lnTo>
                        <a:pt x="246" y="87"/>
                      </a:lnTo>
                      <a:lnTo>
                        <a:pt x="246" y="87"/>
                      </a:lnTo>
                      <a:lnTo>
                        <a:pt x="239" y="84"/>
                      </a:lnTo>
                      <a:lnTo>
                        <a:pt x="233" y="82"/>
                      </a:lnTo>
                      <a:lnTo>
                        <a:pt x="227" y="81"/>
                      </a:lnTo>
                      <a:lnTo>
                        <a:pt x="227" y="81"/>
                      </a:lnTo>
                      <a:lnTo>
                        <a:pt x="224" y="75"/>
                      </a:lnTo>
                      <a:lnTo>
                        <a:pt x="217" y="67"/>
                      </a:lnTo>
                      <a:lnTo>
                        <a:pt x="217" y="67"/>
                      </a:lnTo>
                      <a:lnTo>
                        <a:pt x="183" y="43"/>
                      </a:lnTo>
                      <a:lnTo>
                        <a:pt x="118" y="0"/>
                      </a:lnTo>
                      <a:lnTo>
                        <a:pt x="91" y="0"/>
                      </a:lnTo>
                      <a:lnTo>
                        <a:pt x="106" y="141"/>
                      </a:lnTo>
                      <a:lnTo>
                        <a:pt x="112" y="146"/>
                      </a:lnTo>
                      <a:lnTo>
                        <a:pt x="112" y="146"/>
                      </a:lnTo>
                      <a:lnTo>
                        <a:pt x="112" y="152"/>
                      </a:lnTo>
                      <a:lnTo>
                        <a:pt x="111" y="156"/>
                      </a:lnTo>
                      <a:lnTo>
                        <a:pt x="109" y="159"/>
                      </a:lnTo>
                      <a:lnTo>
                        <a:pt x="109" y="159"/>
                      </a:lnTo>
                      <a:lnTo>
                        <a:pt x="98" y="161"/>
                      </a:lnTo>
                      <a:lnTo>
                        <a:pt x="77" y="161"/>
                      </a:lnTo>
                      <a:lnTo>
                        <a:pt x="47" y="161"/>
                      </a:lnTo>
                      <a:lnTo>
                        <a:pt x="47" y="161"/>
                      </a:lnTo>
                      <a:lnTo>
                        <a:pt x="44" y="162"/>
                      </a:lnTo>
                      <a:lnTo>
                        <a:pt x="37" y="163"/>
                      </a:lnTo>
                      <a:lnTo>
                        <a:pt x="37" y="163"/>
                      </a:lnTo>
                      <a:lnTo>
                        <a:pt x="30" y="162"/>
                      </a:lnTo>
                      <a:lnTo>
                        <a:pt x="28" y="162"/>
                      </a:lnTo>
                      <a:lnTo>
                        <a:pt x="25" y="162"/>
                      </a:lnTo>
                      <a:lnTo>
                        <a:pt x="25" y="162"/>
                      </a:lnTo>
                      <a:lnTo>
                        <a:pt x="24" y="166"/>
                      </a:lnTo>
                      <a:lnTo>
                        <a:pt x="21" y="166"/>
                      </a:lnTo>
                      <a:lnTo>
                        <a:pt x="17" y="163"/>
                      </a:lnTo>
                      <a:lnTo>
                        <a:pt x="17" y="163"/>
                      </a:lnTo>
                      <a:lnTo>
                        <a:pt x="12" y="161"/>
                      </a:lnTo>
                      <a:lnTo>
                        <a:pt x="10" y="162"/>
                      </a:lnTo>
                      <a:lnTo>
                        <a:pt x="8" y="165"/>
                      </a:lnTo>
                      <a:lnTo>
                        <a:pt x="8" y="168"/>
                      </a:lnTo>
                      <a:lnTo>
                        <a:pt x="8" y="168"/>
                      </a:lnTo>
                      <a:lnTo>
                        <a:pt x="7" y="171"/>
                      </a:lnTo>
                      <a:lnTo>
                        <a:pt x="5" y="172"/>
                      </a:lnTo>
                      <a:lnTo>
                        <a:pt x="0" y="173"/>
                      </a:lnTo>
                      <a:lnTo>
                        <a:pt x="0" y="173"/>
                      </a:lnTo>
                      <a:lnTo>
                        <a:pt x="1" y="176"/>
                      </a:lnTo>
                      <a:lnTo>
                        <a:pt x="4" y="181"/>
                      </a:lnTo>
                      <a:lnTo>
                        <a:pt x="4" y="181"/>
                      </a:lnTo>
                      <a:lnTo>
                        <a:pt x="4" y="185"/>
                      </a:lnTo>
                      <a:lnTo>
                        <a:pt x="4" y="188"/>
                      </a:lnTo>
                      <a:lnTo>
                        <a:pt x="7" y="190"/>
                      </a:lnTo>
                      <a:lnTo>
                        <a:pt x="7" y="190"/>
                      </a:lnTo>
                      <a:lnTo>
                        <a:pt x="11" y="196"/>
                      </a:lnTo>
                      <a:lnTo>
                        <a:pt x="15" y="202"/>
                      </a:lnTo>
                      <a:lnTo>
                        <a:pt x="15" y="202"/>
                      </a:lnTo>
                      <a:lnTo>
                        <a:pt x="15" y="215"/>
                      </a:lnTo>
                      <a:lnTo>
                        <a:pt x="15" y="215"/>
                      </a:lnTo>
                      <a:lnTo>
                        <a:pt x="15" y="217"/>
                      </a:lnTo>
                      <a:lnTo>
                        <a:pt x="17" y="219"/>
                      </a:lnTo>
                      <a:lnTo>
                        <a:pt x="20" y="219"/>
                      </a:lnTo>
                      <a:lnTo>
                        <a:pt x="20" y="219"/>
                      </a:lnTo>
                      <a:lnTo>
                        <a:pt x="21" y="217"/>
                      </a:lnTo>
                      <a:lnTo>
                        <a:pt x="24" y="217"/>
                      </a:lnTo>
                      <a:lnTo>
                        <a:pt x="27" y="219"/>
                      </a:lnTo>
                      <a:lnTo>
                        <a:pt x="28" y="217"/>
                      </a:lnTo>
                      <a:lnTo>
                        <a:pt x="28" y="217"/>
                      </a:lnTo>
                      <a:lnTo>
                        <a:pt x="30" y="216"/>
                      </a:lnTo>
                      <a:lnTo>
                        <a:pt x="31" y="215"/>
                      </a:lnTo>
                      <a:lnTo>
                        <a:pt x="34" y="216"/>
                      </a:lnTo>
                      <a:lnTo>
                        <a:pt x="40" y="217"/>
                      </a:lnTo>
                      <a:lnTo>
                        <a:pt x="40" y="217"/>
                      </a:lnTo>
                      <a:lnTo>
                        <a:pt x="42" y="216"/>
                      </a:lnTo>
                      <a:lnTo>
                        <a:pt x="45" y="213"/>
                      </a:lnTo>
                      <a:lnTo>
                        <a:pt x="48" y="210"/>
                      </a:lnTo>
                      <a:lnTo>
                        <a:pt x="51" y="210"/>
                      </a:lnTo>
                      <a:lnTo>
                        <a:pt x="51" y="210"/>
                      </a:lnTo>
                      <a:lnTo>
                        <a:pt x="52" y="212"/>
                      </a:lnTo>
                      <a:lnTo>
                        <a:pt x="55" y="215"/>
                      </a:lnTo>
                      <a:lnTo>
                        <a:pt x="57" y="222"/>
                      </a:lnTo>
                      <a:lnTo>
                        <a:pt x="57" y="222"/>
                      </a:lnTo>
                      <a:lnTo>
                        <a:pt x="58" y="225"/>
                      </a:lnTo>
                      <a:lnTo>
                        <a:pt x="61" y="226"/>
                      </a:lnTo>
                      <a:lnTo>
                        <a:pt x="62" y="227"/>
                      </a:lnTo>
                      <a:lnTo>
                        <a:pt x="64" y="229"/>
                      </a:lnTo>
                      <a:lnTo>
                        <a:pt x="62" y="229"/>
                      </a:lnTo>
                      <a:lnTo>
                        <a:pt x="62" y="229"/>
                      </a:lnTo>
                      <a:lnTo>
                        <a:pt x="61" y="230"/>
                      </a:lnTo>
                      <a:lnTo>
                        <a:pt x="61" y="232"/>
                      </a:lnTo>
                      <a:lnTo>
                        <a:pt x="61" y="235"/>
                      </a:lnTo>
                      <a:lnTo>
                        <a:pt x="62" y="235"/>
                      </a:lnTo>
                      <a:lnTo>
                        <a:pt x="62" y="235"/>
                      </a:lnTo>
                      <a:lnTo>
                        <a:pt x="64" y="236"/>
                      </a:lnTo>
                      <a:lnTo>
                        <a:pt x="65" y="239"/>
                      </a:lnTo>
                      <a:lnTo>
                        <a:pt x="65" y="242"/>
                      </a:lnTo>
                      <a:lnTo>
                        <a:pt x="67" y="245"/>
                      </a:lnTo>
                      <a:lnTo>
                        <a:pt x="67" y="245"/>
                      </a:lnTo>
                      <a:lnTo>
                        <a:pt x="68" y="246"/>
                      </a:lnTo>
                      <a:lnTo>
                        <a:pt x="71" y="247"/>
                      </a:lnTo>
                      <a:lnTo>
                        <a:pt x="72" y="247"/>
                      </a:lnTo>
                      <a:lnTo>
                        <a:pt x="74" y="245"/>
                      </a:lnTo>
                      <a:lnTo>
                        <a:pt x="74" y="245"/>
                      </a:lnTo>
                      <a:lnTo>
                        <a:pt x="75" y="243"/>
                      </a:lnTo>
                      <a:lnTo>
                        <a:pt x="78" y="243"/>
                      </a:lnTo>
                      <a:lnTo>
                        <a:pt x="82" y="247"/>
                      </a:lnTo>
                      <a:lnTo>
                        <a:pt x="82" y="247"/>
                      </a:lnTo>
                      <a:lnTo>
                        <a:pt x="84" y="249"/>
                      </a:lnTo>
                      <a:lnTo>
                        <a:pt x="86" y="247"/>
                      </a:lnTo>
                      <a:lnTo>
                        <a:pt x="89" y="246"/>
                      </a:lnTo>
                      <a:lnTo>
                        <a:pt x="91" y="243"/>
                      </a:lnTo>
                      <a:lnTo>
                        <a:pt x="91" y="243"/>
                      </a:lnTo>
                      <a:lnTo>
                        <a:pt x="92" y="240"/>
                      </a:lnTo>
                      <a:lnTo>
                        <a:pt x="95" y="239"/>
                      </a:lnTo>
                      <a:lnTo>
                        <a:pt x="98" y="240"/>
                      </a:lnTo>
                      <a:lnTo>
                        <a:pt x="99" y="242"/>
                      </a:lnTo>
                      <a:lnTo>
                        <a:pt x="99" y="242"/>
                      </a:lnTo>
                      <a:lnTo>
                        <a:pt x="99" y="245"/>
                      </a:lnTo>
                      <a:lnTo>
                        <a:pt x="99" y="246"/>
                      </a:lnTo>
                      <a:lnTo>
                        <a:pt x="102" y="246"/>
                      </a:lnTo>
                      <a:lnTo>
                        <a:pt x="105" y="245"/>
                      </a:lnTo>
                      <a:lnTo>
                        <a:pt x="105" y="245"/>
                      </a:lnTo>
                      <a:lnTo>
                        <a:pt x="106" y="243"/>
                      </a:lnTo>
                      <a:lnTo>
                        <a:pt x="109" y="243"/>
                      </a:lnTo>
                      <a:lnTo>
                        <a:pt x="109" y="243"/>
                      </a:lnTo>
                      <a:lnTo>
                        <a:pt x="113" y="230"/>
                      </a:lnTo>
                      <a:lnTo>
                        <a:pt x="113" y="230"/>
                      </a:lnTo>
                      <a:lnTo>
                        <a:pt x="113" y="227"/>
                      </a:lnTo>
                      <a:lnTo>
                        <a:pt x="113" y="225"/>
                      </a:lnTo>
                      <a:lnTo>
                        <a:pt x="112" y="222"/>
                      </a:lnTo>
                      <a:lnTo>
                        <a:pt x="113" y="220"/>
                      </a:lnTo>
                      <a:lnTo>
                        <a:pt x="113" y="220"/>
                      </a:lnTo>
                      <a:lnTo>
                        <a:pt x="119" y="219"/>
                      </a:lnTo>
                      <a:lnTo>
                        <a:pt x="123" y="217"/>
                      </a:lnTo>
                      <a:lnTo>
                        <a:pt x="126" y="215"/>
                      </a:lnTo>
                      <a:lnTo>
                        <a:pt x="126" y="215"/>
                      </a:lnTo>
                      <a:lnTo>
                        <a:pt x="129" y="208"/>
                      </a:lnTo>
                      <a:lnTo>
                        <a:pt x="131" y="205"/>
                      </a:lnTo>
                      <a:lnTo>
                        <a:pt x="131" y="205"/>
                      </a:lnTo>
                      <a:lnTo>
                        <a:pt x="132" y="198"/>
                      </a:lnTo>
                      <a:lnTo>
                        <a:pt x="133" y="193"/>
                      </a:lnTo>
                      <a:lnTo>
                        <a:pt x="135" y="192"/>
                      </a:lnTo>
                      <a:lnTo>
                        <a:pt x="136" y="193"/>
                      </a:lnTo>
                      <a:lnTo>
                        <a:pt x="136" y="193"/>
                      </a:lnTo>
                      <a:lnTo>
                        <a:pt x="142" y="196"/>
                      </a:lnTo>
                      <a:lnTo>
                        <a:pt x="145" y="196"/>
                      </a:lnTo>
                      <a:lnTo>
                        <a:pt x="146" y="193"/>
                      </a:lnTo>
                      <a:lnTo>
                        <a:pt x="146" y="193"/>
                      </a:lnTo>
                      <a:lnTo>
                        <a:pt x="148" y="190"/>
                      </a:lnTo>
                      <a:lnTo>
                        <a:pt x="149" y="189"/>
                      </a:lnTo>
                      <a:lnTo>
                        <a:pt x="152" y="188"/>
                      </a:lnTo>
                      <a:lnTo>
                        <a:pt x="153" y="186"/>
                      </a:lnTo>
                      <a:lnTo>
                        <a:pt x="153" y="186"/>
                      </a:lnTo>
                      <a:lnTo>
                        <a:pt x="155" y="183"/>
                      </a:lnTo>
                      <a:lnTo>
                        <a:pt x="156" y="182"/>
                      </a:lnTo>
                      <a:lnTo>
                        <a:pt x="160" y="182"/>
                      </a:lnTo>
                      <a:lnTo>
                        <a:pt x="160" y="182"/>
                      </a:lnTo>
                      <a:lnTo>
                        <a:pt x="165" y="182"/>
                      </a:lnTo>
                      <a:lnTo>
                        <a:pt x="166" y="181"/>
                      </a:lnTo>
                      <a:lnTo>
                        <a:pt x="168" y="179"/>
                      </a:lnTo>
                      <a:lnTo>
                        <a:pt x="168" y="179"/>
                      </a:lnTo>
                      <a:lnTo>
                        <a:pt x="168" y="178"/>
                      </a:lnTo>
                      <a:lnTo>
                        <a:pt x="172" y="176"/>
                      </a:lnTo>
                      <a:lnTo>
                        <a:pt x="176" y="175"/>
                      </a:lnTo>
                      <a:lnTo>
                        <a:pt x="180" y="173"/>
                      </a:lnTo>
                      <a:lnTo>
                        <a:pt x="180" y="173"/>
                      </a:lnTo>
                      <a:lnTo>
                        <a:pt x="187" y="168"/>
                      </a:lnTo>
                      <a:lnTo>
                        <a:pt x="190" y="166"/>
                      </a:lnTo>
                      <a:lnTo>
                        <a:pt x="193" y="168"/>
                      </a:lnTo>
                      <a:lnTo>
                        <a:pt x="193" y="168"/>
                      </a:lnTo>
                      <a:lnTo>
                        <a:pt x="196" y="169"/>
                      </a:lnTo>
                      <a:lnTo>
                        <a:pt x="203" y="169"/>
                      </a:lnTo>
                      <a:lnTo>
                        <a:pt x="213" y="169"/>
                      </a:lnTo>
                      <a:lnTo>
                        <a:pt x="213" y="169"/>
                      </a:lnTo>
                      <a:lnTo>
                        <a:pt x="217" y="166"/>
                      </a:lnTo>
                      <a:lnTo>
                        <a:pt x="222" y="165"/>
                      </a:lnTo>
                      <a:lnTo>
                        <a:pt x="226" y="165"/>
                      </a:lnTo>
                      <a:lnTo>
                        <a:pt x="226" y="165"/>
                      </a:lnTo>
                      <a:lnTo>
                        <a:pt x="232" y="165"/>
                      </a:lnTo>
                      <a:lnTo>
                        <a:pt x="239" y="163"/>
                      </a:lnTo>
                      <a:lnTo>
                        <a:pt x="251" y="162"/>
                      </a:lnTo>
                      <a:lnTo>
                        <a:pt x="251" y="162"/>
                      </a:lnTo>
                      <a:lnTo>
                        <a:pt x="254" y="161"/>
                      </a:lnTo>
                      <a:lnTo>
                        <a:pt x="257" y="159"/>
                      </a:lnTo>
                      <a:lnTo>
                        <a:pt x="261" y="155"/>
                      </a:lnTo>
                      <a:lnTo>
                        <a:pt x="261" y="155"/>
                      </a:lnTo>
                      <a:lnTo>
                        <a:pt x="263" y="149"/>
                      </a:lnTo>
                      <a:lnTo>
                        <a:pt x="266" y="144"/>
                      </a:lnTo>
                      <a:lnTo>
                        <a:pt x="266" y="144"/>
                      </a:lnTo>
                      <a:lnTo>
                        <a:pt x="267" y="138"/>
                      </a:lnTo>
                      <a:lnTo>
                        <a:pt x="267" y="125"/>
                      </a:lnTo>
                      <a:lnTo>
                        <a:pt x="267" y="101"/>
                      </a:lnTo>
                      <a:lnTo>
                        <a:pt x="267" y="101"/>
                      </a:lnTo>
                      <a:lnTo>
                        <a:pt x="253" y="104"/>
                      </a:lnTo>
                      <a:lnTo>
                        <a:pt x="253" y="10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19" name="Burkina Faso">
                  <a:extLst>
                    <a:ext uri="{FF2B5EF4-FFF2-40B4-BE49-F238E27FC236}">
                      <a16:creationId xmlns:a16="http://schemas.microsoft.com/office/drawing/2014/main" id="{CA085B00-7B7D-BFF7-F582-1E787069D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696" y="3947193"/>
                  <a:ext cx="193852" cy="133181"/>
                </a:xfrm>
                <a:custGeom>
                  <a:avLst/>
                  <a:gdLst/>
                  <a:ahLst/>
                  <a:cxnLst>
                    <a:cxn ang="0">
                      <a:pos x="127" y="50"/>
                    </a:cxn>
                    <a:cxn ang="0">
                      <a:pos x="124" y="49"/>
                    </a:cxn>
                    <a:cxn ang="0">
                      <a:pos x="124" y="40"/>
                    </a:cxn>
                    <a:cxn ang="0">
                      <a:pos x="118" y="42"/>
                    </a:cxn>
                    <a:cxn ang="0">
                      <a:pos x="114" y="40"/>
                    </a:cxn>
                    <a:cxn ang="0">
                      <a:pos x="110" y="36"/>
                    </a:cxn>
                    <a:cxn ang="0">
                      <a:pos x="107" y="34"/>
                    </a:cxn>
                    <a:cxn ang="0">
                      <a:pos x="105" y="27"/>
                    </a:cxn>
                    <a:cxn ang="0">
                      <a:pos x="98" y="22"/>
                    </a:cxn>
                    <a:cxn ang="0">
                      <a:pos x="94" y="12"/>
                    </a:cxn>
                    <a:cxn ang="0">
                      <a:pos x="94" y="3"/>
                    </a:cxn>
                    <a:cxn ang="0">
                      <a:pos x="84" y="2"/>
                    </a:cxn>
                    <a:cxn ang="0">
                      <a:pos x="78" y="2"/>
                    </a:cxn>
                    <a:cxn ang="0">
                      <a:pos x="67" y="9"/>
                    </a:cxn>
                    <a:cxn ang="0">
                      <a:pos x="59" y="13"/>
                    </a:cxn>
                    <a:cxn ang="0">
                      <a:pos x="56" y="16"/>
                    </a:cxn>
                    <a:cxn ang="0">
                      <a:pos x="47" y="16"/>
                    </a:cxn>
                    <a:cxn ang="0">
                      <a:pos x="44" y="20"/>
                    </a:cxn>
                    <a:cxn ang="0">
                      <a:pos x="39" y="24"/>
                    </a:cxn>
                    <a:cxn ang="0">
                      <a:pos x="36" y="30"/>
                    </a:cxn>
                    <a:cxn ang="0">
                      <a:pos x="27" y="27"/>
                    </a:cxn>
                    <a:cxn ang="0">
                      <a:pos x="23" y="32"/>
                    </a:cxn>
                    <a:cxn ang="0">
                      <a:pos x="20" y="42"/>
                    </a:cxn>
                    <a:cxn ang="0">
                      <a:pos x="14" y="51"/>
                    </a:cxn>
                    <a:cxn ang="0">
                      <a:pos x="4" y="54"/>
                    </a:cxn>
                    <a:cxn ang="0">
                      <a:pos x="4" y="61"/>
                    </a:cxn>
                    <a:cxn ang="0">
                      <a:pos x="0" y="77"/>
                    </a:cxn>
                    <a:cxn ang="0">
                      <a:pos x="9" y="83"/>
                    </a:cxn>
                    <a:cxn ang="0">
                      <a:pos x="14" y="88"/>
                    </a:cxn>
                    <a:cxn ang="0">
                      <a:pos x="23" y="88"/>
                    </a:cxn>
                    <a:cxn ang="0">
                      <a:pos x="33" y="84"/>
                    </a:cxn>
                    <a:cxn ang="0">
                      <a:pos x="41" y="87"/>
                    </a:cxn>
                    <a:cxn ang="0">
                      <a:pos x="46" y="87"/>
                    </a:cxn>
                    <a:cxn ang="0">
                      <a:pos x="44" y="77"/>
                    </a:cxn>
                    <a:cxn ang="0">
                      <a:pos x="44" y="69"/>
                    </a:cxn>
                    <a:cxn ang="0">
                      <a:pos x="64" y="67"/>
                    </a:cxn>
                    <a:cxn ang="0">
                      <a:pos x="84" y="70"/>
                    </a:cxn>
                    <a:cxn ang="0">
                      <a:pos x="87" y="66"/>
                    </a:cxn>
                    <a:cxn ang="0">
                      <a:pos x="98" y="67"/>
                    </a:cxn>
                    <a:cxn ang="0">
                      <a:pos x="110" y="64"/>
                    </a:cxn>
                    <a:cxn ang="0">
                      <a:pos x="114" y="61"/>
                    </a:cxn>
                    <a:cxn ang="0">
                      <a:pos x="127" y="59"/>
                    </a:cxn>
                    <a:cxn ang="0">
                      <a:pos x="131" y="54"/>
                    </a:cxn>
                    <a:cxn ang="0">
                      <a:pos x="131" y="51"/>
                    </a:cxn>
                  </a:cxnLst>
                  <a:rect l="0" t="0" r="r" b="b"/>
                  <a:pathLst>
                    <a:path w="131" h="90">
                      <a:moveTo>
                        <a:pt x="131" y="51"/>
                      </a:moveTo>
                      <a:lnTo>
                        <a:pt x="131" y="51"/>
                      </a:lnTo>
                      <a:lnTo>
                        <a:pt x="127" y="50"/>
                      </a:lnTo>
                      <a:lnTo>
                        <a:pt x="125" y="49"/>
                      </a:lnTo>
                      <a:lnTo>
                        <a:pt x="125" y="49"/>
                      </a:lnTo>
                      <a:lnTo>
                        <a:pt x="124" y="49"/>
                      </a:lnTo>
                      <a:lnTo>
                        <a:pt x="124" y="46"/>
                      </a:lnTo>
                      <a:lnTo>
                        <a:pt x="124" y="40"/>
                      </a:lnTo>
                      <a:lnTo>
                        <a:pt x="124" y="40"/>
                      </a:lnTo>
                      <a:lnTo>
                        <a:pt x="123" y="40"/>
                      </a:lnTo>
                      <a:lnTo>
                        <a:pt x="121" y="42"/>
                      </a:lnTo>
                      <a:lnTo>
                        <a:pt x="118" y="42"/>
                      </a:lnTo>
                      <a:lnTo>
                        <a:pt x="115" y="42"/>
                      </a:lnTo>
                      <a:lnTo>
                        <a:pt x="115" y="42"/>
                      </a:lnTo>
                      <a:lnTo>
                        <a:pt x="114" y="40"/>
                      </a:lnTo>
                      <a:lnTo>
                        <a:pt x="113" y="39"/>
                      </a:lnTo>
                      <a:lnTo>
                        <a:pt x="111" y="36"/>
                      </a:lnTo>
                      <a:lnTo>
                        <a:pt x="110" y="36"/>
                      </a:lnTo>
                      <a:lnTo>
                        <a:pt x="110" y="36"/>
                      </a:lnTo>
                      <a:lnTo>
                        <a:pt x="108" y="36"/>
                      </a:lnTo>
                      <a:lnTo>
                        <a:pt x="107" y="34"/>
                      </a:lnTo>
                      <a:lnTo>
                        <a:pt x="107" y="30"/>
                      </a:lnTo>
                      <a:lnTo>
                        <a:pt x="107" y="30"/>
                      </a:lnTo>
                      <a:lnTo>
                        <a:pt x="105" y="27"/>
                      </a:lnTo>
                      <a:lnTo>
                        <a:pt x="104" y="24"/>
                      </a:lnTo>
                      <a:lnTo>
                        <a:pt x="98" y="22"/>
                      </a:lnTo>
                      <a:lnTo>
                        <a:pt x="98" y="22"/>
                      </a:lnTo>
                      <a:lnTo>
                        <a:pt x="97" y="19"/>
                      </a:lnTo>
                      <a:lnTo>
                        <a:pt x="96" y="16"/>
                      </a:lnTo>
                      <a:lnTo>
                        <a:pt x="94" y="12"/>
                      </a:lnTo>
                      <a:lnTo>
                        <a:pt x="94" y="12"/>
                      </a:lnTo>
                      <a:lnTo>
                        <a:pt x="93" y="9"/>
                      </a:lnTo>
                      <a:lnTo>
                        <a:pt x="94" y="3"/>
                      </a:lnTo>
                      <a:lnTo>
                        <a:pt x="94" y="3"/>
                      </a:lnTo>
                      <a:lnTo>
                        <a:pt x="87" y="3"/>
                      </a:lnTo>
                      <a:lnTo>
                        <a:pt x="84" y="2"/>
                      </a:lnTo>
                      <a:lnTo>
                        <a:pt x="84" y="2"/>
                      </a:lnTo>
                      <a:lnTo>
                        <a:pt x="81" y="0"/>
                      </a:lnTo>
                      <a:lnTo>
                        <a:pt x="78" y="2"/>
                      </a:lnTo>
                      <a:lnTo>
                        <a:pt x="71" y="7"/>
                      </a:lnTo>
                      <a:lnTo>
                        <a:pt x="71" y="7"/>
                      </a:lnTo>
                      <a:lnTo>
                        <a:pt x="67" y="9"/>
                      </a:lnTo>
                      <a:lnTo>
                        <a:pt x="63" y="10"/>
                      </a:lnTo>
                      <a:lnTo>
                        <a:pt x="59" y="12"/>
                      </a:lnTo>
                      <a:lnTo>
                        <a:pt x="59" y="13"/>
                      </a:lnTo>
                      <a:lnTo>
                        <a:pt x="59" y="13"/>
                      </a:lnTo>
                      <a:lnTo>
                        <a:pt x="57" y="15"/>
                      </a:lnTo>
                      <a:lnTo>
                        <a:pt x="56" y="16"/>
                      </a:lnTo>
                      <a:lnTo>
                        <a:pt x="51" y="16"/>
                      </a:lnTo>
                      <a:lnTo>
                        <a:pt x="51" y="16"/>
                      </a:lnTo>
                      <a:lnTo>
                        <a:pt x="47" y="16"/>
                      </a:lnTo>
                      <a:lnTo>
                        <a:pt x="46" y="17"/>
                      </a:lnTo>
                      <a:lnTo>
                        <a:pt x="44" y="20"/>
                      </a:lnTo>
                      <a:lnTo>
                        <a:pt x="44" y="20"/>
                      </a:lnTo>
                      <a:lnTo>
                        <a:pt x="43" y="22"/>
                      </a:lnTo>
                      <a:lnTo>
                        <a:pt x="40" y="23"/>
                      </a:lnTo>
                      <a:lnTo>
                        <a:pt x="39" y="24"/>
                      </a:lnTo>
                      <a:lnTo>
                        <a:pt x="37" y="27"/>
                      </a:lnTo>
                      <a:lnTo>
                        <a:pt x="37" y="27"/>
                      </a:lnTo>
                      <a:lnTo>
                        <a:pt x="36" y="30"/>
                      </a:lnTo>
                      <a:lnTo>
                        <a:pt x="33" y="30"/>
                      </a:lnTo>
                      <a:lnTo>
                        <a:pt x="27" y="27"/>
                      </a:lnTo>
                      <a:lnTo>
                        <a:pt x="27" y="27"/>
                      </a:lnTo>
                      <a:lnTo>
                        <a:pt x="26" y="26"/>
                      </a:lnTo>
                      <a:lnTo>
                        <a:pt x="24" y="27"/>
                      </a:lnTo>
                      <a:lnTo>
                        <a:pt x="23" y="32"/>
                      </a:lnTo>
                      <a:lnTo>
                        <a:pt x="22" y="39"/>
                      </a:lnTo>
                      <a:lnTo>
                        <a:pt x="22" y="39"/>
                      </a:lnTo>
                      <a:lnTo>
                        <a:pt x="20" y="42"/>
                      </a:lnTo>
                      <a:lnTo>
                        <a:pt x="17" y="49"/>
                      </a:lnTo>
                      <a:lnTo>
                        <a:pt x="17" y="49"/>
                      </a:lnTo>
                      <a:lnTo>
                        <a:pt x="14" y="51"/>
                      </a:lnTo>
                      <a:lnTo>
                        <a:pt x="10" y="53"/>
                      </a:lnTo>
                      <a:lnTo>
                        <a:pt x="4" y="54"/>
                      </a:lnTo>
                      <a:lnTo>
                        <a:pt x="4" y="54"/>
                      </a:lnTo>
                      <a:lnTo>
                        <a:pt x="3" y="56"/>
                      </a:lnTo>
                      <a:lnTo>
                        <a:pt x="4" y="59"/>
                      </a:lnTo>
                      <a:lnTo>
                        <a:pt x="4" y="61"/>
                      </a:lnTo>
                      <a:lnTo>
                        <a:pt x="4" y="64"/>
                      </a:lnTo>
                      <a:lnTo>
                        <a:pt x="4" y="64"/>
                      </a:lnTo>
                      <a:lnTo>
                        <a:pt x="0" y="77"/>
                      </a:lnTo>
                      <a:lnTo>
                        <a:pt x="0" y="77"/>
                      </a:lnTo>
                      <a:lnTo>
                        <a:pt x="4" y="79"/>
                      </a:lnTo>
                      <a:lnTo>
                        <a:pt x="9" y="83"/>
                      </a:lnTo>
                      <a:lnTo>
                        <a:pt x="9" y="83"/>
                      </a:lnTo>
                      <a:lnTo>
                        <a:pt x="10" y="84"/>
                      </a:lnTo>
                      <a:lnTo>
                        <a:pt x="14" y="88"/>
                      </a:lnTo>
                      <a:lnTo>
                        <a:pt x="19" y="90"/>
                      </a:lnTo>
                      <a:lnTo>
                        <a:pt x="20" y="90"/>
                      </a:lnTo>
                      <a:lnTo>
                        <a:pt x="23" y="88"/>
                      </a:lnTo>
                      <a:lnTo>
                        <a:pt x="23" y="88"/>
                      </a:lnTo>
                      <a:lnTo>
                        <a:pt x="27" y="86"/>
                      </a:lnTo>
                      <a:lnTo>
                        <a:pt x="33" y="84"/>
                      </a:lnTo>
                      <a:lnTo>
                        <a:pt x="37" y="86"/>
                      </a:lnTo>
                      <a:lnTo>
                        <a:pt x="41" y="87"/>
                      </a:lnTo>
                      <a:lnTo>
                        <a:pt x="41" y="87"/>
                      </a:lnTo>
                      <a:lnTo>
                        <a:pt x="43" y="88"/>
                      </a:lnTo>
                      <a:lnTo>
                        <a:pt x="44" y="88"/>
                      </a:lnTo>
                      <a:lnTo>
                        <a:pt x="46" y="87"/>
                      </a:lnTo>
                      <a:lnTo>
                        <a:pt x="47" y="86"/>
                      </a:lnTo>
                      <a:lnTo>
                        <a:pt x="47" y="86"/>
                      </a:lnTo>
                      <a:lnTo>
                        <a:pt x="44" y="77"/>
                      </a:lnTo>
                      <a:lnTo>
                        <a:pt x="43" y="73"/>
                      </a:lnTo>
                      <a:lnTo>
                        <a:pt x="44" y="69"/>
                      </a:lnTo>
                      <a:lnTo>
                        <a:pt x="44" y="69"/>
                      </a:lnTo>
                      <a:lnTo>
                        <a:pt x="46" y="69"/>
                      </a:lnTo>
                      <a:lnTo>
                        <a:pt x="50" y="67"/>
                      </a:lnTo>
                      <a:lnTo>
                        <a:pt x="64" y="67"/>
                      </a:lnTo>
                      <a:lnTo>
                        <a:pt x="77" y="69"/>
                      </a:lnTo>
                      <a:lnTo>
                        <a:pt x="84" y="70"/>
                      </a:lnTo>
                      <a:lnTo>
                        <a:pt x="84" y="70"/>
                      </a:lnTo>
                      <a:lnTo>
                        <a:pt x="84" y="70"/>
                      </a:lnTo>
                      <a:lnTo>
                        <a:pt x="86" y="69"/>
                      </a:lnTo>
                      <a:lnTo>
                        <a:pt x="87" y="66"/>
                      </a:lnTo>
                      <a:lnTo>
                        <a:pt x="90" y="66"/>
                      </a:lnTo>
                      <a:lnTo>
                        <a:pt x="90" y="66"/>
                      </a:lnTo>
                      <a:lnTo>
                        <a:pt x="98" y="67"/>
                      </a:lnTo>
                      <a:lnTo>
                        <a:pt x="105" y="67"/>
                      </a:lnTo>
                      <a:lnTo>
                        <a:pt x="105" y="67"/>
                      </a:lnTo>
                      <a:lnTo>
                        <a:pt x="110" y="64"/>
                      </a:lnTo>
                      <a:lnTo>
                        <a:pt x="111" y="61"/>
                      </a:lnTo>
                      <a:lnTo>
                        <a:pt x="114" y="61"/>
                      </a:lnTo>
                      <a:lnTo>
                        <a:pt x="114" y="61"/>
                      </a:lnTo>
                      <a:lnTo>
                        <a:pt x="121" y="61"/>
                      </a:lnTo>
                      <a:lnTo>
                        <a:pt x="124" y="60"/>
                      </a:lnTo>
                      <a:lnTo>
                        <a:pt x="127" y="59"/>
                      </a:lnTo>
                      <a:lnTo>
                        <a:pt x="127" y="59"/>
                      </a:lnTo>
                      <a:lnTo>
                        <a:pt x="130" y="56"/>
                      </a:lnTo>
                      <a:lnTo>
                        <a:pt x="131" y="54"/>
                      </a:lnTo>
                      <a:lnTo>
                        <a:pt x="131" y="53"/>
                      </a:lnTo>
                      <a:lnTo>
                        <a:pt x="131" y="53"/>
                      </a:lnTo>
                      <a:lnTo>
                        <a:pt x="131" y="51"/>
                      </a:lnTo>
                      <a:lnTo>
                        <a:pt x="131" y="5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0" name="Chad">
                  <a:extLst>
                    <a:ext uri="{FF2B5EF4-FFF2-40B4-BE49-F238E27FC236}">
                      <a16:creationId xmlns:a16="http://schemas.microsoft.com/office/drawing/2014/main" id="{E49A5614-3020-B858-455F-0C6740D8E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4510" y="3738543"/>
                  <a:ext cx="238246" cy="393622"/>
                </a:xfrm>
                <a:custGeom>
                  <a:avLst/>
                  <a:gdLst/>
                  <a:ahLst/>
                  <a:cxnLst>
                    <a:cxn ang="0">
                      <a:pos x="24" y="8"/>
                    </a:cxn>
                    <a:cxn ang="0">
                      <a:pos x="24" y="29"/>
                    </a:cxn>
                    <a:cxn ang="0">
                      <a:pos x="30" y="39"/>
                    </a:cxn>
                    <a:cxn ang="0">
                      <a:pos x="31" y="47"/>
                    </a:cxn>
                    <a:cxn ang="0">
                      <a:pos x="34" y="56"/>
                    </a:cxn>
                    <a:cxn ang="0">
                      <a:pos x="31" y="73"/>
                    </a:cxn>
                    <a:cxn ang="0">
                      <a:pos x="30" y="107"/>
                    </a:cxn>
                    <a:cxn ang="0">
                      <a:pos x="16" y="126"/>
                    </a:cxn>
                    <a:cxn ang="0">
                      <a:pos x="4" y="146"/>
                    </a:cxn>
                    <a:cxn ang="0">
                      <a:pos x="2" y="151"/>
                    </a:cxn>
                    <a:cxn ang="0">
                      <a:pos x="0" y="158"/>
                    </a:cxn>
                    <a:cxn ang="0">
                      <a:pos x="4" y="167"/>
                    </a:cxn>
                    <a:cxn ang="0">
                      <a:pos x="9" y="173"/>
                    </a:cxn>
                    <a:cxn ang="0">
                      <a:pos x="14" y="175"/>
                    </a:cxn>
                    <a:cxn ang="0">
                      <a:pos x="21" y="190"/>
                    </a:cxn>
                    <a:cxn ang="0">
                      <a:pos x="21" y="195"/>
                    </a:cxn>
                    <a:cxn ang="0">
                      <a:pos x="23" y="204"/>
                    </a:cxn>
                    <a:cxn ang="0">
                      <a:pos x="27" y="221"/>
                    </a:cxn>
                    <a:cxn ang="0">
                      <a:pos x="30" y="224"/>
                    </a:cxn>
                    <a:cxn ang="0">
                      <a:pos x="23" y="225"/>
                    </a:cxn>
                    <a:cxn ang="0">
                      <a:pos x="9" y="228"/>
                    </a:cxn>
                    <a:cxn ang="0">
                      <a:pos x="10" y="235"/>
                    </a:cxn>
                    <a:cxn ang="0">
                      <a:pos x="21" y="245"/>
                    </a:cxn>
                    <a:cxn ang="0">
                      <a:pos x="26" y="252"/>
                    </a:cxn>
                    <a:cxn ang="0">
                      <a:pos x="33" y="266"/>
                    </a:cxn>
                    <a:cxn ang="0">
                      <a:pos x="38" y="265"/>
                    </a:cxn>
                    <a:cxn ang="0">
                      <a:pos x="43" y="261"/>
                    </a:cxn>
                    <a:cxn ang="0">
                      <a:pos x="48" y="264"/>
                    </a:cxn>
                    <a:cxn ang="0">
                      <a:pos x="51" y="262"/>
                    </a:cxn>
                    <a:cxn ang="0">
                      <a:pos x="70" y="257"/>
                    </a:cxn>
                    <a:cxn ang="0">
                      <a:pos x="84" y="249"/>
                    </a:cxn>
                    <a:cxn ang="0">
                      <a:pos x="83" y="245"/>
                    </a:cxn>
                    <a:cxn ang="0">
                      <a:pos x="84" y="241"/>
                    </a:cxn>
                    <a:cxn ang="0">
                      <a:pos x="103" y="239"/>
                    </a:cxn>
                    <a:cxn ang="0">
                      <a:pos x="107" y="237"/>
                    </a:cxn>
                    <a:cxn ang="0">
                      <a:pos x="122" y="220"/>
                    </a:cxn>
                    <a:cxn ang="0">
                      <a:pos x="124" y="214"/>
                    </a:cxn>
                    <a:cxn ang="0">
                      <a:pos x="132" y="208"/>
                    </a:cxn>
                    <a:cxn ang="0">
                      <a:pos x="139" y="207"/>
                    </a:cxn>
                    <a:cxn ang="0">
                      <a:pos x="141" y="207"/>
                    </a:cxn>
                    <a:cxn ang="0">
                      <a:pos x="139" y="197"/>
                    </a:cxn>
                    <a:cxn ang="0">
                      <a:pos x="135" y="190"/>
                    </a:cxn>
                    <a:cxn ang="0">
                      <a:pos x="132" y="178"/>
                    </a:cxn>
                    <a:cxn ang="0">
                      <a:pos x="128" y="175"/>
                    </a:cxn>
                    <a:cxn ang="0">
                      <a:pos x="131" y="170"/>
                    </a:cxn>
                    <a:cxn ang="0">
                      <a:pos x="130" y="163"/>
                    </a:cxn>
                    <a:cxn ang="0">
                      <a:pos x="131" y="157"/>
                    </a:cxn>
                    <a:cxn ang="0">
                      <a:pos x="135" y="156"/>
                    </a:cxn>
                    <a:cxn ang="0">
                      <a:pos x="137" y="147"/>
                    </a:cxn>
                    <a:cxn ang="0">
                      <a:pos x="141" y="144"/>
                    </a:cxn>
                    <a:cxn ang="0">
                      <a:pos x="145" y="136"/>
                    </a:cxn>
                    <a:cxn ang="0">
                      <a:pos x="151" y="130"/>
                    </a:cxn>
                    <a:cxn ang="0">
                      <a:pos x="159" y="124"/>
                    </a:cxn>
                    <a:cxn ang="0">
                      <a:pos x="161" y="66"/>
                    </a:cxn>
                  </a:cxnLst>
                  <a:rect l="0" t="0" r="r" b="b"/>
                  <a:pathLst>
                    <a:path w="161" h="266">
                      <a:moveTo>
                        <a:pt x="161" y="66"/>
                      </a:moveTo>
                      <a:lnTo>
                        <a:pt x="38" y="0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4" y="29"/>
                      </a:lnTo>
                      <a:lnTo>
                        <a:pt x="24" y="29"/>
                      </a:lnTo>
                      <a:lnTo>
                        <a:pt x="26" y="32"/>
                      </a:lnTo>
                      <a:lnTo>
                        <a:pt x="29" y="35"/>
                      </a:lnTo>
                      <a:lnTo>
                        <a:pt x="30" y="39"/>
                      </a:lnTo>
                      <a:lnTo>
                        <a:pt x="31" y="43"/>
                      </a:lnTo>
                      <a:lnTo>
                        <a:pt x="31" y="43"/>
                      </a:lnTo>
                      <a:lnTo>
                        <a:pt x="31" y="47"/>
                      </a:lnTo>
                      <a:lnTo>
                        <a:pt x="33" y="49"/>
                      </a:lnTo>
                      <a:lnTo>
                        <a:pt x="34" y="52"/>
                      </a:lnTo>
                      <a:lnTo>
                        <a:pt x="34" y="56"/>
                      </a:lnTo>
                      <a:lnTo>
                        <a:pt x="34" y="56"/>
                      </a:lnTo>
                      <a:lnTo>
                        <a:pt x="31" y="64"/>
                      </a:lnTo>
                      <a:lnTo>
                        <a:pt x="31" y="73"/>
                      </a:lnTo>
                      <a:lnTo>
                        <a:pt x="31" y="73"/>
                      </a:lnTo>
                      <a:lnTo>
                        <a:pt x="31" y="94"/>
                      </a:lnTo>
                      <a:lnTo>
                        <a:pt x="30" y="107"/>
                      </a:lnTo>
                      <a:lnTo>
                        <a:pt x="30" y="113"/>
                      </a:lnTo>
                      <a:lnTo>
                        <a:pt x="30" y="113"/>
                      </a:lnTo>
                      <a:lnTo>
                        <a:pt x="16" y="126"/>
                      </a:lnTo>
                      <a:lnTo>
                        <a:pt x="9" y="137"/>
                      </a:lnTo>
                      <a:lnTo>
                        <a:pt x="6" y="141"/>
                      </a:lnTo>
                      <a:lnTo>
                        <a:pt x="4" y="146"/>
                      </a:lnTo>
                      <a:lnTo>
                        <a:pt x="4" y="146"/>
                      </a:lnTo>
                      <a:lnTo>
                        <a:pt x="3" y="150"/>
                      </a:lnTo>
                      <a:lnTo>
                        <a:pt x="2" y="151"/>
                      </a:lnTo>
                      <a:lnTo>
                        <a:pt x="0" y="154"/>
                      </a:lnTo>
                      <a:lnTo>
                        <a:pt x="0" y="158"/>
                      </a:lnTo>
                      <a:lnTo>
                        <a:pt x="0" y="158"/>
                      </a:lnTo>
                      <a:lnTo>
                        <a:pt x="0" y="164"/>
                      </a:lnTo>
                      <a:lnTo>
                        <a:pt x="0" y="164"/>
                      </a:lnTo>
                      <a:lnTo>
                        <a:pt x="4" y="167"/>
                      </a:lnTo>
                      <a:lnTo>
                        <a:pt x="4" y="167"/>
                      </a:lnTo>
                      <a:lnTo>
                        <a:pt x="6" y="171"/>
                      </a:lnTo>
                      <a:lnTo>
                        <a:pt x="9" y="173"/>
                      </a:lnTo>
                      <a:lnTo>
                        <a:pt x="11" y="174"/>
                      </a:lnTo>
                      <a:lnTo>
                        <a:pt x="11" y="174"/>
                      </a:lnTo>
                      <a:lnTo>
                        <a:pt x="14" y="175"/>
                      </a:lnTo>
                      <a:lnTo>
                        <a:pt x="17" y="180"/>
                      </a:lnTo>
                      <a:lnTo>
                        <a:pt x="20" y="185"/>
                      </a:lnTo>
                      <a:lnTo>
                        <a:pt x="21" y="190"/>
                      </a:lnTo>
                      <a:lnTo>
                        <a:pt x="21" y="190"/>
                      </a:lnTo>
                      <a:lnTo>
                        <a:pt x="21" y="192"/>
                      </a:lnTo>
                      <a:lnTo>
                        <a:pt x="21" y="195"/>
                      </a:lnTo>
                      <a:lnTo>
                        <a:pt x="23" y="198"/>
                      </a:lnTo>
                      <a:lnTo>
                        <a:pt x="23" y="204"/>
                      </a:lnTo>
                      <a:lnTo>
                        <a:pt x="23" y="204"/>
                      </a:lnTo>
                      <a:lnTo>
                        <a:pt x="23" y="210"/>
                      </a:lnTo>
                      <a:lnTo>
                        <a:pt x="24" y="215"/>
                      </a:lnTo>
                      <a:lnTo>
                        <a:pt x="27" y="221"/>
                      </a:lnTo>
                      <a:lnTo>
                        <a:pt x="30" y="224"/>
                      </a:lnTo>
                      <a:lnTo>
                        <a:pt x="30" y="224"/>
                      </a:lnTo>
                      <a:lnTo>
                        <a:pt x="30" y="224"/>
                      </a:lnTo>
                      <a:lnTo>
                        <a:pt x="29" y="225"/>
                      </a:lnTo>
                      <a:lnTo>
                        <a:pt x="23" y="225"/>
                      </a:lnTo>
                      <a:lnTo>
                        <a:pt x="23" y="225"/>
                      </a:lnTo>
                      <a:lnTo>
                        <a:pt x="14" y="225"/>
                      </a:lnTo>
                      <a:lnTo>
                        <a:pt x="10" y="227"/>
                      </a:lnTo>
                      <a:lnTo>
                        <a:pt x="9" y="228"/>
                      </a:lnTo>
                      <a:lnTo>
                        <a:pt x="9" y="228"/>
                      </a:lnTo>
                      <a:lnTo>
                        <a:pt x="9" y="232"/>
                      </a:lnTo>
                      <a:lnTo>
                        <a:pt x="10" y="235"/>
                      </a:lnTo>
                      <a:lnTo>
                        <a:pt x="13" y="239"/>
                      </a:lnTo>
                      <a:lnTo>
                        <a:pt x="13" y="239"/>
                      </a:lnTo>
                      <a:lnTo>
                        <a:pt x="21" y="245"/>
                      </a:lnTo>
                      <a:lnTo>
                        <a:pt x="24" y="248"/>
                      </a:lnTo>
                      <a:lnTo>
                        <a:pt x="26" y="252"/>
                      </a:lnTo>
                      <a:lnTo>
                        <a:pt x="26" y="252"/>
                      </a:lnTo>
                      <a:lnTo>
                        <a:pt x="29" y="261"/>
                      </a:lnTo>
                      <a:lnTo>
                        <a:pt x="33" y="266"/>
                      </a:lnTo>
                      <a:lnTo>
                        <a:pt x="33" y="266"/>
                      </a:lnTo>
                      <a:lnTo>
                        <a:pt x="34" y="266"/>
                      </a:lnTo>
                      <a:lnTo>
                        <a:pt x="36" y="266"/>
                      </a:lnTo>
                      <a:lnTo>
                        <a:pt x="38" y="265"/>
                      </a:lnTo>
                      <a:lnTo>
                        <a:pt x="41" y="262"/>
                      </a:lnTo>
                      <a:lnTo>
                        <a:pt x="41" y="262"/>
                      </a:lnTo>
                      <a:lnTo>
                        <a:pt x="43" y="261"/>
                      </a:lnTo>
                      <a:lnTo>
                        <a:pt x="44" y="261"/>
                      </a:lnTo>
                      <a:lnTo>
                        <a:pt x="47" y="262"/>
                      </a:lnTo>
                      <a:lnTo>
                        <a:pt x="48" y="264"/>
                      </a:lnTo>
                      <a:lnTo>
                        <a:pt x="50" y="264"/>
                      </a:lnTo>
                      <a:lnTo>
                        <a:pt x="51" y="262"/>
                      </a:lnTo>
                      <a:lnTo>
                        <a:pt x="51" y="262"/>
                      </a:lnTo>
                      <a:lnTo>
                        <a:pt x="56" y="259"/>
                      </a:lnTo>
                      <a:lnTo>
                        <a:pt x="60" y="258"/>
                      </a:lnTo>
                      <a:lnTo>
                        <a:pt x="70" y="257"/>
                      </a:lnTo>
                      <a:lnTo>
                        <a:pt x="70" y="257"/>
                      </a:lnTo>
                      <a:lnTo>
                        <a:pt x="77" y="254"/>
                      </a:lnTo>
                      <a:lnTo>
                        <a:pt x="84" y="249"/>
                      </a:lnTo>
                      <a:lnTo>
                        <a:pt x="84" y="249"/>
                      </a:lnTo>
                      <a:lnTo>
                        <a:pt x="84" y="248"/>
                      </a:lnTo>
                      <a:lnTo>
                        <a:pt x="83" y="245"/>
                      </a:lnTo>
                      <a:lnTo>
                        <a:pt x="83" y="242"/>
                      </a:lnTo>
                      <a:lnTo>
                        <a:pt x="84" y="241"/>
                      </a:lnTo>
                      <a:lnTo>
                        <a:pt x="84" y="241"/>
                      </a:lnTo>
                      <a:lnTo>
                        <a:pt x="88" y="239"/>
                      </a:lnTo>
                      <a:lnTo>
                        <a:pt x="95" y="239"/>
                      </a:lnTo>
                      <a:lnTo>
                        <a:pt x="103" y="239"/>
                      </a:lnTo>
                      <a:lnTo>
                        <a:pt x="105" y="238"/>
                      </a:lnTo>
                      <a:lnTo>
                        <a:pt x="107" y="237"/>
                      </a:lnTo>
                      <a:lnTo>
                        <a:pt x="107" y="237"/>
                      </a:lnTo>
                      <a:lnTo>
                        <a:pt x="115" y="227"/>
                      </a:lnTo>
                      <a:lnTo>
                        <a:pt x="122" y="220"/>
                      </a:lnTo>
                      <a:lnTo>
                        <a:pt x="122" y="220"/>
                      </a:lnTo>
                      <a:lnTo>
                        <a:pt x="124" y="218"/>
                      </a:lnTo>
                      <a:lnTo>
                        <a:pt x="124" y="217"/>
                      </a:lnTo>
                      <a:lnTo>
                        <a:pt x="124" y="214"/>
                      </a:lnTo>
                      <a:lnTo>
                        <a:pt x="127" y="212"/>
                      </a:lnTo>
                      <a:lnTo>
                        <a:pt x="127" y="212"/>
                      </a:lnTo>
                      <a:lnTo>
                        <a:pt x="132" y="208"/>
                      </a:lnTo>
                      <a:lnTo>
                        <a:pt x="137" y="207"/>
                      </a:lnTo>
                      <a:lnTo>
                        <a:pt x="139" y="207"/>
                      </a:lnTo>
                      <a:lnTo>
                        <a:pt x="139" y="207"/>
                      </a:lnTo>
                      <a:lnTo>
                        <a:pt x="142" y="208"/>
                      </a:lnTo>
                      <a:lnTo>
                        <a:pt x="142" y="208"/>
                      </a:lnTo>
                      <a:lnTo>
                        <a:pt x="141" y="207"/>
                      </a:lnTo>
                      <a:lnTo>
                        <a:pt x="144" y="200"/>
                      </a:lnTo>
                      <a:lnTo>
                        <a:pt x="144" y="200"/>
                      </a:lnTo>
                      <a:lnTo>
                        <a:pt x="139" y="197"/>
                      </a:lnTo>
                      <a:lnTo>
                        <a:pt x="137" y="194"/>
                      </a:lnTo>
                      <a:lnTo>
                        <a:pt x="135" y="190"/>
                      </a:lnTo>
                      <a:lnTo>
                        <a:pt x="135" y="190"/>
                      </a:lnTo>
                      <a:lnTo>
                        <a:pt x="137" y="183"/>
                      </a:lnTo>
                      <a:lnTo>
                        <a:pt x="135" y="180"/>
                      </a:lnTo>
                      <a:lnTo>
                        <a:pt x="132" y="178"/>
                      </a:lnTo>
                      <a:lnTo>
                        <a:pt x="132" y="178"/>
                      </a:lnTo>
                      <a:lnTo>
                        <a:pt x="130" y="178"/>
                      </a:lnTo>
                      <a:lnTo>
                        <a:pt x="128" y="175"/>
                      </a:lnTo>
                      <a:lnTo>
                        <a:pt x="128" y="173"/>
                      </a:lnTo>
                      <a:lnTo>
                        <a:pt x="131" y="170"/>
                      </a:lnTo>
                      <a:lnTo>
                        <a:pt x="131" y="170"/>
                      </a:lnTo>
                      <a:lnTo>
                        <a:pt x="131" y="168"/>
                      </a:lnTo>
                      <a:lnTo>
                        <a:pt x="131" y="165"/>
                      </a:lnTo>
                      <a:lnTo>
                        <a:pt x="130" y="163"/>
                      </a:lnTo>
                      <a:lnTo>
                        <a:pt x="130" y="158"/>
                      </a:lnTo>
                      <a:lnTo>
                        <a:pt x="130" y="158"/>
                      </a:lnTo>
                      <a:lnTo>
                        <a:pt x="131" y="157"/>
                      </a:lnTo>
                      <a:lnTo>
                        <a:pt x="131" y="157"/>
                      </a:lnTo>
                      <a:lnTo>
                        <a:pt x="134" y="157"/>
                      </a:lnTo>
                      <a:lnTo>
                        <a:pt x="135" y="156"/>
                      </a:lnTo>
                      <a:lnTo>
                        <a:pt x="135" y="153"/>
                      </a:lnTo>
                      <a:lnTo>
                        <a:pt x="137" y="148"/>
                      </a:lnTo>
                      <a:lnTo>
                        <a:pt x="137" y="147"/>
                      </a:lnTo>
                      <a:lnTo>
                        <a:pt x="138" y="146"/>
                      </a:lnTo>
                      <a:lnTo>
                        <a:pt x="138" y="146"/>
                      </a:lnTo>
                      <a:lnTo>
                        <a:pt x="141" y="144"/>
                      </a:lnTo>
                      <a:lnTo>
                        <a:pt x="144" y="143"/>
                      </a:lnTo>
                      <a:lnTo>
                        <a:pt x="145" y="136"/>
                      </a:lnTo>
                      <a:lnTo>
                        <a:pt x="145" y="136"/>
                      </a:lnTo>
                      <a:lnTo>
                        <a:pt x="145" y="134"/>
                      </a:lnTo>
                      <a:lnTo>
                        <a:pt x="147" y="133"/>
                      </a:lnTo>
                      <a:lnTo>
                        <a:pt x="151" y="130"/>
                      </a:lnTo>
                      <a:lnTo>
                        <a:pt x="158" y="127"/>
                      </a:lnTo>
                      <a:lnTo>
                        <a:pt x="158" y="127"/>
                      </a:lnTo>
                      <a:lnTo>
                        <a:pt x="159" y="124"/>
                      </a:lnTo>
                      <a:lnTo>
                        <a:pt x="161" y="119"/>
                      </a:lnTo>
                      <a:lnTo>
                        <a:pt x="161" y="110"/>
                      </a:lnTo>
                      <a:lnTo>
                        <a:pt x="161" y="6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1" name="Western Sahara">
                  <a:extLst>
                    <a:ext uri="{FF2B5EF4-FFF2-40B4-BE49-F238E27FC236}">
                      <a16:creationId xmlns:a16="http://schemas.microsoft.com/office/drawing/2014/main" id="{4B9CBAC2-3ED9-5E04-94DF-632C3E264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7936" y="3631999"/>
                  <a:ext cx="199771" cy="161297"/>
                </a:xfrm>
                <a:custGeom>
                  <a:avLst/>
                  <a:gdLst/>
                  <a:ahLst/>
                  <a:cxnLst>
                    <a:cxn ang="0">
                      <a:pos x="63" y="84"/>
                    </a:cxn>
                    <a:cxn ang="0">
                      <a:pos x="63" y="84"/>
                    </a:cxn>
                    <a:cxn ang="0">
                      <a:pos x="64" y="82"/>
                    </a:cxn>
                    <a:cxn ang="0">
                      <a:pos x="66" y="81"/>
                    </a:cxn>
                    <a:cxn ang="0">
                      <a:pos x="71" y="78"/>
                    </a:cxn>
                    <a:cxn ang="0">
                      <a:pos x="77" y="75"/>
                    </a:cxn>
                    <a:cxn ang="0">
                      <a:pos x="80" y="74"/>
                    </a:cxn>
                    <a:cxn ang="0">
                      <a:pos x="80" y="72"/>
                    </a:cxn>
                    <a:cxn ang="0">
                      <a:pos x="80" y="72"/>
                    </a:cxn>
                    <a:cxn ang="0">
                      <a:pos x="80" y="30"/>
                    </a:cxn>
                    <a:cxn ang="0">
                      <a:pos x="80" y="30"/>
                    </a:cxn>
                    <a:cxn ang="0">
                      <a:pos x="107" y="30"/>
                    </a:cxn>
                    <a:cxn ang="0">
                      <a:pos x="134" y="30"/>
                    </a:cxn>
                    <a:cxn ang="0">
                      <a:pos x="134" y="30"/>
                    </a:cxn>
                    <a:cxn ang="0">
                      <a:pos x="135" y="21"/>
                    </a:cxn>
                    <a:cxn ang="0">
                      <a:pos x="134" y="7"/>
                    </a:cxn>
                    <a:cxn ang="0">
                      <a:pos x="134" y="7"/>
                    </a:cxn>
                    <a:cxn ang="0">
                      <a:pos x="133" y="3"/>
                    </a:cxn>
                    <a:cxn ang="0">
                      <a:pos x="130" y="1"/>
                    </a:cxn>
                    <a:cxn ang="0">
                      <a:pos x="123" y="0"/>
                    </a:cxn>
                    <a:cxn ang="0">
                      <a:pos x="123" y="0"/>
                    </a:cxn>
                    <a:cxn ang="0">
                      <a:pos x="63" y="0"/>
                    </a:cxn>
                    <a:cxn ang="0">
                      <a:pos x="63" y="0"/>
                    </a:cxn>
                    <a:cxn ang="0">
                      <a:pos x="59" y="7"/>
                    </a:cxn>
                    <a:cxn ang="0">
                      <a:pos x="54" y="16"/>
                    </a:cxn>
                    <a:cxn ang="0">
                      <a:pos x="54" y="16"/>
                    </a:cxn>
                    <a:cxn ang="0">
                      <a:pos x="50" y="21"/>
                    </a:cxn>
                    <a:cxn ang="0">
                      <a:pos x="43" y="28"/>
                    </a:cxn>
                    <a:cxn ang="0">
                      <a:pos x="36" y="37"/>
                    </a:cxn>
                    <a:cxn ang="0">
                      <a:pos x="34" y="40"/>
                    </a:cxn>
                    <a:cxn ang="0">
                      <a:pos x="33" y="44"/>
                    </a:cxn>
                    <a:cxn ang="0">
                      <a:pos x="33" y="44"/>
                    </a:cxn>
                    <a:cxn ang="0">
                      <a:pos x="33" y="48"/>
                    </a:cxn>
                    <a:cxn ang="0">
                      <a:pos x="30" y="54"/>
                    </a:cxn>
                    <a:cxn ang="0">
                      <a:pos x="23" y="65"/>
                    </a:cxn>
                    <a:cxn ang="0">
                      <a:pos x="15" y="78"/>
                    </a:cxn>
                    <a:cxn ang="0">
                      <a:pos x="5" y="94"/>
                    </a:cxn>
                    <a:cxn ang="0">
                      <a:pos x="5" y="94"/>
                    </a:cxn>
                    <a:cxn ang="0">
                      <a:pos x="2" y="102"/>
                    </a:cxn>
                    <a:cxn ang="0">
                      <a:pos x="0" y="109"/>
                    </a:cxn>
                    <a:cxn ang="0">
                      <a:pos x="63" y="109"/>
                    </a:cxn>
                    <a:cxn ang="0">
                      <a:pos x="63" y="109"/>
                    </a:cxn>
                    <a:cxn ang="0">
                      <a:pos x="63" y="84"/>
                    </a:cxn>
                    <a:cxn ang="0">
                      <a:pos x="63" y="84"/>
                    </a:cxn>
                  </a:cxnLst>
                  <a:rect l="0" t="0" r="r" b="b"/>
                  <a:pathLst>
                    <a:path w="135" h="109">
                      <a:moveTo>
                        <a:pt x="63" y="84"/>
                      </a:moveTo>
                      <a:lnTo>
                        <a:pt x="63" y="84"/>
                      </a:lnTo>
                      <a:lnTo>
                        <a:pt x="64" y="82"/>
                      </a:lnTo>
                      <a:lnTo>
                        <a:pt x="66" y="81"/>
                      </a:lnTo>
                      <a:lnTo>
                        <a:pt x="71" y="78"/>
                      </a:lnTo>
                      <a:lnTo>
                        <a:pt x="77" y="75"/>
                      </a:lnTo>
                      <a:lnTo>
                        <a:pt x="80" y="74"/>
                      </a:lnTo>
                      <a:lnTo>
                        <a:pt x="80" y="72"/>
                      </a:lnTo>
                      <a:lnTo>
                        <a:pt x="80" y="72"/>
                      </a:lnTo>
                      <a:lnTo>
                        <a:pt x="80" y="30"/>
                      </a:lnTo>
                      <a:lnTo>
                        <a:pt x="80" y="30"/>
                      </a:lnTo>
                      <a:lnTo>
                        <a:pt x="107" y="30"/>
                      </a:lnTo>
                      <a:lnTo>
                        <a:pt x="134" y="30"/>
                      </a:lnTo>
                      <a:lnTo>
                        <a:pt x="134" y="30"/>
                      </a:lnTo>
                      <a:lnTo>
                        <a:pt x="135" y="21"/>
                      </a:lnTo>
                      <a:lnTo>
                        <a:pt x="134" y="7"/>
                      </a:lnTo>
                      <a:lnTo>
                        <a:pt x="134" y="7"/>
                      </a:lnTo>
                      <a:lnTo>
                        <a:pt x="133" y="3"/>
                      </a:lnTo>
                      <a:lnTo>
                        <a:pt x="130" y="1"/>
                      </a:lnTo>
                      <a:lnTo>
                        <a:pt x="123" y="0"/>
                      </a:lnTo>
                      <a:lnTo>
                        <a:pt x="123" y="0"/>
                      </a:lnTo>
                      <a:lnTo>
                        <a:pt x="63" y="0"/>
                      </a:lnTo>
                      <a:lnTo>
                        <a:pt x="63" y="0"/>
                      </a:lnTo>
                      <a:lnTo>
                        <a:pt x="59" y="7"/>
                      </a:lnTo>
                      <a:lnTo>
                        <a:pt x="54" y="16"/>
                      </a:lnTo>
                      <a:lnTo>
                        <a:pt x="54" y="16"/>
                      </a:lnTo>
                      <a:lnTo>
                        <a:pt x="50" y="21"/>
                      </a:lnTo>
                      <a:lnTo>
                        <a:pt x="43" y="28"/>
                      </a:lnTo>
                      <a:lnTo>
                        <a:pt x="36" y="37"/>
                      </a:lnTo>
                      <a:lnTo>
                        <a:pt x="34" y="40"/>
                      </a:lnTo>
                      <a:lnTo>
                        <a:pt x="33" y="44"/>
                      </a:lnTo>
                      <a:lnTo>
                        <a:pt x="33" y="44"/>
                      </a:lnTo>
                      <a:lnTo>
                        <a:pt x="33" y="48"/>
                      </a:lnTo>
                      <a:lnTo>
                        <a:pt x="30" y="54"/>
                      </a:lnTo>
                      <a:lnTo>
                        <a:pt x="23" y="65"/>
                      </a:lnTo>
                      <a:lnTo>
                        <a:pt x="15" y="78"/>
                      </a:lnTo>
                      <a:lnTo>
                        <a:pt x="5" y="94"/>
                      </a:lnTo>
                      <a:lnTo>
                        <a:pt x="5" y="94"/>
                      </a:lnTo>
                      <a:lnTo>
                        <a:pt x="2" y="102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109"/>
                      </a:lnTo>
                      <a:lnTo>
                        <a:pt x="63" y="84"/>
                      </a:lnTo>
                      <a:lnTo>
                        <a:pt x="63" y="8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2" name="Senegal">
                  <a:extLst>
                    <a:ext uri="{FF2B5EF4-FFF2-40B4-BE49-F238E27FC236}">
                      <a16:creationId xmlns:a16="http://schemas.microsoft.com/office/drawing/2014/main" id="{A8F546E9-62AB-D851-D82C-8E84AA5CB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6456" y="3911678"/>
                  <a:ext cx="136140" cy="105065"/>
                </a:xfrm>
                <a:custGeom>
                  <a:avLst/>
                  <a:gdLst/>
                  <a:ahLst/>
                  <a:cxnLst>
                    <a:cxn ang="0">
                      <a:pos x="18" y="70"/>
                    </a:cxn>
                    <a:cxn ang="0">
                      <a:pos x="24" y="68"/>
                    </a:cxn>
                    <a:cxn ang="0">
                      <a:pos x="28" y="66"/>
                    </a:cxn>
                    <a:cxn ang="0">
                      <a:pos x="51" y="64"/>
                    </a:cxn>
                    <a:cxn ang="0">
                      <a:pos x="55" y="66"/>
                    </a:cxn>
                    <a:cxn ang="0">
                      <a:pos x="55" y="64"/>
                    </a:cxn>
                    <a:cxn ang="0">
                      <a:pos x="64" y="67"/>
                    </a:cxn>
                    <a:cxn ang="0">
                      <a:pos x="67" y="68"/>
                    </a:cxn>
                    <a:cxn ang="0">
                      <a:pos x="75" y="71"/>
                    </a:cxn>
                    <a:cxn ang="0">
                      <a:pos x="89" y="70"/>
                    </a:cxn>
                    <a:cxn ang="0">
                      <a:pos x="92" y="70"/>
                    </a:cxn>
                    <a:cxn ang="0">
                      <a:pos x="92" y="60"/>
                    </a:cxn>
                    <a:cxn ang="0">
                      <a:pos x="88" y="54"/>
                    </a:cxn>
                    <a:cxn ang="0">
                      <a:pos x="84" y="48"/>
                    </a:cxn>
                    <a:cxn ang="0">
                      <a:pos x="81" y="43"/>
                    </a:cxn>
                    <a:cxn ang="0">
                      <a:pos x="78" y="34"/>
                    </a:cxn>
                    <a:cxn ang="0">
                      <a:pos x="75" y="30"/>
                    </a:cxn>
                    <a:cxn ang="0">
                      <a:pos x="68" y="23"/>
                    </a:cxn>
                    <a:cxn ang="0">
                      <a:pos x="64" y="20"/>
                    </a:cxn>
                    <a:cxn ang="0">
                      <a:pos x="58" y="9"/>
                    </a:cxn>
                    <a:cxn ang="0">
                      <a:pos x="53" y="9"/>
                    </a:cxn>
                    <a:cxn ang="0">
                      <a:pos x="43" y="0"/>
                    </a:cxn>
                    <a:cxn ang="0">
                      <a:pos x="40" y="0"/>
                    </a:cxn>
                    <a:cxn ang="0">
                      <a:pos x="30" y="2"/>
                    </a:cxn>
                    <a:cxn ang="0">
                      <a:pos x="25" y="2"/>
                    </a:cxn>
                    <a:cxn ang="0">
                      <a:pos x="16" y="2"/>
                    </a:cxn>
                    <a:cxn ang="0">
                      <a:pos x="11" y="4"/>
                    </a:cxn>
                    <a:cxn ang="0">
                      <a:pos x="7" y="10"/>
                    </a:cxn>
                    <a:cxn ang="0">
                      <a:pos x="6" y="10"/>
                    </a:cxn>
                    <a:cxn ang="0">
                      <a:pos x="4" y="17"/>
                    </a:cxn>
                    <a:cxn ang="0">
                      <a:pos x="3" y="23"/>
                    </a:cxn>
                    <a:cxn ang="0">
                      <a:pos x="0" y="29"/>
                    </a:cxn>
                    <a:cxn ang="0">
                      <a:pos x="6" y="41"/>
                    </a:cxn>
                    <a:cxn ang="0">
                      <a:pos x="8" y="46"/>
                    </a:cxn>
                    <a:cxn ang="0">
                      <a:pos x="10" y="48"/>
                    </a:cxn>
                    <a:cxn ang="0">
                      <a:pos x="30" y="46"/>
                    </a:cxn>
                    <a:cxn ang="0">
                      <a:pos x="31" y="44"/>
                    </a:cxn>
                    <a:cxn ang="0">
                      <a:pos x="37" y="47"/>
                    </a:cxn>
                    <a:cxn ang="0">
                      <a:pos x="45" y="51"/>
                    </a:cxn>
                    <a:cxn ang="0">
                      <a:pos x="54" y="53"/>
                    </a:cxn>
                    <a:cxn ang="0">
                      <a:pos x="50" y="54"/>
                    </a:cxn>
                    <a:cxn ang="0">
                      <a:pos x="44" y="56"/>
                    </a:cxn>
                    <a:cxn ang="0">
                      <a:pos x="40" y="54"/>
                    </a:cxn>
                    <a:cxn ang="0">
                      <a:pos x="33" y="51"/>
                    </a:cxn>
                    <a:cxn ang="0">
                      <a:pos x="30" y="53"/>
                    </a:cxn>
                    <a:cxn ang="0">
                      <a:pos x="21" y="56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8" y="66"/>
                    </a:cxn>
                    <a:cxn ang="0">
                      <a:pos x="10" y="67"/>
                    </a:cxn>
                    <a:cxn ang="0">
                      <a:pos x="16" y="67"/>
                    </a:cxn>
                    <a:cxn ang="0">
                      <a:pos x="17" y="68"/>
                    </a:cxn>
                    <a:cxn ang="0">
                      <a:pos x="18" y="70"/>
                    </a:cxn>
                  </a:cxnLst>
                  <a:rect l="0" t="0" r="r" b="b"/>
                  <a:pathLst>
                    <a:path w="92" h="71">
                      <a:moveTo>
                        <a:pt x="18" y="70"/>
                      </a:moveTo>
                      <a:lnTo>
                        <a:pt x="18" y="70"/>
                      </a:lnTo>
                      <a:lnTo>
                        <a:pt x="21" y="70"/>
                      </a:lnTo>
                      <a:lnTo>
                        <a:pt x="24" y="68"/>
                      </a:lnTo>
                      <a:lnTo>
                        <a:pt x="28" y="66"/>
                      </a:lnTo>
                      <a:lnTo>
                        <a:pt x="28" y="66"/>
                      </a:lnTo>
                      <a:lnTo>
                        <a:pt x="51" y="64"/>
                      </a:lnTo>
                      <a:lnTo>
                        <a:pt x="51" y="64"/>
                      </a:lnTo>
                      <a:lnTo>
                        <a:pt x="55" y="66"/>
                      </a:lnTo>
                      <a:lnTo>
                        <a:pt x="55" y="66"/>
                      </a:lnTo>
                      <a:lnTo>
                        <a:pt x="55" y="64"/>
                      </a:lnTo>
                      <a:lnTo>
                        <a:pt x="55" y="64"/>
                      </a:lnTo>
                      <a:lnTo>
                        <a:pt x="61" y="66"/>
                      </a:lnTo>
                      <a:lnTo>
                        <a:pt x="64" y="67"/>
                      </a:lnTo>
                      <a:lnTo>
                        <a:pt x="67" y="68"/>
                      </a:lnTo>
                      <a:lnTo>
                        <a:pt x="67" y="68"/>
                      </a:lnTo>
                      <a:lnTo>
                        <a:pt x="70" y="70"/>
                      </a:lnTo>
                      <a:lnTo>
                        <a:pt x="75" y="71"/>
                      </a:lnTo>
                      <a:lnTo>
                        <a:pt x="82" y="71"/>
                      </a:lnTo>
                      <a:lnTo>
                        <a:pt x="89" y="70"/>
                      </a:lnTo>
                      <a:lnTo>
                        <a:pt x="89" y="70"/>
                      </a:lnTo>
                      <a:lnTo>
                        <a:pt x="92" y="70"/>
                      </a:lnTo>
                      <a:lnTo>
                        <a:pt x="92" y="70"/>
                      </a:lnTo>
                      <a:lnTo>
                        <a:pt x="92" y="60"/>
                      </a:lnTo>
                      <a:lnTo>
                        <a:pt x="92" y="60"/>
                      </a:lnTo>
                      <a:lnTo>
                        <a:pt x="88" y="54"/>
                      </a:lnTo>
                      <a:lnTo>
                        <a:pt x="84" y="48"/>
                      </a:lnTo>
                      <a:lnTo>
                        <a:pt x="84" y="48"/>
                      </a:lnTo>
                      <a:lnTo>
                        <a:pt x="81" y="46"/>
                      </a:lnTo>
                      <a:lnTo>
                        <a:pt x="81" y="43"/>
                      </a:lnTo>
                      <a:lnTo>
                        <a:pt x="81" y="39"/>
                      </a:lnTo>
                      <a:lnTo>
                        <a:pt x="78" y="34"/>
                      </a:lnTo>
                      <a:lnTo>
                        <a:pt x="78" y="34"/>
                      </a:lnTo>
                      <a:lnTo>
                        <a:pt x="75" y="30"/>
                      </a:lnTo>
                      <a:lnTo>
                        <a:pt x="72" y="26"/>
                      </a:lnTo>
                      <a:lnTo>
                        <a:pt x="68" y="23"/>
                      </a:lnTo>
                      <a:lnTo>
                        <a:pt x="68" y="23"/>
                      </a:lnTo>
                      <a:lnTo>
                        <a:pt x="64" y="20"/>
                      </a:lnTo>
                      <a:lnTo>
                        <a:pt x="61" y="16"/>
                      </a:ln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53" y="9"/>
                      </a:lnTo>
                      <a:lnTo>
                        <a:pt x="50" y="6"/>
                      </a:lnTo>
                      <a:lnTo>
                        <a:pt x="43" y="0"/>
                      </a:lnTo>
                      <a:lnTo>
                        <a:pt x="43" y="0"/>
                      </a:lnTo>
                      <a:lnTo>
                        <a:pt x="40" y="0"/>
                      </a:lnTo>
                      <a:lnTo>
                        <a:pt x="35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5" y="2"/>
                      </a:lnTo>
                      <a:lnTo>
                        <a:pt x="16" y="2"/>
                      </a:lnTo>
                      <a:lnTo>
                        <a:pt x="16" y="2"/>
                      </a:lnTo>
                      <a:lnTo>
                        <a:pt x="13" y="3"/>
                      </a:lnTo>
                      <a:lnTo>
                        <a:pt x="11" y="4"/>
                      </a:lnTo>
                      <a:lnTo>
                        <a:pt x="10" y="7"/>
                      </a:lnTo>
                      <a:lnTo>
                        <a:pt x="7" y="10"/>
                      </a:lnTo>
                      <a:lnTo>
                        <a:pt x="7" y="10"/>
                      </a:lnTo>
                      <a:lnTo>
                        <a:pt x="6" y="10"/>
                      </a:lnTo>
                      <a:lnTo>
                        <a:pt x="6" y="10"/>
                      </a:lnTo>
                      <a:lnTo>
                        <a:pt x="4" y="17"/>
                      </a:lnTo>
                      <a:lnTo>
                        <a:pt x="3" y="23"/>
                      </a:lnTo>
                      <a:lnTo>
                        <a:pt x="3" y="23"/>
                      </a:lnTo>
                      <a:lnTo>
                        <a:pt x="1" y="26"/>
                      </a:lnTo>
                      <a:lnTo>
                        <a:pt x="0" y="29"/>
                      </a:lnTo>
                      <a:lnTo>
                        <a:pt x="1" y="36"/>
                      </a:lnTo>
                      <a:lnTo>
                        <a:pt x="6" y="41"/>
                      </a:lnTo>
                      <a:lnTo>
                        <a:pt x="8" y="46"/>
                      </a:lnTo>
                      <a:lnTo>
                        <a:pt x="8" y="46"/>
                      </a:lnTo>
                      <a:lnTo>
                        <a:pt x="10" y="48"/>
                      </a:lnTo>
                      <a:lnTo>
                        <a:pt x="10" y="48"/>
                      </a:lnTo>
                      <a:lnTo>
                        <a:pt x="20" y="48"/>
                      </a:lnTo>
                      <a:lnTo>
                        <a:pt x="30" y="46"/>
                      </a:lnTo>
                      <a:lnTo>
                        <a:pt x="30" y="46"/>
                      </a:lnTo>
                      <a:lnTo>
                        <a:pt x="31" y="44"/>
                      </a:lnTo>
                      <a:lnTo>
                        <a:pt x="34" y="44"/>
                      </a:lnTo>
                      <a:lnTo>
                        <a:pt x="37" y="47"/>
                      </a:lnTo>
                      <a:lnTo>
                        <a:pt x="40" y="50"/>
                      </a:lnTo>
                      <a:lnTo>
                        <a:pt x="45" y="51"/>
                      </a:lnTo>
                      <a:lnTo>
                        <a:pt x="45" y="51"/>
                      </a:lnTo>
                      <a:lnTo>
                        <a:pt x="54" y="53"/>
                      </a:lnTo>
                      <a:lnTo>
                        <a:pt x="54" y="53"/>
                      </a:lnTo>
                      <a:lnTo>
                        <a:pt x="50" y="54"/>
                      </a:lnTo>
                      <a:lnTo>
                        <a:pt x="47" y="56"/>
                      </a:lnTo>
                      <a:lnTo>
                        <a:pt x="44" y="56"/>
                      </a:lnTo>
                      <a:lnTo>
                        <a:pt x="44" y="56"/>
                      </a:lnTo>
                      <a:lnTo>
                        <a:pt x="40" y="54"/>
                      </a:lnTo>
                      <a:lnTo>
                        <a:pt x="37" y="53"/>
                      </a:lnTo>
                      <a:lnTo>
                        <a:pt x="33" y="51"/>
                      </a:lnTo>
                      <a:lnTo>
                        <a:pt x="30" y="53"/>
                      </a:lnTo>
                      <a:lnTo>
                        <a:pt x="30" y="53"/>
                      </a:lnTo>
                      <a:lnTo>
                        <a:pt x="27" y="54"/>
                      </a:lnTo>
                      <a:lnTo>
                        <a:pt x="21" y="56"/>
                      </a:lnTo>
                      <a:lnTo>
                        <a:pt x="11" y="57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7" y="58"/>
                      </a:lnTo>
                      <a:lnTo>
                        <a:pt x="7" y="63"/>
                      </a:lnTo>
                      <a:lnTo>
                        <a:pt x="8" y="66"/>
                      </a:lnTo>
                      <a:lnTo>
                        <a:pt x="8" y="66"/>
                      </a:lnTo>
                      <a:lnTo>
                        <a:pt x="10" y="67"/>
                      </a:lnTo>
                      <a:lnTo>
                        <a:pt x="10" y="67"/>
                      </a:lnTo>
                      <a:lnTo>
                        <a:pt x="16" y="67"/>
                      </a:lnTo>
                      <a:lnTo>
                        <a:pt x="17" y="68"/>
                      </a:lnTo>
                      <a:lnTo>
                        <a:pt x="17" y="68"/>
                      </a:lnTo>
                      <a:lnTo>
                        <a:pt x="18" y="70"/>
                      </a:lnTo>
                      <a:lnTo>
                        <a:pt x="18" y="7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3" name="Gambia">
                  <a:extLst>
                    <a:ext uri="{FF2B5EF4-FFF2-40B4-BE49-F238E27FC236}">
                      <a16:creationId xmlns:a16="http://schemas.microsoft.com/office/drawing/2014/main" id="{11FA4611-3F80-ABFD-B9CE-F07FD67C9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6814" y="3976789"/>
                  <a:ext cx="69550" cy="20717"/>
                </a:xfrm>
                <a:custGeom>
                  <a:avLst/>
                  <a:gdLst/>
                  <a:ahLst/>
                  <a:cxnLst>
                    <a:cxn ang="0">
                      <a:pos x="23" y="9"/>
                    </a:cxn>
                    <a:cxn ang="0">
                      <a:pos x="23" y="9"/>
                    </a:cxn>
                    <a:cxn ang="0">
                      <a:pos x="26" y="7"/>
                    </a:cxn>
                    <a:cxn ang="0">
                      <a:pos x="30" y="9"/>
                    </a:cxn>
                    <a:cxn ang="0">
                      <a:pos x="33" y="10"/>
                    </a:cxn>
                    <a:cxn ang="0">
                      <a:pos x="37" y="12"/>
                    </a:cxn>
                    <a:cxn ang="0">
                      <a:pos x="37" y="12"/>
                    </a:cxn>
                    <a:cxn ang="0">
                      <a:pos x="40" y="12"/>
                    </a:cxn>
                    <a:cxn ang="0">
                      <a:pos x="43" y="10"/>
                    </a:cxn>
                    <a:cxn ang="0">
                      <a:pos x="47" y="9"/>
                    </a:cxn>
                    <a:cxn ang="0">
                      <a:pos x="47" y="9"/>
                    </a:cxn>
                    <a:cxn ang="0">
                      <a:pos x="38" y="7"/>
                    </a:cxn>
                    <a:cxn ang="0">
                      <a:pos x="38" y="7"/>
                    </a:cxn>
                    <a:cxn ang="0">
                      <a:pos x="33" y="6"/>
                    </a:cxn>
                    <a:cxn ang="0">
                      <a:pos x="30" y="3"/>
                    </a:cxn>
                    <a:cxn ang="0">
                      <a:pos x="27" y="0"/>
                    </a:cxn>
                    <a:cxn ang="0">
                      <a:pos x="24" y="0"/>
                    </a:cxn>
                    <a:cxn ang="0">
                      <a:pos x="23" y="2"/>
                    </a:cxn>
                    <a:cxn ang="0">
                      <a:pos x="23" y="2"/>
                    </a:cxn>
                    <a:cxn ang="0">
                      <a:pos x="13" y="4"/>
                    </a:cxn>
                    <a:cxn ang="0">
                      <a:pos x="3" y="4"/>
                    </a:cxn>
                    <a:cxn ang="0">
                      <a:pos x="3" y="4"/>
                    </a:cxn>
                    <a:cxn ang="0">
                      <a:pos x="0" y="14"/>
                    </a:cxn>
                    <a:cxn ang="0">
                      <a:pos x="0" y="14"/>
                    </a:cxn>
                    <a:cxn ang="0">
                      <a:pos x="4" y="13"/>
                    </a:cxn>
                    <a:cxn ang="0">
                      <a:pos x="4" y="13"/>
                    </a:cxn>
                    <a:cxn ang="0">
                      <a:pos x="14" y="12"/>
                    </a:cxn>
                    <a:cxn ang="0">
                      <a:pos x="20" y="10"/>
                    </a:cxn>
                    <a:cxn ang="0">
                      <a:pos x="23" y="9"/>
                    </a:cxn>
                    <a:cxn ang="0">
                      <a:pos x="23" y="9"/>
                    </a:cxn>
                  </a:cxnLst>
                  <a:rect l="0" t="0" r="r" b="b"/>
                  <a:pathLst>
                    <a:path w="47" h="14">
                      <a:moveTo>
                        <a:pt x="23" y="9"/>
                      </a:moveTo>
                      <a:lnTo>
                        <a:pt x="23" y="9"/>
                      </a:lnTo>
                      <a:lnTo>
                        <a:pt x="26" y="7"/>
                      </a:lnTo>
                      <a:lnTo>
                        <a:pt x="30" y="9"/>
                      </a:lnTo>
                      <a:lnTo>
                        <a:pt x="33" y="10"/>
                      </a:lnTo>
                      <a:lnTo>
                        <a:pt x="37" y="12"/>
                      </a:lnTo>
                      <a:lnTo>
                        <a:pt x="37" y="12"/>
                      </a:lnTo>
                      <a:lnTo>
                        <a:pt x="40" y="12"/>
                      </a:lnTo>
                      <a:lnTo>
                        <a:pt x="43" y="10"/>
                      </a:lnTo>
                      <a:lnTo>
                        <a:pt x="47" y="9"/>
                      </a:lnTo>
                      <a:lnTo>
                        <a:pt x="47" y="9"/>
                      </a:lnTo>
                      <a:lnTo>
                        <a:pt x="38" y="7"/>
                      </a:lnTo>
                      <a:lnTo>
                        <a:pt x="38" y="7"/>
                      </a:lnTo>
                      <a:lnTo>
                        <a:pt x="33" y="6"/>
                      </a:lnTo>
                      <a:lnTo>
                        <a:pt x="30" y="3"/>
                      </a:lnTo>
                      <a:lnTo>
                        <a:pt x="27" y="0"/>
                      </a:lnTo>
                      <a:lnTo>
                        <a:pt x="24" y="0"/>
                      </a:lnTo>
                      <a:lnTo>
                        <a:pt x="23" y="2"/>
                      </a:lnTo>
                      <a:lnTo>
                        <a:pt x="23" y="2"/>
                      </a:lnTo>
                      <a:lnTo>
                        <a:pt x="13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4" y="13"/>
                      </a:lnTo>
                      <a:lnTo>
                        <a:pt x="4" y="13"/>
                      </a:lnTo>
                      <a:lnTo>
                        <a:pt x="14" y="12"/>
                      </a:lnTo>
                      <a:lnTo>
                        <a:pt x="20" y="10"/>
                      </a:lnTo>
                      <a:lnTo>
                        <a:pt x="23" y="9"/>
                      </a:lnTo>
                      <a:lnTo>
                        <a:pt x="23" y="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4" name="Guinea-Bissau">
                  <a:extLst>
                    <a:ext uri="{FF2B5EF4-FFF2-40B4-BE49-F238E27FC236}">
                      <a16:creationId xmlns:a16="http://schemas.microsoft.com/office/drawing/2014/main" id="{8EC9F969-6070-3518-0072-4C8069D58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1254" y="4006384"/>
                  <a:ext cx="66591" cy="39954"/>
                </a:xfrm>
                <a:custGeom>
                  <a:avLst/>
                  <a:gdLst/>
                  <a:ahLst/>
                  <a:cxnLst>
                    <a:cxn ang="0">
                      <a:pos x="24" y="26"/>
                    </a:cxn>
                    <a:cxn ang="0">
                      <a:pos x="24" y="26"/>
                    </a:cxn>
                    <a:cxn ang="0">
                      <a:pos x="31" y="20"/>
                    </a:cxn>
                    <a:cxn ang="0">
                      <a:pos x="34" y="17"/>
                    </a:cxn>
                    <a:cxn ang="0">
                      <a:pos x="37" y="17"/>
                    </a:cxn>
                    <a:cxn ang="0">
                      <a:pos x="37" y="17"/>
                    </a:cxn>
                    <a:cxn ang="0">
                      <a:pos x="38" y="17"/>
                    </a:cxn>
                    <a:cxn ang="0">
                      <a:pos x="41" y="17"/>
                    </a:cxn>
                    <a:cxn ang="0">
                      <a:pos x="43" y="14"/>
                    </a:cxn>
                    <a:cxn ang="0">
                      <a:pos x="43" y="14"/>
                    </a:cxn>
                    <a:cxn ang="0">
                      <a:pos x="41" y="11"/>
                    </a:cxn>
                    <a:cxn ang="0">
                      <a:pos x="40" y="9"/>
                    </a:cxn>
                    <a:cxn ang="0">
                      <a:pos x="41" y="7"/>
                    </a:cxn>
                    <a:cxn ang="0">
                      <a:pos x="41" y="7"/>
                    </a:cxn>
                    <a:cxn ang="0">
                      <a:pos x="44" y="6"/>
                    </a:cxn>
                    <a:cxn ang="0">
                      <a:pos x="44" y="4"/>
                    </a:cxn>
                    <a:cxn ang="0">
                      <a:pos x="45" y="2"/>
                    </a:cxn>
                    <a:cxn ang="0">
                      <a:pos x="45" y="2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18" y="2"/>
                    </a:cxn>
                    <a:cxn ang="0">
                      <a:pos x="18" y="2"/>
                    </a:cxn>
                    <a:cxn ang="0">
                      <a:pos x="14" y="4"/>
                    </a:cxn>
                    <a:cxn ang="0">
                      <a:pos x="11" y="6"/>
                    </a:cxn>
                    <a:cxn ang="0">
                      <a:pos x="8" y="6"/>
                    </a:cxn>
                    <a:cxn ang="0">
                      <a:pos x="8" y="6"/>
                    </a:cxn>
                    <a:cxn ang="0">
                      <a:pos x="7" y="4"/>
                    </a:cxn>
                    <a:cxn ang="0">
                      <a:pos x="7" y="4"/>
                    </a:cxn>
                    <a:cxn ang="0">
                      <a:pos x="6" y="3"/>
                    </a:cxn>
                    <a:cxn ang="0">
                      <a:pos x="0" y="3"/>
                    </a:cxn>
                    <a:cxn ang="0">
                      <a:pos x="0" y="3"/>
                    </a:cxn>
                    <a:cxn ang="0">
                      <a:pos x="6" y="10"/>
                    </a:cxn>
                    <a:cxn ang="0">
                      <a:pos x="8" y="11"/>
                    </a:cxn>
                    <a:cxn ang="0">
                      <a:pos x="14" y="13"/>
                    </a:cxn>
                    <a:cxn ang="0">
                      <a:pos x="14" y="13"/>
                    </a:cxn>
                    <a:cxn ang="0">
                      <a:pos x="15" y="14"/>
                    </a:cxn>
                    <a:cxn ang="0">
                      <a:pos x="17" y="16"/>
                    </a:cxn>
                    <a:cxn ang="0">
                      <a:pos x="17" y="19"/>
                    </a:cxn>
                    <a:cxn ang="0">
                      <a:pos x="17" y="21"/>
                    </a:cxn>
                    <a:cxn ang="0">
                      <a:pos x="18" y="24"/>
                    </a:cxn>
                    <a:cxn ang="0">
                      <a:pos x="20" y="26"/>
                    </a:cxn>
                    <a:cxn ang="0">
                      <a:pos x="20" y="26"/>
                    </a:cxn>
                    <a:cxn ang="0">
                      <a:pos x="23" y="27"/>
                    </a:cxn>
                    <a:cxn ang="0">
                      <a:pos x="23" y="27"/>
                    </a:cxn>
                    <a:cxn ang="0">
                      <a:pos x="24" y="26"/>
                    </a:cxn>
                    <a:cxn ang="0">
                      <a:pos x="24" y="26"/>
                    </a:cxn>
                  </a:cxnLst>
                  <a:rect l="0" t="0" r="r" b="b"/>
                  <a:pathLst>
                    <a:path w="45" h="27">
                      <a:moveTo>
                        <a:pt x="24" y="26"/>
                      </a:moveTo>
                      <a:lnTo>
                        <a:pt x="24" y="26"/>
                      </a:lnTo>
                      <a:lnTo>
                        <a:pt x="31" y="20"/>
                      </a:lnTo>
                      <a:lnTo>
                        <a:pt x="34" y="17"/>
                      </a:lnTo>
                      <a:lnTo>
                        <a:pt x="37" y="17"/>
                      </a:lnTo>
                      <a:lnTo>
                        <a:pt x="37" y="17"/>
                      </a:lnTo>
                      <a:lnTo>
                        <a:pt x="38" y="17"/>
                      </a:lnTo>
                      <a:lnTo>
                        <a:pt x="41" y="17"/>
                      </a:lnTo>
                      <a:lnTo>
                        <a:pt x="43" y="14"/>
                      </a:lnTo>
                      <a:lnTo>
                        <a:pt x="43" y="14"/>
                      </a:lnTo>
                      <a:lnTo>
                        <a:pt x="41" y="11"/>
                      </a:lnTo>
                      <a:lnTo>
                        <a:pt x="40" y="9"/>
                      </a:lnTo>
                      <a:lnTo>
                        <a:pt x="41" y="7"/>
                      </a:lnTo>
                      <a:lnTo>
                        <a:pt x="41" y="7"/>
                      </a:lnTo>
                      <a:lnTo>
                        <a:pt x="44" y="6"/>
                      </a:lnTo>
                      <a:lnTo>
                        <a:pt x="44" y="4"/>
                      </a:lnTo>
                      <a:lnTo>
                        <a:pt x="45" y="2"/>
                      </a:lnTo>
                      <a:lnTo>
                        <a:pt x="45" y="2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4" y="4"/>
                      </a:lnTo>
                      <a:lnTo>
                        <a:pt x="11" y="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6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6" y="10"/>
                      </a:lnTo>
                      <a:lnTo>
                        <a:pt x="8" y="11"/>
                      </a:lnTo>
                      <a:lnTo>
                        <a:pt x="14" y="13"/>
                      </a:lnTo>
                      <a:lnTo>
                        <a:pt x="14" y="13"/>
                      </a:lnTo>
                      <a:lnTo>
                        <a:pt x="15" y="14"/>
                      </a:lnTo>
                      <a:lnTo>
                        <a:pt x="17" y="16"/>
                      </a:lnTo>
                      <a:lnTo>
                        <a:pt x="17" y="19"/>
                      </a:lnTo>
                      <a:lnTo>
                        <a:pt x="17" y="21"/>
                      </a:lnTo>
                      <a:lnTo>
                        <a:pt x="18" y="24"/>
                      </a:lnTo>
                      <a:lnTo>
                        <a:pt x="20" y="26"/>
                      </a:lnTo>
                      <a:lnTo>
                        <a:pt x="20" y="26"/>
                      </a:lnTo>
                      <a:lnTo>
                        <a:pt x="23" y="27"/>
                      </a:lnTo>
                      <a:lnTo>
                        <a:pt x="23" y="27"/>
                      </a:lnTo>
                      <a:lnTo>
                        <a:pt x="24" y="26"/>
                      </a:lnTo>
                      <a:lnTo>
                        <a:pt x="24" y="2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5" name="Guinea">
                  <a:extLst>
                    <a:ext uri="{FF2B5EF4-FFF2-40B4-BE49-F238E27FC236}">
                      <a16:creationId xmlns:a16="http://schemas.microsoft.com/office/drawing/2014/main" id="{1C243052-9BBA-4E02-3A52-F3D5B82FD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5288" y="4006384"/>
                  <a:ext cx="176094" cy="133181"/>
                </a:xfrm>
                <a:custGeom>
                  <a:avLst/>
                  <a:gdLst/>
                  <a:ahLst/>
                  <a:cxnLst>
                    <a:cxn ang="0">
                      <a:pos x="41" y="47"/>
                    </a:cxn>
                    <a:cxn ang="0">
                      <a:pos x="47" y="47"/>
                    </a:cxn>
                    <a:cxn ang="0">
                      <a:pos x="59" y="44"/>
                    </a:cxn>
                    <a:cxn ang="0">
                      <a:pos x="66" y="51"/>
                    </a:cxn>
                    <a:cxn ang="0">
                      <a:pos x="72" y="60"/>
                    </a:cxn>
                    <a:cxn ang="0">
                      <a:pos x="74" y="70"/>
                    </a:cxn>
                    <a:cxn ang="0">
                      <a:pos x="86" y="70"/>
                    </a:cxn>
                    <a:cxn ang="0">
                      <a:pos x="89" y="74"/>
                    </a:cxn>
                    <a:cxn ang="0">
                      <a:pos x="91" y="83"/>
                    </a:cxn>
                    <a:cxn ang="0">
                      <a:pos x="96" y="90"/>
                    </a:cxn>
                    <a:cxn ang="0">
                      <a:pos x="102" y="84"/>
                    </a:cxn>
                    <a:cxn ang="0">
                      <a:pos x="105" y="84"/>
                    </a:cxn>
                    <a:cxn ang="0">
                      <a:pos x="108" y="85"/>
                    </a:cxn>
                    <a:cxn ang="0">
                      <a:pos x="112" y="81"/>
                    </a:cxn>
                    <a:cxn ang="0">
                      <a:pos x="111" y="74"/>
                    </a:cxn>
                    <a:cxn ang="0">
                      <a:pos x="112" y="70"/>
                    </a:cxn>
                    <a:cxn ang="0">
                      <a:pos x="118" y="70"/>
                    </a:cxn>
                    <a:cxn ang="0">
                      <a:pos x="118" y="66"/>
                    </a:cxn>
                    <a:cxn ang="0">
                      <a:pos x="115" y="60"/>
                    </a:cxn>
                    <a:cxn ang="0">
                      <a:pos x="112" y="53"/>
                    </a:cxn>
                    <a:cxn ang="0">
                      <a:pos x="111" y="48"/>
                    </a:cxn>
                    <a:cxn ang="0">
                      <a:pos x="111" y="39"/>
                    </a:cxn>
                    <a:cxn ang="0">
                      <a:pos x="109" y="33"/>
                    </a:cxn>
                    <a:cxn ang="0">
                      <a:pos x="106" y="29"/>
                    </a:cxn>
                    <a:cxn ang="0">
                      <a:pos x="105" y="24"/>
                    </a:cxn>
                    <a:cxn ang="0">
                      <a:pos x="108" y="23"/>
                    </a:cxn>
                    <a:cxn ang="0">
                      <a:pos x="102" y="19"/>
                    </a:cxn>
                    <a:cxn ang="0">
                      <a:pos x="99" y="9"/>
                    </a:cxn>
                    <a:cxn ang="0">
                      <a:pos x="95" y="4"/>
                    </a:cxn>
                    <a:cxn ang="0">
                      <a:pos x="86" y="10"/>
                    </a:cxn>
                    <a:cxn ang="0">
                      <a:pos x="78" y="10"/>
                    </a:cxn>
                    <a:cxn ang="0">
                      <a:pos x="72" y="11"/>
                    </a:cxn>
                    <a:cxn ang="0">
                      <a:pos x="68" y="11"/>
                    </a:cxn>
                    <a:cxn ang="0">
                      <a:pos x="64" y="13"/>
                    </a:cxn>
                    <a:cxn ang="0">
                      <a:pos x="59" y="9"/>
                    </a:cxn>
                    <a:cxn ang="0">
                      <a:pos x="59" y="6"/>
                    </a:cxn>
                    <a:cxn ang="0">
                      <a:pos x="49" y="7"/>
                    </a:cxn>
                    <a:cxn ang="0">
                      <a:pos x="34" y="4"/>
                    </a:cxn>
                    <a:cxn ang="0">
                      <a:pos x="28" y="2"/>
                    </a:cxn>
                    <a:cxn ang="0">
                      <a:pos x="22" y="3"/>
                    </a:cxn>
                    <a:cxn ang="0">
                      <a:pos x="18" y="7"/>
                    </a:cxn>
                    <a:cxn ang="0">
                      <a:pos x="20" y="14"/>
                    </a:cxn>
                    <a:cxn ang="0">
                      <a:pos x="15" y="17"/>
                    </a:cxn>
                    <a:cxn ang="0">
                      <a:pos x="11" y="17"/>
                    </a:cxn>
                    <a:cxn ang="0">
                      <a:pos x="1" y="26"/>
                    </a:cxn>
                    <a:cxn ang="0">
                      <a:pos x="2" y="30"/>
                    </a:cxn>
                    <a:cxn ang="0">
                      <a:pos x="11" y="41"/>
                    </a:cxn>
                    <a:cxn ang="0">
                      <a:pos x="25" y="54"/>
                    </a:cxn>
                    <a:cxn ang="0">
                      <a:pos x="35" y="54"/>
                    </a:cxn>
                    <a:cxn ang="0">
                      <a:pos x="39" y="48"/>
                    </a:cxn>
                  </a:cxnLst>
                  <a:rect l="0" t="0" r="r" b="b"/>
                  <a:pathLst>
                    <a:path w="119" h="90">
                      <a:moveTo>
                        <a:pt x="39" y="48"/>
                      </a:moveTo>
                      <a:lnTo>
                        <a:pt x="39" y="48"/>
                      </a:lnTo>
                      <a:lnTo>
                        <a:pt x="41" y="47"/>
                      </a:lnTo>
                      <a:lnTo>
                        <a:pt x="42" y="46"/>
                      </a:lnTo>
                      <a:lnTo>
                        <a:pt x="47" y="47"/>
                      </a:lnTo>
                      <a:lnTo>
                        <a:pt x="47" y="47"/>
                      </a:lnTo>
                      <a:lnTo>
                        <a:pt x="49" y="47"/>
                      </a:lnTo>
                      <a:lnTo>
                        <a:pt x="54" y="46"/>
                      </a:lnTo>
                      <a:lnTo>
                        <a:pt x="59" y="44"/>
                      </a:lnTo>
                      <a:lnTo>
                        <a:pt x="59" y="44"/>
                      </a:lnTo>
                      <a:lnTo>
                        <a:pt x="62" y="47"/>
                      </a:lnTo>
                      <a:lnTo>
                        <a:pt x="66" y="51"/>
                      </a:lnTo>
                      <a:lnTo>
                        <a:pt x="71" y="57"/>
                      </a:lnTo>
                      <a:lnTo>
                        <a:pt x="72" y="60"/>
                      </a:lnTo>
                      <a:lnTo>
                        <a:pt x="72" y="60"/>
                      </a:lnTo>
                      <a:lnTo>
                        <a:pt x="72" y="66"/>
                      </a:lnTo>
                      <a:lnTo>
                        <a:pt x="74" y="70"/>
                      </a:lnTo>
                      <a:lnTo>
                        <a:pt x="74" y="70"/>
                      </a:lnTo>
                      <a:lnTo>
                        <a:pt x="75" y="71"/>
                      </a:lnTo>
                      <a:lnTo>
                        <a:pt x="75" y="71"/>
                      </a:lnTo>
                      <a:lnTo>
                        <a:pt x="86" y="70"/>
                      </a:lnTo>
                      <a:lnTo>
                        <a:pt x="86" y="70"/>
                      </a:lnTo>
                      <a:lnTo>
                        <a:pt x="88" y="71"/>
                      </a:lnTo>
                      <a:lnTo>
                        <a:pt x="89" y="74"/>
                      </a:lnTo>
                      <a:lnTo>
                        <a:pt x="91" y="78"/>
                      </a:lnTo>
                      <a:lnTo>
                        <a:pt x="91" y="83"/>
                      </a:lnTo>
                      <a:lnTo>
                        <a:pt x="91" y="83"/>
                      </a:lnTo>
                      <a:lnTo>
                        <a:pt x="91" y="87"/>
                      </a:lnTo>
                      <a:lnTo>
                        <a:pt x="93" y="88"/>
                      </a:lnTo>
                      <a:lnTo>
                        <a:pt x="96" y="90"/>
                      </a:lnTo>
                      <a:lnTo>
                        <a:pt x="98" y="88"/>
                      </a:lnTo>
                      <a:lnTo>
                        <a:pt x="98" y="88"/>
                      </a:lnTo>
                      <a:lnTo>
                        <a:pt x="102" y="84"/>
                      </a:lnTo>
                      <a:lnTo>
                        <a:pt x="103" y="83"/>
                      </a:lnTo>
                      <a:lnTo>
                        <a:pt x="105" y="84"/>
                      </a:lnTo>
                      <a:lnTo>
                        <a:pt x="105" y="84"/>
                      </a:lnTo>
                      <a:lnTo>
                        <a:pt x="106" y="85"/>
                      </a:lnTo>
                      <a:lnTo>
                        <a:pt x="108" y="85"/>
                      </a:lnTo>
                      <a:lnTo>
                        <a:pt x="108" y="85"/>
                      </a:lnTo>
                      <a:lnTo>
                        <a:pt x="109" y="84"/>
                      </a:lnTo>
                      <a:lnTo>
                        <a:pt x="112" y="81"/>
                      </a:lnTo>
                      <a:lnTo>
                        <a:pt x="112" y="81"/>
                      </a:lnTo>
                      <a:lnTo>
                        <a:pt x="112" y="78"/>
                      </a:lnTo>
                      <a:lnTo>
                        <a:pt x="112" y="77"/>
                      </a:lnTo>
                      <a:lnTo>
                        <a:pt x="111" y="74"/>
                      </a:lnTo>
                      <a:lnTo>
                        <a:pt x="111" y="71"/>
                      </a:lnTo>
                      <a:lnTo>
                        <a:pt x="111" y="71"/>
                      </a:lnTo>
                      <a:lnTo>
                        <a:pt x="112" y="70"/>
                      </a:lnTo>
                      <a:lnTo>
                        <a:pt x="115" y="71"/>
                      </a:lnTo>
                      <a:lnTo>
                        <a:pt x="116" y="71"/>
                      </a:lnTo>
                      <a:lnTo>
                        <a:pt x="118" y="70"/>
                      </a:lnTo>
                      <a:lnTo>
                        <a:pt x="118" y="70"/>
                      </a:lnTo>
                      <a:lnTo>
                        <a:pt x="119" y="68"/>
                      </a:lnTo>
                      <a:lnTo>
                        <a:pt x="118" y="66"/>
                      </a:lnTo>
                      <a:lnTo>
                        <a:pt x="116" y="63"/>
                      </a:lnTo>
                      <a:lnTo>
                        <a:pt x="115" y="60"/>
                      </a:lnTo>
                      <a:lnTo>
                        <a:pt x="115" y="60"/>
                      </a:lnTo>
                      <a:lnTo>
                        <a:pt x="115" y="57"/>
                      </a:lnTo>
                      <a:lnTo>
                        <a:pt x="115" y="54"/>
                      </a:lnTo>
                      <a:lnTo>
                        <a:pt x="112" y="53"/>
                      </a:lnTo>
                      <a:lnTo>
                        <a:pt x="112" y="53"/>
                      </a:lnTo>
                      <a:lnTo>
                        <a:pt x="111" y="51"/>
                      </a:lnTo>
                      <a:lnTo>
                        <a:pt x="111" y="48"/>
                      </a:lnTo>
                      <a:lnTo>
                        <a:pt x="112" y="40"/>
                      </a:lnTo>
                      <a:lnTo>
                        <a:pt x="112" y="40"/>
                      </a:lnTo>
                      <a:lnTo>
                        <a:pt x="111" y="39"/>
                      </a:lnTo>
                      <a:lnTo>
                        <a:pt x="111" y="39"/>
                      </a:lnTo>
                      <a:lnTo>
                        <a:pt x="109" y="36"/>
                      </a:lnTo>
                      <a:lnTo>
                        <a:pt x="109" y="33"/>
                      </a:lnTo>
                      <a:lnTo>
                        <a:pt x="108" y="30"/>
                      </a:lnTo>
                      <a:lnTo>
                        <a:pt x="106" y="29"/>
                      </a:lnTo>
                      <a:lnTo>
                        <a:pt x="106" y="29"/>
                      </a:lnTo>
                      <a:lnTo>
                        <a:pt x="105" y="29"/>
                      </a:lnTo>
                      <a:lnTo>
                        <a:pt x="105" y="26"/>
                      </a:lnTo>
                      <a:lnTo>
                        <a:pt x="105" y="24"/>
                      </a:lnTo>
                      <a:lnTo>
                        <a:pt x="106" y="23"/>
                      </a:lnTo>
                      <a:lnTo>
                        <a:pt x="106" y="23"/>
                      </a:lnTo>
                      <a:lnTo>
                        <a:pt x="108" y="23"/>
                      </a:lnTo>
                      <a:lnTo>
                        <a:pt x="106" y="21"/>
                      </a:lnTo>
                      <a:lnTo>
                        <a:pt x="105" y="20"/>
                      </a:lnTo>
                      <a:lnTo>
                        <a:pt x="102" y="19"/>
                      </a:lnTo>
                      <a:lnTo>
                        <a:pt x="101" y="16"/>
                      </a:lnTo>
                      <a:lnTo>
                        <a:pt x="101" y="16"/>
                      </a:lnTo>
                      <a:lnTo>
                        <a:pt x="99" y="9"/>
                      </a:lnTo>
                      <a:lnTo>
                        <a:pt x="96" y="6"/>
                      </a:lnTo>
                      <a:lnTo>
                        <a:pt x="95" y="4"/>
                      </a:lnTo>
                      <a:lnTo>
                        <a:pt x="95" y="4"/>
                      </a:lnTo>
                      <a:lnTo>
                        <a:pt x="92" y="4"/>
                      </a:lnTo>
                      <a:lnTo>
                        <a:pt x="89" y="7"/>
                      </a:lnTo>
                      <a:lnTo>
                        <a:pt x="86" y="10"/>
                      </a:lnTo>
                      <a:lnTo>
                        <a:pt x="84" y="11"/>
                      </a:lnTo>
                      <a:lnTo>
                        <a:pt x="84" y="11"/>
                      </a:lnTo>
                      <a:lnTo>
                        <a:pt x="78" y="10"/>
                      </a:lnTo>
                      <a:lnTo>
                        <a:pt x="75" y="9"/>
                      </a:lnTo>
                      <a:lnTo>
                        <a:pt x="74" y="10"/>
                      </a:lnTo>
                      <a:lnTo>
                        <a:pt x="72" y="11"/>
                      </a:lnTo>
                      <a:lnTo>
                        <a:pt x="72" y="11"/>
                      </a:lnTo>
                      <a:lnTo>
                        <a:pt x="71" y="13"/>
                      </a:lnTo>
                      <a:lnTo>
                        <a:pt x="68" y="11"/>
                      </a:lnTo>
                      <a:lnTo>
                        <a:pt x="65" y="11"/>
                      </a:lnTo>
                      <a:lnTo>
                        <a:pt x="64" y="13"/>
                      </a:lnTo>
                      <a:lnTo>
                        <a:pt x="64" y="13"/>
                      </a:lnTo>
                      <a:lnTo>
                        <a:pt x="61" y="13"/>
                      </a:lnTo>
                      <a:lnTo>
                        <a:pt x="59" y="11"/>
                      </a:lnTo>
                      <a:lnTo>
                        <a:pt x="59" y="9"/>
                      </a:lnTo>
                      <a:lnTo>
                        <a:pt x="59" y="9"/>
                      </a:lnTo>
                      <a:lnTo>
                        <a:pt x="59" y="6"/>
                      </a:lnTo>
                      <a:lnTo>
                        <a:pt x="59" y="6"/>
                      </a:lnTo>
                      <a:lnTo>
                        <a:pt x="56" y="6"/>
                      </a:lnTo>
                      <a:lnTo>
                        <a:pt x="56" y="6"/>
                      </a:lnTo>
                      <a:lnTo>
                        <a:pt x="49" y="7"/>
                      </a:lnTo>
                      <a:lnTo>
                        <a:pt x="42" y="7"/>
                      </a:lnTo>
                      <a:lnTo>
                        <a:pt x="37" y="6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1" y="3"/>
                      </a:lnTo>
                      <a:lnTo>
                        <a:pt x="28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2" y="3"/>
                      </a:lnTo>
                      <a:lnTo>
                        <a:pt x="21" y="6"/>
                      </a:lnTo>
                      <a:lnTo>
                        <a:pt x="18" y="7"/>
                      </a:lnTo>
                      <a:lnTo>
                        <a:pt x="18" y="7"/>
                      </a:lnTo>
                      <a:lnTo>
                        <a:pt x="17" y="9"/>
                      </a:lnTo>
                      <a:lnTo>
                        <a:pt x="18" y="11"/>
                      </a:lnTo>
                      <a:lnTo>
                        <a:pt x="20" y="14"/>
                      </a:lnTo>
                      <a:lnTo>
                        <a:pt x="20" y="14"/>
                      </a:lnTo>
                      <a:lnTo>
                        <a:pt x="18" y="17"/>
                      </a:lnTo>
                      <a:lnTo>
                        <a:pt x="15" y="17"/>
                      </a:lnTo>
                      <a:lnTo>
                        <a:pt x="14" y="17"/>
                      </a:lnTo>
                      <a:lnTo>
                        <a:pt x="14" y="17"/>
                      </a:lnTo>
                      <a:lnTo>
                        <a:pt x="11" y="17"/>
                      </a:lnTo>
                      <a:lnTo>
                        <a:pt x="8" y="20"/>
                      </a:lnTo>
                      <a:lnTo>
                        <a:pt x="1" y="26"/>
                      </a:lnTo>
                      <a:lnTo>
                        <a:pt x="1" y="26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2" y="30"/>
                      </a:lnTo>
                      <a:lnTo>
                        <a:pt x="4" y="34"/>
                      </a:lnTo>
                      <a:lnTo>
                        <a:pt x="7" y="37"/>
                      </a:lnTo>
                      <a:lnTo>
                        <a:pt x="11" y="41"/>
                      </a:lnTo>
                      <a:lnTo>
                        <a:pt x="11" y="41"/>
                      </a:lnTo>
                      <a:lnTo>
                        <a:pt x="20" y="48"/>
                      </a:lnTo>
                      <a:lnTo>
                        <a:pt x="25" y="54"/>
                      </a:lnTo>
                      <a:lnTo>
                        <a:pt x="28" y="61"/>
                      </a:lnTo>
                      <a:lnTo>
                        <a:pt x="28" y="61"/>
                      </a:lnTo>
                      <a:lnTo>
                        <a:pt x="35" y="54"/>
                      </a:lnTo>
                      <a:lnTo>
                        <a:pt x="38" y="51"/>
                      </a:lnTo>
                      <a:lnTo>
                        <a:pt x="39" y="48"/>
                      </a:lnTo>
                      <a:lnTo>
                        <a:pt x="39" y="4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6" name="Sierra Leone">
                  <a:extLst>
                    <a:ext uri="{FF2B5EF4-FFF2-40B4-BE49-F238E27FC236}">
                      <a16:creationId xmlns:a16="http://schemas.microsoft.com/office/drawing/2014/main" id="{EFEDAE79-234E-239B-305A-56A89BAB7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6723" y="4071495"/>
                  <a:ext cx="69550" cy="75470"/>
                </a:xfrm>
                <a:custGeom>
                  <a:avLst/>
                  <a:gdLst/>
                  <a:ahLst/>
                  <a:cxnLst>
                    <a:cxn ang="0">
                      <a:pos x="46" y="36"/>
                    </a:cxn>
                    <a:cxn ang="0">
                      <a:pos x="46" y="36"/>
                    </a:cxn>
                    <a:cxn ang="0">
                      <a:pos x="47" y="30"/>
                    </a:cxn>
                    <a:cxn ang="0">
                      <a:pos x="47" y="29"/>
                    </a:cxn>
                    <a:cxn ang="0">
                      <a:pos x="46" y="26"/>
                    </a:cxn>
                    <a:cxn ang="0">
                      <a:pos x="46" y="26"/>
                    </a:cxn>
                    <a:cxn ang="0">
                      <a:pos x="44" y="22"/>
                    </a:cxn>
                    <a:cxn ang="0">
                      <a:pos x="44" y="16"/>
                    </a:cxn>
                    <a:cxn ang="0">
                      <a:pos x="44" y="16"/>
                    </a:cxn>
                    <a:cxn ang="0">
                      <a:pos x="43" y="13"/>
                    </a:cxn>
                    <a:cxn ang="0">
                      <a:pos x="38" y="7"/>
                    </a:cxn>
                    <a:cxn ang="0">
                      <a:pos x="34" y="3"/>
                    </a:cxn>
                    <a:cxn ang="0">
                      <a:pos x="31" y="0"/>
                    </a:cxn>
                    <a:cxn ang="0">
                      <a:pos x="31" y="0"/>
                    </a:cxn>
                    <a:cxn ang="0">
                      <a:pos x="26" y="2"/>
                    </a:cxn>
                    <a:cxn ang="0">
                      <a:pos x="21" y="3"/>
                    </a:cxn>
                    <a:cxn ang="0">
                      <a:pos x="19" y="3"/>
                    </a:cxn>
                    <a:cxn ang="0">
                      <a:pos x="19" y="3"/>
                    </a:cxn>
                    <a:cxn ang="0">
                      <a:pos x="14" y="2"/>
                    </a:cxn>
                    <a:cxn ang="0">
                      <a:pos x="13" y="3"/>
                    </a:cxn>
                    <a:cxn ang="0">
                      <a:pos x="11" y="4"/>
                    </a:cxn>
                    <a:cxn ang="0">
                      <a:pos x="11" y="4"/>
                    </a:cxn>
                    <a:cxn ang="0">
                      <a:pos x="10" y="7"/>
                    </a:cxn>
                    <a:cxn ang="0">
                      <a:pos x="7" y="10"/>
                    </a:cxn>
                    <a:cxn ang="0">
                      <a:pos x="0" y="17"/>
                    </a:cxn>
                    <a:cxn ang="0">
                      <a:pos x="0" y="17"/>
                    </a:cxn>
                    <a:cxn ang="0">
                      <a:pos x="3" y="23"/>
                    </a:cxn>
                    <a:cxn ang="0">
                      <a:pos x="3" y="23"/>
                    </a:cxn>
                    <a:cxn ang="0">
                      <a:pos x="6" y="30"/>
                    </a:cxn>
                    <a:cxn ang="0">
                      <a:pos x="9" y="36"/>
                    </a:cxn>
                    <a:cxn ang="0">
                      <a:pos x="11" y="40"/>
                    </a:cxn>
                    <a:cxn ang="0">
                      <a:pos x="16" y="43"/>
                    </a:cxn>
                    <a:cxn ang="0">
                      <a:pos x="16" y="43"/>
                    </a:cxn>
                    <a:cxn ang="0">
                      <a:pos x="28" y="51"/>
                    </a:cxn>
                    <a:cxn ang="0">
                      <a:pos x="28" y="51"/>
                    </a:cxn>
                    <a:cxn ang="0">
                      <a:pos x="33" y="46"/>
                    </a:cxn>
                    <a:cxn ang="0">
                      <a:pos x="33" y="46"/>
                    </a:cxn>
                    <a:cxn ang="0">
                      <a:pos x="40" y="41"/>
                    </a:cxn>
                    <a:cxn ang="0">
                      <a:pos x="43" y="39"/>
                    </a:cxn>
                    <a:cxn ang="0">
                      <a:pos x="46" y="36"/>
                    </a:cxn>
                    <a:cxn ang="0">
                      <a:pos x="46" y="36"/>
                    </a:cxn>
                  </a:cxnLst>
                  <a:rect l="0" t="0" r="r" b="b"/>
                  <a:pathLst>
                    <a:path w="47" h="51">
                      <a:moveTo>
                        <a:pt x="46" y="36"/>
                      </a:moveTo>
                      <a:lnTo>
                        <a:pt x="46" y="36"/>
                      </a:lnTo>
                      <a:lnTo>
                        <a:pt x="47" y="30"/>
                      </a:lnTo>
                      <a:lnTo>
                        <a:pt x="47" y="29"/>
                      </a:lnTo>
                      <a:lnTo>
                        <a:pt x="46" y="26"/>
                      </a:lnTo>
                      <a:lnTo>
                        <a:pt x="46" y="26"/>
                      </a:lnTo>
                      <a:lnTo>
                        <a:pt x="44" y="22"/>
                      </a:lnTo>
                      <a:lnTo>
                        <a:pt x="44" y="16"/>
                      </a:lnTo>
                      <a:lnTo>
                        <a:pt x="44" y="16"/>
                      </a:lnTo>
                      <a:lnTo>
                        <a:pt x="43" y="13"/>
                      </a:lnTo>
                      <a:lnTo>
                        <a:pt x="38" y="7"/>
                      </a:lnTo>
                      <a:lnTo>
                        <a:pt x="34" y="3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26" y="2"/>
                      </a:lnTo>
                      <a:lnTo>
                        <a:pt x="21" y="3"/>
                      </a:lnTo>
                      <a:lnTo>
                        <a:pt x="19" y="3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13" y="3"/>
                      </a:lnTo>
                      <a:lnTo>
                        <a:pt x="11" y="4"/>
                      </a:lnTo>
                      <a:lnTo>
                        <a:pt x="11" y="4"/>
                      </a:lnTo>
                      <a:lnTo>
                        <a:pt x="10" y="7"/>
                      </a:lnTo>
                      <a:lnTo>
                        <a:pt x="7" y="10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3" y="23"/>
                      </a:lnTo>
                      <a:lnTo>
                        <a:pt x="3" y="23"/>
                      </a:lnTo>
                      <a:lnTo>
                        <a:pt x="6" y="30"/>
                      </a:lnTo>
                      <a:lnTo>
                        <a:pt x="9" y="36"/>
                      </a:lnTo>
                      <a:lnTo>
                        <a:pt x="11" y="40"/>
                      </a:lnTo>
                      <a:lnTo>
                        <a:pt x="16" y="43"/>
                      </a:lnTo>
                      <a:lnTo>
                        <a:pt x="16" y="43"/>
                      </a:lnTo>
                      <a:lnTo>
                        <a:pt x="28" y="51"/>
                      </a:lnTo>
                      <a:lnTo>
                        <a:pt x="28" y="51"/>
                      </a:lnTo>
                      <a:lnTo>
                        <a:pt x="33" y="46"/>
                      </a:lnTo>
                      <a:lnTo>
                        <a:pt x="33" y="46"/>
                      </a:lnTo>
                      <a:lnTo>
                        <a:pt x="40" y="41"/>
                      </a:lnTo>
                      <a:lnTo>
                        <a:pt x="43" y="39"/>
                      </a:lnTo>
                      <a:lnTo>
                        <a:pt x="46" y="36"/>
                      </a:lnTo>
                      <a:lnTo>
                        <a:pt x="46" y="3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7" name="Sudan">
                  <a:extLst>
                    <a:ext uri="{FF2B5EF4-FFF2-40B4-BE49-F238E27FC236}">
                      <a16:creationId xmlns:a16="http://schemas.microsoft.com/office/drawing/2014/main" id="{95ECB58F-E2DB-1A1A-8CBE-89256A29E4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3922" y="3741502"/>
                  <a:ext cx="389184" cy="483890"/>
                </a:xfrm>
                <a:custGeom>
                  <a:avLst/>
                  <a:gdLst/>
                  <a:ahLst/>
                  <a:cxnLst>
                    <a:cxn ang="0">
                      <a:pos x="204" y="13"/>
                    </a:cxn>
                    <a:cxn ang="0">
                      <a:pos x="194" y="20"/>
                    </a:cxn>
                    <a:cxn ang="0">
                      <a:pos x="185" y="25"/>
                    </a:cxn>
                    <a:cxn ang="0">
                      <a:pos x="155" y="18"/>
                    </a:cxn>
                    <a:cxn ang="0">
                      <a:pos x="47" y="23"/>
                    </a:cxn>
                    <a:cxn ang="0">
                      <a:pos x="33" y="108"/>
                    </a:cxn>
                    <a:cxn ang="0">
                      <a:pos x="23" y="128"/>
                    </a:cxn>
                    <a:cxn ang="0">
                      <a:pos x="16" y="141"/>
                    </a:cxn>
                    <a:cxn ang="0">
                      <a:pos x="9" y="146"/>
                    </a:cxn>
                    <a:cxn ang="0">
                      <a:pos x="3" y="155"/>
                    </a:cxn>
                    <a:cxn ang="0">
                      <a:pos x="3" y="166"/>
                    </a:cxn>
                    <a:cxn ang="0">
                      <a:pos x="2" y="176"/>
                    </a:cxn>
                    <a:cxn ang="0">
                      <a:pos x="7" y="188"/>
                    </a:cxn>
                    <a:cxn ang="0">
                      <a:pos x="13" y="205"/>
                    </a:cxn>
                    <a:cxn ang="0">
                      <a:pos x="29" y="227"/>
                    </a:cxn>
                    <a:cxn ang="0">
                      <a:pos x="24" y="237"/>
                    </a:cxn>
                    <a:cxn ang="0">
                      <a:pos x="33" y="246"/>
                    </a:cxn>
                    <a:cxn ang="0">
                      <a:pos x="51" y="259"/>
                    </a:cxn>
                    <a:cxn ang="0">
                      <a:pos x="56" y="266"/>
                    </a:cxn>
                    <a:cxn ang="0">
                      <a:pos x="68" y="282"/>
                    </a:cxn>
                    <a:cxn ang="0">
                      <a:pos x="84" y="300"/>
                    </a:cxn>
                    <a:cxn ang="0">
                      <a:pos x="90" y="307"/>
                    </a:cxn>
                    <a:cxn ang="0">
                      <a:pos x="101" y="313"/>
                    </a:cxn>
                    <a:cxn ang="0">
                      <a:pos x="114" y="313"/>
                    </a:cxn>
                    <a:cxn ang="0">
                      <a:pos x="121" y="310"/>
                    </a:cxn>
                    <a:cxn ang="0">
                      <a:pos x="152" y="323"/>
                    </a:cxn>
                    <a:cxn ang="0">
                      <a:pos x="162" y="326"/>
                    </a:cxn>
                    <a:cxn ang="0">
                      <a:pos x="179" y="323"/>
                    </a:cxn>
                    <a:cxn ang="0">
                      <a:pos x="189" y="317"/>
                    </a:cxn>
                    <a:cxn ang="0">
                      <a:pos x="196" y="309"/>
                    </a:cxn>
                    <a:cxn ang="0">
                      <a:pos x="213" y="306"/>
                    </a:cxn>
                    <a:cxn ang="0">
                      <a:pos x="219" y="296"/>
                    </a:cxn>
                    <a:cxn ang="0">
                      <a:pos x="206" y="289"/>
                    </a:cxn>
                    <a:cxn ang="0">
                      <a:pos x="191" y="269"/>
                    </a:cxn>
                    <a:cxn ang="0">
                      <a:pos x="177" y="259"/>
                    </a:cxn>
                    <a:cxn ang="0">
                      <a:pos x="177" y="252"/>
                    </a:cxn>
                    <a:cxn ang="0">
                      <a:pos x="184" y="245"/>
                    </a:cxn>
                    <a:cxn ang="0">
                      <a:pos x="192" y="227"/>
                    </a:cxn>
                    <a:cxn ang="0">
                      <a:pos x="196" y="212"/>
                    </a:cxn>
                    <a:cxn ang="0">
                      <a:pos x="204" y="205"/>
                    </a:cxn>
                    <a:cxn ang="0">
                      <a:pos x="209" y="189"/>
                    </a:cxn>
                    <a:cxn ang="0">
                      <a:pos x="221" y="178"/>
                    </a:cxn>
                    <a:cxn ang="0">
                      <a:pos x="226" y="166"/>
                    </a:cxn>
                    <a:cxn ang="0">
                      <a:pos x="229" y="139"/>
                    </a:cxn>
                    <a:cxn ang="0">
                      <a:pos x="239" y="117"/>
                    </a:cxn>
                    <a:cxn ang="0">
                      <a:pos x="248" y="104"/>
                    </a:cxn>
                    <a:cxn ang="0">
                      <a:pos x="263" y="89"/>
                    </a:cxn>
                    <a:cxn ang="0">
                      <a:pos x="246" y="72"/>
                    </a:cxn>
                    <a:cxn ang="0">
                      <a:pos x="242" y="40"/>
                    </a:cxn>
                    <a:cxn ang="0">
                      <a:pos x="231" y="17"/>
                    </a:cxn>
                    <a:cxn ang="0">
                      <a:pos x="218" y="4"/>
                    </a:cxn>
                    <a:cxn ang="0">
                      <a:pos x="212" y="7"/>
                    </a:cxn>
                  </a:cxnLst>
                  <a:rect l="0" t="0" r="r" b="b"/>
                  <a:pathLst>
                    <a:path w="263" h="327">
                      <a:moveTo>
                        <a:pt x="208" y="7"/>
                      </a:moveTo>
                      <a:lnTo>
                        <a:pt x="208" y="7"/>
                      </a:lnTo>
                      <a:lnTo>
                        <a:pt x="206" y="7"/>
                      </a:lnTo>
                      <a:lnTo>
                        <a:pt x="205" y="8"/>
                      </a:lnTo>
                      <a:lnTo>
                        <a:pt x="204" y="13"/>
                      </a:lnTo>
                      <a:lnTo>
                        <a:pt x="201" y="17"/>
                      </a:lnTo>
                      <a:lnTo>
                        <a:pt x="199" y="18"/>
                      </a:lnTo>
                      <a:lnTo>
                        <a:pt x="198" y="18"/>
                      </a:lnTo>
                      <a:lnTo>
                        <a:pt x="198" y="18"/>
                      </a:lnTo>
                      <a:lnTo>
                        <a:pt x="194" y="20"/>
                      </a:lnTo>
                      <a:lnTo>
                        <a:pt x="191" y="23"/>
                      </a:lnTo>
                      <a:lnTo>
                        <a:pt x="191" y="24"/>
                      </a:lnTo>
                      <a:lnTo>
                        <a:pt x="188" y="25"/>
                      </a:lnTo>
                      <a:lnTo>
                        <a:pt x="188" y="25"/>
                      </a:lnTo>
                      <a:lnTo>
                        <a:pt x="185" y="25"/>
                      </a:lnTo>
                      <a:lnTo>
                        <a:pt x="182" y="24"/>
                      </a:lnTo>
                      <a:lnTo>
                        <a:pt x="179" y="21"/>
                      </a:lnTo>
                      <a:lnTo>
                        <a:pt x="158" y="21"/>
                      </a:lnTo>
                      <a:lnTo>
                        <a:pt x="158" y="21"/>
                      </a:lnTo>
                      <a:lnTo>
                        <a:pt x="155" y="18"/>
                      </a:lnTo>
                      <a:lnTo>
                        <a:pt x="154" y="18"/>
                      </a:lnTo>
                      <a:lnTo>
                        <a:pt x="151" y="18"/>
                      </a:lnTo>
                      <a:lnTo>
                        <a:pt x="151" y="18"/>
                      </a:lnTo>
                      <a:lnTo>
                        <a:pt x="145" y="23"/>
                      </a:lnTo>
                      <a:lnTo>
                        <a:pt x="47" y="23"/>
                      </a:lnTo>
                      <a:lnTo>
                        <a:pt x="47" y="23"/>
                      </a:lnTo>
                      <a:lnTo>
                        <a:pt x="47" y="55"/>
                      </a:lnTo>
                      <a:lnTo>
                        <a:pt x="33" y="55"/>
                      </a:lnTo>
                      <a:lnTo>
                        <a:pt x="33" y="108"/>
                      </a:lnTo>
                      <a:lnTo>
                        <a:pt x="33" y="108"/>
                      </a:lnTo>
                      <a:lnTo>
                        <a:pt x="33" y="117"/>
                      </a:lnTo>
                      <a:lnTo>
                        <a:pt x="31" y="122"/>
                      </a:lnTo>
                      <a:lnTo>
                        <a:pt x="30" y="125"/>
                      </a:lnTo>
                      <a:lnTo>
                        <a:pt x="30" y="125"/>
                      </a:lnTo>
                      <a:lnTo>
                        <a:pt x="23" y="128"/>
                      </a:lnTo>
                      <a:lnTo>
                        <a:pt x="19" y="131"/>
                      </a:lnTo>
                      <a:lnTo>
                        <a:pt x="17" y="132"/>
                      </a:lnTo>
                      <a:lnTo>
                        <a:pt x="17" y="134"/>
                      </a:lnTo>
                      <a:lnTo>
                        <a:pt x="17" y="134"/>
                      </a:lnTo>
                      <a:lnTo>
                        <a:pt x="16" y="141"/>
                      </a:lnTo>
                      <a:lnTo>
                        <a:pt x="13" y="142"/>
                      </a:lnTo>
                      <a:lnTo>
                        <a:pt x="10" y="144"/>
                      </a:lnTo>
                      <a:lnTo>
                        <a:pt x="10" y="144"/>
                      </a:lnTo>
                      <a:lnTo>
                        <a:pt x="9" y="145"/>
                      </a:lnTo>
                      <a:lnTo>
                        <a:pt x="9" y="146"/>
                      </a:lnTo>
                      <a:lnTo>
                        <a:pt x="7" y="151"/>
                      </a:lnTo>
                      <a:lnTo>
                        <a:pt x="7" y="154"/>
                      </a:lnTo>
                      <a:lnTo>
                        <a:pt x="6" y="155"/>
                      </a:lnTo>
                      <a:lnTo>
                        <a:pt x="3" y="155"/>
                      </a:lnTo>
                      <a:lnTo>
                        <a:pt x="3" y="155"/>
                      </a:lnTo>
                      <a:lnTo>
                        <a:pt x="2" y="156"/>
                      </a:lnTo>
                      <a:lnTo>
                        <a:pt x="2" y="156"/>
                      </a:lnTo>
                      <a:lnTo>
                        <a:pt x="2" y="161"/>
                      </a:lnTo>
                      <a:lnTo>
                        <a:pt x="3" y="163"/>
                      </a:lnTo>
                      <a:lnTo>
                        <a:pt x="3" y="166"/>
                      </a:lnTo>
                      <a:lnTo>
                        <a:pt x="3" y="168"/>
                      </a:lnTo>
                      <a:lnTo>
                        <a:pt x="3" y="168"/>
                      </a:lnTo>
                      <a:lnTo>
                        <a:pt x="0" y="171"/>
                      </a:lnTo>
                      <a:lnTo>
                        <a:pt x="0" y="173"/>
                      </a:lnTo>
                      <a:lnTo>
                        <a:pt x="2" y="176"/>
                      </a:lnTo>
                      <a:lnTo>
                        <a:pt x="4" y="176"/>
                      </a:lnTo>
                      <a:lnTo>
                        <a:pt x="4" y="176"/>
                      </a:lnTo>
                      <a:lnTo>
                        <a:pt x="7" y="178"/>
                      </a:lnTo>
                      <a:lnTo>
                        <a:pt x="9" y="181"/>
                      </a:lnTo>
                      <a:lnTo>
                        <a:pt x="7" y="188"/>
                      </a:lnTo>
                      <a:lnTo>
                        <a:pt x="7" y="188"/>
                      </a:lnTo>
                      <a:lnTo>
                        <a:pt x="9" y="192"/>
                      </a:lnTo>
                      <a:lnTo>
                        <a:pt x="11" y="195"/>
                      </a:lnTo>
                      <a:lnTo>
                        <a:pt x="16" y="198"/>
                      </a:lnTo>
                      <a:lnTo>
                        <a:pt x="13" y="205"/>
                      </a:lnTo>
                      <a:lnTo>
                        <a:pt x="13" y="205"/>
                      </a:lnTo>
                      <a:lnTo>
                        <a:pt x="19" y="212"/>
                      </a:lnTo>
                      <a:lnTo>
                        <a:pt x="26" y="220"/>
                      </a:lnTo>
                      <a:lnTo>
                        <a:pt x="26" y="220"/>
                      </a:lnTo>
                      <a:lnTo>
                        <a:pt x="29" y="227"/>
                      </a:lnTo>
                      <a:lnTo>
                        <a:pt x="29" y="232"/>
                      </a:lnTo>
                      <a:lnTo>
                        <a:pt x="29" y="233"/>
                      </a:lnTo>
                      <a:lnTo>
                        <a:pt x="26" y="235"/>
                      </a:lnTo>
                      <a:lnTo>
                        <a:pt x="26" y="235"/>
                      </a:lnTo>
                      <a:lnTo>
                        <a:pt x="24" y="237"/>
                      </a:lnTo>
                      <a:lnTo>
                        <a:pt x="23" y="239"/>
                      </a:lnTo>
                      <a:lnTo>
                        <a:pt x="24" y="240"/>
                      </a:lnTo>
                      <a:lnTo>
                        <a:pt x="31" y="242"/>
                      </a:lnTo>
                      <a:lnTo>
                        <a:pt x="33" y="246"/>
                      </a:lnTo>
                      <a:lnTo>
                        <a:pt x="33" y="246"/>
                      </a:lnTo>
                      <a:lnTo>
                        <a:pt x="39" y="247"/>
                      </a:lnTo>
                      <a:lnTo>
                        <a:pt x="43" y="249"/>
                      </a:lnTo>
                      <a:lnTo>
                        <a:pt x="46" y="253"/>
                      </a:lnTo>
                      <a:lnTo>
                        <a:pt x="46" y="253"/>
                      </a:lnTo>
                      <a:lnTo>
                        <a:pt x="51" y="259"/>
                      </a:lnTo>
                      <a:lnTo>
                        <a:pt x="53" y="260"/>
                      </a:lnTo>
                      <a:lnTo>
                        <a:pt x="53" y="263"/>
                      </a:lnTo>
                      <a:lnTo>
                        <a:pt x="53" y="263"/>
                      </a:lnTo>
                      <a:lnTo>
                        <a:pt x="54" y="264"/>
                      </a:lnTo>
                      <a:lnTo>
                        <a:pt x="56" y="266"/>
                      </a:lnTo>
                      <a:lnTo>
                        <a:pt x="63" y="272"/>
                      </a:lnTo>
                      <a:lnTo>
                        <a:pt x="63" y="272"/>
                      </a:lnTo>
                      <a:lnTo>
                        <a:pt x="67" y="274"/>
                      </a:lnTo>
                      <a:lnTo>
                        <a:pt x="68" y="277"/>
                      </a:lnTo>
                      <a:lnTo>
                        <a:pt x="68" y="282"/>
                      </a:lnTo>
                      <a:lnTo>
                        <a:pt x="68" y="282"/>
                      </a:lnTo>
                      <a:lnTo>
                        <a:pt x="71" y="284"/>
                      </a:lnTo>
                      <a:lnTo>
                        <a:pt x="74" y="287"/>
                      </a:lnTo>
                      <a:lnTo>
                        <a:pt x="80" y="290"/>
                      </a:lnTo>
                      <a:lnTo>
                        <a:pt x="84" y="300"/>
                      </a:lnTo>
                      <a:lnTo>
                        <a:pt x="84" y="300"/>
                      </a:lnTo>
                      <a:lnTo>
                        <a:pt x="85" y="301"/>
                      </a:lnTo>
                      <a:lnTo>
                        <a:pt x="88" y="303"/>
                      </a:lnTo>
                      <a:lnTo>
                        <a:pt x="88" y="303"/>
                      </a:lnTo>
                      <a:lnTo>
                        <a:pt x="90" y="307"/>
                      </a:lnTo>
                      <a:lnTo>
                        <a:pt x="93" y="310"/>
                      </a:lnTo>
                      <a:lnTo>
                        <a:pt x="94" y="311"/>
                      </a:lnTo>
                      <a:lnTo>
                        <a:pt x="94" y="311"/>
                      </a:lnTo>
                      <a:lnTo>
                        <a:pt x="98" y="313"/>
                      </a:lnTo>
                      <a:lnTo>
                        <a:pt x="101" y="313"/>
                      </a:lnTo>
                      <a:lnTo>
                        <a:pt x="104" y="311"/>
                      </a:lnTo>
                      <a:lnTo>
                        <a:pt x="104" y="311"/>
                      </a:lnTo>
                      <a:lnTo>
                        <a:pt x="108" y="310"/>
                      </a:lnTo>
                      <a:lnTo>
                        <a:pt x="111" y="310"/>
                      </a:lnTo>
                      <a:lnTo>
                        <a:pt x="114" y="313"/>
                      </a:lnTo>
                      <a:lnTo>
                        <a:pt x="114" y="313"/>
                      </a:lnTo>
                      <a:lnTo>
                        <a:pt x="117" y="311"/>
                      </a:lnTo>
                      <a:lnTo>
                        <a:pt x="118" y="310"/>
                      </a:lnTo>
                      <a:lnTo>
                        <a:pt x="121" y="310"/>
                      </a:lnTo>
                      <a:lnTo>
                        <a:pt x="121" y="310"/>
                      </a:lnTo>
                      <a:lnTo>
                        <a:pt x="140" y="326"/>
                      </a:lnTo>
                      <a:lnTo>
                        <a:pt x="140" y="326"/>
                      </a:lnTo>
                      <a:lnTo>
                        <a:pt x="145" y="324"/>
                      </a:lnTo>
                      <a:lnTo>
                        <a:pt x="152" y="323"/>
                      </a:lnTo>
                      <a:lnTo>
                        <a:pt x="152" y="323"/>
                      </a:lnTo>
                      <a:lnTo>
                        <a:pt x="155" y="323"/>
                      </a:lnTo>
                      <a:lnTo>
                        <a:pt x="158" y="326"/>
                      </a:lnTo>
                      <a:lnTo>
                        <a:pt x="159" y="327"/>
                      </a:lnTo>
                      <a:lnTo>
                        <a:pt x="162" y="326"/>
                      </a:lnTo>
                      <a:lnTo>
                        <a:pt x="162" y="326"/>
                      </a:lnTo>
                      <a:lnTo>
                        <a:pt x="167" y="323"/>
                      </a:lnTo>
                      <a:lnTo>
                        <a:pt x="171" y="321"/>
                      </a:lnTo>
                      <a:lnTo>
                        <a:pt x="174" y="323"/>
                      </a:lnTo>
                      <a:lnTo>
                        <a:pt x="174" y="323"/>
                      </a:lnTo>
                      <a:lnTo>
                        <a:pt x="179" y="323"/>
                      </a:lnTo>
                      <a:lnTo>
                        <a:pt x="182" y="323"/>
                      </a:lnTo>
                      <a:lnTo>
                        <a:pt x="184" y="321"/>
                      </a:lnTo>
                      <a:lnTo>
                        <a:pt x="184" y="321"/>
                      </a:lnTo>
                      <a:lnTo>
                        <a:pt x="185" y="319"/>
                      </a:lnTo>
                      <a:lnTo>
                        <a:pt x="189" y="317"/>
                      </a:lnTo>
                      <a:lnTo>
                        <a:pt x="189" y="317"/>
                      </a:lnTo>
                      <a:lnTo>
                        <a:pt x="191" y="314"/>
                      </a:lnTo>
                      <a:lnTo>
                        <a:pt x="191" y="314"/>
                      </a:lnTo>
                      <a:lnTo>
                        <a:pt x="192" y="311"/>
                      </a:lnTo>
                      <a:lnTo>
                        <a:pt x="196" y="309"/>
                      </a:lnTo>
                      <a:lnTo>
                        <a:pt x="204" y="306"/>
                      </a:lnTo>
                      <a:lnTo>
                        <a:pt x="204" y="306"/>
                      </a:lnTo>
                      <a:lnTo>
                        <a:pt x="209" y="304"/>
                      </a:lnTo>
                      <a:lnTo>
                        <a:pt x="212" y="306"/>
                      </a:lnTo>
                      <a:lnTo>
                        <a:pt x="213" y="306"/>
                      </a:lnTo>
                      <a:lnTo>
                        <a:pt x="213" y="306"/>
                      </a:lnTo>
                      <a:lnTo>
                        <a:pt x="218" y="309"/>
                      </a:lnTo>
                      <a:lnTo>
                        <a:pt x="218" y="309"/>
                      </a:lnTo>
                      <a:lnTo>
                        <a:pt x="219" y="299"/>
                      </a:lnTo>
                      <a:lnTo>
                        <a:pt x="219" y="296"/>
                      </a:lnTo>
                      <a:lnTo>
                        <a:pt x="218" y="294"/>
                      </a:lnTo>
                      <a:lnTo>
                        <a:pt x="218" y="294"/>
                      </a:lnTo>
                      <a:lnTo>
                        <a:pt x="213" y="294"/>
                      </a:lnTo>
                      <a:lnTo>
                        <a:pt x="209" y="292"/>
                      </a:lnTo>
                      <a:lnTo>
                        <a:pt x="206" y="289"/>
                      </a:lnTo>
                      <a:lnTo>
                        <a:pt x="202" y="283"/>
                      </a:lnTo>
                      <a:lnTo>
                        <a:pt x="202" y="283"/>
                      </a:lnTo>
                      <a:lnTo>
                        <a:pt x="199" y="277"/>
                      </a:lnTo>
                      <a:lnTo>
                        <a:pt x="195" y="273"/>
                      </a:lnTo>
                      <a:lnTo>
                        <a:pt x="191" y="269"/>
                      </a:lnTo>
                      <a:lnTo>
                        <a:pt x="189" y="264"/>
                      </a:lnTo>
                      <a:lnTo>
                        <a:pt x="189" y="264"/>
                      </a:lnTo>
                      <a:lnTo>
                        <a:pt x="186" y="262"/>
                      </a:lnTo>
                      <a:lnTo>
                        <a:pt x="181" y="260"/>
                      </a:lnTo>
                      <a:lnTo>
                        <a:pt x="177" y="259"/>
                      </a:lnTo>
                      <a:lnTo>
                        <a:pt x="174" y="257"/>
                      </a:lnTo>
                      <a:lnTo>
                        <a:pt x="174" y="257"/>
                      </a:lnTo>
                      <a:lnTo>
                        <a:pt x="174" y="255"/>
                      </a:lnTo>
                      <a:lnTo>
                        <a:pt x="175" y="253"/>
                      </a:lnTo>
                      <a:lnTo>
                        <a:pt x="177" y="252"/>
                      </a:lnTo>
                      <a:lnTo>
                        <a:pt x="177" y="247"/>
                      </a:lnTo>
                      <a:lnTo>
                        <a:pt x="177" y="247"/>
                      </a:lnTo>
                      <a:lnTo>
                        <a:pt x="178" y="246"/>
                      </a:lnTo>
                      <a:lnTo>
                        <a:pt x="179" y="246"/>
                      </a:lnTo>
                      <a:lnTo>
                        <a:pt x="184" y="245"/>
                      </a:lnTo>
                      <a:lnTo>
                        <a:pt x="189" y="245"/>
                      </a:lnTo>
                      <a:lnTo>
                        <a:pt x="189" y="245"/>
                      </a:lnTo>
                      <a:lnTo>
                        <a:pt x="191" y="237"/>
                      </a:lnTo>
                      <a:lnTo>
                        <a:pt x="192" y="227"/>
                      </a:lnTo>
                      <a:lnTo>
                        <a:pt x="192" y="227"/>
                      </a:lnTo>
                      <a:lnTo>
                        <a:pt x="194" y="223"/>
                      </a:lnTo>
                      <a:lnTo>
                        <a:pt x="195" y="219"/>
                      </a:lnTo>
                      <a:lnTo>
                        <a:pt x="198" y="215"/>
                      </a:lnTo>
                      <a:lnTo>
                        <a:pt x="198" y="213"/>
                      </a:lnTo>
                      <a:lnTo>
                        <a:pt x="196" y="212"/>
                      </a:lnTo>
                      <a:lnTo>
                        <a:pt x="196" y="212"/>
                      </a:lnTo>
                      <a:lnTo>
                        <a:pt x="196" y="210"/>
                      </a:lnTo>
                      <a:lnTo>
                        <a:pt x="198" y="209"/>
                      </a:lnTo>
                      <a:lnTo>
                        <a:pt x="204" y="205"/>
                      </a:lnTo>
                      <a:lnTo>
                        <a:pt x="204" y="205"/>
                      </a:lnTo>
                      <a:lnTo>
                        <a:pt x="205" y="202"/>
                      </a:lnTo>
                      <a:lnTo>
                        <a:pt x="206" y="198"/>
                      </a:lnTo>
                      <a:lnTo>
                        <a:pt x="206" y="193"/>
                      </a:lnTo>
                      <a:lnTo>
                        <a:pt x="209" y="189"/>
                      </a:lnTo>
                      <a:lnTo>
                        <a:pt x="209" y="189"/>
                      </a:lnTo>
                      <a:lnTo>
                        <a:pt x="213" y="182"/>
                      </a:lnTo>
                      <a:lnTo>
                        <a:pt x="216" y="179"/>
                      </a:lnTo>
                      <a:lnTo>
                        <a:pt x="219" y="178"/>
                      </a:lnTo>
                      <a:lnTo>
                        <a:pt x="219" y="178"/>
                      </a:lnTo>
                      <a:lnTo>
                        <a:pt x="221" y="178"/>
                      </a:lnTo>
                      <a:lnTo>
                        <a:pt x="223" y="175"/>
                      </a:lnTo>
                      <a:lnTo>
                        <a:pt x="225" y="172"/>
                      </a:lnTo>
                      <a:lnTo>
                        <a:pt x="225" y="169"/>
                      </a:lnTo>
                      <a:lnTo>
                        <a:pt x="225" y="169"/>
                      </a:lnTo>
                      <a:lnTo>
                        <a:pt x="226" y="166"/>
                      </a:lnTo>
                      <a:lnTo>
                        <a:pt x="229" y="162"/>
                      </a:lnTo>
                      <a:lnTo>
                        <a:pt x="231" y="156"/>
                      </a:lnTo>
                      <a:lnTo>
                        <a:pt x="232" y="151"/>
                      </a:lnTo>
                      <a:lnTo>
                        <a:pt x="232" y="151"/>
                      </a:lnTo>
                      <a:lnTo>
                        <a:pt x="229" y="139"/>
                      </a:lnTo>
                      <a:lnTo>
                        <a:pt x="231" y="134"/>
                      </a:lnTo>
                      <a:lnTo>
                        <a:pt x="232" y="129"/>
                      </a:lnTo>
                      <a:lnTo>
                        <a:pt x="232" y="129"/>
                      </a:lnTo>
                      <a:lnTo>
                        <a:pt x="238" y="121"/>
                      </a:lnTo>
                      <a:lnTo>
                        <a:pt x="239" y="117"/>
                      </a:lnTo>
                      <a:lnTo>
                        <a:pt x="238" y="114"/>
                      </a:lnTo>
                      <a:lnTo>
                        <a:pt x="238" y="114"/>
                      </a:lnTo>
                      <a:lnTo>
                        <a:pt x="239" y="111"/>
                      </a:lnTo>
                      <a:lnTo>
                        <a:pt x="242" y="108"/>
                      </a:lnTo>
                      <a:lnTo>
                        <a:pt x="248" y="104"/>
                      </a:lnTo>
                      <a:lnTo>
                        <a:pt x="248" y="104"/>
                      </a:lnTo>
                      <a:lnTo>
                        <a:pt x="253" y="99"/>
                      </a:lnTo>
                      <a:lnTo>
                        <a:pt x="258" y="95"/>
                      </a:lnTo>
                      <a:lnTo>
                        <a:pt x="263" y="89"/>
                      </a:lnTo>
                      <a:lnTo>
                        <a:pt x="263" y="89"/>
                      </a:lnTo>
                      <a:lnTo>
                        <a:pt x="258" y="84"/>
                      </a:lnTo>
                      <a:lnTo>
                        <a:pt x="253" y="81"/>
                      </a:lnTo>
                      <a:lnTo>
                        <a:pt x="253" y="81"/>
                      </a:lnTo>
                      <a:lnTo>
                        <a:pt x="249" y="78"/>
                      </a:lnTo>
                      <a:lnTo>
                        <a:pt x="246" y="72"/>
                      </a:lnTo>
                      <a:lnTo>
                        <a:pt x="243" y="64"/>
                      </a:lnTo>
                      <a:lnTo>
                        <a:pt x="243" y="55"/>
                      </a:lnTo>
                      <a:lnTo>
                        <a:pt x="243" y="55"/>
                      </a:lnTo>
                      <a:lnTo>
                        <a:pt x="243" y="47"/>
                      </a:lnTo>
                      <a:lnTo>
                        <a:pt x="242" y="40"/>
                      </a:lnTo>
                      <a:lnTo>
                        <a:pt x="239" y="30"/>
                      </a:lnTo>
                      <a:lnTo>
                        <a:pt x="239" y="30"/>
                      </a:lnTo>
                      <a:lnTo>
                        <a:pt x="238" y="25"/>
                      </a:lnTo>
                      <a:lnTo>
                        <a:pt x="235" y="21"/>
                      </a:lnTo>
                      <a:lnTo>
                        <a:pt x="231" y="17"/>
                      </a:lnTo>
                      <a:lnTo>
                        <a:pt x="226" y="13"/>
                      </a:lnTo>
                      <a:lnTo>
                        <a:pt x="226" y="13"/>
                      </a:lnTo>
                      <a:lnTo>
                        <a:pt x="222" y="10"/>
                      </a:lnTo>
                      <a:lnTo>
                        <a:pt x="219" y="7"/>
                      </a:lnTo>
                      <a:lnTo>
                        <a:pt x="218" y="4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6" y="1"/>
                      </a:lnTo>
                      <a:lnTo>
                        <a:pt x="216" y="1"/>
                      </a:lnTo>
                      <a:lnTo>
                        <a:pt x="212" y="7"/>
                      </a:lnTo>
                      <a:lnTo>
                        <a:pt x="208" y="7"/>
                      </a:lnTo>
                      <a:lnTo>
                        <a:pt x="208" y="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8" name="Libya">
                  <a:extLst>
                    <a:ext uri="{FF2B5EF4-FFF2-40B4-BE49-F238E27FC236}">
                      <a16:creationId xmlns:a16="http://schemas.microsoft.com/office/drawing/2014/main" id="{A532D785-C578-C914-15F6-C1EB152ADE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9804" y="3491420"/>
                  <a:ext cx="359588" cy="344790"/>
                </a:xfrm>
                <a:custGeom>
                  <a:avLst/>
                  <a:gdLst/>
                  <a:ahLst/>
                  <a:cxnLst>
                    <a:cxn ang="0">
                      <a:pos x="21" y="18"/>
                    </a:cxn>
                    <a:cxn ang="0">
                      <a:pos x="13" y="28"/>
                    </a:cxn>
                    <a:cxn ang="0">
                      <a:pos x="13" y="37"/>
                    </a:cxn>
                    <a:cxn ang="0">
                      <a:pos x="7" y="47"/>
                    </a:cxn>
                    <a:cxn ang="0">
                      <a:pos x="0" y="54"/>
                    </a:cxn>
                    <a:cxn ang="0">
                      <a:pos x="3" y="59"/>
                    </a:cxn>
                    <a:cxn ang="0">
                      <a:pos x="9" y="74"/>
                    </a:cxn>
                    <a:cxn ang="0">
                      <a:pos x="7" y="85"/>
                    </a:cxn>
                    <a:cxn ang="0">
                      <a:pos x="9" y="92"/>
                    </a:cxn>
                    <a:cxn ang="0">
                      <a:pos x="4" y="98"/>
                    </a:cxn>
                    <a:cxn ang="0">
                      <a:pos x="6" y="106"/>
                    </a:cxn>
                    <a:cxn ang="0">
                      <a:pos x="9" y="113"/>
                    </a:cxn>
                    <a:cxn ang="0">
                      <a:pos x="1" y="119"/>
                    </a:cxn>
                    <a:cxn ang="0">
                      <a:pos x="1" y="123"/>
                    </a:cxn>
                    <a:cxn ang="0">
                      <a:pos x="9" y="132"/>
                    </a:cxn>
                    <a:cxn ang="0">
                      <a:pos x="10" y="143"/>
                    </a:cxn>
                    <a:cxn ang="0">
                      <a:pos x="14" y="149"/>
                    </a:cxn>
                    <a:cxn ang="0">
                      <a:pos x="21" y="150"/>
                    </a:cxn>
                    <a:cxn ang="0">
                      <a:pos x="30" y="153"/>
                    </a:cxn>
                    <a:cxn ang="0">
                      <a:pos x="36" y="155"/>
                    </a:cxn>
                    <a:cxn ang="0">
                      <a:pos x="41" y="167"/>
                    </a:cxn>
                    <a:cxn ang="0">
                      <a:pos x="64" y="172"/>
                    </a:cxn>
                    <a:cxn ang="0">
                      <a:pos x="75" y="182"/>
                    </a:cxn>
                    <a:cxn ang="0">
                      <a:pos x="225" y="224"/>
                    </a:cxn>
                    <a:cxn ang="0">
                      <a:pos x="239" y="68"/>
                    </a:cxn>
                    <a:cxn ang="0">
                      <a:pos x="238" y="54"/>
                    </a:cxn>
                    <a:cxn ang="0">
                      <a:pos x="239" y="44"/>
                    </a:cxn>
                    <a:cxn ang="0">
                      <a:pos x="240" y="31"/>
                    </a:cxn>
                    <a:cxn ang="0">
                      <a:pos x="243" y="20"/>
                    </a:cxn>
                    <a:cxn ang="0">
                      <a:pos x="242" y="20"/>
                    </a:cxn>
                    <a:cxn ang="0">
                      <a:pos x="221" y="14"/>
                    </a:cxn>
                    <a:cxn ang="0">
                      <a:pos x="213" y="11"/>
                    </a:cxn>
                    <a:cxn ang="0">
                      <a:pos x="201" y="2"/>
                    </a:cxn>
                    <a:cxn ang="0">
                      <a:pos x="191" y="1"/>
                    </a:cxn>
                    <a:cxn ang="0">
                      <a:pos x="164" y="14"/>
                    </a:cxn>
                    <a:cxn ang="0">
                      <a:pos x="161" y="20"/>
                    </a:cxn>
                    <a:cxn ang="0">
                      <a:pos x="164" y="35"/>
                    </a:cxn>
                    <a:cxn ang="0">
                      <a:pos x="162" y="41"/>
                    </a:cxn>
                    <a:cxn ang="0">
                      <a:pos x="144" y="45"/>
                    </a:cxn>
                    <a:cxn ang="0">
                      <a:pos x="131" y="35"/>
                    </a:cxn>
                    <a:cxn ang="0">
                      <a:pos x="108" y="29"/>
                    </a:cxn>
                    <a:cxn ang="0">
                      <a:pos x="97" y="27"/>
                    </a:cxn>
                    <a:cxn ang="0">
                      <a:pos x="93" y="18"/>
                    </a:cxn>
                    <a:cxn ang="0">
                      <a:pos x="87" y="11"/>
                    </a:cxn>
                    <a:cxn ang="0">
                      <a:pos x="75" y="7"/>
                    </a:cxn>
                    <a:cxn ang="0">
                      <a:pos x="53" y="4"/>
                    </a:cxn>
                    <a:cxn ang="0">
                      <a:pos x="43" y="2"/>
                    </a:cxn>
                    <a:cxn ang="0">
                      <a:pos x="34" y="8"/>
                    </a:cxn>
                    <a:cxn ang="0">
                      <a:pos x="31" y="12"/>
                    </a:cxn>
                  </a:cxnLst>
                  <a:rect l="0" t="0" r="r" b="b"/>
                  <a:pathLst>
                    <a:path w="243" h="233">
                      <a:moveTo>
                        <a:pt x="27" y="12"/>
                      </a:moveTo>
                      <a:lnTo>
                        <a:pt x="27" y="12"/>
                      </a:lnTo>
                      <a:lnTo>
                        <a:pt x="21" y="18"/>
                      </a:lnTo>
                      <a:lnTo>
                        <a:pt x="14" y="24"/>
                      </a:lnTo>
                      <a:lnTo>
                        <a:pt x="14" y="24"/>
                      </a:lnTo>
                      <a:lnTo>
                        <a:pt x="13" y="28"/>
                      </a:lnTo>
                      <a:lnTo>
                        <a:pt x="13" y="31"/>
                      </a:lnTo>
                      <a:lnTo>
                        <a:pt x="13" y="31"/>
                      </a:lnTo>
                      <a:lnTo>
                        <a:pt x="13" y="37"/>
                      </a:lnTo>
                      <a:lnTo>
                        <a:pt x="10" y="44"/>
                      </a:lnTo>
                      <a:lnTo>
                        <a:pt x="10" y="44"/>
                      </a:lnTo>
                      <a:lnTo>
                        <a:pt x="7" y="47"/>
                      </a:lnTo>
                      <a:lnTo>
                        <a:pt x="4" y="49"/>
                      </a:lnTo>
                      <a:lnTo>
                        <a:pt x="1" y="52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3" y="59"/>
                      </a:lnTo>
                      <a:lnTo>
                        <a:pt x="7" y="68"/>
                      </a:lnTo>
                      <a:lnTo>
                        <a:pt x="7" y="68"/>
                      </a:lnTo>
                      <a:lnTo>
                        <a:pt x="9" y="74"/>
                      </a:lnTo>
                      <a:lnTo>
                        <a:pt x="7" y="78"/>
                      </a:lnTo>
                      <a:lnTo>
                        <a:pt x="6" y="81"/>
                      </a:lnTo>
                      <a:lnTo>
                        <a:pt x="7" y="85"/>
                      </a:lnTo>
                      <a:lnTo>
                        <a:pt x="7" y="85"/>
                      </a:lnTo>
                      <a:lnTo>
                        <a:pt x="9" y="89"/>
                      </a:lnTo>
                      <a:lnTo>
                        <a:pt x="9" y="92"/>
                      </a:lnTo>
                      <a:lnTo>
                        <a:pt x="6" y="96"/>
                      </a:lnTo>
                      <a:lnTo>
                        <a:pt x="6" y="96"/>
                      </a:lnTo>
                      <a:lnTo>
                        <a:pt x="4" y="98"/>
                      </a:lnTo>
                      <a:lnTo>
                        <a:pt x="4" y="101"/>
                      </a:lnTo>
                      <a:lnTo>
                        <a:pt x="6" y="106"/>
                      </a:lnTo>
                      <a:lnTo>
                        <a:pt x="6" y="106"/>
                      </a:lnTo>
                      <a:lnTo>
                        <a:pt x="7" y="111"/>
                      </a:lnTo>
                      <a:lnTo>
                        <a:pt x="9" y="112"/>
                      </a:lnTo>
                      <a:lnTo>
                        <a:pt x="9" y="113"/>
                      </a:lnTo>
                      <a:lnTo>
                        <a:pt x="9" y="113"/>
                      </a:lnTo>
                      <a:lnTo>
                        <a:pt x="4" y="116"/>
                      </a:lnTo>
                      <a:lnTo>
                        <a:pt x="1" y="119"/>
                      </a:lnTo>
                      <a:lnTo>
                        <a:pt x="1" y="121"/>
                      </a:lnTo>
                      <a:lnTo>
                        <a:pt x="1" y="121"/>
                      </a:lnTo>
                      <a:lnTo>
                        <a:pt x="1" y="123"/>
                      </a:lnTo>
                      <a:lnTo>
                        <a:pt x="3" y="125"/>
                      </a:lnTo>
                      <a:lnTo>
                        <a:pt x="9" y="132"/>
                      </a:lnTo>
                      <a:lnTo>
                        <a:pt x="9" y="132"/>
                      </a:lnTo>
                      <a:lnTo>
                        <a:pt x="10" y="135"/>
                      </a:lnTo>
                      <a:lnTo>
                        <a:pt x="10" y="138"/>
                      </a:lnTo>
                      <a:lnTo>
                        <a:pt x="10" y="143"/>
                      </a:lnTo>
                      <a:lnTo>
                        <a:pt x="10" y="143"/>
                      </a:lnTo>
                      <a:lnTo>
                        <a:pt x="11" y="146"/>
                      </a:lnTo>
                      <a:lnTo>
                        <a:pt x="14" y="149"/>
                      </a:lnTo>
                      <a:lnTo>
                        <a:pt x="17" y="150"/>
                      </a:lnTo>
                      <a:lnTo>
                        <a:pt x="21" y="150"/>
                      </a:lnTo>
                      <a:lnTo>
                        <a:pt x="21" y="150"/>
                      </a:lnTo>
                      <a:lnTo>
                        <a:pt x="24" y="150"/>
                      </a:lnTo>
                      <a:lnTo>
                        <a:pt x="27" y="152"/>
                      </a:lnTo>
                      <a:lnTo>
                        <a:pt x="30" y="153"/>
                      </a:lnTo>
                      <a:lnTo>
                        <a:pt x="33" y="153"/>
                      </a:lnTo>
                      <a:lnTo>
                        <a:pt x="33" y="153"/>
                      </a:lnTo>
                      <a:lnTo>
                        <a:pt x="36" y="155"/>
                      </a:lnTo>
                      <a:lnTo>
                        <a:pt x="37" y="157"/>
                      </a:lnTo>
                      <a:lnTo>
                        <a:pt x="41" y="167"/>
                      </a:lnTo>
                      <a:lnTo>
                        <a:pt x="41" y="167"/>
                      </a:lnTo>
                      <a:lnTo>
                        <a:pt x="51" y="167"/>
                      </a:lnTo>
                      <a:lnTo>
                        <a:pt x="58" y="169"/>
                      </a:lnTo>
                      <a:lnTo>
                        <a:pt x="64" y="172"/>
                      </a:lnTo>
                      <a:lnTo>
                        <a:pt x="64" y="172"/>
                      </a:lnTo>
                      <a:lnTo>
                        <a:pt x="73" y="179"/>
                      </a:lnTo>
                      <a:lnTo>
                        <a:pt x="75" y="182"/>
                      </a:lnTo>
                      <a:lnTo>
                        <a:pt x="102" y="167"/>
                      </a:lnTo>
                      <a:lnTo>
                        <a:pt x="225" y="233"/>
                      </a:lnTo>
                      <a:lnTo>
                        <a:pt x="225" y="224"/>
                      </a:lnTo>
                      <a:lnTo>
                        <a:pt x="239" y="224"/>
                      </a:lnTo>
                      <a:lnTo>
                        <a:pt x="239" y="224"/>
                      </a:lnTo>
                      <a:lnTo>
                        <a:pt x="239" y="68"/>
                      </a:lnTo>
                      <a:lnTo>
                        <a:pt x="239" y="68"/>
                      </a:lnTo>
                      <a:lnTo>
                        <a:pt x="239" y="59"/>
                      </a:lnTo>
                      <a:lnTo>
                        <a:pt x="238" y="54"/>
                      </a:lnTo>
                      <a:lnTo>
                        <a:pt x="238" y="48"/>
                      </a:lnTo>
                      <a:lnTo>
                        <a:pt x="239" y="44"/>
                      </a:lnTo>
                      <a:lnTo>
                        <a:pt x="239" y="44"/>
                      </a:lnTo>
                      <a:lnTo>
                        <a:pt x="240" y="39"/>
                      </a:lnTo>
                      <a:lnTo>
                        <a:pt x="240" y="35"/>
                      </a:lnTo>
                      <a:lnTo>
                        <a:pt x="240" y="31"/>
                      </a:lnTo>
                      <a:lnTo>
                        <a:pt x="240" y="24"/>
                      </a:lnTo>
                      <a:lnTo>
                        <a:pt x="240" y="24"/>
                      </a:lnTo>
                      <a:lnTo>
                        <a:pt x="243" y="20"/>
                      </a:lnTo>
                      <a:lnTo>
                        <a:pt x="243" y="20"/>
                      </a:lnTo>
                      <a:lnTo>
                        <a:pt x="242" y="20"/>
                      </a:lnTo>
                      <a:lnTo>
                        <a:pt x="242" y="20"/>
                      </a:lnTo>
                      <a:lnTo>
                        <a:pt x="240" y="18"/>
                      </a:lnTo>
                      <a:lnTo>
                        <a:pt x="236" y="17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16" y="12"/>
                      </a:lnTo>
                      <a:lnTo>
                        <a:pt x="213" y="11"/>
                      </a:lnTo>
                      <a:lnTo>
                        <a:pt x="209" y="7"/>
                      </a:lnTo>
                      <a:lnTo>
                        <a:pt x="205" y="4"/>
                      </a:lnTo>
                      <a:lnTo>
                        <a:pt x="201" y="2"/>
                      </a:lnTo>
                      <a:lnTo>
                        <a:pt x="196" y="1"/>
                      </a:lnTo>
                      <a:lnTo>
                        <a:pt x="196" y="1"/>
                      </a:lnTo>
                      <a:lnTo>
                        <a:pt x="191" y="1"/>
                      </a:lnTo>
                      <a:lnTo>
                        <a:pt x="184" y="2"/>
                      </a:lnTo>
                      <a:lnTo>
                        <a:pt x="172" y="7"/>
                      </a:lnTo>
                      <a:lnTo>
                        <a:pt x="164" y="14"/>
                      </a:lnTo>
                      <a:lnTo>
                        <a:pt x="161" y="17"/>
                      </a:lnTo>
                      <a:lnTo>
                        <a:pt x="161" y="20"/>
                      </a:lnTo>
                      <a:lnTo>
                        <a:pt x="161" y="20"/>
                      </a:lnTo>
                      <a:lnTo>
                        <a:pt x="161" y="24"/>
                      </a:lnTo>
                      <a:lnTo>
                        <a:pt x="164" y="29"/>
                      </a:lnTo>
                      <a:lnTo>
                        <a:pt x="164" y="35"/>
                      </a:lnTo>
                      <a:lnTo>
                        <a:pt x="164" y="38"/>
                      </a:lnTo>
                      <a:lnTo>
                        <a:pt x="162" y="41"/>
                      </a:lnTo>
                      <a:lnTo>
                        <a:pt x="162" y="41"/>
                      </a:lnTo>
                      <a:lnTo>
                        <a:pt x="158" y="44"/>
                      </a:lnTo>
                      <a:lnTo>
                        <a:pt x="151" y="45"/>
                      </a:lnTo>
                      <a:lnTo>
                        <a:pt x="144" y="45"/>
                      </a:lnTo>
                      <a:lnTo>
                        <a:pt x="138" y="41"/>
                      </a:lnTo>
                      <a:lnTo>
                        <a:pt x="138" y="41"/>
                      </a:lnTo>
                      <a:lnTo>
                        <a:pt x="131" y="35"/>
                      </a:lnTo>
                      <a:lnTo>
                        <a:pt x="124" y="32"/>
                      </a:lnTo>
                      <a:lnTo>
                        <a:pt x="115" y="31"/>
                      </a:lnTo>
                      <a:lnTo>
                        <a:pt x="108" y="29"/>
                      </a:lnTo>
                      <a:lnTo>
                        <a:pt x="108" y="29"/>
                      </a:lnTo>
                      <a:lnTo>
                        <a:pt x="101" y="29"/>
                      </a:lnTo>
                      <a:lnTo>
                        <a:pt x="97" y="27"/>
                      </a:lnTo>
                      <a:lnTo>
                        <a:pt x="93" y="22"/>
                      </a:lnTo>
                      <a:lnTo>
                        <a:pt x="93" y="18"/>
                      </a:lnTo>
                      <a:lnTo>
                        <a:pt x="93" y="18"/>
                      </a:lnTo>
                      <a:lnTo>
                        <a:pt x="93" y="15"/>
                      </a:lnTo>
                      <a:lnTo>
                        <a:pt x="90" y="12"/>
                      </a:lnTo>
                      <a:lnTo>
                        <a:pt x="87" y="11"/>
                      </a:lnTo>
                      <a:lnTo>
                        <a:pt x="83" y="10"/>
                      </a:lnTo>
                      <a:lnTo>
                        <a:pt x="83" y="10"/>
                      </a:lnTo>
                      <a:lnTo>
                        <a:pt x="75" y="7"/>
                      </a:lnTo>
                      <a:lnTo>
                        <a:pt x="70" y="5"/>
                      </a:lnTo>
                      <a:lnTo>
                        <a:pt x="63" y="2"/>
                      </a:lnTo>
                      <a:lnTo>
                        <a:pt x="53" y="4"/>
                      </a:lnTo>
                      <a:lnTo>
                        <a:pt x="53" y="4"/>
                      </a:lnTo>
                      <a:lnTo>
                        <a:pt x="47" y="4"/>
                      </a:lnTo>
                      <a:lnTo>
                        <a:pt x="43" y="2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33" y="11"/>
                      </a:lnTo>
                      <a:lnTo>
                        <a:pt x="31" y="12"/>
                      </a:lnTo>
                      <a:lnTo>
                        <a:pt x="27" y="12"/>
                      </a:lnTo>
                      <a:lnTo>
                        <a:pt x="27" y="1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229" name="Eritrea">
                  <a:extLst>
                    <a:ext uri="{FF2B5EF4-FFF2-40B4-BE49-F238E27FC236}">
                      <a16:creationId xmlns:a16="http://schemas.microsoft.com/office/drawing/2014/main" id="{8162B63D-6F35-20DF-4275-60D8CBA6B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2792" y="3873204"/>
                  <a:ext cx="158338" cy="137620"/>
                </a:xfrm>
                <a:custGeom>
                  <a:avLst/>
                  <a:gdLst/>
                  <a:ahLst/>
                  <a:cxnLst>
                    <a:cxn ang="0">
                      <a:pos x="19" y="15"/>
                    </a:cxn>
                    <a:cxn ang="0">
                      <a:pos x="10" y="22"/>
                    </a:cxn>
                    <a:cxn ang="0">
                      <a:pos x="9" y="25"/>
                    </a:cxn>
                    <a:cxn ang="0">
                      <a:pos x="9" y="32"/>
                    </a:cxn>
                    <a:cxn ang="0">
                      <a:pos x="3" y="40"/>
                    </a:cxn>
                    <a:cxn ang="0">
                      <a:pos x="0" y="50"/>
                    </a:cxn>
                    <a:cxn ang="0">
                      <a:pos x="3" y="62"/>
                    </a:cxn>
                    <a:cxn ang="0">
                      <a:pos x="16" y="63"/>
                    </a:cxn>
                    <a:cxn ang="0">
                      <a:pos x="17" y="63"/>
                    </a:cxn>
                    <a:cxn ang="0">
                      <a:pos x="21" y="57"/>
                    </a:cxn>
                    <a:cxn ang="0">
                      <a:pos x="23" y="55"/>
                    </a:cxn>
                    <a:cxn ang="0">
                      <a:pos x="26" y="55"/>
                    </a:cxn>
                    <a:cxn ang="0">
                      <a:pos x="29" y="56"/>
                    </a:cxn>
                    <a:cxn ang="0">
                      <a:pos x="36" y="60"/>
                    </a:cxn>
                    <a:cxn ang="0">
                      <a:pos x="39" y="59"/>
                    </a:cxn>
                    <a:cxn ang="0">
                      <a:pos x="46" y="59"/>
                    </a:cxn>
                    <a:cxn ang="0">
                      <a:pos x="53" y="60"/>
                    </a:cxn>
                    <a:cxn ang="0">
                      <a:pos x="61" y="59"/>
                    </a:cxn>
                    <a:cxn ang="0">
                      <a:pos x="80" y="76"/>
                    </a:cxn>
                    <a:cxn ang="0">
                      <a:pos x="95" y="93"/>
                    </a:cxn>
                    <a:cxn ang="0">
                      <a:pos x="95" y="93"/>
                    </a:cxn>
                    <a:cxn ang="0">
                      <a:pos x="103" y="93"/>
                    </a:cxn>
                    <a:cxn ang="0">
                      <a:pos x="107" y="89"/>
                    </a:cxn>
                    <a:cxn ang="0">
                      <a:pos x="100" y="82"/>
                    </a:cxn>
                    <a:cxn ang="0">
                      <a:pos x="90" y="70"/>
                    </a:cxn>
                    <a:cxn ang="0">
                      <a:pos x="76" y="57"/>
                    </a:cxn>
                    <a:cxn ang="0">
                      <a:pos x="64" y="53"/>
                    </a:cxn>
                    <a:cxn ang="0">
                      <a:pos x="63" y="52"/>
                    </a:cxn>
                    <a:cxn ang="0">
                      <a:pos x="58" y="47"/>
                    </a:cxn>
                    <a:cxn ang="0">
                      <a:pos x="54" y="42"/>
                    </a:cxn>
                    <a:cxn ang="0">
                      <a:pos x="51" y="40"/>
                    </a:cxn>
                    <a:cxn ang="0">
                      <a:pos x="44" y="26"/>
                    </a:cxn>
                    <a:cxn ang="0">
                      <a:pos x="43" y="19"/>
                    </a:cxn>
                    <a:cxn ang="0">
                      <a:pos x="40" y="10"/>
                    </a:cxn>
                    <a:cxn ang="0">
                      <a:pos x="34" y="0"/>
                    </a:cxn>
                    <a:cxn ang="0">
                      <a:pos x="24" y="10"/>
                    </a:cxn>
                    <a:cxn ang="0">
                      <a:pos x="19" y="15"/>
                    </a:cxn>
                  </a:cxnLst>
                  <a:rect l="0" t="0" r="r" b="b"/>
                  <a:pathLst>
                    <a:path w="107" h="93">
                      <a:moveTo>
                        <a:pt x="19" y="15"/>
                      </a:moveTo>
                      <a:lnTo>
                        <a:pt x="19" y="15"/>
                      </a:lnTo>
                      <a:lnTo>
                        <a:pt x="13" y="19"/>
                      </a:lnTo>
                      <a:lnTo>
                        <a:pt x="10" y="22"/>
                      </a:lnTo>
                      <a:lnTo>
                        <a:pt x="9" y="25"/>
                      </a:lnTo>
                      <a:lnTo>
                        <a:pt x="9" y="25"/>
                      </a:lnTo>
                      <a:lnTo>
                        <a:pt x="10" y="28"/>
                      </a:lnTo>
                      <a:lnTo>
                        <a:pt x="9" y="32"/>
                      </a:lnTo>
                      <a:lnTo>
                        <a:pt x="3" y="40"/>
                      </a:lnTo>
                      <a:lnTo>
                        <a:pt x="3" y="40"/>
                      </a:lnTo>
                      <a:lnTo>
                        <a:pt x="2" y="45"/>
                      </a:lnTo>
                      <a:lnTo>
                        <a:pt x="0" y="50"/>
                      </a:lnTo>
                      <a:lnTo>
                        <a:pt x="3" y="62"/>
                      </a:lnTo>
                      <a:lnTo>
                        <a:pt x="3" y="62"/>
                      </a:lnTo>
                      <a:lnTo>
                        <a:pt x="12" y="62"/>
                      </a:lnTo>
                      <a:lnTo>
                        <a:pt x="16" y="63"/>
                      </a:lnTo>
                      <a:lnTo>
                        <a:pt x="16" y="63"/>
                      </a:lnTo>
                      <a:lnTo>
                        <a:pt x="17" y="63"/>
                      </a:lnTo>
                      <a:lnTo>
                        <a:pt x="19" y="63"/>
                      </a:lnTo>
                      <a:lnTo>
                        <a:pt x="21" y="57"/>
                      </a:lnTo>
                      <a:lnTo>
                        <a:pt x="21" y="57"/>
                      </a:lnTo>
                      <a:lnTo>
                        <a:pt x="23" y="55"/>
                      </a:lnTo>
                      <a:lnTo>
                        <a:pt x="24" y="53"/>
                      </a:lnTo>
                      <a:lnTo>
                        <a:pt x="26" y="55"/>
                      </a:lnTo>
                      <a:lnTo>
                        <a:pt x="29" y="56"/>
                      </a:lnTo>
                      <a:lnTo>
                        <a:pt x="29" y="56"/>
                      </a:lnTo>
                      <a:lnTo>
                        <a:pt x="33" y="59"/>
                      </a:lnTo>
                      <a:lnTo>
                        <a:pt x="36" y="60"/>
                      </a:lnTo>
                      <a:lnTo>
                        <a:pt x="39" y="59"/>
                      </a:lnTo>
                      <a:lnTo>
                        <a:pt x="39" y="59"/>
                      </a:lnTo>
                      <a:lnTo>
                        <a:pt x="43" y="59"/>
                      </a:lnTo>
                      <a:lnTo>
                        <a:pt x="46" y="59"/>
                      </a:lnTo>
                      <a:lnTo>
                        <a:pt x="46" y="59"/>
                      </a:lnTo>
                      <a:lnTo>
                        <a:pt x="53" y="60"/>
                      </a:lnTo>
                      <a:lnTo>
                        <a:pt x="61" y="59"/>
                      </a:lnTo>
                      <a:lnTo>
                        <a:pt x="61" y="59"/>
                      </a:lnTo>
                      <a:lnTo>
                        <a:pt x="68" y="65"/>
                      </a:lnTo>
                      <a:lnTo>
                        <a:pt x="80" y="76"/>
                      </a:lnTo>
                      <a:lnTo>
                        <a:pt x="95" y="93"/>
                      </a:lnTo>
                      <a:lnTo>
                        <a:pt x="95" y="93"/>
                      </a:lnTo>
                      <a:lnTo>
                        <a:pt x="95" y="93"/>
                      </a:lnTo>
                      <a:lnTo>
                        <a:pt x="95" y="93"/>
                      </a:lnTo>
                      <a:lnTo>
                        <a:pt x="100" y="93"/>
                      </a:lnTo>
                      <a:lnTo>
                        <a:pt x="103" y="93"/>
                      </a:lnTo>
                      <a:lnTo>
                        <a:pt x="103" y="93"/>
                      </a:lnTo>
                      <a:lnTo>
                        <a:pt x="107" y="89"/>
                      </a:lnTo>
                      <a:lnTo>
                        <a:pt x="107" y="89"/>
                      </a:lnTo>
                      <a:lnTo>
                        <a:pt x="100" y="82"/>
                      </a:lnTo>
                      <a:lnTo>
                        <a:pt x="90" y="70"/>
                      </a:lnTo>
                      <a:lnTo>
                        <a:pt x="90" y="70"/>
                      </a:lnTo>
                      <a:lnTo>
                        <a:pt x="83" y="63"/>
                      </a:lnTo>
                      <a:lnTo>
                        <a:pt x="76" y="57"/>
                      </a:lnTo>
                      <a:lnTo>
                        <a:pt x="70" y="53"/>
                      </a:lnTo>
                      <a:lnTo>
                        <a:pt x="64" y="53"/>
                      </a:lnTo>
                      <a:lnTo>
                        <a:pt x="64" y="53"/>
                      </a:lnTo>
                      <a:lnTo>
                        <a:pt x="63" y="52"/>
                      </a:lnTo>
                      <a:lnTo>
                        <a:pt x="61" y="52"/>
                      </a:lnTo>
                      <a:lnTo>
                        <a:pt x="58" y="47"/>
                      </a:lnTo>
                      <a:lnTo>
                        <a:pt x="57" y="45"/>
                      </a:lnTo>
                      <a:lnTo>
                        <a:pt x="54" y="42"/>
                      </a:lnTo>
                      <a:lnTo>
                        <a:pt x="54" y="42"/>
                      </a:lnTo>
                      <a:lnTo>
                        <a:pt x="51" y="40"/>
                      </a:lnTo>
                      <a:lnTo>
                        <a:pt x="47" y="33"/>
                      </a:lnTo>
                      <a:lnTo>
                        <a:pt x="44" y="26"/>
                      </a:lnTo>
                      <a:lnTo>
                        <a:pt x="43" y="19"/>
                      </a:lnTo>
                      <a:lnTo>
                        <a:pt x="43" y="19"/>
                      </a:lnTo>
                      <a:lnTo>
                        <a:pt x="41" y="15"/>
                      </a:lnTo>
                      <a:lnTo>
                        <a:pt x="40" y="10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29" y="6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</p:grpSp>
          <p:sp>
            <p:nvSpPr>
              <p:cNvPr id="52" name="China (Aksai Chin)">
                <a:extLst>
                  <a:ext uri="{FF2B5EF4-FFF2-40B4-BE49-F238E27FC236}">
                    <a16:creationId xmlns:a16="http://schemas.microsoft.com/office/drawing/2014/main" id="{69D5F939-EE74-A939-07DB-1079C732D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8757" y="2537878"/>
                <a:ext cx="56894" cy="5227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3"/>
                  </a:cxn>
                  <a:cxn ang="0">
                    <a:pos x="3" y="5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3" y="14"/>
                  </a:cxn>
                  <a:cxn ang="0">
                    <a:pos x="5" y="17"/>
                  </a:cxn>
                  <a:cxn ang="0">
                    <a:pos x="6" y="20"/>
                  </a:cxn>
                  <a:cxn ang="0">
                    <a:pos x="13" y="25"/>
                  </a:cxn>
                  <a:cxn ang="0">
                    <a:pos x="13" y="25"/>
                  </a:cxn>
                  <a:cxn ang="0">
                    <a:pos x="15" y="27"/>
                  </a:cxn>
                  <a:cxn ang="0">
                    <a:pos x="15" y="28"/>
                  </a:cxn>
                  <a:cxn ang="0">
                    <a:pos x="15" y="34"/>
                  </a:cxn>
                  <a:cxn ang="0">
                    <a:pos x="15" y="34"/>
                  </a:cxn>
                  <a:cxn ang="0">
                    <a:pos x="22" y="34"/>
                  </a:cxn>
                  <a:cxn ang="0">
                    <a:pos x="22" y="34"/>
                  </a:cxn>
                  <a:cxn ang="0">
                    <a:pos x="26" y="31"/>
                  </a:cxn>
                  <a:cxn ang="0">
                    <a:pos x="30" y="25"/>
                  </a:cxn>
                  <a:cxn ang="0">
                    <a:pos x="37" y="14"/>
                  </a:cxn>
                  <a:cxn ang="0">
                    <a:pos x="37" y="14"/>
                  </a:cxn>
                  <a:cxn ang="0">
                    <a:pos x="37" y="13"/>
                  </a:cxn>
                  <a:cxn ang="0">
                    <a:pos x="36" y="11"/>
                  </a:cxn>
                  <a:cxn ang="0">
                    <a:pos x="30" y="5"/>
                  </a:cxn>
                  <a:cxn ang="0">
                    <a:pos x="24" y="1"/>
                  </a:cxn>
                  <a:cxn ang="0">
                    <a:pos x="19" y="0"/>
                  </a:cxn>
                  <a:cxn ang="0">
                    <a:pos x="19" y="0"/>
                  </a:cxn>
                </a:cxnLst>
                <a:rect l="0" t="0" r="r" b="b"/>
                <a:pathLst>
                  <a:path w="37" h="34">
                    <a:moveTo>
                      <a:pt x="19" y="0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3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7"/>
                    </a:lnTo>
                    <a:lnTo>
                      <a:pt x="6" y="20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15" y="27"/>
                    </a:lnTo>
                    <a:lnTo>
                      <a:pt x="15" y="28"/>
                    </a:lnTo>
                    <a:lnTo>
                      <a:pt x="15" y="34"/>
                    </a:lnTo>
                    <a:lnTo>
                      <a:pt x="15" y="34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26" y="31"/>
                    </a:lnTo>
                    <a:lnTo>
                      <a:pt x="30" y="25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37" y="13"/>
                    </a:lnTo>
                    <a:lnTo>
                      <a:pt x="36" y="11"/>
                    </a:lnTo>
                    <a:lnTo>
                      <a:pt x="30" y="5"/>
                    </a:lnTo>
                    <a:lnTo>
                      <a:pt x="24" y="1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3" name="Papua New Guinea">
                <a:extLst>
                  <a:ext uri="{FF2B5EF4-FFF2-40B4-BE49-F238E27FC236}">
                    <a16:creationId xmlns:a16="http://schemas.microsoft.com/office/drawing/2014/main" id="{D496A2B9-8AAF-0D65-ABA4-5D26705745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685627" y="3538898"/>
                <a:ext cx="305992" cy="199894"/>
              </a:xfrm>
              <a:custGeom>
                <a:avLst/>
                <a:gdLst/>
                <a:ahLst/>
                <a:cxnLst>
                  <a:cxn ang="0">
                    <a:pos x="140" y="116"/>
                  </a:cxn>
                  <a:cxn ang="0">
                    <a:pos x="135" y="110"/>
                  </a:cxn>
                  <a:cxn ang="0">
                    <a:pos x="130" y="106"/>
                  </a:cxn>
                  <a:cxn ang="0">
                    <a:pos x="120" y="101"/>
                  </a:cxn>
                  <a:cxn ang="0">
                    <a:pos x="114" y="91"/>
                  </a:cxn>
                  <a:cxn ang="0">
                    <a:pos x="108" y="80"/>
                  </a:cxn>
                  <a:cxn ang="0">
                    <a:pos x="100" y="73"/>
                  </a:cxn>
                  <a:cxn ang="0">
                    <a:pos x="101" y="67"/>
                  </a:cxn>
                  <a:cxn ang="0">
                    <a:pos x="108" y="67"/>
                  </a:cxn>
                  <a:cxn ang="0">
                    <a:pos x="107" y="57"/>
                  </a:cxn>
                  <a:cxn ang="0">
                    <a:pos x="100" y="53"/>
                  </a:cxn>
                  <a:cxn ang="0">
                    <a:pos x="77" y="42"/>
                  </a:cxn>
                  <a:cxn ang="0">
                    <a:pos x="73" y="36"/>
                  </a:cxn>
                  <a:cxn ang="0">
                    <a:pos x="30" y="10"/>
                  </a:cxn>
                  <a:cxn ang="0">
                    <a:pos x="0" y="0"/>
                  </a:cxn>
                  <a:cxn ang="0">
                    <a:pos x="7" y="106"/>
                  </a:cxn>
                  <a:cxn ang="0">
                    <a:pos x="24" y="107"/>
                  </a:cxn>
                  <a:cxn ang="0">
                    <a:pos x="34" y="103"/>
                  </a:cxn>
                  <a:cxn ang="0">
                    <a:pos x="37" y="97"/>
                  </a:cxn>
                  <a:cxn ang="0">
                    <a:pos x="42" y="93"/>
                  </a:cxn>
                  <a:cxn ang="0">
                    <a:pos x="49" y="84"/>
                  </a:cxn>
                  <a:cxn ang="0">
                    <a:pos x="71" y="87"/>
                  </a:cxn>
                  <a:cxn ang="0">
                    <a:pos x="88" y="101"/>
                  </a:cxn>
                  <a:cxn ang="0">
                    <a:pos x="111" y="124"/>
                  </a:cxn>
                  <a:cxn ang="0">
                    <a:pos x="120" y="124"/>
                  </a:cxn>
                  <a:cxn ang="0">
                    <a:pos x="141" y="128"/>
                  </a:cxn>
                  <a:cxn ang="0">
                    <a:pos x="152" y="130"/>
                  </a:cxn>
                  <a:cxn ang="0">
                    <a:pos x="152" y="126"/>
                  </a:cxn>
                  <a:cxn ang="0">
                    <a:pos x="147" y="120"/>
                  </a:cxn>
                  <a:cxn ang="0">
                    <a:pos x="172" y="39"/>
                  </a:cxn>
                  <a:cxn ang="0">
                    <a:pos x="154" y="47"/>
                  </a:cxn>
                  <a:cxn ang="0">
                    <a:pos x="133" y="47"/>
                  </a:cxn>
                  <a:cxn ang="0">
                    <a:pos x="120" y="49"/>
                  </a:cxn>
                  <a:cxn ang="0">
                    <a:pos x="123" y="52"/>
                  </a:cxn>
                  <a:cxn ang="0">
                    <a:pos x="147" y="60"/>
                  </a:cxn>
                  <a:cxn ang="0">
                    <a:pos x="157" y="59"/>
                  </a:cxn>
                  <a:cxn ang="0">
                    <a:pos x="178" y="46"/>
                  </a:cxn>
                  <a:cxn ang="0">
                    <a:pos x="181" y="40"/>
                  </a:cxn>
                  <a:cxn ang="0">
                    <a:pos x="185" y="32"/>
                  </a:cxn>
                  <a:cxn ang="0">
                    <a:pos x="181" y="29"/>
                  </a:cxn>
                  <a:cxn ang="0">
                    <a:pos x="174" y="36"/>
                  </a:cxn>
                  <a:cxn ang="0">
                    <a:pos x="189" y="17"/>
                  </a:cxn>
                  <a:cxn ang="0">
                    <a:pos x="181" y="15"/>
                  </a:cxn>
                  <a:cxn ang="0">
                    <a:pos x="189" y="25"/>
                  </a:cxn>
                  <a:cxn ang="0">
                    <a:pos x="194" y="34"/>
                  </a:cxn>
                  <a:cxn ang="0">
                    <a:pos x="198" y="33"/>
                  </a:cxn>
                  <a:cxn ang="0">
                    <a:pos x="198" y="27"/>
                  </a:cxn>
                  <a:cxn ang="0">
                    <a:pos x="189" y="17"/>
                  </a:cxn>
                </a:cxnLst>
                <a:rect l="0" t="0" r="r" b="b"/>
                <a:pathLst>
                  <a:path w="199" h="130">
                    <a:moveTo>
                      <a:pt x="147" y="120"/>
                    </a:moveTo>
                    <a:lnTo>
                      <a:pt x="147" y="120"/>
                    </a:lnTo>
                    <a:lnTo>
                      <a:pt x="140" y="116"/>
                    </a:lnTo>
                    <a:lnTo>
                      <a:pt x="137" y="113"/>
                    </a:lnTo>
                    <a:lnTo>
                      <a:pt x="135" y="110"/>
                    </a:lnTo>
                    <a:lnTo>
                      <a:pt x="135" y="110"/>
                    </a:lnTo>
                    <a:lnTo>
                      <a:pt x="135" y="108"/>
                    </a:lnTo>
                    <a:lnTo>
                      <a:pt x="134" y="107"/>
                    </a:lnTo>
                    <a:lnTo>
                      <a:pt x="130" y="106"/>
                    </a:lnTo>
                    <a:lnTo>
                      <a:pt x="124" y="104"/>
                    </a:lnTo>
                    <a:lnTo>
                      <a:pt x="120" y="101"/>
                    </a:lnTo>
                    <a:lnTo>
                      <a:pt x="120" y="101"/>
                    </a:lnTo>
                    <a:lnTo>
                      <a:pt x="117" y="100"/>
                    </a:lnTo>
                    <a:lnTo>
                      <a:pt x="115" y="97"/>
                    </a:lnTo>
                    <a:lnTo>
                      <a:pt x="114" y="91"/>
                    </a:lnTo>
                    <a:lnTo>
                      <a:pt x="111" y="84"/>
                    </a:lnTo>
                    <a:lnTo>
                      <a:pt x="110" y="81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3" y="77"/>
                    </a:lnTo>
                    <a:lnTo>
                      <a:pt x="100" y="73"/>
                    </a:lnTo>
                    <a:lnTo>
                      <a:pt x="100" y="70"/>
                    </a:lnTo>
                    <a:lnTo>
                      <a:pt x="100" y="69"/>
                    </a:lnTo>
                    <a:lnTo>
                      <a:pt x="101" y="67"/>
                    </a:lnTo>
                    <a:lnTo>
                      <a:pt x="104" y="67"/>
                    </a:lnTo>
                    <a:lnTo>
                      <a:pt x="104" y="67"/>
                    </a:lnTo>
                    <a:lnTo>
                      <a:pt x="108" y="67"/>
                    </a:lnTo>
                    <a:lnTo>
                      <a:pt x="111" y="64"/>
                    </a:lnTo>
                    <a:lnTo>
                      <a:pt x="111" y="62"/>
                    </a:lnTo>
                    <a:lnTo>
                      <a:pt x="107" y="57"/>
                    </a:lnTo>
                    <a:lnTo>
                      <a:pt x="107" y="57"/>
                    </a:lnTo>
                    <a:lnTo>
                      <a:pt x="104" y="54"/>
                    </a:lnTo>
                    <a:lnTo>
                      <a:pt x="100" y="53"/>
                    </a:lnTo>
                    <a:lnTo>
                      <a:pt x="90" y="49"/>
                    </a:lnTo>
                    <a:lnTo>
                      <a:pt x="80" y="44"/>
                    </a:lnTo>
                    <a:lnTo>
                      <a:pt x="77" y="42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73" y="36"/>
                    </a:lnTo>
                    <a:lnTo>
                      <a:pt x="69" y="30"/>
                    </a:lnTo>
                    <a:lnTo>
                      <a:pt x="50" y="20"/>
                    </a:lnTo>
                    <a:lnTo>
                      <a:pt x="30" y="10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0" y="0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7" y="106"/>
                    </a:lnTo>
                    <a:lnTo>
                      <a:pt x="17" y="108"/>
                    </a:lnTo>
                    <a:lnTo>
                      <a:pt x="17" y="108"/>
                    </a:lnTo>
                    <a:lnTo>
                      <a:pt x="24" y="107"/>
                    </a:lnTo>
                    <a:lnTo>
                      <a:pt x="29" y="107"/>
                    </a:lnTo>
                    <a:lnTo>
                      <a:pt x="32" y="104"/>
                    </a:lnTo>
                    <a:lnTo>
                      <a:pt x="34" y="103"/>
                    </a:lnTo>
                    <a:lnTo>
                      <a:pt x="36" y="98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7" y="97"/>
                    </a:lnTo>
                    <a:lnTo>
                      <a:pt x="40" y="96"/>
                    </a:lnTo>
                    <a:lnTo>
                      <a:pt x="42" y="93"/>
                    </a:lnTo>
                    <a:lnTo>
                      <a:pt x="47" y="86"/>
                    </a:lnTo>
                    <a:lnTo>
                      <a:pt x="47" y="86"/>
                    </a:lnTo>
                    <a:lnTo>
                      <a:pt x="49" y="84"/>
                    </a:lnTo>
                    <a:lnTo>
                      <a:pt x="51" y="83"/>
                    </a:lnTo>
                    <a:lnTo>
                      <a:pt x="61" y="84"/>
                    </a:lnTo>
                    <a:lnTo>
                      <a:pt x="71" y="87"/>
                    </a:lnTo>
                    <a:lnTo>
                      <a:pt x="80" y="93"/>
                    </a:lnTo>
                    <a:lnTo>
                      <a:pt x="80" y="93"/>
                    </a:lnTo>
                    <a:lnTo>
                      <a:pt x="88" y="101"/>
                    </a:lnTo>
                    <a:lnTo>
                      <a:pt x="97" y="113"/>
                    </a:lnTo>
                    <a:lnTo>
                      <a:pt x="107" y="121"/>
                    </a:lnTo>
                    <a:lnTo>
                      <a:pt x="111" y="124"/>
                    </a:lnTo>
                    <a:lnTo>
                      <a:pt x="115" y="124"/>
                    </a:lnTo>
                    <a:lnTo>
                      <a:pt x="115" y="124"/>
                    </a:lnTo>
                    <a:lnTo>
                      <a:pt x="120" y="124"/>
                    </a:lnTo>
                    <a:lnTo>
                      <a:pt x="124" y="124"/>
                    </a:lnTo>
                    <a:lnTo>
                      <a:pt x="133" y="127"/>
                    </a:lnTo>
                    <a:lnTo>
                      <a:pt x="141" y="128"/>
                    </a:lnTo>
                    <a:lnTo>
                      <a:pt x="150" y="130"/>
                    </a:lnTo>
                    <a:lnTo>
                      <a:pt x="150" y="130"/>
                    </a:lnTo>
                    <a:lnTo>
                      <a:pt x="152" y="130"/>
                    </a:lnTo>
                    <a:lnTo>
                      <a:pt x="154" y="128"/>
                    </a:lnTo>
                    <a:lnTo>
                      <a:pt x="154" y="127"/>
                    </a:lnTo>
                    <a:lnTo>
                      <a:pt x="152" y="126"/>
                    </a:lnTo>
                    <a:lnTo>
                      <a:pt x="150" y="123"/>
                    </a:lnTo>
                    <a:lnTo>
                      <a:pt x="147" y="120"/>
                    </a:lnTo>
                    <a:lnTo>
                      <a:pt x="147" y="120"/>
                    </a:lnTo>
                    <a:close/>
                    <a:moveTo>
                      <a:pt x="174" y="36"/>
                    </a:moveTo>
                    <a:lnTo>
                      <a:pt x="174" y="36"/>
                    </a:lnTo>
                    <a:lnTo>
                      <a:pt x="172" y="39"/>
                    </a:lnTo>
                    <a:lnTo>
                      <a:pt x="168" y="42"/>
                    </a:lnTo>
                    <a:lnTo>
                      <a:pt x="154" y="47"/>
                    </a:lnTo>
                    <a:lnTo>
                      <a:pt x="154" y="47"/>
                    </a:lnTo>
                    <a:lnTo>
                      <a:pt x="150" y="49"/>
                    </a:lnTo>
                    <a:lnTo>
                      <a:pt x="144" y="49"/>
                    </a:lnTo>
                    <a:lnTo>
                      <a:pt x="133" y="47"/>
                    </a:lnTo>
                    <a:lnTo>
                      <a:pt x="124" y="46"/>
                    </a:lnTo>
                    <a:lnTo>
                      <a:pt x="121" y="47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1" y="50"/>
                    </a:lnTo>
                    <a:lnTo>
                      <a:pt x="123" y="52"/>
                    </a:lnTo>
                    <a:lnTo>
                      <a:pt x="128" y="56"/>
                    </a:lnTo>
                    <a:lnTo>
                      <a:pt x="137" y="59"/>
                    </a:lnTo>
                    <a:lnTo>
                      <a:pt x="147" y="60"/>
                    </a:lnTo>
                    <a:lnTo>
                      <a:pt x="147" y="60"/>
                    </a:lnTo>
                    <a:lnTo>
                      <a:pt x="151" y="60"/>
                    </a:lnTo>
                    <a:lnTo>
                      <a:pt x="157" y="59"/>
                    </a:lnTo>
                    <a:lnTo>
                      <a:pt x="168" y="53"/>
                    </a:lnTo>
                    <a:lnTo>
                      <a:pt x="175" y="49"/>
                    </a:lnTo>
                    <a:lnTo>
                      <a:pt x="178" y="46"/>
                    </a:lnTo>
                    <a:lnTo>
                      <a:pt x="179" y="44"/>
                    </a:lnTo>
                    <a:lnTo>
                      <a:pt x="179" y="44"/>
                    </a:lnTo>
                    <a:lnTo>
                      <a:pt x="181" y="40"/>
                    </a:lnTo>
                    <a:lnTo>
                      <a:pt x="182" y="37"/>
                    </a:lnTo>
                    <a:lnTo>
                      <a:pt x="185" y="33"/>
                    </a:lnTo>
                    <a:lnTo>
                      <a:pt x="185" y="32"/>
                    </a:lnTo>
                    <a:lnTo>
                      <a:pt x="184" y="30"/>
                    </a:lnTo>
                    <a:lnTo>
                      <a:pt x="184" y="30"/>
                    </a:lnTo>
                    <a:lnTo>
                      <a:pt x="181" y="29"/>
                    </a:lnTo>
                    <a:lnTo>
                      <a:pt x="178" y="30"/>
                    </a:lnTo>
                    <a:lnTo>
                      <a:pt x="175" y="33"/>
                    </a:lnTo>
                    <a:lnTo>
                      <a:pt x="174" y="36"/>
                    </a:lnTo>
                    <a:lnTo>
                      <a:pt x="174" y="36"/>
                    </a:lnTo>
                    <a:close/>
                    <a:moveTo>
                      <a:pt x="189" y="17"/>
                    </a:moveTo>
                    <a:lnTo>
                      <a:pt x="189" y="17"/>
                    </a:lnTo>
                    <a:lnTo>
                      <a:pt x="181" y="13"/>
                    </a:lnTo>
                    <a:lnTo>
                      <a:pt x="181" y="13"/>
                    </a:lnTo>
                    <a:lnTo>
                      <a:pt x="181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9" y="25"/>
                    </a:lnTo>
                    <a:lnTo>
                      <a:pt x="191" y="30"/>
                    </a:lnTo>
                    <a:lnTo>
                      <a:pt x="192" y="33"/>
                    </a:lnTo>
                    <a:lnTo>
                      <a:pt x="194" y="34"/>
                    </a:lnTo>
                    <a:lnTo>
                      <a:pt x="195" y="34"/>
                    </a:lnTo>
                    <a:lnTo>
                      <a:pt x="195" y="34"/>
                    </a:lnTo>
                    <a:lnTo>
                      <a:pt x="198" y="33"/>
                    </a:lnTo>
                    <a:lnTo>
                      <a:pt x="199" y="32"/>
                    </a:lnTo>
                    <a:lnTo>
                      <a:pt x="199" y="29"/>
                    </a:lnTo>
                    <a:lnTo>
                      <a:pt x="198" y="27"/>
                    </a:lnTo>
                    <a:lnTo>
                      <a:pt x="195" y="22"/>
                    </a:lnTo>
                    <a:lnTo>
                      <a:pt x="189" y="17"/>
                    </a:lnTo>
                    <a:lnTo>
                      <a:pt x="189" y="1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4" name="North Korea">
                <a:extLst>
                  <a:ext uri="{FF2B5EF4-FFF2-40B4-BE49-F238E27FC236}">
                    <a16:creationId xmlns:a16="http://schemas.microsoft.com/office/drawing/2014/main" id="{7B384593-393E-E1A4-D728-BB404E5981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2004" y="2331847"/>
                <a:ext cx="170679" cy="158378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99" y="3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6"/>
                  </a:cxn>
                  <a:cxn ang="0">
                    <a:pos x="86" y="11"/>
                  </a:cxn>
                  <a:cxn ang="0">
                    <a:pos x="83" y="11"/>
                  </a:cxn>
                  <a:cxn ang="0">
                    <a:pos x="79" y="16"/>
                  </a:cxn>
                  <a:cxn ang="0">
                    <a:pos x="73" y="20"/>
                  </a:cxn>
                  <a:cxn ang="0">
                    <a:pos x="66" y="21"/>
                  </a:cxn>
                  <a:cxn ang="0">
                    <a:pos x="66" y="27"/>
                  </a:cxn>
                  <a:cxn ang="0">
                    <a:pos x="67" y="29"/>
                  </a:cxn>
                  <a:cxn ang="0">
                    <a:pos x="56" y="30"/>
                  </a:cxn>
                  <a:cxn ang="0">
                    <a:pos x="52" y="29"/>
                  </a:cxn>
                  <a:cxn ang="0">
                    <a:pos x="47" y="26"/>
                  </a:cxn>
                  <a:cxn ang="0">
                    <a:pos x="46" y="26"/>
                  </a:cxn>
                  <a:cxn ang="0">
                    <a:pos x="40" y="30"/>
                  </a:cxn>
                  <a:cxn ang="0">
                    <a:pos x="35" y="37"/>
                  </a:cxn>
                  <a:cxn ang="0">
                    <a:pos x="22" y="46"/>
                  </a:cxn>
                  <a:cxn ang="0">
                    <a:pos x="5" y="53"/>
                  </a:cxn>
                  <a:cxn ang="0">
                    <a:pos x="0" y="60"/>
                  </a:cxn>
                  <a:cxn ang="0">
                    <a:pos x="6" y="61"/>
                  </a:cxn>
                  <a:cxn ang="0">
                    <a:pos x="16" y="67"/>
                  </a:cxn>
                  <a:cxn ang="0">
                    <a:pos x="19" y="70"/>
                  </a:cxn>
                  <a:cxn ang="0">
                    <a:pos x="20" y="74"/>
                  </a:cxn>
                  <a:cxn ang="0">
                    <a:pos x="9" y="87"/>
                  </a:cxn>
                  <a:cxn ang="0">
                    <a:pos x="7" y="90"/>
                  </a:cxn>
                  <a:cxn ang="0">
                    <a:pos x="12" y="94"/>
                  </a:cxn>
                  <a:cxn ang="0">
                    <a:pos x="12" y="97"/>
                  </a:cxn>
                  <a:cxn ang="0">
                    <a:pos x="16" y="101"/>
                  </a:cxn>
                  <a:cxn ang="0">
                    <a:pos x="20" y="101"/>
                  </a:cxn>
                  <a:cxn ang="0">
                    <a:pos x="22" y="98"/>
                  </a:cxn>
                  <a:cxn ang="0">
                    <a:pos x="33" y="98"/>
                  </a:cxn>
                  <a:cxn ang="0">
                    <a:pos x="35" y="98"/>
                  </a:cxn>
                  <a:cxn ang="0">
                    <a:pos x="36" y="100"/>
                  </a:cxn>
                  <a:cxn ang="0">
                    <a:pos x="46" y="93"/>
                  </a:cxn>
                  <a:cxn ang="0">
                    <a:pos x="52" y="91"/>
                  </a:cxn>
                  <a:cxn ang="0">
                    <a:pos x="60" y="90"/>
                  </a:cxn>
                  <a:cxn ang="0">
                    <a:pos x="69" y="87"/>
                  </a:cxn>
                  <a:cxn ang="0">
                    <a:pos x="60" y="78"/>
                  </a:cxn>
                  <a:cxn ang="0">
                    <a:pos x="54" y="74"/>
                  </a:cxn>
                  <a:cxn ang="0">
                    <a:pos x="52" y="70"/>
                  </a:cxn>
                  <a:cxn ang="0">
                    <a:pos x="54" y="61"/>
                  </a:cxn>
                  <a:cxn ang="0">
                    <a:pos x="59" y="60"/>
                  </a:cxn>
                  <a:cxn ang="0">
                    <a:pos x="74" y="51"/>
                  </a:cxn>
                  <a:cxn ang="0">
                    <a:pos x="87" y="43"/>
                  </a:cxn>
                  <a:cxn ang="0">
                    <a:pos x="90" y="34"/>
                  </a:cxn>
                  <a:cxn ang="0">
                    <a:pos x="93" y="23"/>
                  </a:cxn>
                  <a:cxn ang="0">
                    <a:pos x="100" y="14"/>
                  </a:cxn>
                  <a:cxn ang="0">
                    <a:pos x="111" y="6"/>
                  </a:cxn>
                  <a:cxn ang="0">
                    <a:pos x="106" y="4"/>
                  </a:cxn>
                </a:cxnLst>
                <a:rect l="0" t="0" r="r" b="b"/>
                <a:pathLst>
                  <a:path w="111" h="103">
                    <a:moveTo>
                      <a:pt x="106" y="4"/>
                    </a:moveTo>
                    <a:lnTo>
                      <a:pt x="106" y="4"/>
                    </a:lnTo>
                    <a:lnTo>
                      <a:pt x="103" y="4"/>
                    </a:lnTo>
                    <a:lnTo>
                      <a:pt x="99" y="3"/>
                    </a:lnTo>
                    <a:lnTo>
                      <a:pt x="96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90" y="1"/>
                    </a:lnTo>
                    <a:lnTo>
                      <a:pt x="89" y="6"/>
                    </a:lnTo>
                    <a:lnTo>
                      <a:pt x="87" y="10"/>
                    </a:lnTo>
                    <a:lnTo>
                      <a:pt x="86" y="11"/>
                    </a:lnTo>
                    <a:lnTo>
                      <a:pt x="83" y="11"/>
                    </a:lnTo>
                    <a:lnTo>
                      <a:pt x="83" y="11"/>
                    </a:lnTo>
                    <a:lnTo>
                      <a:pt x="80" y="13"/>
                    </a:lnTo>
                    <a:lnTo>
                      <a:pt x="79" y="16"/>
                    </a:lnTo>
                    <a:lnTo>
                      <a:pt x="76" y="19"/>
                    </a:lnTo>
                    <a:lnTo>
                      <a:pt x="73" y="20"/>
                    </a:lnTo>
                    <a:lnTo>
                      <a:pt x="73" y="20"/>
                    </a:lnTo>
                    <a:lnTo>
                      <a:pt x="66" y="21"/>
                    </a:lnTo>
                    <a:lnTo>
                      <a:pt x="64" y="23"/>
                    </a:lnTo>
                    <a:lnTo>
                      <a:pt x="66" y="27"/>
                    </a:lnTo>
                    <a:lnTo>
                      <a:pt x="66" y="27"/>
                    </a:lnTo>
                    <a:lnTo>
                      <a:pt x="67" y="29"/>
                    </a:lnTo>
                    <a:lnTo>
                      <a:pt x="64" y="30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52" y="29"/>
                    </a:lnTo>
                    <a:lnTo>
                      <a:pt x="50" y="27"/>
                    </a:lnTo>
                    <a:lnTo>
                      <a:pt x="47" y="26"/>
                    </a:lnTo>
                    <a:lnTo>
                      <a:pt x="46" y="26"/>
                    </a:lnTo>
                    <a:lnTo>
                      <a:pt x="46" y="26"/>
                    </a:lnTo>
                    <a:lnTo>
                      <a:pt x="43" y="27"/>
                    </a:lnTo>
                    <a:lnTo>
                      <a:pt x="40" y="30"/>
                    </a:lnTo>
                    <a:lnTo>
                      <a:pt x="35" y="37"/>
                    </a:lnTo>
                    <a:lnTo>
                      <a:pt x="35" y="37"/>
                    </a:lnTo>
                    <a:lnTo>
                      <a:pt x="30" y="41"/>
                    </a:lnTo>
                    <a:lnTo>
                      <a:pt x="22" y="46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3" y="5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61"/>
                    </a:lnTo>
                    <a:lnTo>
                      <a:pt x="12" y="64"/>
                    </a:lnTo>
                    <a:lnTo>
                      <a:pt x="16" y="67"/>
                    </a:lnTo>
                    <a:lnTo>
                      <a:pt x="19" y="70"/>
                    </a:lnTo>
                    <a:lnTo>
                      <a:pt x="19" y="70"/>
                    </a:lnTo>
                    <a:lnTo>
                      <a:pt x="20" y="71"/>
                    </a:lnTo>
                    <a:lnTo>
                      <a:pt x="20" y="74"/>
                    </a:lnTo>
                    <a:lnTo>
                      <a:pt x="17" y="78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7" y="90"/>
                    </a:lnTo>
                    <a:lnTo>
                      <a:pt x="9" y="93"/>
                    </a:lnTo>
                    <a:lnTo>
                      <a:pt x="12" y="94"/>
                    </a:lnTo>
                    <a:lnTo>
                      <a:pt x="12" y="97"/>
                    </a:lnTo>
                    <a:lnTo>
                      <a:pt x="12" y="97"/>
                    </a:lnTo>
                    <a:lnTo>
                      <a:pt x="13" y="100"/>
                    </a:lnTo>
                    <a:lnTo>
                      <a:pt x="16" y="101"/>
                    </a:lnTo>
                    <a:lnTo>
                      <a:pt x="19" y="103"/>
                    </a:lnTo>
                    <a:lnTo>
                      <a:pt x="20" y="101"/>
                    </a:lnTo>
                    <a:lnTo>
                      <a:pt x="20" y="101"/>
                    </a:lnTo>
                    <a:lnTo>
                      <a:pt x="22" y="98"/>
                    </a:lnTo>
                    <a:lnTo>
                      <a:pt x="25" y="98"/>
                    </a:lnTo>
                    <a:lnTo>
                      <a:pt x="33" y="98"/>
                    </a:lnTo>
                    <a:lnTo>
                      <a:pt x="33" y="98"/>
                    </a:lnTo>
                    <a:lnTo>
                      <a:pt x="35" y="98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46" y="93"/>
                    </a:lnTo>
                    <a:lnTo>
                      <a:pt x="46" y="93"/>
                    </a:lnTo>
                    <a:lnTo>
                      <a:pt x="49" y="91"/>
                    </a:lnTo>
                    <a:lnTo>
                      <a:pt x="52" y="91"/>
                    </a:lnTo>
                    <a:lnTo>
                      <a:pt x="60" y="90"/>
                    </a:lnTo>
                    <a:lnTo>
                      <a:pt x="60" y="90"/>
                    </a:lnTo>
                    <a:lnTo>
                      <a:pt x="64" y="90"/>
                    </a:lnTo>
                    <a:lnTo>
                      <a:pt x="69" y="87"/>
                    </a:lnTo>
                    <a:lnTo>
                      <a:pt x="69" y="87"/>
                    </a:lnTo>
                    <a:lnTo>
                      <a:pt x="60" y="78"/>
                    </a:lnTo>
                    <a:lnTo>
                      <a:pt x="54" y="74"/>
                    </a:lnTo>
                    <a:lnTo>
                      <a:pt x="54" y="74"/>
                    </a:lnTo>
                    <a:lnTo>
                      <a:pt x="53" y="73"/>
                    </a:lnTo>
                    <a:lnTo>
                      <a:pt x="52" y="70"/>
                    </a:lnTo>
                    <a:lnTo>
                      <a:pt x="53" y="66"/>
                    </a:lnTo>
                    <a:lnTo>
                      <a:pt x="54" y="61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66" y="57"/>
                    </a:lnTo>
                    <a:lnTo>
                      <a:pt x="74" y="51"/>
                    </a:lnTo>
                    <a:lnTo>
                      <a:pt x="87" y="43"/>
                    </a:lnTo>
                    <a:lnTo>
                      <a:pt x="87" y="43"/>
                    </a:lnTo>
                    <a:lnTo>
                      <a:pt x="90" y="38"/>
                    </a:lnTo>
                    <a:lnTo>
                      <a:pt x="90" y="34"/>
                    </a:lnTo>
                    <a:lnTo>
                      <a:pt x="91" y="29"/>
                    </a:lnTo>
                    <a:lnTo>
                      <a:pt x="93" y="23"/>
                    </a:lnTo>
                    <a:lnTo>
                      <a:pt x="93" y="23"/>
                    </a:lnTo>
                    <a:lnTo>
                      <a:pt x="100" y="14"/>
                    </a:lnTo>
                    <a:lnTo>
                      <a:pt x="111" y="6"/>
                    </a:lnTo>
                    <a:lnTo>
                      <a:pt x="111" y="6"/>
                    </a:lnTo>
                    <a:lnTo>
                      <a:pt x="106" y="4"/>
                    </a:lnTo>
                    <a:lnTo>
                      <a:pt x="106" y="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5" name="Nepal">
                <a:extLst>
                  <a:ext uri="{FF2B5EF4-FFF2-40B4-BE49-F238E27FC236}">
                    <a16:creationId xmlns:a16="http://schemas.microsoft.com/office/drawing/2014/main" id="{1B032D84-A186-D91A-A929-9CE0D9E26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1029" y="2693192"/>
                <a:ext cx="186056" cy="104561"/>
              </a:xfrm>
              <a:custGeom>
                <a:avLst/>
                <a:gdLst/>
                <a:ahLst/>
                <a:cxnLst>
                  <a:cxn ang="0">
                    <a:pos x="121" y="44"/>
                  </a:cxn>
                  <a:cxn ang="0">
                    <a:pos x="117" y="44"/>
                  </a:cxn>
                  <a:cxn ang="0">
                    <a:pos x="106" y="42"/>
                  </a:cxn>
                  <a:cxn ang="0">
                    <a:pos x="96" y="40"/>
                  </a:cxn>
                  <a:cxn ang="0">
                    <a:pos x="90" y="38"/>
                  </a:cxn>
                  <a:cxn ang="0">
                    <a:pos x="73" y="33"/>
                  </a:cxn>
                  <a:cxn ang="0">
                    <a:pos x="66" y="27"/>
                  </a:cxn>
                  <a:cxn ang="0">
                    <a:pos x="33" y="4"/>
                  </a:cxn>
                  <a:cxn ang="0">
                    <a:pos x="29" y="1"/>
                  </a:cxn>
                  <a:cxn ang="0">
                    <a:pos x="22" y="0"/>
                  </a:cxn>
                  <a:cxn ang="0">
                    <a:pos x="20" y="1"/>
                  </a:cxn>
                  <a:cxn ang="0">
                    <a:pos x="16" y="3"/>
                  </a:cxn>
                  <a:cxn ang="0">
                    <a:pos x="10" y="4"/>
                  </a:cxn>
                  <a:cxn ang="0">
                    <a:pos x="3" y="11"/>
                  </a:cxn>
                  <a:cxn ang="0">
                    <a:pos x="3" y="13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6" y="30"/>
                  </a:cxn>
                  <a:cxn ang="0">
                    <a:pos x="9" y="31"/>
                  </a:cxn>
                  <a:cxn ang="0">
                    <a:pos x="15" y="35"/>
                  </a:cxn>
                  <a:cxn ang="0">
                    <a:pos x="20" y="38"/>
                  </a:cxn>
                  <a:cxn ang="0">
                    <a:pos x="23" y="40"/>
                  </a:cxn>
                  <a:cxn ang="0">
                    <a:pos x="33" y="44"/>
                  </a:cxn>
                  <a:cxn ang="0">
                    <a:pos x="36" y="45"/>
                  </a:cxn>
                  <a:cxn ang="0">
                    <a:pos x="46" y="52"/>
                  </a:cxn>
                  <a:cxn ang="0">
                    <a:pos x="49" y="52"/>
                  </a:cxn>
                  <a:cxn ang="0">
                    <a:pos x="62" y="50"/>
                  </a:cxn>
                  <a:cxn ang="0">
                    <a:pos x="64" y="51"/>
                  </a:cxn>
                  <a:cxn ang="0">
                    <a:pos x="70" y="58"/>
                  </a:cxn>
                  <a:cxn ang="0">
                    <a:pos x="73" y="61"/>
                  </a:cxn>
                  <a:cxn ang="0">
                    <a:pos x="87" y="64"/>
                  </a:cxn>
                  <a:cxn ang="0">
                    <a:pos x="91" y="67"/>
                  </a:cxn>
                  <a:cxn ang="0">
                    <a:pos x="106" y="68"/>
                  </a:cxn>
                  <a:cxn ang="0">
                    <a:pos x="119" y="64"/>
                  </a:cxn>
                  <a:cxn ang="0">
                    <a:pos x="121" y="61"/>
                  </a:cxn>
                  <a:cxn ang="0">
                    <a:pos x="120" y="48"/>
                  </a:cxn>
                  <a:cxn ang="0">
                    <a:pos x="121" y="44"/>
                  </a:cxn>
                </a:cxnLst>
                <a:rect l="0" t="0" r="r" b="b"/>
                <a:pathLst>
                  <a:path w="121" h="68">
                    <a:moveTo>
                      <a:pt x="121" y="44"/>
                    </a:moveTo>
                    <a:lnTo>
                      <a:pt x="121" y="44"/>
                    </a:lnTo>
                    <a:lnTo>
                      <a:pt x="117" y="44"/>
                    </a:lnTo>
                    <a:lnTo>
                      <a:pt x="117" y="44"/>
                    </a:lnTo>
                    <a:lnTo>
                      <a:pt x="111" y="44"/>
                    </a:lnTo>
                    <a:lnTo>
                      <a:pt x="106" y="42"/>
                    </a:lnTo>
                    <a:lnTo>
                      <a:pt x="101" y="41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0" y="38"/>
                    </a:lnTo>
                    <a:lnTo>
                      <a:pt x="82" y="35"/>
                    </a:lnTo>
                    <a:lnTo>
                      <a:pt x="73" y="33"/>
                    </a:lnTo>
                    <a:lnTo>
                      <a:pt x="66" y="27"/>
                    </a:lnTo>
                    <a:lnTo>
                      <a:pt x="66" y="27"/>
                    </a:lnTo>
                    <a:lnTo>
                      <a:pt x="47" y="15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29" y="1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6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6" y="8"/>
                    </a:lnTo>
                    <a:lnTo>
                      <a:pt x="3" y="11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2" y="2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3" y="28"/>
                    </a:lnTo>
                    <a:lnTo>
                      <a:pt x="6" y="30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0" y="34"/>
                    </a:lnTo>
                    <a:lnTo>
                      <a:pt x="15" y="35"/>
                    </a:lnTo>
                    <a:lnTo>
                      <a:pt x="19" y="37"/>
                    </a:lnTo>
                    <a:lnTo>
                      <a:pt x="20" y="38"/>
                    </a:lnTo>
                    <a:lnTo>
                      <a:pt x="20" y="38"/>
                    </a:lnTo>
                    <a:lnTo>
                      <a:pt x="23" y="40"/>
                    </a:lnTo>
                    <a:lnTo>
                      <a:pt x="26" y="42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6" y="45"/>
                    </a:lnTo>
                    <a:lnTo>
                      <a:pt x="40" y="48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49" y="52"/>
                    </a:lnTo>
                    <a:lnTo>
                      <a:pt x="53" y="51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64" y="51"/>
                    </a:lnTo>
                    <a:lnTo>
                      <a:pt x="67" y="52"/>
                    </a:lnTo>
                    <a:lnTo>
                      <a:pt x="70" y="58"/>
                    </a:lnTo>
                    <a:lnTo>
                      <a:pt x="70" y="58"/>
                    </a:lnTo>
                    <a:lnTo>
                      <a:pt x="73" y="61"/>
                    </a:lnTo>
                    <a:lnTo>
                      <a:pt x="80" y="62"/>
                    </a:lnTo>
                    <a:lnTo>
                      <a:pt x="87" y="64"/>
                    </a:lnTo>
                    <a:lnTo>
                      <a:pt x="91" y="67"/>
                    </a:lnTo>
                    <a:lnTo>
                      <a:pt x="91" y="67"/>
                    </a:lnTo>
                    <a:lnTo>
                      <a:pt x="97" y="68"/>
                    </a:lnTo>
                    <a:lnTo>
                      <a:pt x="106" y="68"/>
                    </a:lnTo>
                    <a:lnTo>
                      <a:pt x="114" y="67"/>
                    </a:lnTo>
                    <a:lnTo>
                      <a:pt x="119" y="64"/>
                    </a:lnTo>
                    <a:lnTo>
                      <a:pt x="119" y="64"/>
                    </a:lnTo>
                    <a:lnTo>
                      <a:pt x="121" y="61"/>
                    </a:lnTo>
                    <a:lnTo>
                      <a:pt x="121" y="57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1" y="44"/>
                    </a:lnTo>
                    <a:lnTo>
                      <a:pt x="121" y="4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6" name="Myanmar">
                <a:extLst>
                  <a:ext uri="{FF2B5EF4-FFF2-40B4-BE49-F238E27FC236}">
                    <a16:creationId xmlns:a16="http://schemas.microsoft.com/office/drawing/2014/main" id="{17F14DD7-20E6-003F-8411-FCF3F4C32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4730" y="2743936"/>
                <a:ext cx="212195" cy="461293"/>
              </a:xfrm>
              <a:custGeom>
                <a:avLst/>
                <a:gdLst/>
                <a:ahLst/>
                <a:cxnLst>
                  <a:cxn ang="0">
                    <a:pos x="108" y="267"/>
                  </a:cxn>
                  <a:cxn ang="0">
                    <a:pos x="106" y="251"/>
                  </a:cxn>
                  <a:cxn ang="0">
                    <a:pos x="96" y="237"/>
                  </a:cxn>
                  <a:cxn ang="0">
                    <a:pos x="94" y="224"/>
                  </a:cxn>
                  <a:cxn ang="0">
                    <a:pos x="97" y="213"/>
                  </a:cxn>
                  <a:cxn ang="0">
                    <a:pos x="100" y="207"/>
                  </a:cxn>
                  <a:cxn ang="0">
                    <a:pos x="96" y="200"/>
                  </a:cxn>
                  <a:cxn ang="0">
                    <a:pos x="91" y="193"/>
                  </a:cxn>
                  <a:cxn ang="0">
                    <a:pos x="83" y="180"/>
                  </a:cxn>
                  <a:cxn ang="0">
                    <a:pos x="90" y="150"/>
                  </a:cxn>
                  <a:cxn ang="0">
                    <a:pos x="104" y="149"/>
                  </a:cxn>
                  <a:cxn ang="0">
                    <a:pos x="114" y="142"/>
                  </a:cxn>
                  <a:cxn ang="0">
                    <a:pos x="123" y="136"/>
                  </a:cxn>
                  <a:cxn ang="0">
                    <a:pos x="130" y="130"/>
                  </a:cxn>
                  <a:cxn ang="0">
                    <a:pos x="137" y="118"/>
                  </a:cxn>
                  <a:cxn ang="0">
                    <a:pos x="135" y="118"/>
                  </a:cxn>
                  <a:cxn ang="0">
                    <a:pos x="123" y="119"/>
                  </a:cxn>
                  <a:cxn ang="0">
                    <a:pos x="120" y="112"/>
                  </a:cxn>
                  <a:cxn ang="0">
                    <a:pos x="110" y="109"/>
                  </a:cxn>
                  <a:cxn ang="0">
                    <a:pos x="113" y="96"/>
                  </a:cxn>
                  <a:cxn ang="0">
                    <a:pos x="106" y="92"/>
                  </a:cxn>
                  <a:cxn ang="0">
                    <a:pos x="101" y="79"/>
                  </a:cxn>
                  <a:cxn ang="0">
                    <a:pos x="96" y="75"/>
                  </a:cxn>
                  <a:cxn ang="0">
                    <a:pos x="84" y="76"/>
                  </a:cxn>
                  <a:cxn ang="0">
                    <a:pos x="83" y="68"/>
                  </a:cxn>
                  <a:cxn ang="0">
                    <a:pos x="97" y="45"/>
                  </a:cxn>
                  <a:cxn ang="0">
                    <a:pos x="100" y="22"/>
                  </a:cxn>
                  <a:cxn ang="0">
                    <a:pos x="96" y="14"/>
                  </a:cxn>
                  <a:cxn ang="0">
                    <a:pos x="91" y="11"/>
                  </a:cxn>
                  <a:cxn ang="0">
                    <a:pos x="87" y="1"/>
                  </a:cxn>
                  <a:cxn ang="0">
                    <a:pos x="77" y="2"/>
                  </a:cxn>
                  <a:cxn ang="0">
                    <a:pos x="76" y="5"/>
                  </a:cxn>
                  <a:cxn ang="0">
                    <a:pos x="71" y="11"/>
                  </a:cxn>
                  <a:cxn ang="0">
                    <a:pos x="74" y="21"/>
                  </a:cxn>
                  <a:cxn ang="0">
                    <a:pos x="70" y="22"/>
                  </a:cxn>
                  <a:cxn ang="0">
                    <a:pos x="66" y="19"/>
                  </a:cxn>
                  <a:cxn ang="0">
                    <a:pos x="47" y="32"/>
                  </a:cxn>
                  <a:cxn ang="0">
                    <a:pos x="43" y="45"/>
                  </a:cxn>
                  <a:cxn ang="0">
                    <a:pos x="39" y="59"/>
                  </a:cxn>
                  <a:cxn ang="0">
                    <a:pos x="33" y="78"/>
                  </a:cxn>
                  <a:cxn ang="0">
                    <a:pos x="29" y="79"/>
                  </a:cxn>
                  <a:cxn ang="0">
                    <a:pos x="20" y="85"/>
                  </a:cxn>
                  <a:cxn ang="0">
                    <a:pos x="16" y="98"/>
                  </a:cxn>
                  <a:cxn ang="0">
                    <a:pos x="13" y="110"/>
                  </a:cxn>
                  <a:cxn ang="0">
                    <a:pos x="6" y="123"/>
                  </a:cxn>
                  <a:cxn ang="0">
                    <a:pos x="7" y="138"/>
                  </a:cxn>
                  <a:cxn ang="0">
                    <a:pos x="19" y="146"/>
                  </a:cxn>
                  <a:cxn ang="0">
                    <a:pos x="34" y="176"/>
                  </a:cxn>
                  <a:cxn ang="0">
                    <a:pos x="34" y="197"/>
                  </a:cxn>
                  <a:cxn ang="0">
                    <a:pos x="32" y="207"/>
                  </a:cxn>
                  <a:cxn ang="0">
                    <a:pos x="47" y="213"/>
                  </a:cxn>
                  <a:cxn ang="0">
                    <a:pos x="57" y="204"/>
                  </a:cxn>
                  <a:cxn ang="0">
                    <a:pos x="67" y="193"/>
                  </a:cxn>
                  <a:cxn ang="0">
                    <a:pos x="76" y="199"/>
                  </a:cxn>
                  <a:cxn ang="0">
                    <a:pos x="83" y="217"/>
                  </a:cxn>
                  <a:cxn ang="0">
                    <a:pos x="88" y="248"/>
                  </a:cxn>
                  <a:cxn ang="0">
                    <a:pos x="97" y="264"/>
                  </a:cxn>
                  <a:cxn ang="0">
                    <a:pos x="96" y="281"/>
                  </a:cxn>
                  <a:cxn ang="0">
                    <a:pos x="98" y="295"/>
                  </a:cxn>
                  <a:cxn ang="0">
                    <a:pos x="103" y="297"/>
                  </a:cxn>
                </a:cxnLst>
                <a:rect l="0" t="0" r="r" b="b"/>
                <a:pathLst>
                  <a:path w="138" h="300">
                    <a:moveTo>
                      <a:pt x="111" y="274"/>
                    </a:moveTo>
                    <a:lnTo>
                      <a:pt x="111" y="274"/>
                    </a:lnTo>
                    <a:lnTo>
                      <a:pt x="111" y="270"/>
                    </a:lnTo>
                    <a:lnTo>
                      <a:pt x="108" y="267"/>
                    </a:lnTo>
                    <a:lnTo>
                      <a:pt x="107" y="264"/>
                    </a:lnTo>
                    <a:lnTo>
                      <a:pt x="107" y="261"/>
                    </a:lnTo>
                    <a:lnTo>
                      <a:pt x="107" y="261"/>
                    </a:lnTo>
                    <a:lnTo>
                      <a:pt x="106" y="251"/>
                    </a:lnTo>
                    <a:lnTo>
                      <a:pt x="104" y="247"/>
                    </a:lnTo>
                    <a:lnTo>
                      <a:pt x="100" y="241"/>
                    </a:lnTo>
                    <a:lnTo>
                      <a:pt x="100" y="241"/>
                    </a:lnTo>
                    <a:lnTo>
                      <a:pt x="96" y="237"/>
                    </a:lnTo>
                    <a:lnTo>
                      <a:pt x="94" y="233"/>
                    </a:lnTo>
                    <a:lnTo>
                      <a:pt x="93" y="229"/>
                    </a:lnTo>
                    <a:lnTo>
                      <a:pt x="94" y="224"/>
                    </a:lnTo>
                    <a:lnTo>
                      <a:pt x="94" y="224"/>
                    </a:lnTo>
                    <a:lnTo>
                      <a:pt x="96" y="221"/>
                    </a:lnTo>
                    <a:lnTo>
                      <a:pt x="97" y="217"/>
                    </a:lnTo>
                    <a:lnTo>
                      <a:pt x="96" y="214"/>
                    </a:lnTo>
                    <a:lnTo>
                      <a:pt x="97" y="213"/>
                    </a:lnTo>
                    <a:lnTo>
                      <a:pt x="97" y="213"/>
                    </a:lnTo>
                    <a:lnTo>
                      <a:pt x="98" y="213"/>
                    </a:lnTo>
                    <a:lnTo>
                      <a:pt x="100" y="210"/>
                    </a:lnTo>
                    <a:lnTo>
                      <a:pt x="100" y="207"/>
                    </a:lnTo>
                    <a:lnTo>
                      <a:pt x="97" y="206"/>
                    </a:lnTo>
                    <a:lnTo>
                      <a:pt x="97" y="206"/>
                    </a:lnTo>
                    <a:lnTo>
                      <a:pt x="96" y="203"/>
                    </a:lnTo>
                    <a:lnTo>
                      <a:pt x="96" y="200"/>
                    </a:lnTo>
                    <a:lnTo>
                      <a:pt x="96" y="197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91" y="193"/>
                    </a:lnTo>
                    <a:lnTo>
                      <a:pt x="87" y="189"/>
                    </a:lnTo>
                    <a:lnTo>
                      <a:pt x="84" y="184"/>
                    </a:lnTo>
                    <a:lnTo>
                      <a:pt x="83" y="180"/>
                    </a:lnTo>
                    <a:lnTo>
                      <a:pt x="83" y="180"/>
                    </a:lnTo>
                    <a:lnTo>
                      <a:pt x="86" y="155"/>
                    </a:lnTo>
                    <a:lnTo>
                      <a:pt x="86" y="155"/>
                    </a:lnTo>
                    <a:lnTo>
                      <a:pt x="87" y="152"/>
                    </a:lnTo>
                    <a:lnTo>
                      <a:pt x="90" y="150"/>
                    </a:lnTo>
                    <a:lnTo>
                      <a:pt x="94" y="150"/>
                    </a:lnTo>
                    <a:lnTo>
                      <a:pt x="94" y="150"/>
                    </a:lnTo>
                    <a:lnTo>
                      <a:pt x="100" y="150"/>
                    </a:lnTo>
                    <a:lnTo>
                      <a:pt x="104" y="149"/>
                    </a:lnTo>
                    <a:lnTo>
                      <a:pt x="107" y="146"/>
                    </a:lnTo>
                    <a:lnTo>
                      <a:pt x="107" y="146"/>
                    </a:lnTo>
                    <a:lnTo>
                      <a:pt x="110" y="143"/>
                    </a:lnTo>
                    <a:lnTo>
                      <a:pt x="114" y="142"/>
                    </a:lnTo>
                    <a:lnTo>
                      <a:pt x="118" y="140"/>
                    </a:lnTo>
                    <a:lnTo>
                      <a:pt x="121" y="138"/>
                    </a:lnTo>
                    <a:lnTo>
                      <a:pt x="121" y="138"/>
                    </a:lnTo>
                    <a:lnTo>
                      <a:pt x="123" y="136"/>
                    </a:lnTo>
                    <a:lnTo>
                      <a:pt x="125" y="135"/>
                    </a:lnTo>
                    <a:lnTo>
                      <a:pt x="128" y="133"/>
                    </a:lnTo>
                    <a:lnTo>
                      <a:pt x="130" y="130"/>
                    </a:lnTo>
                    <a:lnTo>
                      <a:pt x="130" y="130"/>
                    </a:lnTo>
                    <a:lnTo>
                      <a:pt x="131" y="128"/>
                    </a:lnTo>
                    <a:lnTo>
                      <a:pt x="134" y="123"/>
                    </a:lnTo>
                    <a:lnTo>
                      <a:pt x="137" y="118"/>
                    </a:lnTo>
                    <a:lnTo>
                      <a:pt x="137" y="118"/>
                    </a:lnTo>
                    <a:lnTo>
                      <a:pt x="138" y="118"/>
                    </a:lnTo>
                    <a:lnTo>
                      <a:pt x="138" y="118"/>
                    </a:lnTo>
                    <a:lnTo>
                      <a:pt x="137" y="118"/>
                    </a:lnTo>
                    <a:lnTo>
                      <a:pt x="135" y="118"/>
                    </a:lnTo>
                    <a:lnTo>
                      <a:pt x="131" y="119"/>
                    </a:lnTo>
                    <a:lnTo>
                      <a:pt x="131" y="119"/>
                    </a:lnTo>
                    <a:lnTo>
                      <a:pt x="125" y="120"/>
                    </a:lnTo>
                    <a:lnTo>
                      <a:pt x="123" y="119"/>
                    </a:lnTo>
                    <a:lnTo>
                      <a:pt x="121" y="118"/>
                    </a:lnTo>
                    <a:lnTo>
                      <a:pt x="121" y="113"/>
                    </a:lnTo>
                    <a:lnTo>
                      <a:pt x="121" y="113"/>
                    </a:lnTo>
                    <a:lnTo>
                      <a:pt x="120" y="112"/>
                    </a:lnTo>
                    <a:lnTo>
                      <a:pt x="118" y="110"/>
                    </a:lnTo>
                    <a:lnTo>
                      <a:pt x="111" y="109"/>
                    </a:lnTo>
                    <a:lnTo>
                      <a:pt x="111" y="109"/>
                    </a:lnTo>
                    <a:lnTo>
                      <a:pt x="110" y="109"/>
                    </a:lnTo>
                    <a:lnTo>
                      <a:pt x="110" y="106"/>
                    </a:lnTo>
                    <a:lnTo>
                      <a:pt x="111" y="99"/>
                    </a:lnTo>
                    <a:lnTo>
                      <a:pt x="111" y="99"/>
                    </a:lnTo>
                    <a:lnTo>
                      <a:pt x="113" y="96"/>
                    </a:lnTo>
                    <a:lnTo>
                      <a:pt x="111" y="93"/>
                    </a:lnTo>
                    <a:lnTo>
                      <a:pt x="108" y="92"/>
                    </a:lnTo>
                    <a:lnTo>
                      <a:pt x="106" y="92"/>
                    </a:lnTo>
                    <a:lnTo>
                      <a:pt x="106" y="92"/>
                    </a:lnTo>
                    <a:lnTo>
                      <a:pt x="103" y="91"/>
                    </a:lnTo>
                    <a:lnTo>
                      <a:pt x="101" y="86"/>
                    </a:lnTo>
                    <a:lnTo>
                      <a:pt x="100" y="82"/>
                    </a:lnTo>
                    <a:lnTo>
                      <a:pt x="101" y="79"/>
                    </a:lnTo>
                    <a:lnTo>
                      <a:pt x="101" y="79"/>
                    </a:lnTo>
                    <a:lnTo>
                      <a:pt x="101" y="78"/>
                    </a:lnTo>
                    <a:lnTo>
                      <a:pt x="100" y="76"/>
                    </a:lnTo>
                    <a:lnTo>
                      <a:pt x="96" y="75"/>
                    </a:lnTo>
                    <a:lnTo>
                      <a:pt x="91" y="75"/>
                    </a:lnTo>
                    <a:lnTo>
                      <a:pt x="86" y="76"/>
                    </a:lnTo>
                    <a:lnTo>
                      <a:pt x="86" y="76"/>
                    </a:lnTo>
                    <a:lnTo>
                      <a:pt x="84" y="76"/>
                    </a:lnTo>
                    <a:lnTo>
                      <a:pt x="83" y="75"/>
                    </a:lnTo>
                    <a:lnTo>
                      <a:pt x="84" y="71"/>
                    </a:lnTo>
                    <a:lnTo>
                      <a:pt x="83" y="68"/>
                    </a:lnTo>
                    <a:lnTo>
                      <a:pt x="83" y="68"/>
                    </a:lnTo>
                    <a:lnTo>
                      <a:pt x="84" y="64"/>
                    </a:lnTo>
                    <a:lnTo>
                      <a:pt x="87" y="58"/>
                    </a:lnTo>
                    <a:lnTo>
                      <a:pt x="91" y="52"/>
                    </a:lnTo>
                    <a:lnTo>
                      <a:pt x="97" y="45"/>
                    </a:lnTo>
                    <a:lnTo>
                      <a:pt x="97" y="45"/>
                    </a:lnTo>
                    <a:lnTo>
                      <a:pt x="100" y="41"/>
                    </a:lnTo>
                    <a:lnTo>
                      <a:pt x="101" y="34"/>
                    </a:lnTo>
                    <a:lnTo>
                      <a:pt x="100" y="22"/>
                    </a:lnTo>
                    <a:lnTo>
                      <a:pt x="100" y="22"/>
                    </a:lnTo>
                    <a:lnTo>
                      <a:pt x="100" y="18"/>
                    </a:lnTo>
                    <a:lnTo>
                      <a:pt x="98" y="15"/>
                    </a:lnTo>
                    <a:lnTo>
                      <a:pt x="96" y="14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3" y="14"/>
                    </a:lnTo>
                    <a:lnTo>
                      <a:pt x="91" y="11"/>
                    </a:lnTo>
                    <a:lnTo>
                      <a:pt x="90" y="5"/>
                    </a:lnTo>
                    <a:lnTo>
                      <a:pt x="90" y="5"/>
                    </a:lnTo>
                    <a:lnTo>
                      <a:pt x="90" y="2"/>
                    </a:lnTo>
                    <a:lnTo>
                      <a:pt x="87" y="1"/>
                    </a:lnTo>
                    <a:lnTo>
                      <a:pt x="83" y="0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77" y="2"/>
                    </a:lnTo>
                    <a:lnTo>
                      <a:pt x="77" y="2"/>
                    </a:lnTo>
                    <a:lnTo>
                      <a:pt x="77" y="2"/>
                    </a:lnTo>
                    <a:lnTo>
                      <a:pt x="77" y="2"/>
                    </a:lnTo>
                    <a:lnTo>
                      <a:pt x="76" y="5"/>
                    </a:lnTo>
                    <a:lnTo>
                      <a:pt x="76" y="8"/>
                    </a:lnTo>
                    <a:lnTo>
                      <a:pt x="73" y="9"/>
                    </a:lnTo>
                    <a:lnTo>
                      <a:pt x="73" y="9"/>
                    </a:lnTo>
                    <a:lnTo>
                      <a:pt x="71" y="11"/>
                    </a:lnTo>
                    <a:lnTo>
                      <a:pt x="71" y="14"/>
                    </a:lnTo>
                    <a:lnTo>
                      <a:pt x="73" y="17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6" y="22"/>
                    </a:lnTo>
                    <a:lnTo>
                      <a:pt x="76" y="24"/>
                    </a:lnTo>
                    <a:lnTo>
                      <a:pt x="73" y="24"/>
                    </a:lnTo>
                    <a:lnTo>
                      <a:pt x="70" y="22"/>
                    </a:lnTo>
                    <a:lnTo>
                      <a:pt x="67" y="21"/>
                    </a:lnTo>
                    <a:lnTo>
                      <a:pt x="67" y="21"/>
                    </a:lnTo>
                    <a:lnTo>
                      <a:pt x="67" y="19"/>
                    </a:lnTo>
                    <a:lnTo>
                      <a:pt x="66" y="19"/>
                    </a:lnTo>
                    <a:lnTo>
                      <a:pt x="63" y="21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47" y="32"/>
                    </a:lnTo>
                    <a:lnTo>
                      <a:pt x="44" y="35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43" y="45"/>
                    </a:lnTo>
                    <a:lnTo>
                      <a:pt x="42" y="49"/>
                    </a:lnTo>
                    <a:lnTo>
                      <a:pt x="40" y="55"/>
                    </a:lnTo>
                    <a:lnTo>
                      <a:pt x="39" y="59"/>
                    </a:lnTo>
                    <a:lnTo>
                      <a:pt x="39" y="59"/>
                    </a:lnTo>
                    <a:lnTo>
                      <a:pt x="39" y="64"/>
                    </a:lnTo>
                    <a:lnTo>
                      <a:pt x="37" y="69"/>
                    </a:lnTo>
                    <a:lnTo>
                      <a:pt x="34" y="75"/>
                    </a:lnTo>
                    <a:lnTo>
                      <a:pt x="33" y="78"/>
                    </a:lnTo>
                    <a:lnTo>
                      <a:pt x="33" y="78"/>
                    </a:lnTo>
                    <a:lnTo>
                      <a:pt x="33" y="79"/>
                    </a:lnTo>
                    <a:lnTo>
                      <a:pt x="32" y="79"/>
                    </a:lnTo>
                    <a:lnTo>
                      <a:pt x="29" y="79"/>
                    </a:lnTo>
                    <a:lnTo>
                      <a:pt x="22" y="78"/>
                    </a:lnTo>
                    <a:lnTo>
                      <a:pt x="22" y="78"/>
                    </a:lnTo>
                    <a:lnTo>
                      <a:pt x="20" y="79"/>
                    </a:lnTo>
                    <a:lnTo>
                      <a:pt x="20" y="85"/>
                    </a:lnTo>
                    <a:lnTo>
                      <a:pt x="19" y="89"/>
                    </a:lnTo>
                    <a:lnTo>
                      <a:pt x="17" y="93"/>
                    </a:lnTo>
                    <a:lnTo>
                      <a:pt x="17" y="93"/>
                    </a:lnTo>
                    <a:lnTo>
                      <a:pt x="16" y="98"/>
                    </a:lnTo>
                    <a:lnTo>
                      <a:pt x="16" y="103"/>
                    </a:lnTo>
                    <a:lnTo>
                      <a:pt x="16" y="109"/>
                    </a:lnTo>
                    <a:lnTo>
                      <a:pt x="14" y="110"/>
                    </a:lnTo>
                    <a:lnTo>
                      <a:pt x="13" y="110"/>
                    </a:lnTo>
                    <a:lnTo>
                      <a:pt x="13" y="110"/>
                    </a:lnTo>
                    <a:lnTo>
                      <a:pt x="10" y="113"/>
                    </a:lnTo>
                    <a:lnTo>
                      <a:pt x="9" y="116"/>
                    </a:lnTo>
                    <a:lnTo>
                      <a:pt x="6" y="123"/>
                    </a:lnTo>
                    <a:lnTo>
                      <a:pt x="6" y="123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7" y="138"/>
                    </a:lnTo>
                    <a:lnTo>
                      <a:pt x="12" y="140"/>
                    </a:lnTo>
                    <a:lnTo>
                      <a:pt x="16" y="143"/>
                    </a:lnTo>
                    <a:lnTo>
                      <a:pt x="16" y="143"/>
                    </a:lnTo>
                    <a:lnTo>
                      <a:pt x="19" y="146"/>
                    </a:lnTo>
                    <a:lnTo>
                      <a:pt x="22" y="149"/>
                    </a:lnTo>
                    <a:lnTo>
                      <a:pt x="27" y="157"/>
                    </a:lnTo>
                    <a:lnTo>
                      <a:pt x="32" y="167"/>
                    </a:lnTo>
                    <a:lnTo>
                      <a:pt x="34" y="176"/>
                    </a:lnTo>
                    <a:lnTo>
                      <a:pt x="34" y="176"/>
                    </a:lnTo>
                    <a:lnTo>
                      <a:pt x="36" y="183"/>
                    </a:lnTo>
                    <a:lnTo>
                      <a:pt x="34" y="190"/>
                    </a:lnTo>
                    <a:lnTo>
                      <a:pt x="34" y="197"/>
                    </a:lnTo>
                    <a:lnTo>
                      <a:pt x="32" y="202"/>
                    </a:lnTo>
                    <a:lnTo>
                      <a:pt x="32" y="202"/>
                    </a:lnTo>
                    <a:lnTo>
                      <a:pt x="30" y="204"/>
                    </a:lnTo>
                    <a:lnTo>
                      <a:pt x="32" y="207"/>
                    </a:lnTo>
                    <a:lnTo>
                      <a:pt x="39" y="210"/>
                    </a:lnTo>
                    <a:lnTo>
                      <a:pt x="39" y="210"/>
                    </a:lnTo>
                    <a:lnTo>
                      <a:pt x="43" y="211"/>
                    </a:lnTo>
                    <a:lnTo>
                      <a:pt x="47" y="213"/>
                    </a:lnTo>
                    <a:lnTo>
                      <a:pt x="50" y="211"/>
                    </a:lnTo>
                    <a:lnTo>
                      <a:pt x="54" y="209"/>
                    </a:lnTo>
                    <a:lnTo>
                      <a:pt x="54" y="209"/>
                    </a:lnTo>
                    <a:lnTo>
                      <a:pt x="57" y="204"/>
                    </a:lnTo>
                    <a:lnTo>
                      <a:pt x="61" y="200"/>
                    </a:lnTo>
                    <a:lnTo>
                      <a:pt x="66" y="197"/>
                    </a:lnTo>
                    <a:lnTo>
                      <a:pt x="67" y="193"/>
                    </a:lnTo>
                    <a:lnTo>
                      <a:pt x="67" y="193"/>
                    </a:lnTo>
                    <a:lnTo>
                      <a:pt x="69" y="190"/>
                    </a:lnTo>
                    <a:lnTo>
                      <a:pt x="69" y="190"/>
                    </a:lnTo>
                    <a:lnTo>
                      <a:pt x="71" y="192"/>
                    </a:lnTo>
                    <a:lnTo>
                      <a:pt x="76" y="199"/>
                    </a:lnTo>
                    <a:lnTo>
                      <a:pt x="76" y="199"/>
                    </a:lnTo>
                    <a:lnTo>
                      <a:pt x="78" y="202"/>
                    </a:lnTo>
                    <a:lnTo>
                      <a:pt x="80" y="206"/>
                    </a:lnTo>
                    <a:lnTo>
                      <a:pt x="83" y="217"/>
                    </a:lnTo>
                    <a:lnTo>
                      <a:pt x="83" y="217"/>
                    </a:lnTo>
                    <a:lnTo>
                      <a:pt x="84" y="234"/>
                    </a:lnTo>
                    <a:lnTo>
                      <a:pt x="86" y="244"/>
                    </a:lnTo>
                    <a:lnTo>
                      <a:pt x="88" y="248"/>
                    </a:lnTo>
                    <a:lnTo>
                      <a:pt x="90" y="251"/>
                    </a:lnTo>
                    <a:lnTo>
                      <a:pt x="90" y="251"/>
                    </a:lnTo>
                    <a:lnTo>
                      <a:pt x="94" y="257"/>
                    </a:lnTo>
                    <a:lnTo>
                      <a:pt x="97" y="264"/>
                    </a:lnTo>
                    <a:lnTo>
                      <a:pt x="97" y="271"/>
                    </a:lnTo>
                    <a:lnTo>
                      <a:pt x="97" y="277"/>
                    </a:lnTo>
                    <a:lnTo>
                      <a:pt x="97" y="277"/>
                    </a:lnTo>
                    <a:lnTo>
                      <a:pt x="96" y="281"/>
                    </a:lnTo>
                    <a:lnTo>
                      <a:pt x="97" y="285"/>
                    </a:lnTo>
                    <a:lnTo>
                      <a:pt x="98" y="291"/>
                    </a:lnTo>
                    <a:lnTo>
                      <a:pt x="98" y="295"/>
                    </a:lnTo>
                    <a:lnTo>
                      <a:pt x="98" y="295"/>
                    </a:lnTo>
                    <a:lnTo>
                      <a:pt x="98" y="300"/>
                    </a:lnTo>
                    <a:lnTo>
                      <a:pt x="98" y="300"/>
                    </a:lnTo>
                    <a:lnTo>
                      <a:pt x="100" y="300"/>
                    </a:lnTo>
                    <a:lnTo>
                      <a:pt x="103" y="297"/>
                    </a:lnTo>
                    <a:lnTo>
                      <a:pt x="107" y="287"/>
                    </a:lnTo>
                    <a:lnTo>
                      <a:pt x="111" y="274"/>
                    </a:lnTo>
                    <a:lnTo>
                      <a:pt x="111" y="27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7" name="Bhutan">
                <a:extLst>
                  <a:ext uri="{FF2B5EF4-FFF2-40B4-BE49-F238E27FC236}">
                    <a16:creationId xmlns:a16="http://schemas.microsoft.com/office/drawing/2014/main" id="{8BDE9B93-4654-B3D2-AA84-BF1CB3DF2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15535" y="2750087"/>
                <a:ext cx="69195" cy="41516"/>
              </a:xfrm>
              <a:custGeom>
                <a:avLst/>
                <a:gdLst/>
                <a:ahLst/>
                <a:cxnLst>
                  <a:cxn ang="0">
                    <a:pos x="45" y="8"/>
                  </a:cxn>
                  <a:cxn ang="0">
                    <a:pos x="45" y="8"/>
                  </a:cxn>
                  <a:cxn ang="0">
                    <a:pos x="40" y="4"/>
                  </a:cxn>
                  <a:cxn ang="0">
                    <a:pos x="35" y="4"/>
                  </a:cxn>
                  <a:cxn ang="0">
                    <a:pos x="31" y="4"/>
                  </a:cxn>
                  <a:cxn ang="0">
                    <a:pos x="27" y="4"/>
                  </a:cxn>
                  <a:cxn ang="0">
                    <a:pos x="27" y="4"/>
                  </a:cxn>
                  <a:cxn ang="0">
                    <a:pos x="20" y="0"/>
                  </a:cxn>
                  <a:cxn ang="0">
                    <a:pos x="17" y="0"/>
                  </a:cxn>
                  <a:cxn ang="0">
                    <a:pos x="14" y="1"/>
                  </a:cxn>
                  <a:cxn ang="0">
                    <a:pos x="14" y="1"/>
                  </a:cxn>
                  <a:cxn ang="0">
                    <a:pos x="8" y="4"/>
                  </a:cxn>
                  <a:cxn ang="0">
                    <a:pos x="5" y="7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1" y="21"/>
                  </a:cxn>
                  <a:cxn ang="0">
                    <a:pos x="3" y="23"/>
                  </a:cxn>
                  <a:cxn ang="0">
                    <a:pos x="3" y="23"/>
                  </a:cxn>
                  <a:cxn ang="0">
                    <a:pos x="5" y="23"/>
                  </a:cxn>
                  <a:cxn ang="0">
                    <a:pos x="8" y="24"/>
                  </a:cxn>
                  <a:cxn ang="0">
                    <a:pos x="11" y="24"/>
                  </a:cxn>
                  <a:cxn ang="0">
                    <a:pos x="14" y="24"/>
                  </a:cxn>
                  <a:cxn ang="0">
                    <a:pos x="14" y="24"/>
                  </a:cxn>
                  <a:cxn ang="0">
                    <a:pos x="18" y="24"/>
                  </a:cxn>
                  <a:cxn ang="0">
                    <a:pos x="21" y="25"/>
                  </a:cxn>
                  <a:cxn ang="0">
                    <a:pos x="24" y="27"/>
                  </a:cxn>
                  <a:cxn ang="0">
                    <a:pos x="30" y="25"/>
                  </a:cxn>
                  <a:cxn ang="0">
                    <a:pos x="30" y="25"/>
                  </a:cxn>
                  <a:cxn ang="0">
                    <a:pos x="34" y="25"/>
                  </a:cxn>
                  <a:cxn ang="0">
                    <a:pos x="38" y="25"/>
                  </a:cxn>
                  <a:cxn ang="0">
                    <a:pos x="42" y="25"/>
                  </a:cxn>
                  <a:cxn ang="0">
                    <a:pos x="45" y="24"/>
                  </a:cxn>
                  <a:cxn ang="0">
                    <a:pos x="45" y="24"/>
                  </a:cxn>
                  <a:cxn ang="0">
                    <a:pos x="45" y="20"/>
                  </a:cxn>
                  <a:cxn ang="0">
                    <a:pos x="45" y="15"/>
                  </a:cxn>
                  <a:cxn ang="0">
                    <a:pos x="44" y="10"/>
                  </a:cxn>
                  <a:cxn ang="0">
                    <a:pos x="44" y="10"/>
                  </a:cxn>
                  <a:cxn ang="0">
                    <a:pos x="45" y="8"/>
                  </a:cxn>
                  <a:cxn ang="0">
                    <a:pos x="45" y="8"/>
                  </a:cxn>
                </a:cxnLst>
                <a:rect l="0" t="0" r="r" b="b"/>
                <a:pathLst>
                  <a:path w="45" h="27">
                    <a:moveTo>
                      <a:pt x="45" y="8"/>
                    </a:moveTo>
                    <a:lnTo>
                      <a:pt x="45" y="8"/>
                    </a:lnTo>
                    <a:lnTo>
                      <a:pt x="40" y="4"/>
                    </a:lnTo>
                    <a:lnTo>
                      <a:pt x="35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5" y="23"/>
                    </a:lnTo>
                    <a:lnTo>
                      <a:pt x="8" y="24"/>
                    </a:lnTo>
                    <a:lnTo>
                      <a:pt x="11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1" y="25"/>
                    </a:lnTo>
                    <a:lnTo>
                      <a:pt x="24" y="27"/>
                    </a:lnTo>
                    <a:lnTo>
                      <a:pt x="30" y="25"/>
                    </a:lnTo>
                    <a:lnTo>
                      <a:pt x="30" y="25"/>
                    </a:lnTo>
                    <a:lnTo>
                      <a:pt x="34" y="25"/>
                    </a:lnTo>
                    <a:lnTo>
                      <a:pt x="38" y="25"/>
                    </a:lnTo>
                    <a:lnTo>
                      <a:pt x="42" y="25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0"/>
                    </a:lnTo>
                    <a:lnTo>
                      <a:pt x="45" y="15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5" y="8"/>
                    </a:lnTo>
                    <a:lnTo>
                      <a:pt x="45" y="8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8" name="Cambodia">
                <a:extLst>
                  <a:ext uri="{FF2B5EF4-FFF2-40B4-BE49-F238E27FC236}">
                    <a16:creationId xmlns:a16="http://schemas.microsoft.com/office/drawing/2014/main" id="{7FC41619-6870-BC89-E087-375FAB7CE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7677" y="3106821"/>
                <a:ext cx="138389" cy="106098"/>
              </a:xfrm>
              <a:custGeom>
                <a:avLst/>
                <a:gdLst/>
                <a:ahLst/>
                <a:cxnLst>
                  <a:cxn ang="0">
                    <a:pos x="44" y="61"/>
                  </a:cxn>
                  <a:cxn ang="0">
                    <a:pos x="47" y="61"/>
                  </a:cxn>
                  <a:cxn ang="0">
                    <a:pos x="60" y="62"/>
                  </a:cxn>
                  <a:cxn ang="0">
                    <a:pos x="63" y="61"/>
                  </a:cxn>
                  <a:cxn ang="0">
                    <a:pos x="63" y="59"/>
                  </a:cxn>
                  <a:cxn ang="0">
                    <a:pos x="58" y="51"/>
                  </a:cxn>
                  <a:cxn ang="0">
                    <a:pos x="58" y="48"/>
                  </a:cxn>
                  <a:cxn ang="0">
                    <a:pos x="63" y="47"/>
                  </a:cxn>
                  <a:cxn ang="0">
                    <a:pos x="70" y="48"/>
                  </a:cxn>
                  <a:cxn ang="0">
                    <a:pos x="73" y="45"/>
                  </a:cxn>
                  <a:cxn ang="0">
                    <a:pos x="77" y="38"/>
                  </a:cxn>
                  <a:cxn ang="0">
                    <a:pos x="81" y="34"/>
                  </a:cxn>
                  <a:cxn ang="0">
                    <a:pos x="88" y="28"/>
                  </a:cxn>
                  <a:cxn ang="0">
                    <a:pos x="90" y="22"/>
                  </a:cxn>
                  <a:cxn ang="0">
                    <a:pos x="88" y="20"/>
                  </a:cxn>
                  <a:cxn ang="0">
                    <a:pos x="84" y="10"/>
                  </a:cxn>
                  <a:cxn ang="0">
                    <a:pos x="83" y="0"/>
                  </a:cxn>
                  <a:cxn ang="0">
                    <a:pos x="77" y="3"/>
                  </a:cxn>
                  <a:cxn ang="0">
                    <a:pos x="71" y="3"/>
                  </a:cxn>
                  <a:cxn ang="0">
                    <a:pos x="64" y="1"/>
                  </a:cxn>
                  <a:cxn ang="0">
                    <a:pos x="60" y="5"/>
                  </a:cxn>
                  <a:cxn ang="0">
                    <a:pos x="60" y="8"/>
                  </a:cxn>
                  <a:cxn ang="0">
                    <a:pos x="56" y="11"/>
                  </a:cxn>
                  <a:cxn ang="0">
                    <a:pos x="56" y="10"/>
                  </a:cxn>
                  <a:cxn ang="0">
                    <a:pos x="53" y="7"/>
                  </a:cxn>
                  <a:cxn ang="0">
                    <a:pos x="47" y="4"/>
                  </a:cxn>
                  <a:cxn ang="0">
                    <a:pos x="46" y="3"/>
                  </a:cxn>
                  <a:cxn ang="0">
                    <a:pos x="37" y="3"/>
                  </a:cxn>
                  <a:cxn ang="0">
                    <a:pos x="24" y="3"/>
                  </a:cxn>
                  <a:cxn ang="0">
                    <a:pos x="20" y="3"/>
                  </a:cxn>
                  <a:cxn ang="0">
                    <a:pos x="9" y="8"/>
                  </a:cxn>
                  <a:cxn ang="0">
                    <a:pos x="3" y="14"/>
                  </a:cxn>
                  <a:cxn ang="0">
                    <a:pos x="2" y="21"/>
                  </a:cxn>
                  <a:cxn ang="0">
                    <a:pos x="3" y="28"/>
                  </a:cxn>
                  <a:cxn ang="0">
                    <a:pos x="4" y="32"/>
                  </a:cxn>
                  <a:cxn ang="0">
                    <a:pos x="6" y="37"/>
                  </a:cxn>
                  <a:cxn ang="0">
                    <a:pos x="6" y="41"/>
                  </a:cxn>
                  <a:cxn ang="0">
                    <a:pos x="6" y="41"/>
                  </a:cxn>
                  <a:cxn ang="0">
                    <a:pos x="10" y="48"/>
                  </a:cxn>
                  <a:cxn ang="0">
                    <a:pos x="10" y="55"/>
                  </a:cxn>
                  <a:cxn ang="0">
                    <a:pos x="14" y="58"/>
                  </a:cxn>
                  <a:cxn ang="0">
                    <a:pos x="20" y="57"/>
                  </a:cxn>
                  <a:cxn ang="0">
                    <a:pos x="20" y="59"/>
                  </a:cxn>
                  <a:cxn ang="0">
                    <a:pos x="20" y="65"/>
                  </a:cxn>
                  <a:cxn ang="0">
                    <a:pos x="23" y="67"/>
                  </a:cxn>
                  <a:cxn ang="0">
                    <a:pos x="31" y="65"/>
                  </a:cxn>
                  <a:cxn ang="0">
                    <a:pos x="33" y="67"/>
                  </a:cxn>
                  <a:cxn ang="0">
                    <a:pos x="34" y="69"/>
                  </a:cxn>
                  <a:cxn ang="0">
                    <a:pos x="41" y="65"/>
                  </a:cxn>
                  <a:cxn ang="0">
                    <a:pos x="44" y="61"/>
                  </a:cxn>
                </a:cxnLst>
                <a:rect l="0" t="0" r="r" b="b"/>
                <a:pathLst>
                  <a:path w="90" h="69">
                    <a:moveTo>
                      <a:pt x="44" y="61"/>
                    </a:moveTo>
                    <a:lnTo>
                      <a:pt x="44" y="61"/>
                    </a:lnTo>
                    <a:lnTo>
                      <a:pt x="46" y="61"/>
                    </a:lnTo>
                    <a:lnTo>
                      <a:pt x="47" y="61"/>
                    </a:lnTo>
                    <a:lnTo>
                      <a:pt x="53" y="61"/>
                    </a:lnTo>
                    <a:lnTo>
                      <a:pt x="60" y="62"/>
                    </a:lnTo>
                    <a:lnTo>
                      <a:pt x="61" y="62"/>
                    </a:lnTo>
                    <a:lnTo>
                      <a:pt x="63" y="61"/>
                    </a:lnTo>
                    <a:lnTo>
                      <a:pt x="63" y="61"/>
                    </a:lnTo>
                    <a:lnTo>
                      <a:pt x="63" y="59"/>
                    </a:lnTo>
                    <a:lnTo>
                      <a:pt x="63" y="57"/>
                    </a:lnTo>
                    <a:lnTo>
                      <a:pt x="58" y="51"/>
                    </a:lnTo>
                    <a:lnTo>
                      <a:pt x="58" y="49"/>
                    </a:lnTo>
                    <a:lnTo>
                      <a:pt x="58" y="48"/>
                    </a:lnTo>
                    <a:lnTo>
                      <a:pt x="60" y="47"/>
                    </a:lnTo>
                    <a:lnTo>
                      <a:pt x="63" y="47"/>
                    </a:lnTo>
                    <a:lnTo>
                      <a:pt x="63" y="47"/>
                    </a:lnTo>
                    <a:lnTo>
                      <a:pt x="70" y="48"/>
                    </a:lnTo>
                    <a:lnTo>
                      <a:pt x="71" y="47"/>
                    </a:lnTo>
                    <a:lnTo>
                      <a:pt x="73" y="45"/>
                    </a:lnTo>
                    <a:lnTo>
                      <a:pt x="76" y="42"/>
                    </a:lnTo>
                    <a:lnTo>
                      <a:pt x="77" y="38"/>
                    </a:lnTo>
                    <a:lnTo>
                      <a:pt x="77" y="38"/>
                    </a:lnTo>
                    <a:lnTo>
                      <a:pt x="81" y="34"/>
                    </a:lnTo>
                    <a:lnTo>
                      <a:pt x="87" y="31"/>
                    </a:lnTo>
                    <a:lnTo>
                      <a:pt x="88" y="28"/>
                    </a:lnTo>
                    <a:lnTo>
                      <a:pt x="90" y="25"/>
                    </a:lnTo>
                    <a:lnTo>
                      <a:pt x="90" y="22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6" y="15"/>
                    </a:lnTo>
                    <a:lnTo>
                      <a:pt x="84" y="1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0" y="1"/>
                    </a:lnTo>
                    <a:lnTo>
                      <a:pt x="77" y="3"/>
                    </a:lnTo>
                    <a:lnTo>
                      <a:pt x="71" y="3"/>
                    </a:lnTo>
                    <a:lnTo>
                      <a:pt x="71" y="3"/>
                    </a:lnTo>
                    <a:lnTo>
                      <a:pt x="68" y="1"/>
                    </a:lnTo>
                    <a:lnTo>
                      <a:pt x="64" y="1"/>
                    </a:lnTo>
                    <a:lnTo>
                      <a:pt x="61" y="3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8"/>
                    </a:lnTo>
                    <a:lnTo>
                      <a:pt x="58" y="11"/>
                    </a:lnTo>
                    <a:lnTo>
                      <a:pt x="56" y="11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3" y="7"/>
                    </a:lnTo>
                    <a:lnTo>
                      <a:pt x="50" y="5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6" y="3"/>
                    </a:lnTo>
                    <a:lnTo>
                      <a:pt x="43" y="3"/>
                    </a:lnTo>
                    <a:lnTo>
                      <a:pt x="37" y="3"/>
                    </a:lnTo>
                    <a:lnTo>
                      <a:pt x="30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0" y="3"/>
                    </a:lnTo>
                    <a:lnTo>
                      <a:pt x="14" y="4"/>
                    </a:lnTo>
                    <a:lnTo>
                      <a:pt x="9" y="8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" y="24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4" y="32"/>
                    </a:lnTo>
                    <a:lnTo>
                      <a:pt x="6" y="35"/>
                    </a:lnTo>
                    <a:lnTo>
                      <a:pt x="6" y="37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9" y="44"/>
                    </a:lnTo>
                    <a:lnTo>
                      <a:pt x="10" y="48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2" y="58"/>
                    </a:lnTo>
                    <a:lnTo>
                      <a:pt x="14" y="58"/>
                    </a:lnTo>
                    <a:lnTo>
                      <a:pt x="20" y="57"/>
                    </a:lnTo>
                    <a:lnTo>
                      <a:pt x="20" y="57"/>
                    </a:lnTo>
                    <a:lnTo>
                      <a:pt x="21" y="58"/>
                    </a:lnTo>
                    <a:lnTo>
                      <a:pt x="20" y="59"/>
                    </a:lnTo>
                    <a:lnTo>
                      <a:pt x="20" y="62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3" y="67"/>
                    </a:lnTo>
                    <a:lnTo>
                      <a:pt x="27" y="65"/>
                    </a:lnTo>
                    <a:lnTo>
                      <a:pt x="31" y="65"/>
                    </a:lnTo>
                    <a:lnTo>
                      <a:pt x="33" y="65"/>
                    </a:lnTo>
                    <a:lnTo>
                      <a:pt x="33" y="67"/>
                    </a:lnTo>
                    <a:lnTo>
                      <a:pt x="33" y="67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5"/>
                    </a:lnTo>
                    <a:lnTo>
                      <a:pt x="44" y="64"/>
                    </a:lnTo>
                    <a:lnTo>
                      <a:pt x="44" y="61"/>
                    </a:lnTo>
                    <a:lnTo>
                      <a:pt x="44" y="6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59" name="Laos">
                <a:extLst>
                  <a:ext uri="{FF2B5EF4-FFF2-40B4-BE49-F238E27FC236}">
                    <a16:creationId xmlns:a16="http://schemas.microsoft.com/office/drawing/2014/main" id="{225BF116-DA6B-3511-CB87-1EABB518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75398" y="2902312"/>
                <a:ext cx="179905" cy="221421"/>
              </a:xfrm>
              <a:custGeom>
                <a:avLst/>
                <a:gdLst/>
                <a:ahLst/>
                <a:cxnLst>
                  <a:cxn ang="0">
                    <a:pos x="78" y="64"/>
                  </a:cxn>
                  <a:cxn ang="0">
                    <a:pos x="64" y="54"/>
                  </a:cxn>
                  <a:cxn ang="0">
                    <a:pos x="63" y="52"/>
                  </a:cxn>
                  <a:cxn ang="0">
                    <a:pos x="70" y="47"/>
                  </a:cxn>
                  <a:cxn ang="0">
                    <a:pos x="74" y="44"/>
                  </a:cxn>
                  <a:cxn ang="0">
                    <a:pos x="73" y="39"/>
                  </a:cxn>
                  <a:cxn ang="0">
                    <a:pos x="70" y="32"/>
                  </a:cxn>
                  <a:cxn ang="0">
                    <a:pos x="61" y="27"/>
                  </a:cxn>
                  <a:cxn ang="0">
                    <a:pos x="55" y="29"/>
                  </a:cxn>
                  <a:cxn ang="0">
                    <a:pos x="46" y="22"/>
                  </a:cxn>
                  <a:cxn ang="0">
                    <a:pos x="41" y="15"/>
                  </a:cxn>
                  <a:cxn ang="0">
                    <a:pos x="37" y="9"/>
                  </a:cxn>
                  <a:cxn ang="0">
                    <a:pos x="31" y="0"/>
                  </a:cxn>
                  <a:cxn ang="0">
                    <a:pos x="24" y="2"/>
                  </a:cxn>
                  <a:cxn ang="0">
                    <a:pos x="21" y="7"/>
                  </a:cxn>
                  <a:cxn ang="0">
                    <a:pos x="24" y="13"/>
                  </a:cxn>
                  <a:cxn ang="0">
                    <a:pos x="23" y="22"/>
                  </a:cxn>
                  <a:cxn ang="0">
                    <a:pos x="19" y="20"/>
                  </a:cxn>
                  <a:cxn ang="0">
                    <a:pos x="13" y="15"/>
                  </a:cxn>
                  <a:cxn ang="0">
                    <a:pos x="7" y="25"/>
                  </a:cxn>
                  <a:cxn ang="0">
                    <a:pos x="4" y="30"/>
                  </a:cxn>
                  <a:cxn ang="0">
                    <a:pos x="0" y="33"/>
                  </a:cxn>
                  <a:cxn ang="0">
                    <a:pos x="3" y="37"/>
                  </a:cxn>
                  <a:cxn ang="0">
                    <a:pos x="4" y="49"/>
                  </a:cxn>
                  <a:cxn ang="0">
                    <a:pos x="6" y="50"/>
                  </a:cxn>
                  <a:cxn ang="0">
                    <a:pos x="14" y="50"/>
                  </a:cxn>
                  <a:cxn ang="0">
                    <a:pos x="16" y="57"/>
                  </a:cxn>
                  <a:cxn ang="0">
                    <a:pos x="14" y="69"/>
                  </a:cxn>
                  <a:cxn ang="0">
                    <a:pos x="11" y="76"/>
                  </a:cxn>
                  <a:cxn ang="0">
                    <a:pos x="10" y="81"/>
                  </a:cxn>
                  <a:cxn ang="0">
                    <a:pos x="16" y="83"/>
                  </a:cxn>
                  <a:cxn ang="0">
                    <a:pos x="28" y="74"/>
                  </a:cxn>
                  <a:cxn ang="0">
                    <a:pos x="36" y="76"/>
                  </a:cxn>
                  <a:cxn ang="0">
                    <a:pos x="41" y="76"/>
                  </a:cxn>
                  <a:cxn ang="0">
                    <a:pos x="46" y="73"/>
                  </a:cxn>
                  <a:cxn ang="0">
                    <a:pos x="57" y="70"/>
                  </a:cxn>
                  <a:cxn ang="0">
                    <a:pos x="67" y="79"/>
                  </a:cxn>
                  <a:cxn ang="0">
                    <a:pos x="74" y="86"/>
                  </a:cxn>
                  <a:cxn ang="0">
                    <a:pos x="73" y="100"/>
                  </a:cxn>
                  <a:cxn ang="0">
                    <a:pos x="74" y="103"/>
                  </a:cxn>
                  <a:cxn ang="0">
                    <a:pos x="84" y="114"/>
                  </a:cxn>
                  <a:cxn ang="0">
                    <a:pos x="85" y="126"/>
                  </a:cxn>
                  <a:cxn ang="0">
                    <a:pos x="83" y="138"/>
                  </a:cxn>
                  <a:cxn ang="0">
                    <a:pos x="90" y="141"/>
                  </a:cxn>
                  <a:cxn ang="0">
                    <a:pos x="90" y="144"/>
                  </a:cxn>
                  <a:cxn ang="0">
                    <a:pos x="94" y="138"/>
                  </a:cxn>
                  <a:cxn ang="0">
                    <a:pos x="98" y="134"/>
                  </a:cxn>
                  <a:cxn ang="0">
                    <a:pos x="105" y="136"/>
                  </a:cxn>
                  <a:cxn ang="0">
                    <a:pos x="117" y="133"/>
                  </a:cxn>
                  <a:cxn ang="0">
                    <a:pos x="117" y="127"/>
                  </a:cxn>
                  <a:cxn ang="0">
                    <a:pos x="114" y="110"/>
                  </a:cxn>
                  <a:cxn ang="0">
                    <a:pos x="104" y="101"/>
                  </a:cxn>
                  <a:cxn ang="0">
                    <a:pos x="98" y="93"/>
                  </a:cxn>
                  <a:cxn ang="0">
                    <a:pos x="88" y="80"/>
                  </a:cxn>
                  <a:cxn ang="0">
                    <a:pos x="81" y="70"/>
                  </a:cxn>
                </a:cxnLst>
                <a:rect l="0" t="0" r="r" b="b"/>
                <a:pathLst>
                  <a:path w="117" h="144">
                    <a:moveTo>
                      <a:pt x="80" y="66"/>
                    </a:moveTo>
                    <a:lnTo>
                      <a:pt x="80" y="66"/>
                    </a:lnTo>
                    <a:lnTo>
                      <a:pt x="78" y="64"/>
                    </a:lnTo>
                    <a:lnTo>
                      <a:pt x="77" y="63"/>
                    </a:lnTo>
                    <a:lnTo>
                      <a:pt x="70" y="59"/>
                    </a:lnTo>
                    <a:lnTo>
                      <a:pt x="64" y="54"/>
                    </a:lnTo>
                    <a:lnTo>
                      <a:pt x="63" y="53"/>
                    </a:lnTo>
                    <a:lnTo>
                      <a:pt x="63" y="52"/>
                    </a:lnTo>
                    <a:lnTo>
                      <a:pt x="63" y="52"/>
                    </a:lnTo>
                    <a:lnTo>
                      <a:pt x="64" y="50"/>
                    </a:lnTo>
                    <a:lnTo>
                      <a:pt x="65" y="49"/>
                    </a:lnTo>
                    <a:lnTo>
                      <a:pt x="70" y="47"/>
                    </a:lnTo>
                    <a:lnTo>
                      <a:pt x="73" y="46"/>
                    </a:lnTo>
                    <a:lnTo>
                      <a:pt x="74" y="46"/>
                    </a:lnTo>
                    <a:lnTo>
                      <a:pt x="74" y="44"/>
                    </a:lnTo>
                    <a:lnTo>
                      <a:pt x="74" y="44"/>
                    </a:lnTo>
                    <a:lnTo>
                      <a:pt x="74" y="42"/>
                    </a:lnTo>
                    <a:lnTo>
                      <a:pt x="73" y="39"/>
                    </a:lnTo>
                    <a:lnTo>
                      <a:pt x="71" y="36"/>
                    </a:lnTo>
                    <a:lnTo>
                      <a:pt x="70" y="32"/>
                    </a:lnTo>
                    <a:lnTo>
                      <a:pt x="70" y="32"/>
                    </a:lnTo>
                    <a:lnTo>
                      <a:pt x="68" y="27"/>
                    </a:lnTo>
                    <a:lnTo>
                      <a:pt x="64" y="27"/>
                    </a:lnTo>
                    <a:lnTo>
                      <a:pt x="61" y="27"/>
                    </a:lnTo>
                    <a:lnTo>
                      <a:pt x="58" y="29"/>
                    </a:lnTo>
                    <a:lnTo>
                      <a:pt x="58" y="29"/>
                    </a:lnTo>
                    <a:lnTo>
                      <a:pt x="55" y="29"/>
                    </a:lnTo>
                    <a:lnTo>
                      <a:pt x="51" y="27"/>
                    </a:lnTo>
                    <a:lnTo>
                      <a:pt x="47" y="25"/>
                    </a:lnTo>
                    <a:lnTo>
                      <a:pt x="46" y="22"/>
                    </a:lnTo>
                    <a:lnTo>
                      <a:pt x="46" y="22"/>
                    </a:lnTo>
                    <a:lnTo>
                      <a:pt x="44" y="19"/>
                    </a:lnTo>
                    <a:lnTo>
                      <a:pt x="41" y="15"/>
                    </a:lnTo>
                    <a:lnTo>
                      <a:pt x="38" y="12"/>
                    </a:lnTo>
                    <a:lnTo>
                      <a:pt x="37" y="9"/>
                    </a:lnTo>
                    <a:lnTo>
                      <a:pt x="37" y="9"/>
                    </a:lnTo>
                    <a:lnTo>
                      <a:pt x="36" y="6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7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3" y="2"/>
                    </a:lnTo>
                    <a:lnTo>
                      <a:pt x="23" y="5"/>
                    </a:lnTo>
                    <a:lnTo>
                      <a:pt x="21" y="7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4" y="13"/>
                    </a:lnTo>
                    <a:lnTo>
                      <a:pt x="24" y="17"/>
                    </a:lnTo>
                    <a:lnTo>
                      <a:pt x="24" y="22"/>
                    </a:lnTo>
                    <a:lnTo>
                      <a:pt x="23" y="22"/>
                    </a:lnTo>
                    <a:lnTo>
                      <a:pt x="21" y="22"/>
                    </a:lnTo>
                    <a:lnTo>
                      <a:pt x="21" y="22"/>
                    </a:lnTo>
                    <a:lnTo>
                      <a:pt x="19" y="20"/>
                    </a:lnTo>
                    <a:lnTo>
                      <a:pt x="17" y="17"/>
                    </a:lnTo>
                    <a:lnTo>
                      <a:pt x="16" y="16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0" y="20"/>
                    </a:lnTo>
                    <a:lnTo>
                      <a:pt x="7" y="25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3" y="36"/>
                    </a:lnTo>
                    <a:lnTo>
                      <a:pt x="3" y="37"/>
                    </a:lnTo>
                    <a:lnTo>
                      <a:pt x="3" y="40"/>
                    </a:lnTo>
                    <a:lnTo>
                      <a:pt x="3" y="44"/>
                    </a:lnTo>
                    <a:lnTo>
                      <a:pt x="4" y="49"/>
                    </a:lnTo>
                    <a:lnTo>
                      <a:pt x="4" y="49"/>
                    </a:lnTo>
                    <a:lnTo>
                      <a:pt x="6" y="49"/>
                    </a:lnTo>
                    <a:lnTo>
                      <a:pt x="6" y="50"/>
                    </a:lnTo>
                    <a:lnTo>
                      <a:pt x="10" y="49"/>
                    </a:lnTo>
                    <a:lnTo>
                      <a:pt x="13" y="49"/>
                    </a:lnTo>
                    <a:lnTo>
                      <a:pt x="14" y="50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7"/>
                    </a:lnTo>
                    <a:lnTo>
                      <a:pt x="16" y="60"/>
                    </a:lnTo>
                    <a:lnTo>
                      <a:pt x="14" y="64"/>
                    </a:lnTo>
                    <a:lnTo>
                      <a:pt x="14" y="69"/>
                    </a:lnTo>
                    <a:lnTo>
                      <a:pt x="14" y="69"/>
                    </a:lnTo>
                    <a:lnTo>
                      <a:pt x="13" y="73"/>
                    </a:lnTo>
                    <a:lnTo>
                      <a:pt x="11" y="76"/>
                    </a:lnTo>
                    <a:lnTo>
                      <a:pt x="10" y="79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0" y="83"/>
                    </a:lnTo>
                    <a:lnTo>
                      <a:pt x="11" y="84"/>
                    </a:lnTo>
                    <a:lnTo>
                      <a:pt x="16" y="83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8" y="74"/>
                    </a:lnTo>
                    <a:lnTo>
                      <a:pt x="31" y="73"/>
                    </a:lnTo>
                    <a:lnTo>
                      <a:pt x="34" y="74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38" y="77"/>
                    </a:lnTo>
                    <a:lnTo>
                      <a:pt x="41" y="76"/>
                    </a:lnTo>
                    <a:lnTo>
                      <a:pt x="44" y="74"/>
                    </a:lnTo>
                    <a:lnTo>
                      <a:pt x="46" y="73"/>
                    </a:lnTo>
                    <a:lnTo>
                      <a:pt x="46" y="73"/>
                    </a:lnTo>
                    <a:lnTo>
                      <a:pt x="48" y="70"/>
                    </a:lnTo>
                    <a:lnTo>
                      <a:pt x="53" y="70"/>
                    </a:lnTo>
                    <a:lnTo>
                      <a:pt x="57" y="70"/>
                    </a:lnTo>
                    <a:lnTo>
                      <a:pt x="61" y="71"/>
                    </a:lnTo>
                    <a:lnTo>
                      <a:pt x="61" y="71"/>
                    </a:lnTo>
                    <a:lnTo>
                      <a:pt x="67" y="79"/>
                    </a:lnTo>
                    <a:lnTo>
                      <a:pt x="73" y="84"/>
                    </a:lnTo>
                    <a:lnTo>
                      <a:pt x="73" y="84"/>
                    </a:lnTo>
                    <a:lnTo>
                      <a:pt x="74" y="86"/>
                    </a:lnTo>
                    <a:lnTo>
                      <a:pt x="74" y="87"/>
                    </a:lnTo>
                    <a:lnTo>
                      <a:pt x="73" y="94"/>
                    </a:lnTo>
                    <a:lnTo>
                      <a:pt x="73" y="100"/>
                    </a:lnTo>
                    <a:lnTo>
                      <a:pt x="73" y="101"/>
                    </a:lnTo>
                    <a:lnTo>
                      <a:pt x="74" y="103"/>
                    </a:lnTo>
                    <a:lnTo>
                      <a:pt x="74" y="103"/>
                    </a:lnTo>
                    <a:lnTo>
                      <a:pt x="78" y="106"/>
                    </a:lnTo>
                    <a:lnTo>
                      <a:pt x="81" y="108"/>
                    </a:lnTo>
                    <a:lnTo>
                      <a:pt x="84" y="114"/>
                    </a:lnTo>
                    <a:lnTo>
                      <a:pt x="85" y="120"/>
                    </a:lnTo>
                    <a:lnTo>
                      <a:pt x="85" y="120"/>
                    </a:lnTo>
                    <a:lnTo>
                      <a:pt x="85" y="126"/>
                    </a:lnTo>
                    <a:lnTo>
                      <a:pt x="85" y="130"/>
                    </a:lnTo>
                    <a:lnTo>
                      <a:pt x="85" y="134"/>
                    </a:lnTo>
                    <a:lnTo>
                      <a:pt x="83" y="138"/>
                    </a:lnTo>
                    <a:lnTo>
                      <a:pt x="83" y="138"/>
                    </a:lnTo>
                    <a:lnTo>
                      <a:pt x="88" y="140"/>
                    </a:lnTo>
                    <a:lnTo>
                      <a:pt x="90" y="141"/>
                    </a:lnTo>
                    <a:lnTo>
                      <a:pt x="90" y="143"/>
                    </a:lnTo>
                    <a:lnTo>
                      <a:pt x="90" y="143"/>
                    </a:lnTo>
                    <a:lnTo>
                      <a:pt x="90" y="144"/>
                    </a:lnTo>
                    <a:lnTo>
                      <a:pt x="92" y="144"/>
                    </a:lnTo>
                    <a:lnTo>
                      <a:pt x="94" y="141"/>
                    </a:lnTo>
                    <a:lnTo>
                      <a:pt x="94" y="138"/>
                    </a:lnTo>
                    <a:lnTo>
                      <a:pt x="94" y="138"/>
                    </a:lnTo>
                    <a:lnTo>
                      <a:pt x="95" y="136"/>
                    </a:lnTo>
                    <a:lnTo>
                      <a:pt x="98" y="134"/>
                    </a:lnTo>
                    <a:lnTo>
                      <a:pt x="102" y="134"/>
                    </a:lnTo>
                    <a:lnTo>
                      <a:pt x="105" y="136"/>
                    </a:lnTo>
                    <a:lnTo>
                      <a:pt x="105" y="136"/>
                    </a:lnTo>
                    <a:lnTo>
                      <a:pt x="111" y="136"/>
                    </a:lnTo>
                    <a:lnTo>
                      <a:pt x="114" y="134"/>
                    </a:lnTo>
                    <a:lnTo>
                      <a:pt x="117" y="133"/>
                    </a:lnTo>
                    <a:lnTo>
                      <a:pt x="117" y="133"/>
                    </a:lnTo>
                    <a:lnTo>
                      <a:pt x="117" y="127"/>
                    </a:lnTo>
                    <a:lnTo>
                      <a:pt x="117" y="127"/>
                    </a:lnTo>
                    <a:lnTo>
                      <a:pt x="117" y="117"/>
                    </a:lnTo>
                    <a:lnTo>
                      <a:pt x="117" y="113"/>
                    </a:lnTo>
                    <a:lnTo>
                      <a:pt x="114" y="110"/>
                    </a:lnTo>
                    <a:lnTo>
                      <a:pt x="114" y="110"/>
                    </a:lnTo>
                    <a:lnTo>
                      <a:pt x="107" y="106"/>
                    </a:lnTo>
                    <a:lnTo>
                      <a:pt x="104" y="101"/>
                    </a:lnTo>
                    <a:lnTo>
                      <a:pt x="101" y="99"/>
                    </a:lnTo>
                    <a:lnTo>
                      <a:pt x="101" y="99"/>
                    </a:lnTo>
                    <a:lnTo>
                      <a:pt x="98" y="93"/>
                    </a:lnTo>
                    <a:lnTo>
                      <a:pt x="94" y="89"/>
                    </a:lnTo>
                    <a:lnTo>
                      <a:pt x="91" y="84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3" y="73"/>
                    </a:lnTo>
                    <a:lnTo>
                      <a:pt x="81" y="70"/>
                    </a:lnTo>
                    <a:lnTo>
                      <a:pt x="80" y="66"/>
                    </a:lnTo>
                    <a:lnTo>
                      <a:pt x="80" y="6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60" name="Bangladesh">
                <a:extLst>
                  <a:ext uri="{FF2B5EF4-FFF2-40B4-BE49-F238E27FC236}">
                    <a16:creationId xmlns:a16="http://schemas.microsoft.com/office/drawing/2014/main" id="{E67EA9CA-DD47-9A80-6A0F-FC26955F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4008" y="2806931"/>
                <a:ext cx="106098" cy="138388"/>
              </a:xfrm>
              <a:custGeom>
                <a:avLst/>
                <a:gdLst/>
                <a:ahLst/>
                <a:cxnLst>
                  <a:cxn ang="0">
                    <a:pos x="69" y="74"/>
                  </a:cxn>
                  <a:cxn ang="0">
                    <a:pos x="63" y="45"/>
                  </a:cxn>
                  <a:cxn ang="0">
                    <a:pos x="62" y="43"/>
                  </a:cxn>
                  <a:cxn ang="0">
                    <a:pos x="56" y="50"/>
                  </a:cxn>
                  <a:cxn ang="0">
                    <a:pos x="52" y="55"/>
                  </a:cxn>
                  <a:cxn ang="0">
                    <a:pos x="50" y="55"/>
                  </a:cxn>
                  <a:cxn ang="0">
                    <a:pos x="47" y="53"/>
                  </a:cxn>
                  <a:cxn ang="0">
                    <a:pos x="47" y="41"/>
                  </a:cxn>
                  <a:cxn ang="0">
                    <a:pos x="52" y="38"/>
                  </a:cxn>
                  <a:cxn ang="0">
                    <a:pos x="53" y="38"/>
                  </a:cxn>
                  <a:cxn ang="0">
                    <a:pos x="59" y="31"/>
                  </a:cxn>
                  <a:cxn ang="0">
                    <a:pos x="63" y="23"/>
                  </a:cxn>
                  <a:cxn ang="0">
                    <a:pos x="63" y="20"/>
                  </a:cxn>
                  <a:cxn ang="0">
                    <a:pos x="52" y="18"/>
                  </a:cxn>
                  <a:cxn ang="0">
                    <a:pos x="33" y="20"/>
                  </a:cxn>
                  <a:cxn ang="0">
                    <a:pos x="30" y="17"/>
                  </a:cxn>
                  <a:cxn ang="0">
                    <a:pos x="26" y="11"/>
                  </a:cxn>
                  <a:cxn ang="0">
                    <a:pos x="26" y="8"/>
                  </a:cxn>
                  <a:cxn ang="0">
                    <a:pos x="20" y="4"/>
                  </a:cxn>
                  <a:cxn ang="0">
                    <a:pos x="16" y="3"/>
                  </a:cxn>
                  <a:cxn ang="0">
                    <a:pos x="7" y="0"/>
                  </a:cxn>
                  <a:cxn ang="0">
                    <a:pos x="2" y="3"/>
                  </a:cxn>
                  <a:cxn ang="0">
                    <a:pos x="0" y="6"/>
                  </a:cxn>
                  <a:cxn ang="0">
                    <a:pos x="6" y="10"/>
                  </a:cxn>
                  <a:cxn ang="0">
                    <a:pos x="12" y="14"/>
                  </a:cxn>
                  <a:cxn ang="0">
                    <a:pos x="13" y="17"/>
                  </a:cxn>
                  <a:cxn ang="0">
                    <a:pos x="7" y="20"/>
                  </a:cxn>
                  <a:cxn ang="0">
                    <a:pos x="3" y="23"/>
                  </a:cxn>
                  <a:cxn ang="0">
                    <a:pos x="3" y="28"/>
                  </a:cxn>
                  <a:cxn ang="0">
                    <a:pos x="7" y="47"/>
                  </a:cxn>
                  <a:cxn ang="0">
                    <a:pos x="12" y="60"/>
                  </a:cxn>
                  <a:cxn ang="0">
                    <a:pos x="13" y="77"/>
                  </a:cxn>
                  <a:cxn ang="0">
                    <a:pos x="19" y="75"/>
                  </a:cxn>
                  <a:cxn ang="0">
                    <a:pos x="25" y="74"/>
                  </a:cxn>
                  <a:cxn ang="0">
                    <a:pos x="36" y="71"/>
                  </a:cxn>
                  <a:cxn ang="0">
                    <a:pos x="37" y="67"/>
                  </a:cxn>
                  <a:cxn ang="0">
                    <a:pos x="40" y="61"/>
                  </a:cxn>
                  <a:cxn ang="0">
                    <a:pos x="47" y="60"/>
                  </a:cxn>
                  <a:cxn ang="0">
                    <a:pos x="49" y="63"/>
                  </a:cxn>
                  <a:cxn ang="0">
                    <a:pos x="54" y="75"/>
                  </a:cxn>
                  <a:cxn ang="0">
                    <a:pos x="56" y="81"/>
                  </a:cxn>
                  <a:cxn ang="0">
                    <a:pos x="57" y="90"/>
                  </a:cxn>
                  <a:cxn ang="0">
                    <a:pos x="63" y="85"/>
                  </a:cxn>
                  <a:cxn ang="0">
                    <a:pos x="64" y="81"/>
                  </a:cxn>
                  <a:cxn ang="0">
                    <a:pos x="69" y="74"/>
                  </a:cxn>
                </a:cxnLst>
                <a:rect l="0" t="0" r="r" b="b"/>
                <a:pathLst>
                  <a:path w="69" h="90">
                    <a:moveTo>
                      <a:pt x="69" y="74"/>
                    </a:moveTo>
                    <a:lnTo>
                      <a:pt x="69" y="74"/>
                    </a:lnTo>
                    <a:lnTo>
                      <a:pt x="64" y="53"/>
                    </a:lnTo>
                    <a:lnTo>
                      <a:pt x="63" y="45"/>
                    </a:lnTo>
                    <a:lnTo>
                      <a:pt x="62" y="43"/>
                    </a:lnTo>
                    <a:lnTo>
                      <a:pt x="62" y="43"/>
                    </a:lnTo>
                    <a:lnTo>
                      <a:pt x="59" y="45"/>
                    </a:lnTo>
                    <a:lnTo>
                      <a:pt x="56" y="50"/>
                    </a:lnTo>
                    <a:lnTo>
                      <a:pt x="53" y="54"/>
                    </a:lnTo>
                    <a:lnTo>
                      <a:pt x="52" y="55"/>
                    </a:lnTo>
                    <a:lnTo>
                      <a:pt x="50" y="55"/>
                    </a:lnTo>
                    <a:lnTo>
                      <a:pt x="50" y="55"/>
                    </a:lnTo>
                    <a:lnTo>
                      <a:pt x="49" y="55"/>
                    </a:lnTo>
                    <a:lnTo>
                      <a:pt x="47" y="53"/>
                    </a:lnTo>
                    <a:lnTo>
                      <a:pt x="46" y="47"/>
                    </a:lnTo>
                    <a:lnTo>
                      <a:pt x="47" y="41"/>
                    </a:lnTo>
                    <a:lnTo>
                      <a:pt x="49" y="40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3" y="38"/>
                    </a:lnTo>
                    <a:lnTo>
                      <a:pt x="56" y="37"/>
                    </a:lnTo>
                    <a:lnTo>
                      <a:pt x="59" y="31"/>
                    </a:lnTo>
                    <a:lnTo>
                      <a:pt x="63" y="27"/>
                    </a:lnTo>
                    <a:lnTo>
                      <a:pt x="63" y="23"/>
                    </a:lnTo>
                    <a:lnTo>
                      <a:pt x="63" y="23"/>
                    </a:lnTo>
                    <a:lnTo>
                      <a:pt x="63" y="20"/>
                    </a:lnTo>
                    <a:lnTo>
                      <a:pt x="60" y="18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33" y="20"/>
                    </a:lnTo>
                    <a:lnTo>
                      <a:pt x="33" y="20"/>
                    </a:lnTo>
                    <a:lnTo>
                      <a:pt x="30" y="17"/>
                    </a:lnTo>
                    <a:lnTo>
                      <a:pt x="27" y="14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6" y="8"/>
                    </a:lnTo>
                    <a:lnTo>
                      <a:pt x="23" y="6"/>
                    </a:lnTo>
                    <a:lnTo>
                      <a:pt x="20" y="4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2" y="7"/>
                    </a:lnTo>
                    <a:lnTo>
                      <a:pt x="6" y="10"/>
                    </a:lnTo>
                    <a:lnTo>
                      <a:pt x="10" y="13"/>
                    </a:lnTo>
                    <a:lnTo>
                      <a:pt x="12" y="14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0" y="20"/>
                    </a:lnTo>
                    <a:lnTo>
                      <a:pt x="7" y="20"/>
                    </a:lnTo>
                    <a:lnTo>
                      <a:pt x="6" y="21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3" y="28"/>
                    </a:lnTo>
                    <a:lnTo>
                      <a:pt x="5" y="34"/>
                    </a:lnTo>
                    <a:lnTo>
                      <a:pt x="7" y="47"/>
                    </a:lnTo>
                    <a:lnTo>
                      <a:pt x="7" y="47"/>
                    </a:lnTo>
                    <a:lnTo>
                      <a:pt x="12" y="60"/>
                    </a:lnTo>
                    <a:lnTo>
                      <a:pt x="13" y="68"/>
                    </a:lnTo>
                    <a:lnTo>
                      <a:pt x="13" y="77"/>
                    </a:lnTo>
                    <a:lnTo>
                      <a:pt x="13" y="77"/>
                    </a:lnTo>
                    <a:lnTo>
                      <a:pt x="19" y="75"/>
                    </a:lnTo>
                    <a:lnTo>
                      <a:pt x="25" y="74"/>
                    </a:lnTo>
                    <a:lnTo>
                      <a:pt x="25" y="74"/>
                    </a:lnTo>
                    <a:lnTo>
                      <a:pt x="32" y="72"/>
                    </a:lnTo>
                    <a:lnTo>
                      <a:pt x="36" y="71"/>
                    </a:lnTo>
                    <a:lnTo>
                      <a:pt x="37" y="67"/>
                    </a:lnTo>
                    <a:lnTo>
                      <a:pt x="37" y="67"/>
                    </a:lnTo>
                    <a:lnTo>
                      <a:pt x="39" y="64"/>
                    </a:lnTo>
                    <a:lnTo>
                      <a:pt x="40" y="61"/>
                    </a:lnTo>
                    <a:lnTo>
                      <a:pt x="44" y="60"/>
                    </a:lnTo>
                    <a:lnTo>
                      <a:pt x="47" y="60"/>
                    </a:lnTo>
                    <a:lnTo>
                      <a:pt x="47" y="60"/>
                    </a:lnTo>
                    <a:lnTo>
                      <a:pt x="49" y="63"/>
                    </a:lnTo>
                    <a:lnTo>
                      <a:pt x="52" y="68"/>
                    </a:lnTo>
                    <a:lnTo>
                      <a:pt x="54" y="75"/>
                    </a:lnTo>
                    <a:lnTo>
                      <a:pt x="56" y="81"/>
                    </a:lnTo>
                    <a:lnTo>
                      <a:pt x="56" y="81"/>
                    </a:lnTo>
                    <a:lnTo>
                      <a:pt x="56" y="85"/>
                    </a:lnTo>
                    <a:lnTo>
                      <a:pt x="57" y="90"/>
                    </a:lnTo>
                    <a:lnTo>
                      <a:pt x="57" y="90"/>
                    </a:lnTo>
                    <a:lnTo>
                      <a:pt x="63" y="85"/>
                    </a:lnTo>
                    <a:lnTo>
                      <a:pt x="63" y="85"/>
                    </a:lnTo>
                    <a:lnTo>
                      <a:pt x="64" y="81"/>
                    </a:lnTo>
                    <a:lnTo>
                      <a:pt x="69" y="74"/>
                    </a:lnTo>
                    <a:lnTo>
                      <a:pt x="69" y="7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61" name="Solomon Islands">
                <a:extLst>
                  <a:ext uri="{FF2B5EF4-FFF2-40B4-BE49-F238E27FC236}">
                    <a16:creationId xmlns:a16="http://schemas.microsoft.com/office/drawing/2014/main" id="{841F1F09-6A9D-B22C-1AE8-A2595FDE31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0061" y="3611167"/>
                <a:ext cx="192206" cy="1337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5"/>
                  </a:cxn>
                  <a:cxn ang="0">
                    <a:pos x="17" y="23"/>
                  </a:cxn>
                  <a:cxn ang="0">
                    <a:pos x="20" y="23"/>
                  </a:cxn>
                  <a:cxn ang="0">
                    <a:pos x="21" y="20"/>
                  </a:cxn>
                  <a:cxn ang="0">
                    <a:pos x="17" y="1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9" y="20"/>
                  </a:cxn>
                  <a:cxn ang="0">
                    <a:pos x="31" y="23"/>
                  </a:cxn>
                  <a:cxn ang="0">
                    <a:pos x="39" y="30"/>
                  </a:cxn>
                  <a:cxn ang="0">
                    <a:pos x="42" y="32"/>
                  </a:cxn>
                  <a:cxn ang="0">
                    <a:pos x="42" y="30"/>
                  </a:cxn>
                  <a:cxn ang="0">
                    <a:pos x="37" y="23"/>
                  </a:cxn>
                  <a:cxn ang="0">
                    <a:pos x="29" y="20"/>
                  </a:cxn>
                  <a:cxn ang="0">
                    <a:pos x="29" y="20"/>
                  </a:cxn>
                  <a:cxn ang="0">
                    <a:pos x="82" y="49"/>
                  </a:cxn>
                  <a:cxn ang="0">
                    <a:pos x="81" y="44"/>
                  </a:cxn>
                  <a:cxn ang="0">
                    <a:pos x="65" y="36"/>
                  </a:cxn>
                  <a:cxn ang="0">
                    <a:pos x="61" y="36"/>
                  </a:cxn>
                  <a:cxn ang="0">
                    <a:pos x="61" y="39"/>
                  </a:cxn>
                  <a:cxn ang="0">
                    <a:pos x="69" y="44"/>
                  </a:cxn>
                  <a:cxn ang="0">
                    <a:pos x="81" y="49"/>
                  </a:cxn>
                  <a:cxn ang="0">
                    <a:pos x="82" y="49"/>
                  </a:cxn>
                  <a:cxn ang="0">
                    <a:pos x="79" y="64"/>
                  </a:cxn>
                  <a:cxn ang="0">
                    <a:pos x="86" y="71"/>
                  </a:cxn>
                  <a:cxn ang="0">
                    <a:pos x="96" y="73"/>
                  </a:cxn>
                  <a:cxn ang="0">
                    <a:pos x="96" y="71"/>
                  </a:cxn>
                  <a:cxn ang="0">
                    <a:pos x="89" y="64"/>
                  </a:cxn>
                  <a:cxn ang="0">
                    <a:pos x="81" y="61"/>
                  </a:cxn>
                  <a:cxn ang="0">
                    <a:pos x="79" y="64"/>
                  </a:cxn>
                  <a:cxn ang="0">
                    <a:pos x="109" y="80"/>
                  </a:cxn>
                  <a:cxn ang="0">
                    <a:pos x="115" y="84"/>
                  </a:cxn>
                  <a:cxn ang="0">
                    <a:pos x="122" y="87"/>
                  </a:cxn>
                  <a:cxn ang="0">
                    <a:pos x="123" y="87"/>
                  </a:cxn>
                  <a:cxn ang="0">
                    <a:pos x="123" y="84"/>
                  </a:cxn>
                  <a:cxn ang="0">
                    <a:pos x="112" y="79"/>
                  </a:cxn>
                  <a:cxn ang="0">
                    <a:pos x="109" y="80"/>
                  </a:cxn>
                  <a:cxn ang="0">
                    <a:pos x="96" y="47"/>
                  </a:cxn>
                  <a:cxn ang="0">
                    <a:pos x="96" y="51"/>
                  </a:cxn>
                  <a:cxn ang="0">
                    <a:pos x="101" y="61"/>
                  </a:cxn>
                  <a:cxn ang="0">
                    <a:pos x="109" y="70"/>
                  </a:cxn>
                  <a:cxn ang="0">
                    <a:pos x="109" y="66"/>
                  </a:cxn>
                  <a:cxn ang="0">
                    <a:pos x="101" y="49"/>
                  </a:cxn>
                  <a:cxn ang="0">
                    <a:pos x="96" y="47"/>
                  </a:cxn>
                </a:cxnLst>
                <a:rect l="0" t="0" r="r" b="b"/>
                <a:pathLst>
                  <a:path w="125" h="87">
                    <a:moveTo>
                      <a:pt x="0" y="0"/>
                    </a:moveTo>
                    <a:lnTo>
                      <a:pt x="0" y="0"/>
                    </a:lnTo>
                    <a:lnTo>
                      <a:pt x="1" y="6"/>
                    </a:lnTo>
                    <a:lnTo>
                      <a:pt x="7" y="15"/>
                    </a:lnTo>
                    <a:lnTo>
                      <a:pt x="14" y="22"/>
                    </a:lnTo>
                    <a:lnTo>
                      <a:pt x="17" y="23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1" y="22"/>
                    </a:lnTo>
                    <a:lnTo>
                      <a:pt x="21" y="20"/>
                    </a:lnTo>
                    <a:lnTo>
                      <a:pt x="21" y="16"/>
                    </a:lnTo>
                    <a:lnTo>
                      <a:pt x="17" y="12"/>
                    </a:lnTo>
                    <a:lnTo>
                      <a:pt x="14" y="7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9" y="20"/>
                    </a:moveTo>
                    <a:lnTo>
                      <a:pt x="29" y="20"/>
                    </a:lnTo>
                    <a:lnTo>
                      <a:pt x="31" y="23"/>
                    </a:lnTo>
                    <a:lnTo>
                      <a:pt x="35" y="27"/>
                    </a:lnTo>
                    <a:lnTo>
                      <a:pt x="39" y="30"/>
                    </a:lnTo>
                    <a:lnTo>
                      <a:pt x="41" y="3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0"/>
                    </a:lnTo>
                    <a:lnTo>
                      <a:pt x="42" y="29"/>
                    </a:lnTo>
                    <a:lnTo>
                      <a:pt x="37" y="23"/>
                    </a:lnTo>
                    <a:lnTo>
                      <a:pt x="32" y="20"/>
                    </a:lnTo>
                    <a:lnTo>
                      <a:pt x="29" y="20"/>
                    </a:lnTo>
                    <a:lnTo>
                      <a:pt x="29" y="20"/>
                    </a:lnTo>
                    <a:lnTo>
                      <a:pt x="29" y="20"/>
                    </a:lnTo>
                    <a:close/>
                    <a:moveTo>
                      <a:pt x="82" y="49"/>
                    </a:moveTo>
                    <a:lnTo>
                      <a:pt x="82" y="49"/>
                    </a:lnTo>
                    <a:lnTo>
                      <a:pt x="82" y="47"/>
                    </a:lnTo>
                    <a:lnTo>
                      <a:pt x="81" y="44"/>
                    </a:lnTo>
                    <a:lnTo>
                      <a:pt x="74" y="40"/>
                    </a:lnTo>
                    <a:lnTo>
                      <a:pt x="65" y="36"/>
                    </a:lnTo>
                    <a:lnTo>
                      <a:pt x="61" y="36"/>
                    </a:lnTo>
                    <a:lnTo>
                      <a:pt x="61" y="36"/>
                    </a:lnTo>
                    <a:lnTo>
                      <a:pt x="61" y="36"/>
                    </a:lnTo>
                    <a:lnTo>
                      <a:pt x="61" y="39"/>
                    </a:lnTo>
                    <a:lnTo>
                      <a:pt x="64" y="40"/>
                    </a:lnTo>
                    <a:lnTo>
                      <a:pt x="69" y="44"/>
                    </a:lnTo>
                    <a:lnTo>
                      <a:pt x="78" y="49"/>
                    </a:lnTo>
                    <a:lnTo>
                      <a:pt x="81" y="49"/>
                    </a:lnTo>
                    <a:lnTo>
                      <a:pt x="82" y="49"/>
                    </a:lnTo>
                    <a:lnTo>
                      <a:pt x="82" y="49"/>
                    </a:lnTo>
                    <a:close/>
                    <a:moveTo>
                      <a:pt x="79" y="64"/>
                    </a:moveTo>
                    <a:lnTo>
                      <a:pt x="79" y="64"/>
                    </a:lnTo>
                    <a:lnTo>
                      <a:pt x="82" y="69"/>
                    </a:lnTo>
                    <a:lnTo>
                      <a:pt x="86" y="71"/>
                    </a:lnTo>
                    <a:lnTo>
                      <a:pt x="92" y="73"/>
                    </a:lnTo>
                    <a:lnTo>
                      <a:pt x="96" y="73"/>
                    </a:lnTo>
                    <a:lnTo>
                      <a:pt x="96" y="73"/>
                    </a:lnTo>
                    <a:lnTo>
                      <a:pt x="96" y="71"/>
                    </a:lnTo>
                    <a:lnTo>
                      <a:pt x="95" y="69"/>
                    </a:lnTo>
                    <a:lnTo>
                      <a:pt x="89" y="64"/>
                    </a:lnTo>
                    <a:lnTo>
                      <a:pt x="82" y="61"/>
                    </a:lnTo>
                    <a:lnTo>
                      <a:pt x="81" y="61"/>
                    </a:lnTo>
                    <a:lnTo>
                      <a:pt x="79" y="64"/>
                    </a:lnTo>
                    <a:lnTo>
                      <a:pt x="79" y="64"/>
                    </a:lnTo>
                    <a:close/>
                    <a:moveTo>
                      <a:pt x="109" y="80"/>
                    </a:moveTo>
                    <a:lnTo>
                      <a:pt x="109" y="80"/>
                    </a:lnTo>
                    <a:lnTo>
                      <a:pt x="111" y="81"/>
                    </a:lnTo>
                    <a:lnTo>
                      <a:pt x="115" y="84"/>
                    </a:lnTo>
                    <a:lnTo>
                      <a:pt x="119" y="87"/>
                    </a:lnTo>
                    <a:lnTo>
                      <a:pt x="122" y="87"/>
                    </a:lnTo>
                    <a:lnTo>
                      <a:pt x="123" y="87"/>
                    </a:lnTo>
                    <a:lnTo>
                      <a:pt x="123" y="87"/>
                    </a:lnTo>
                    <a:lnTo>
                      <a:pt x="125" y="86"/>
                    </a:lnTo>
                    <a:lnTo>
                      <a:pt x="123" y="84"/>
                    </a:lnTo>
                    <a:lnTo>
                      <a:pt x="118" y="81"/>
                    </a:lnTo>
                    <a:lnTo>
                      <a:pt x="112" y="79"/>
                    </a:lnTo>
                    <a:lnTo>
                      <a:pt x="109" y="79"/>
                    </a:lnTo>
                    <a:lnTo>
                      <a:pt x="109" y="80"/>
                    </a:lnTo>
                    <a:lnTo>
                      <a:pt x="109" y="80"/>
                    </a:lnTo>
                    <a:close/>
                    <a:moveTo>
                      <a:pt x="96" y="47"/>
                    </a:moveTo>
                    <a:lnTo>
                      <a:pt x="96" y="47"/>
                    </a:lnTo>
                    <a:lnTo>
                      <a:pt x="96" y="51"/>
                    </a:lnTo>
                    <a:lnTo>
                      <a:pt x="96" y="54"/>
                    </a:lnTo>
                    <a:lnTo>
                      <a:pt x="101" y="61"/>
                    </a:lnTo>
                    <a:lnTo>
                      <a:pt x="106" y="67"/>
                    </a:lnTo>
                    <a:lnTo>
                      <a:pt x="109" y="70"/>
                    </a:lnTo>
                    <a:lnTo>
                      <a:pt x="109" y="70"/>
                    </a:lnTo>
                    <a:lnTo>
                      <a:pt x="109" y="66"/>
                    </a:lnTo>
                    <a:lnTo>
                      <a:pt x="105" y="57"/>
                    </a:lnTo>
                    <a:lnTo>
                      <a:pt x="101" y="49"/>
                    </a:lnTo>
                    <a:lnTo>
                      <a:pt x="98" y="47"/>
                    </a:lnTo>
                    <a:lnTo>
                      <a:pt x="96" y="47"/>
                    </a:lnTo>
                    <a:lnTo>
                      <a:pt x="96" y="4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62" name="Mongolia">
                <a:extLst>
                  <a:ext uri="{FF2B5EF4-FFF2-40B4-BE49-F238E27FC236}">
                    <a16:creationId xmlns:a16="http://schemas.microsoft.com/office/drawing/2014/main" id="{620CCC72-3795-2F85-AFFA-C355D988C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4005" y="2042773"/>
                <a:ext cx="773436" cy="330594"/>
              </a:xfrm>
              <a:custGeom>
                <a:avLst/>
                <a:gdLst/>
                <a:ahLst/>
                <a:cxnLst>
                  <a:cxn ang="0">
                    <a:pos x="466" y="93"/>
                  </a:cxn>
                  <a:cxn ang="0">
                    <a:pos x="450" y="90"/>
                  </a:cxn>
                  <a:cxn ang="0">
                    <a:pos x="435" y="90"/>
                  </a:cxn>
                  <a:cxn ang="0">
                    <a:pos x="450" y="47"/>
                  </a:cxn>
                  <a:cxn ang="0">
                    <a:pos x="428" y="46"/>
                  </a:cxn>
                  <a:cxn ang="0">
                    <a:pos x="405" y="43"/>
                  </a:cxn>
                  <a:cxn ang="0">
                    <a:pos x="391" y="53"/>
                  </a:cxn>
                  <a:cxn ang="0">
                    <a:pos x="368" y="59"/>
                  </a:cxn>
                  <a:cxn ang="0">
                    <a:pos x="342" y="61"/>
                  </a:cxn>
                  <a:cxn ang="0">
                    <a:pos x="318" y="59"/>
                  </a:cxn>
                  <a:cxn ang="0">
                    <a:pos x="308" y="49"/>
                  </a:cxn>
                  <a:cxn ang="0">
                    <a:pos x="295" y="42"/>
                  </a:cxn>
                  <a:cxn ang="0">
                    <a:pos x="280" y="39"/>
                  </a:cxn>
                  <a:cxn ang="0">
                    <a:pos x="254" y="37"/>
                  </a:cxn>
                  <a:cxn ang="0">
                    <a:pos x="234" y="40"/>
                  </a:cxn>
                  <a:cxn ang="0">
                    <a:pos x="219" y="32"/>
                  </a:cxn>
                  <a:cxn ang="0">
                    <a:pos x="216" y="17"/>
                  </a:cxn>
                  <a:cxn ang="0">
                    <a:pos x="189" y="7"/>
                  </a:cxn>
                  <a:cxn ang="0">
                    <a:pos x="167" y="0"/>
                  </a:cxn>
                  <a:cxn ang="0">
                    <a:pos x="156" y="9"/>
                  </a:cxn>
                  <a:cxn ang="0">
                    <a:pos x="146" y="17"/>
                  </a:cxn>
                  <a:cxn ang="0">
                    <a:pos x="153" y="34"/>
                  </a:cxn>
                  <a:cxn ang="0">
                    <a:pos x="140" y="47"/>
                  </a:cxn>
                  <a:cxn ang="0">
                    <a:pos x="126" y="46"/>
                  </a:cxn>
                  <a:cxn ang="0">
                    <a:pos x="108" y="44"/>
                  </a:cxn>
                  <a:cxn ang="0">
                    <a:pos x="95" y="33"/>
                  </a:cxn>
                  <a:cxn ang="0">
                    <a:pos x="64" y="29"/>
                  </a:cxn>
                  <a:cxn ang="0">
                    <a:pos x="51" y="36"/>
                  </a:cxn>
                  <a:cxn ang="0">
                    <a:pos x="38" y="44"/>
                  </a:cxn>
                  <a:cxn ang="0">
                    <a:pos x="21" y="54"/>
                  </a:cxn>
                  <a:cxn ang="0">
                    <a:pos x="2" y="60"/>
                  </a:cxn>
                  <a:cxn ang="0">
                    <a:pos x="2" y="70"/>
                  </a:cxn>
                  <a:cxn ang="0">
                    <a:pos x="25" y="86"/>
                  </a:cxn>
                  <a:cxn ang="0">
                    <a:pos x="39" y="97"/>
                  </a:cxn>
                  <a:cxn ang="0">
                    <a:pos x="49" y="116"/>
                  </a:cxn>
                  <a:cxn ang="0">
                    <a:pos x="44" y="138"/>
                  </a:cxn>
                  <a:cxn ang="0">
                    <a:pos x="79" y="147"/>
                  </a:cxn>
                  <a:cxn ang="0">
                    <a:pos x="92" y="154"/>
                  </a:cxn>
                  <a:cxn ang="0">
                    <a:pos x="106" y="162"/>
                  </a:cxn>
                  <a:cxn ang="0">
                    <a:pos x="119" y="185"/>
                  </a:cxn>
                  <a:cxn ang="0">
                    <a:pos x="132" y="194"/>
                  </a:cxn>
                  <a:cxn ang="0">
                    <a:pos x="196" y="197"/>
                  </a:cxn>
                  <a:cxn ang="0">
                    <a:pos x="226" y="204"/>
                  </a:cxn>
                  <a:cxn ang="0">
                    <a:pos x="246" y="209"/>
                  </a:cxn>
                  <a:cxn ang="0">
                    <a:pos x="263" y="215"/>
                  </a:cxn>
                  <a:cxn ang="0">
                    <a:pos x="295" y="198"/>
                  </a:cxn>
                  <a:cxn ang="0">
                    <a:pos x="344" y="194"/>
                  </a:cxn>
                  <a:cxn ang="0">
                    <a:pos x="369" y="175"/>
                  </a:cxn>
                  <a:cxn ang="0">
                    <a:pos x="365" y="155"/>
                  </a:cxn>
                  <a:cxn ang="0">
                    <a:pos x="382" y="150"/>
                  </a:cxn>
                  <a:cxn ang="0">
                    <a:pos x="408" y="147"/>
                  </a:cxn>
                  <a:cxn ang="0">
                    <a:pos x="441" y="135"/>
                  </a:cxn>
                  <a:cxn ang="0">
                    <a:pos x="460" y="118"/>
                  </a:cxn>
                  <a:cxn ang="0">
                    <a:pos x="486" y="114"/>
                  </a:cxn>
                  <a:cxn ang="0">
                    <a:pos x="503" y="113"/>
                  </a:cxn>
                  <a:cxn ang="0">
                    <a:pos x="482" y="90"/>
                  </a:cxn>
                </a:cxnLst>
                <a:rect l="0" t="0" r="r" b="b"/>
                <a:pathLst>
                  <a:path w="503" h="215">
                    <a:moveTo>
                      <a:pt x="482" y="90"/>
                    </a:moveTo>
                    <a:lnTo>
                      <a:pt x="482" y="90"/>
                    </a:lnTo>
                    <a:lnTo>
                      <a:pt x="477" y="87"/>
                    </a:lnTo>
                    <a:lnTo>
                      <a:pt x="473" y="87"/>
                    </a:lnTo>
                    <a:lnTo>
                      <a:pt x="469" y="88"/>
                    </a:lnTo>
                    <a:lnTo>
                      <a:pt x="466" y="93"/>
                    </a:lnTo>
                    <a:lnTo>
                      <a:pt x="466" y="93"/>
                    </a:lnTo>
                    <a:lnTo>
                      <a:pt x="466" y="94"/>
                    </a:lnTo>
                    <a:lnTo>
                      <a:pt x="465" y="94"/>
                    </a:lnTo>
                    <a:lnTo>
                      <a:pt x="462" y="94"/>
                    </a:lnTo>
                    <a:lnTo>
                      <a:pt x="458" y="91"/>
                    </a:lnTo>
                    <a:lnTo>
                      <a:pt x="450" y="90"/>
                    </a:lnTo>
                    <a:lnTo>
                      <a:pt x="450" y="90"/>
                    </a:lnTo>
                    <a:lnTo>
                      <a:pt x="445" y="91"/>
                    </a:lnTo>
                    <a:lnTo>
                      <a:pt x="442" y="93"/>
                    </a:lnTo>
                    <a:lnTo>
                      <a:pt x="439" y="93"/>
                    </a:lnTo>
                    <a:lnTo>
                      <a:pt x="435" y="90"/>
                    </a:lnTo>
                    <a:lnTo>
                      <a:pt x="435" y="90"/>
                    </a:lnTo>
                    <a:lnTo>
                      <a:pt x="432" y="86"/>
                    </a:lnTo>
                    <a:lnTo>
                      <a:pt x="433" y="83"/>
                    </a:lnTo>
                    <a:lnTo>
                      <a:pt x="436" y="81"/>
                    </a:lnTo>
                    <a:lnTo>
                      <a:pt x="438" y="73"/>
                    </a:lnTo>
                    <a:lnTo>
                      <a:pt x="450" y="47"/>
                    </a:lnTo>
                    <a:lnTo>
                      <a:pt x="450" y="47"/>
                    </a:lnTo>
                    <a:lnTo>
                      <a:pt x="445" y="46"/>
                    </a:lnTo>
                    <a:lnTo>
                      <a:pt x="439" y="46"/>
                    </a:lnTo>
                    <a:lnTo>
                      <a:pt x="439" y="46"/>
                    </a:lnTo>
                    <a:lnTo>
                      <a:pt x="435" y="47"/>
                    </a:lnTo>
                    <a:lnTo>
                      <a:pt x="431" y="47"/>
                    </a:lnTo>
                    <a:lnTo>
                      <a:pt x="428" y="46"/>
                    </a:lnTo>
                    <a:lnTo>
                      <a:pt x="425" y="43"/>
                    </a:lnTo>
                    <a:lnTo>
                      <a:pt x="425" y="43"/>
                    </a:lnTo>
                    <a:lnTo>
                      <a:pt x="422" y="42"/>
                    </a:lnTo>
                    <a:lnTo>
                      <a:pt x="416" y="40"/>
                    </a:lnTo>
                    <a:lnTo>
                      <a:pt x="409" y="42"/>
                    </a:lnTo>
                    <a:lnTo>
                      <a:pt x="405" y="43"/>
                    </a:lnTo>
                    <a:lnTo>
                      <a:pt x="405" y="43"/>
                    </a:lnTo>
                    <a:lnTo>
                      <a:pt x="398" y="46"/>
                    </a:lnTo>
                    <a:lnTo>
                      <a:pt x="394" y="49"/>
                    </a:lnTo>
                    <a:lnTo>
                      <a:pt x="392" y="52"/>
                    </a:lnTo>
                    <a:lnTo>
                      <a:pt x="392" y="52"/>
                    </a:lnTo>
                    <a:lnTo>
                      <a:pt x="391" y="53"/>
                    </a:lnTo>
                    <a:lnTo>
                      <a:pt x="386" y="54"/>
                    </a:lnTo>
                    <a:lnTo>
                      <a:pt x="384" y="54"/>
                    </a:lnTo>
                    <a:lnTo>
                      <a:pt x="379" y="56"/>
                    </a:lnTo>
                    <a:lnTo>
                      <a:pt x="379" y="56"/>
                    </a:lnTo>
                    <a:lnTo>
                      <a:pt x="375" y="57"/>
                    </a:lnTo>
                    <a:lnTo>
                      <a:pt x="368" y="59"/>
                    </a:lnTo>
                    <a:lnTo>
                      <a:pt x="362" y="60"/>
                    </a:lnTo>
                    <a:lnTo>
                      <a:pt x="359" y="61"/>
                    </a:lnTo>
                    <a:lnTo>
                      <a:pt x="359" y="61"/>
                    </a:lnTo>
                    <a:lnTo>
                      <a:pt x="355" y="61"/>
                    </a:lnTo>
                    <a:lnTo>
                      <a:pt x="349" y="63"/>
                    </a:lnTo>
                    <a:lnTo>
                      <a:pt x="342" y="61"/>
                    </a:lnTo>
                    <a:lnTo>
                      <a:pt x="338" y="61"/>
                    </a:lnTo>
                    <a:lnTo>
                      <a:pt x="338" y="61"/>
                    </a:lnTo>
                    <a:lnTo>
                      <a:pt x="334" y="60"/>
                    </a:lnTo>
                    <a:lnTo>
                      <a:pt x="327" y="60"/>
                    </a:lnTo>
                    <a:lnTo>
                      <a:pt x="321" y="59"/>
                    </a:lnTo>
                    <a:lnTo>
                      <a:pt x="318" y="59"/>
                    </a:lnTo>
                    <a:lnTo>
                      <a:pt x="317" y="57"/>
                    </a:lnTo>
                    <a:lnTo>
                      <a:pt x="317" y="57"/>
                    </a:lnTo>
                    <a:lnTo>
                      <a:pt x="315" y="54"/>
                    </a:lnTo>
                    <a:lnTo>
                      <a:pt x="312" y="53"/>
                    </a:lnTo>
                    <a:lnTo>
                      <a:pt x="310" y="50"/>
                    </a:lnTo>
                    <a:lnTo>
                      <a:pt x="308" y="49"/>
                    </a:lnTo>
                    <a:lnTo>
                      <a:pt x="308" y="49"/>
                    </a:lnTo>
                    <a:lnTo>
                      <a:pt x="308" y="47"/>
                    </a:lnTo>
                    <a:lnTo>
                      <a:pt x="307" y="46"/>
                    </a:lnTo>
                    <a:lnTo>
                      <a:pt x="303" y="44"/>
                    </a:lnTo>
                    <a:lnTo>
                      <a:pt x="298" y="43"/>
                    </a:lnTo>
                    <a:lnTo>
                      <a:pt x="295" y="42"/>
                    </a:lnTo>
                    <a:lnTo>
                      <a:pt x="295" y="42"/>
                    </a:lnTo>
                    <a:lnTo>
                      <a:pt x="293" y="40"/>
                    </a:lnTo>
                    <a:lnTo>
                      <a:pt x="290" y="39"/>
                    </a:lnTo>
                    <a:lnTo>
                      <a:pt x="283" y="39"/>
                    </a:lnTo>
                    <a:lnTo>
                      <a:pt x="283" y="39"/>
                    </a:lnTo>
                    <a:lnTo>
                      <a:pt x="280" y="39"/>
                    </a:lnTo>
                    <a:lnTo>
                      <a:pt x="275" y="37"/>
                    </a:lnTo>
                    <a:lnTo>
                      <a:pt x="268" y="36"/>
                    </a:lnTo>
                    <a:lnTo>
                      <a:pt x="268" y="36"/>
                    </a:lnTo>
                    <a:lnTo>
                      <a:pt x="261" y="36"/>
                    </a:lnTo>
                    <a:lnTo>
                      <a:pt x="254" y="37"/>
                    </a:lnTo>
                    <a:lnTo>
                      <a:pt x="254" y="37"/>
                    </a:lnTo>
                    <a:lnTo>
                      <a:pt x="251" y="37"/>
                    </a:lnTo>
                    <a:lnTo>
                      <a:pt x="248" y="40"/>
                    </a:lnTo>
                    <a:lnTo>
                      <a:pt x="243" y="43"/>
                    </a:lnTo>
                    <a:lnTo>
                      <a:pt x="243" y="43"/>
                    </a:lnTo>
                    <a:lnTo>
                      <a:pt x="238" y="42"/>
                    </a:lnTo>
                    <a:lnTo>
                      <a:pt x="234" y="40"/>
                    </a:lnTo>
                    <a:lnTo>
                      <a:pt x="230" y="39"/>
                    </a:lnTo>
                    <a:lnTo>
                      <a:pt x="229" y="39"/>
                    </a:lnTo>
                    <a:lnTo>
                      <a:pt x="229" y="39"/>
                    </a:lnTo>
                    <a:lnTo>
                      <a:pt x="226" y="39"/>
                    </a:lnTo>
                    <a:lnTo>
                      <a:pt x="223" y="36"/>
                    </a:lnTo>
                    <a:lnTo>
                      <a:pt x="219" y="32"/>
                    </a:lnTo>
                    <a:lnTo>
                      <a:pt x="219" y="32"/>
                    </a:lnTo>
                    <a:lnTo>
                      <a:pt x="217" y="29"/>
                    </a:lnTo>
                    <a:lnTo>
                      <a:pt x="217" y="24"/>
                    </a:lnTo>
                    <a:lnTo>
                      <a:pt x="217" y="20"/>
                    </a:lnTo>
                    <a:lnTo>
                      <a:pt x="216" y="17"/>
                    </a:lnTo>
                    <a:lnTo>
                      <a:pt x="216" y="17"/>
                    </a:lnTo>
                    <a:lnTo>
                      <a:pt x="213" y="16"/>
                    </a:lnTo>
                    <a:lnTo>
                      <a:pt x="209" y="15"/>
                    </a:lnTo>
                    <a:lnTo>
                      <a:pt x="200" y="13"/>
                    </a:lnTo>
                    <a:lnTo>
                      <a:pt x="200" y="13"/>
                    </a:lnTo>
                    <a:lnTo>
                      <a:pt x="194" y="9"/>
                    </a:lnTo>
                    <a:lnTo>
                      <a:pt x="189" y="7"/>
                    </a:lnTo>
                    <a:lnTo>
                      <a:pt x="189" y="7"/>
                    </a:lnTo>
                    <a:lnTo>
                      <a:pt x="183" y="7"/>
                    </a:lnTo>
                    <a:lnTo>
                      <a:pt x="179" y="6"/>
                    </a:lnTo>
                    <a:lnTo>
                      <a:pt x="179" y="6"/>
                    </a:lnTo>
                    <a:lnTo>
                      <a:pt x="173" y="3"/>
                    </a:lnTo>
                    <a:lnTo>
                      <a:pt x="167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3" y="2"/>
                    </a:lnTo>
                    <a:lnTo>
                      <a:pt x="162" y="6"/>
                    </a:lnTo>
                    <a:lnTo>
                      <a:pt x="162" y="6"/>
                    </a:lnTo>
                    <a:lnTo>
                      <a:pt x="156" y="9"/>
                    </a:lnTo>
                    <a:lnTo>
                      <a:pt x="155" y="9"/>
                    </a:lnTo>
                    <a:lnTo>
                      <a:pt x="153" y="12"/>
                    </a:lnTo>
                    <a:lnTo>
                      <a:pt x="153" y="12"/>
                    </a:lnTo>
                    <a:lnTo>
                      <a:pt x="150" y="13"/>
                    </a:lnTo>
                    <a:lnTo>
                      <a:pt x="149" y="16"/>
                    </a:lnTo>
                    <a:lnTo>
                      <a:pt x="146" y="17"/>
                    </a:lnTo>
                    <a:lnTo>
                      <a:pt x="146" y="20"/>
                    </a:lnTo>
                    <a:lnTo>
                      <a:pt x="146" y="20"/>
                    </a:lnTo>
                    <a:lnTo>
                      <a:pt x="147" y="27"/>
                    </a:lnTo>
                    <a:lnTo>
                      <a:pt x="152" y="33"/>
                    </a:lnTo>
                    <a:lnTo>
                      <a:pt x="152" y="33"/>
                    </a:lnTo>
                    <a:lnTo>
                      <a:pt x="153" y="34"/>
                    </a:lnTo>
                    <a:lnTo>
                      <a:pt x="153" y="37"/>
                    </a:lnTo>
                    <a:lnTo>
                      <a:pt x="152" y="43"/>
                    </a:lnTo>
                    <a:lnTo>
                      <a:pt x="152" y="43"/>
                    </a:lnTo>
                    <a:lnTo>
                      <a:pt x="149" y="44"/>
                    </a:lnTo>
                    <a:lnTo>
                      <a:pt x="145" y="46"/>
                    </a:lnTo>
                    <a:lnTo>
                      <a:pt x="140" y="47"/>
                    </a:lnTo>
                    <a:lnTo>
                      <a:pt x="137" y="49"/>
                    </a:lnTo>
                    <a:lnTo>
                      <a:pt x="137" y="49"/>
                    </a:lnTo>
                    <a:lnTo>
                      <a:pt x="136" y="50"/>
                    </a:lnTo>
                    <a:lnTo>
                      <a:pt x="133" y="50"/>
                    </a:lnTo>
                    <a:lnTo>
                      <a:pt x="126" y="46"/>
                    </a:lnTo>
                    <a:lnTo>
                      <a:pt x="126" y="46"/>
                    </a:lnTo>
                    <a:lnTo>
                      <a:pt x="123" y="44"/>
                    </a:lnTo>
                    <a:lnTo>
                      <a:pt x="119" y="44"/>
                    </a:lnTo>
                    <a:lnTo>
                      <a:pt x="113" y="47"/>
                    </a:lnTo>
                    <a:lnTo>
                      <a:pt x="113" y="47"/>
                    </a:lnTo>
                    <a:lnTo>
                      <a:pt x="110" y="47"/>
                    </a:lnTo>
                    <a:lnTo>
                      <a:pt x="108" y="44"/>
                    </a:lnTo>
                    <a:lnTo>
                      <a:pt x="101" y="42"/>
                    </a:lnTo>
                    <a:lnTo>
                      <a:pt x="101" y="42"/>
                    </a:lnTo>
                    <a:lnTo>
                      <a:pt x="99" y="40"/>
                    </a:lnTo>
                    <a:lnTo>
                      <a:pt x="98" y="37"/>
                    </a:lnTo>
                    <a:lnTo>
                      <a:pt x="96" y="33"/>
                    </a:lnTo>
                    <a:lnTo>
                      <a:pt x="95" y="33"/>
                    </a:lnTo>
                    <a:lnTo>
                      <a:pt x="95" y="33"/>
                    </a:lnTo>
                    <a:lnTo>
                      <a:pt x="85" y="32"/>
                    </a:lnTo>
                    <a:lnTo>
                      <a:pt x="73" y="29"/>
                    </a:lnTo>
                    <a:lnTo>
                      <a:pt x="73" y="29"/>
                    </a:lnTo>
                    <a:lnTo>
                      <a:pt x="66" y="29"/>
                    </a:lnTo>
                    <a:lnTo>
                      <a:pt x="64" y="29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59" y="32"/>
                    </a:lnTo>
                    <a:lnTo>
                      <a:pt x="56" y="33"/>
                    </a:lnTo>
                    <a:lnTo>
                      <a:pt x="52" y="33"/>
                    </a:lnTo>
                    <a:lnTo>
                      <a:pt x="51" y="36"/>
                    </a:lnTo>
                    <a:lnTo>
                      <a:pt x="51" y="36"/>
                    </a:lnTo>
                    <a:lnTo>
                      <a:pt x="49" y="37"/>
                    </a:lnTo>
                    <a:lnTo>
                      <a:pt x="45" y="39"/>
                    </a:lnTo>
                    <a:lnTo>
                      <a:pt x="41" y="43"/>
                    </a:lnTo>
                    <a:lnTo>
                      <a:pt x="41" y="43"/>
                    </a:lnTo>
                    <a:lnTo>
                      <a:pt x="38" y="44"/>
                    </a:lnTo>
                    <a:lnTo>
                      <a:pt x="34" y="46"/>
                    </a:lnTo>
                    <a:lnTo>
                      <a:pt x="31" y="47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5" y="53"/>
                    </a:lnTo>
                    <a:lnTo>
                      <a:pt x="21" y="54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7" y="57"/>
                    </a:lnTo>
                    <a:lnTo>
                      <a:pt x="4" y="59"/>
                    </a:lnTo>
                    <a:lnTo>
                      <a:pt x="2" y="60"/>
                    </a:lnTo>
                    <a:lnTo>
                      <a:pt x="2" y="60"/>
                    </a:lnTo>
                    <a:lnTo>
                      <a:pt x="1" y="61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3"/>
                    </a:lnTo>
                    <a:lnTo>
                      <a:pt x="11" y="79"/>
                    </a:lnTo>
                    <a:lnTo>
                      <a:pt x="11" y="79"/>
                    </a:lnTo>
                    <a:lnTo>
                      <a:pt x="18" y="83"/>
                    </a:lnTo>
                    <a:lnTo>
                      <a:pt x="22" y="86"/>
                    </a:lnTo>
                    <a:lnTo>
                      <a:pt x="25" y="86"/>
                    </a:lnTo>
                    <a:lnTo>
                      <a:pt x="25" y="86"/>
                    </a:lnTo>
                    <a:lnTo>
                      <a:pt x="29" y="87"/>
                    </a:lnTo>
                    <a:lnTo>
                      <a:pt x="34" y="90"/>
                    </a:lnTo>
                    <a:lnTo>
                      <a:pt x="38" y="93"/>
                    </a:lnTo>
                    <a:lnTo>
                      <a:pt x="39" y="97"/>
                    </a:lnTo>
                    <a:lnTo>
                      <a:pt x="39" y="97"/>
                    </a:lnTo>
                    <a:lnTo>
                      <a:pt x="41" y="101"/>
                    </a:lnTo>
                    <a:lnTo>
                      <a:pt x="42" y="104"/>
                    </a:lnTo>
                    <a:lnTo>
                      <a:pt x="48" y="110"/>
                    </a:lnTo>
                    <a:lnTo>
                      <a:pt x="48" y="110"/>
                    </a:lnTo>
                    <a:lnTo>
                      <a:pt x="49" y="111"/>
                    </a:lnTo>
                    <a:lnTo>
                      <a:pt x="49" y="116"/>
                    </a:lnTo>
                    <a:lnTo>
                      <a:pt x="46" y="125"/>
                    </a:lnTo>
                    <a:lnTo>
                      <a:pt x="46" y="125"/>
                    </a:lnTo>
                    <a:lnTo>
                      <a:pt x="46" y="128"/>
                    </a:lnTo>
                    <a:lnTo>
                      <a:pt x="44" y="133"/>
                    </a:lnTo>
                    <a:lnTo>
                      <a:pt x="42" y="135"/>
                    </a:lnTo>
                    <a:lnTo>
                      <a:pt x="44" y="138"/>
                    </a:lnTo>
                    <a:lnTo>
                      <a:pt x="44" y="138"/>
                    </a:lnTo>
                    <a:lnTo>
                      <a:pt x="45" y="141"/>
                    </a:lnTo>
                    <a:lnTo>
                      <a:pt x="49" y="143"/>
                    </a:lnTo>
                    <a:lnTo>
                      <a:pt x="61" y="145"/>
                    </a:lnTo>
                    <a:lnTo>
                      <a:pt x="72" y="147"/>
                    </a:lnTo>
                    <a:lnTo>
                      <a:pt x="79" y="147"/>
                    </a:lnTo>
                    <a:lnTo>
                      <a:pt x="79" y="147"/>
                    </a:lnTo>
                    <a:lnTo>
                      <a:pt x="83" y="148"/>
                    </a:lnTo>
                    <a:lnTo>
                      <a:pt x="88" y="151"/>
                    </a:lnTo>
                    <a:lnTo>
                      <a:pt x="89" y="154"/>
                    </a:lnTo>
                    <a:lnTo>
                      <a:pt x="92" y="154"/>
                    </a:lnTo>
                    <a:lnTo>
                      <a:pt x="92" y="154"/>
                    </a:lnTo>
                    <a:lnTo>
                      <a:pt x="95" y="155"/>
                    </a:lnTo>
                    <a:lnTo>
                      <a:pt x="96" y="158"/>
                    </a:lnTo>
                    <a:lnTo>
                      <a:pt x="99" y="160"/>
                    </a:lnTo>
                    <a:lnTo>
                      <a:pt x="102" y="162"/>
                    </a:lnTo>
                    <a:lnTo>
                      <a:pt x="102" y="162"/>
                    </a:lnTo>
                    <a:lnTo>
                      <a:pt x="106" y="162"/>
                    </a:lnTo>
                    <a:lnTo>
                      <a:pt x="109" y="165"/>
                    </a:lnTo>
                    <a:lnTo>
                      <a:pt x="112" y="170"/>
                    </a:lnTo>
                    <a:lnTo>
                      <a:pt x="115" y="175"/>
                    </a:lnTo>
                    <a:lnTo>
                      <a:pt x="115" y="175"/>
                    </a:lnTo>
                    <a:lnTo>
                      <a:pt x="116" y="181"/>
                    </a:lnTo>
                    <a:lnTo>
                      <a:pt x="119" y="185"/>
                    </a:lnTo>
                    <a:lnTo>
                      <a:pt x="122" y="188"/>
                    </a:lnTo>
                    <a:lnTo>
                      <a:pt x="123" y="192"/>
                    </a:lnTo>
                    <a:lnTo>
                      <a:pt x="123" y="192"/>
                    </a:lnTo>
                    <a:lnTo>
                      <a:pt x="125" y="192"/>
                    </a:lnTo>
                    <a:lnTo>
                      <a:pt x="126" y="194"/>
                    </a:lnTo>
                    <a:lnTo>
                      <a:pt x="132" y="194"/>
                    </a:lnTo>
                    <a:lnTo>
                      <a:pt x="145" y="194"/>
                    </a:lnTo>
                    <a:lnTo>
                      <a:pt x="145" y="194"/>
                    </a:lnTo>
                    <a:lnTo>
                      <a:pt x="165" y="194"/>
                    </a:lnTo>
                    <a:lnTo>
                      <a:pt x="183" y="195"/>
                    </a:lnTo>
                    <a:lnTo>
                      <a:pt x="183" y="195"/>
                    </a:lnTo>
                    <a:lnTo>
                      <a:pt x="196" y="197"/>
                    </a:lnTo>
                    <a:lnTo>
                      <a:pt x="204" y="198"/>
                    </a:lnTo>
                    <a:lnTo>
                      <a:pt x="211" y="201"/>
                    </a:lnTo>
                    <a:lnTo>
                      <a:pt x="211" y="201"/>
                    </a:lnTo>
                    <a:lnTo>
                      <a:pt x="217" y="204"/>
                    </a:lnTo>
                    <a:lnTo>
                      <a:pt x="221" y="204"/>
                    </a:lnTo>
                    <a:lnTo>
                      <a:pt x="226" y="204"/>
                    </a:lnTo>
                    <a:lnTo>
                      <a:pt x="229" y="205"/>
                    </a:lnTo>
                    <a:lnTo>
                      <a:pt x="229" y="205"/>
                    </a:lnTo>
                    <a:lnTo>
                      <a:pt x="237" y="209"/>
                    </a:lnTo>
                    <a:lnTo>
                      <a:pt x="240" y="209"/>
                    </a:lnTo>
                    <a:lnTo>
                      <a:pt x="246" y="209"/>
                    </a:lnTo>
                    <a:lnTo>
                      <a:pt x="246" y="209"/>
                    </a:lnTo>
                    <a:lnTo>
                      <a:pt x="250" y="209"/>
                    </a:lnTo>
                    <a:lnTo>
                      <a:pt x="253" y="212"/>
                    </a:lnTo>
                    <a:lnTo>
                      <a:pt x="254" y="214"/>
                    </a:lnTo>
                    <a:lnTo>
                      <a:pt x="258" y="215"/>
                    </a:lnTo>
                    <a:lnTo>
                      <a:pt x="258" y="215"/>
                    </a:lnTo>
                    <a:lnTo>
                      <a:pt x="263" y="215"/>
                    </a:lnTo>
                    <a:lnTo>
                      <a:pt x="268" y="211"/>
                    </a:lnTo>
                    <a:lnTo>
                      <a:pt x="277" y="207"/>
                    </a:lnTo>
                    <a:lnTo>
                      <a:pt x="285" y="201"/>
                    </a:lnTo>
                    <a:lnTo>
                      <a:pt x="285" y="201"/>
                    </a:lnTo>
                    <a:lnTo>
                      <a:pt x="291" y="199"/>
                    </a:lnTo>
                    <a:lnTo>
                      <a:pt x="295" y="198"/>
                    </a:lnTo>
                    <a:lnTo>
                      <a:pt x="307" y="198"/>
                    </a:lnTo>
                    <a:lnTo>
                      <a:pt x="322" y="199"/>
                    </a:lnTo>
                    <a:lnTo>
                      <a:pt x="322" y="199"/>
                    </a:lnTo>
                    <a:lnTo>
                      <a:pt x="328" y="199"/>
                    </a:lnTo>
                    <a:lnTo>
                      <a:pt x="337" y="198"/>
                    </a:lnTo>
                    <a:lnTo>
                      <a:pt x="344" y="194"/>
                    </a:lnTo>
                    <a:lnTo>
                      <a:pt x="351" y="188"/>
                    </a:lnTo>
                    <a:lnTo>
                      <a:pt x="351" y="188"/>
                    </a:lnTo>
                    <a:lnTo>
                      <a:pt x="357" y="182"/>
                    </a:lnTo>
                    <a:lnTo>
                      <a:pt x="364" y="180"/>
                    </a:lnTo>
                    <a:lnTo>
                      <a:pt x="368" y="177"/>
                    </a:lnTo>
                    <a:lnTo>
                      <a:pt x="369" y="175"/>
                    </a:lnTo>
                    <a:lnTo>
                      <a:pt x="371" y="172"/>
                    </a:lnTo>
                    <a:lnTo>
                      <a:pt x="371" y="172"/>
                    </a:lnTo>
                    <a:lnTo>
                      <a:pt x="369" y="167"/>
                    </a:lnTo>
                    <a:lnTo>
                      <a:pt x="368" y="162"/>
                    </a:lnTo>
                    <a:lnTo>
                      <a:pt x="365" y="158"/>
                    </a:lnTo>
                    <a:lnTo>
                      <a:pt x="365" y="155"/>
                    </a:lnTo>
                    <a:lnTo>
                      <a:pt x="367" y="154"/>
                    </a:lnTo>
                    <a:lnTo>
                      <a:pt x="367" y="154"/>
                    </a:lnTo>
                    <a:lnTo>
                      <a:pt x="369" y="150"/>
                    </a:lnTo>
                    <a:lnTo>
                      <a:pt x="374" y="148"/>
                    </a:lnTo>
                    <a:lnTo>
                      <a:pt x="378" y="148"/>
                    </a:lnTo>
                    <a:lnTo>
                      <a:pt x="382" y="150"/>
                    </a:lnTo>
                    <a:lnTo>
                      <a:pt x="382" y="150"/>
                    </a:lnTo>
                    <a:lnTo>
                      <a:pt x="386" y="151"/>
                    </a:lnTo>
                    <a:lnTo>
                      <a:pt x="392" y="153"/>
                    </a:lnTo>
                    <a:lnTo>
                      <a:pt x="399" y="151"/>
                    </a:lnTo>
                    <a:lnTo>
                      <a:pt x="408" y="147"/>
                    </a:lnTo>
                    <a:lnTo>
                      <a:pt x="408" y="147"/>
                    </a:lnTo>
                    <a:lnTo>
                      <a:pt x="415" y="144"/>
                    </a:lnTo>
                    <a:lnTo>
                      <a:pt x="421" y="141"/>
                    </a:lnTo>
                    <a:lnTo>
                      <a:pt x="432" y="140"/>
                    </a:lnTo>
                    <a:lnTo>
                      <a:pt x="432" y="140"/>
                    </a:lnTo>
                    <a:lnTo>
                      <a:pt x="436" y="138"/>
                    </a:lnTo>
                    <a:lnTo>
                      <a:pt x="441" y="135"/>
                    </a:lnTo>
                    <a:lnTo>
                      <a:pt x="442" y="131"/>
                    </a:lnTo>
                    <a:lnTo>
                      <a:pt x="446" y="127"/>
                    </a:lnTo>
                    <a:lnTo>
                      <a:pt x="446" y="127"/>
                    </a:lnTo>
                    <a:lnTo>
                      <a:pt x="450" y="123"/>
                    </a:lnTo>
                    <a:lnTo>
                      <a:pt x="456" y="120"/>
                    </a:lnTo>
                    <a:lnTo>
                      <a:pt x="460" y="118"/>
                    </a:lnTo>
                    <a:lnTo>
                      <a:pt x="466" y="118"/>
                    </a:lnTo>
                    <a:lnTo>
                      <a:pt x="466" y="118"/>
                    </a:lnTo>
                    <a:lnTo>
                      <a:pt x="470" y="117"/>
                    </a:lnTo>
                    <a:lnTo>
                      <a:pt x="476" y="116"/>
                    </a:lnTo>
                    <a:lnTo>
                      <a:pt x="482" y="114"/>
                    </a:lnTo>
                    <a:lnTo>
                      <a:pt x="486" y="114"/>
                    </a:lnTo>
                    <a:lnTo>
                      <a:pt x="486" y="114"/>
                    </a:lnTo>
                    <a:lnTo>
                      <a:pt x="492" y="116"/>
                    </a:lnTo>
                    <a:lnTo>
                      <a:pt x="496" y="116"/>
                    </a:lnTo>
                    <a:lnTo>
                      <a:pt x="500" y="116"/>
                    </a:lnTo>
                    <a:lnTo>
                      <a:pt x="502" y="114"/>
                    </a:lnTo>
                    <a:lnTo>
                      <a:pt x="503" y="113"/>
                    </a:lnTo>
                    <a:lnTo>
                      <a:pt x="503" y="113"/>
                    </a:lnTo>
                    <a:lnTo>
                      <a:pt x="502" y="110"/>
                    </a:lnTo>
                    <a:lnTo>
                      <a:pt x="500" y="107"/>
                    </a:lnTo>
                    <a:lnTo>
                      <a:pt x="495" y="101"/>
                    </a:lnTo>
                    <a:lnTo>
                      <a:pt x="487" y="96"/>
                    </a:lnTo>
                    <a:lnTo>
                      <a:pt x="482" y="90"/>
                    </a:lnTo>
                    <a:lnTo>
                      <a:pt x="482" y="9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63" name="Brunei">
                <a:extLst>
                  <a:ext uri="{FF2B5EF4-FFF2-40B4-BE49-F238E27FC236}">
                    <a16:creationId xmlns:a16="http://schemas.microsoft.com/office/drawing/2014/main" id="{79CE8661-6F7E-57B3-5A3F-6A64D9AB1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6752" y="3351307"/>
                <a:ext cx="30753" cy="21527"/>
              </a:xfrm>
              <a:custGeom>
                <a:avLst/>
                <a:gdLst/>
                <a:ahLst/>
                <a:cxnLst>
                  <a:cxn ang="0">
                    <a:pos x="8" y="14"/>
                  </a:cxn>
                  <a:cxn ang="0">
                    <a:pos x="8" y="14"/>
                  </a:cxn>
                  <a:cxn ang="0">
                    <a:pos x="13" y="13"/>
                  </a:cxn>
                  <a:cxn ang="0">
                    <a:pos x="14" y="11"/>
                  </a:cxn>
                  <a:cxn ang="0">
                    <a:pos x="17" y="10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20" y="7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1"/>
                  </a:cxn>
                  <a:cxn ang="0">
                    <a:pos x="11" y="3"/>
                  </a:cxn>
                  <a:cxn ang="0">
                    <a:pos x="11" y="4"/>
                  </a:cxn>
                  <a:cxn ang="0">
                    <a:pos x="11" y="4"/>
                  </a:cxn>
                  <a:cxn ang="0">
                    <a:pos x="11" y="6"/>
                  </a:cxn>
                  <a:cxn ang="0">
                    <a:pos x="10" y="6"/>
                  </a:cxn>
                  <a:cxn ang="0">
                    <a:pos x="7" y="4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6" y="10"/>
                  </a:cxn>
                  <a:cxn ang="0">
                    <a:pos x="7" y="13"/>
                  </a:cxn>
                  <a:cxn ang="0">
                    <a:pos x="8" y="14"/>
                  </a:cxn>
                  <a:cxn ang="0">
                    <a:pos x="8" y="14"/>
                  </a:cxn>
                </a:cxnLst>
                <a:rect l="0" t="0" r="r" b="b"/>
                <a:pathLst>
                  <a:path w="20" h="14">
                    <a:moveTo>
                      <a:pt x="8" y="14"/>
                    </a:moveTo>
                    <a:lnTo>
                      <a:pt x="8" y="14"/>
                    </a:lnTo>
                    <a:lnTo>
                      <a:pt x="13" y="13"/>
                    </a:lnTo>
                    <a:lnTo>
                      <a:pt x="14" y="11"/>
                    </a:lnTo>
                    <a:lnTo>
                      <a:pt x="17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0" y="7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1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7" y="4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6" y="10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64" name="Sri Lanka">
                <a:extLst>
                  <a:ext uri="{FF2B5EF4-FFF2-40B4-BE49-F238E27FC236}">
                    <a16:creationId xmlns:a16="http://schemas.microsoft.com/office/drawing/2014/main" id="{D835A580-379D-F7E2-4A78-71F4D6CB1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8726" y="3231371"/>
                <a:ext cx="50743" cy="9379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7" y="0"/>
                  </a:cxn>
                  <a:cxn ang="0">
                    <a:pos x="4" y="1"/>
                  </a:cxn>
                  <a:cxn ang="0">
                    <a:pos x="3" y="4"/>
                  </a:cxn>
                  <a:cxn ang="0">
                    <a:pos x="1" y="14"/>
                  </a:cxn>
                  <a:cxn ang="0">
                    <a:pos x="1" y="14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35"/>
                  </a:cxn>
                  <a:cxn ang="0">
                    <a:pos x="0" y="35"/>
                  </a:cxn>
                  <a:cxn ang="0">
                    <a:pos x="1" y="50"/>
                  </a:cxn>
                  <a:cxn ang="0">
                    <a:pos x="4" y="55"/>
                  </a:cxn>
                  <a:cxn ang="0">
                    <a:pos x="8" y="60"/>
                  </a:cxn>
                  <a:cxn ang="0">
                    <a:pos x="8" y="60"/>
                  </a:cxn>
                  <a:cxn ang="0">
                    <a:pos x="11" y="61"/>
                  </a:cxn>
                  <a:cxn ang="0">
                    <a:pos x="16" y="61"/>
                  </a:cxn>
                  <a:cxn ang="0">
                    <a:pos x="20" y="58"/>
                  </a:cxn>
                  <a:cxn ang="0">
                    <a:pos x="24" y="55"/>
                  </a:cxn>
                  <a:cxn ang="0">
                    <a:pos x="27" y="51"/>
                  </a:cxn>
                  <a:cxn ang="0">
                    <a:pos x="30" y="47"/>
                  </a:cxn>
                  <a:cxn ang="0">
                    <a:pos x="33" y="41"/>
                  </a:cxn>
                  <a:cxn ang="0">
                    <a:pos x="33" y="37"/>
                  </a:cxn>
                  <a:cxn ang="0">
                    <a:pos x="33" y="37"/>
                  </a:cxn>
                  <a:cxn ang="0">
                    <a:pos x="33" y="31"/>
                  </a:cxn>
                  <a:cxn ang="0">
                    <a:pos x="30" y="25"/>
                  </a:cxn>
                  <a:cxn ang="0">
                    <a:pos x="21" y="13"/>
                  </a:cxn>
                  <a:cxn ang="0">
                    <a:pos x="13" y="3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33" h="61">
                    <a:moveTo>
                      <a:pt x="7" y="0"/>
                    </a:moveTo>
                    <a:lnTo>
                      <a:pt x="7" y="0"/>
                    </a:lnTo>
                    <a:lnTo>
                      <a:pt x="4" y="1"/>
                    </a:lnTo>
                    <a:lnTo>
                      <a:pt x="3" y="4"/>
                    </a:lnTo>
                    <a:lnTo>
                      <a:pt x="1" y="14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1" y="50"/>
                    </a:lnTo>
                    <a:lnTo>
                      <a:pt x="4" y="55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11" y="61"/>
                    </a:lnTo>
                    <a:lnTo>
                      <a:pt x="16" y="61"/>
                    </a:lnTo>
                    <a:lnTo>
                      <a:pt x="20" y="58"/>
                    </a:lnTo>
                    <a:lnTo>
                      <a:pt x="24" y="55"/>
                    </a:lnTo>
                    <a:lnTo>
                      <a:pt x="27" y="51"/>
                    </a:lnTo>
                    <a:lnTo>
                      <a:pt x="30" y="47"/>
                    </a:lnTo>
                    <a:lnTo>
                      <a:pt x="33" y="41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3" y="31"/>
                    </a:lnTo>
                    <a:lnTo>
                      <a:pt x="30" y="25"/>
                    </a:lnTo>
                    <a:lnTo>
                      <a:pt x="21" y="13"/>
                    </a:lnTo>
                    <a:lnTo>
                      <a:pt x="13" y="3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grpSp>
            <p:nvGrpSpPr>
              <p:cNvPr id="65" name="Middle East">
                <a:extLst>
                  <a:ext uri="{FF2B5EF4-FFF2-40B4-BE49-F238E27FC236}">
                    <a16:creationId xmlns:a16="http://schemas.microsoft.com/office/drawing/2014/main" id="{A5863310-64E6-4BF8-880F-DD1EDEE03712}"/>
                  </a:ext>
                </a:extLst>
              </p:cNvPr>
              <p:cNvGrpSpPr/>
              <p:nvPr/>
            </p:nvGrpSpPr>
            <p:grpSpPr>
              <a:xfrm>
                <a:off x="8065482" y="2419499"/>
                <a:ext cx="1077891" cy="728842"/>
                <a:chOff x="5122477" y="3303492"/>
                <a:chExt cx="1037330" cy="701416"/>
              </a:xfrm>
              <a:grpFill/>
            </p:grpSpPr>
            <p:sp>
              <p:nvSpPr>
                <p:cNvPr id="166" name="Saudi Arabia">
                  <a:extLst>
                    <a:ext uri="{FF2B5EF4-FFF2-40B4-BE49-F238E27FC236}">
                      <a16:creationId xmlns:a16="http://schemas.microsoft.com/office/drawing/2014/main" id="{24981551-CADF-38F5-9B7A-B32193666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798" y="3513616"/>
                  <a:ext cx="498687" cy="402501"/>
                </a:xfrm>
                <a:custGeom>
                  <a:avLst/>
                  <a:gdLst/>
                  <a:ahLst/>
                  <a:cxnLst>
                    <a:cxn ang="0">
                      <a:pos x="173" y="54"/>
                    </a:cxn>
                    <a:cxn ang="0">
                      <a:pos x="159" y="51"/>
                    </a:cxn>
                    <a:cxn ang="0">
                      <a:pos x="135" y="33"/>
                    </a:cxn>
                    <a:cxn ang="0">
                      <a:pos x="99" y="10"/>
                    </a:cxn>
                    <a:cxn ang="0">
                      <a:pos x="83" y="2"/>
                    </a:cxn>
                    <a:cxn ang="0">
                      <a:pos x="71" y="2"/>
                    </a:cxn>
                    <a:cxn ang="0">
                      <a:pos x="61" y="5"/>
                    </a:cxn>
                    <a:cxn ang="0">
                      <a:pos x="45" y="7"/>
                    </a:cxn>
                    <a:cxn ang="0">
                      <a:pos x="37" y="16"/>
                    </a:cxn>
                    <a:cxn ang="0">
                      <a:pos x="42" y="19"/>
                    </a:cxn>
                    <a:cxn ang="0">
                      <a:pos x="51" y="29"/>
                    </a:cxn>
                    <a:cxn ang="0">
                      <a:pos x="48" y="33"/>
                    </a:cxn>
                    <a:cxn ang="0">
                      <a:pos x="41" y="37"/>
                    </a:cxn>
                    <a:cxn ang="0">
                      <a:pos x="31" y="40"/>
                    </a:cxn>
                    <a:cxn ang="0">
                      <a:pos x="29" y="46"/>
                    </a:cxn>
                    <a:cxn ang="0">
                      <a:pos x="18" y="51"/>
                    </a:cxn>
                    <a:cxn ang="0">
                      <a:pos x="1" y="44"/>
                    </a:cxn>
                    <a:cxn ang="0">
                      <a:pos x="0" y="54"/>
                    </a:cxn>
                    <a:cxn ang="0">
                      <a:pos x="2" y="71"/>
                    </a:cxn>
                    <a:cxn ang="0">
                      <a:pos x="7" y="77"/>
                    </a:cxn>
                    <a:cxn ang="0">
                      <a:pos x="29" y="107"/>
                    </a:cxn>
                    <a:cxn ang="0">
                      <a:pos x="38" y="124"/>
                    </a:cxn>
                    <a:cxn ang="0">
                      <a:pos x="45" y="137"/>
                    </a:cxn>
                    <a:cxn ang="0">
                      <a:pos x="56" y="147"/>
                    </a:cxn>
                    <a:cxn ang="0">
                      <a:pos x="65" y="160"/>
                    </a:cxn>
                    <a:cxn ang="0">
                      <a:pos x="69" y="167"/>
                    </a:cxn>
                    <a:cxn ang="0">
                      <a:pos x="71" y="185"/>
                    </a:cxn>
                    <a:cxn ang="0">
                      <a:pos x="82" y="205"/>
                    </a:cxn>
                    <a:cxn ang="0">
                      <a:pos x="93" y="214"/>
                    </a:cxn>
                    <a:cxn ang="0">
                      <a:pos x="101" y="225"/>
                    </a:cxn>
                    <a:cxn ang="0">
                      <a:pos x="115" y="251"/>
                    </a:cxn>
                    <a:cxn ang="0">
                      <a:pos x="119" y="259"/>
                    </a:cxn>
                    <a:cxn ang="0">
                      <a:pos x="126" y="272"/>
                    </a:cxn>
                    <a:cxn ang="0">
                      <a:pos x="133" y="268"/>
                    </a:cxn>
                    <a:cxn ang="0">
                      <a:pos x="133" y="259"/>
                    </a:cxn>
                    <a:cxn ang="0">
                      <a:pos x="140" y="253"/>
                    </a:cxn>
                    <a:cxn ang="0">
                      <a:pos x="145" y="253"/>
                    </a:cxn>
                    <a:cxn ang="0">
                      <a:pos x="152" y="255"/>
                    </a:cxn>
                    <a:cxn ang="0">
                      <a:pos x="172" y="256"/>
                    </a:cxn>
                    <a:cxn ang="0">
                      <a:pos x="189" y="259"/>
                    </a:cxn>
                    <a:cxn ang="0">
                      <a:pos x="197" y="262"/>
                    </a:cxn>
                    <a:cxn ang="0">
                      <a:pos x="204" y="256"/>
                    </a:cxn>
                    <a:cxn ang="0">
                      <a:pos x="217" y="243"/>
                    </a:cxn>
                    <a:cxn ang="0">
                      <a:pos x="234" y="234"/>
                    </a:cxn>
                    <a:cxn ang="0">
                      <a:pos x="261" y="232"/>
                    </a:cxn>
                    <a:cxn ang="0">
                      <a:pos x="325" y="212"/>
                    </a:cxn>
                    <a:cxn ang="0">
                      <a:pos x="332" y="195"/>
                    </a:cxn>
                    <a:cxn ang="0">
                      <a:pos x="337" y="175"/>
                    </a:cxn>
                    <a:cxn ang="0">
                      <a:pos x="328" y="167"/>
                    </a:cxn>
                    <a:cxn ang="0">
                      <a:pos x="288" y="162"/>
                    </a:cxn>
                    <a:cxn ang="0">
                      <a:pos x="278" y="151"/>
                    </a:cxn>
                    <a:cxn ang="0">
                      <a:pos x="273" y="141"/>
                    </a:cxn>
                    <a:cxn ang="0">
                      <a:pos x="266" y="135"/>
                    </a:cxn>
                    <a:cxn ang="0">
                      <a:pos x="256" y="125"/>
                    </a:cxn>
                    <a:cxn ang="0">
                      <a:pos x="250" y="117"/>
                    </a:cxn>
                    <a:cxn ang="0">
                      <a:pos x="247" y="108"/>
                    </a:cxn>
                    <a:cxn ang="0">
                      <a:pos x="247" y="100"/>
                    </a:cxn>
                    <a:cxn ang="0">
                      <a:pos x="240" y="91"/>
                    </a:cxn>
                    <a:cxn ang="0">
                      <a:pos x="224" y="71"/>
                    </a:cxn>
                    <a:cxn ang="0">
                      <a:pos x="209" y="64"/>
                    </a:cxn>
                  </a:cxnLst>
                  <a:rect l="0" t="0" r="r" b="b"/>
                  <a:pathLst>
                    <a:path w="337" h="272">
                      <a:moveTo>
                        <a:pt x="202" y="57"/>
                      </a:moveTo>
                      <a:lnTo>
                        <a:pt x="202" y="57"/>
                      </a:lnTo>
                      <a:lnTo>
                        <a:pt x="173" y="54"/>
                      </a:lnTo>
                      <a:lnTo>
                        <a:pt x="173" y="54"/>
                      </a:lnTo>
                      <a:lnTo>
                        <a:pt x="163" y="53"/>
                      </a:lnTo>
                      <a:lnTo>
                        <a:pt x="159" y="51"/>
                      </a:lnTo>
                      <a:lnTo>
                        <a:pt x="153" y="49"/>
                      </a:lnTo>
                      <a:lnTo>
                        <a:pt x="153" y="49"/>
                      </a:lnTo>
                      <a:lnTo>
                        <a:pt x="135" y="33"/>
                      </a:lnTo>
                      <a:lnTo>
                        <a:pt x="115" y="20"/>
                      </a:lnTo>
                      <a:lnTo>
                        <a:pt x="115" y="20"/>
                      </a:lnTo>
                      <a:lnTo>
                        <a:pt x="99" y="10"/>
                      </a:lnTo>
                      <a:lnTo>
                        <a:pt x="91" y="5"/>
                      </a:lnTo>
                      <a:lnTo>
                        <a:pt x="83" y="2"/>
                      </a:lnTo>
                      <a:lnTo>
                        <a:pt x="83" y="2"/>
                      </a:lnTo>
                      <a:lnTo>
                        <a:pt x="78" y="0"/>
                      </a:lnTo>
                      <a:lnTo>
                        <a:pt x="71" y="2"/>
                      </a:lnTo>
                      <a:lnTo>
                        <a:pt x="71" y="2"/>
                      </a:lnTo>
                      <a:lnTo>
                        <a:pt x="66" y="2"/>
                      </a:lnTo>
                      <a:lnTo>
                        <a:pt x="64" y="3"/>
                      </a:lnTo>
                      <a:lnTo>
                        <a:pt x="61" y="5"/>
                      </a:lnTo>
                      <a:lnTo>
                        <a:pt x="54" y="6"/>
                      </a:lnTo>
                      <a:lnTo>
                        <a:pt x="54" y="6"/>
                      </a:lnTo>
                      <a:lnTo>
                        <a:pt x="45" y="7"/>
                      </a:lnTo>
                      <a:lnTo>
                        <a:pt x="39" y="12"/>
                      </a:lnTo>
                      <a:lnTo>
                        <a:pt x="37" y="14"/>
                      </a:lnTo>
                      <a:lnTo>
                        <a:pt x="37" y="16"/>
                      </a:lnTo>
                      <a:lnTo>
                        <a:pt x="38" y="16"/>
                      </a:lnTo>
                      <a:lnTo>
                        <a:pt x="38" y="16"/>
                      </a:lnTo>
                      <a:lnTo>
                        <a:pt x="42" y="19"/>
                      </a:lnTo>
                      <a:lnTo>
                        <a:pt x="46" y="23"/>
                      </a:lnTo>
                      <a:lnTo>
                        <a:pt x="49" y="27"/>
                      </a:lnTo>
                      <a:lnTo>
                        <a:pt x="51" y="29"/>
                      </a:lnTo>
                      <a:lnTo>
                        <a:pt x="49" y="30"/>
                      </a:lnTo>
                      <a:lnTo>
                        <a:pt x="49" y="30"/>
                      </a:lnTo>
                      <a:lnTo>
                        <a:pt x="48" y="33"/>
                      </a:lnTo>
                      <a:lnTo>
                        <a:pt x="45" y="34"/>
                      </a:lnTo>
                      <a:lnTo>
                        <a:pt x="44" y="37"/>
                      </a:lnTo>
                      <a:lnTo>
                        <a:pt x="41" y="37"/>
                      </a:lnTo>
                      <a:lnTo>
                        <a:pt x="41" y="37"/>
                      </a:lnTo>
                      <a:lnTo>
                        <a:pt x="34" y="39"/>
                      </a:lnTo>
                      <a:lnTo>
                        <a:pt x="31" y="40"/>
                      </a:lnTo>
                      <a:lnTo>
                        <a:pt x="31" y="43"/>
                      </a:lnTo>
                      <a:lnTo>
                        <a:pt x="31" y="43"/>
                      </a:lnTo>
                      <a:lnTo>
                        <a:pt x="29" y="46"/>
                      </a:lnTo>
                      <a:lnTo>
                        <a:pt x="27" y="49"/>
                      </a:lnTo>
                      <a:lnTo>
                        <a:pt x="22" y="51"/>
                      </a:lnTo>
                      <a:lnTo>
                        <a:pt x="18" y="51"/>
                      </a:lnTo>
                      <a:lnTo>
                        <a:pt x="18" y="51"/>
                      </a:lnTo>
                      <a:lnTo>
                        <a:pt x="11" y="49"/>
                      </a:lnTo>
                      <a:lnTo>
                        <a:pt x="1" y="44"/>
                      </a:lnTo>
                      <a:lnTo>
                        <a:pt x="0" y="50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64"/>
                      </a:lnTo>
                      <a:lnTo>
                        <a:pt x="1" y="69"/>
                      </a:lnTo>
                      <a:lnTo>
                        <a:pt x="2" y="71"/>
                      </a:lnTo>
                      <a:lnTo>
                        <a:pt x="2" y="71"/>
                      </a:lnTo>
                      <a:lnTo>
                        <a:pt x="4" y="74"/>
                      </a:lnTo>
                      <a:lnTo>
                        <a:pt x="7" y="77"/>
                      </a:lnTo>
                      <a:lnTo>
                        <a:pt x="15" y="88"/>
                      </a:lnTo>
                      <a:lnTo>
                        <a:pt x="15" y="88"/>
                      </a:lnTo>
                      <a:lnTo>
                        <a:pt x="29" y="107"/>
                      </a:lnTo>
                      <a:lnTo>
                        <a:pt x="35" y="117"/>
                      </a:lnTo>
                      <a:lnTo>
                        <a:pt x="38" y="124"/>
                      </a:lnTo>
                      <a:lnTo>
                        <a:pt x="38" y="124"/>
                      </a:lnTo>
                      <a:lnTo>
                        <a:pt x="39" y="128"/>
                      </a:lnTo>
                      <a:lnTo>
                        <a:pt x="41" y="133"/>
                      </a:lnTo>
                      <a:lnTo>
                        <a:pt x="45" y="137"/>
                      </a:lnTo>
                      <a:lnTo>
                        <a:pt x="51" y="141"/>
                      </a:lnTo>
                      <a:lnTo>
                        <a:pt x="51" y="141"/>
                      </a:lnTo>
                      <a:lnTo>
                        <a:pt x="56" y="147"/>
                      </a:lnTo>
                      <a:lnTo>
                        <a:pt x="59" y="151"/>
                      </a:lnTo>
                      <a:lnTo>
                        <a:pt x="62" y="157"/>
                      </a:lnTo>
                      <a:lnTo>
                        <a:pt x="65" y="160"/>
                      </a:lnTo>
                      <a:lnTo>
                        <a:pt x="65" y="160"/>
                      </a:lnTo>
                      <a:lnTo>
                        <a:pt x="68" y="162"/>
                      </a:lnTo>
                      <a:lnTo>
                        <a:pt x="69" y="167"/>
                      </a:lnTo>
                      <a:lnTo>
                        <a:pt x="69" y="178"/>
                      </a:lnTo>
                      <a:lnTo>
                        <a:pt x="69" y="178"/>
                      </a:lnTo>
                      <a:lnTo>
                        <a:pt x="71" y="185"/>
                      </a:lnTo>
                      <a:lnTo>
                        <a:pt x="72" y="192"/>
                      </a:lnTo>
                      <a:lnTo>
                        <a:pt x="76" y="199"/>
                      </a:lnTo>
                      <a:lnTo>
                        <a:pt x="82" y="205"/>
                      </a:lnTo>
                      <a:lnTo>
                        <a:pt x="82" y="205"/>
                      </a:lnTo>
                      <a:lnTo>
                        <a:pt x="88" y="208"/>
                      </a:lnTo>
                      <a:lnTo>
                        <a:pt x="93" y="214"/>
                      </a:lnTo>
                      <a:lnTo>
                        <a:pt x="98" y="219"/>
                      </a:lnTo>
                      <a:lnTo>
                        <a:pt x="101" y="225"/>
                      </a:lnTo>
                      <a:lnTo>
                        <a:pt x="101" y="225"/>
                      </a:lnTo>
                      <a:lnTo>
                        <a:pt x="108" y="239"/>
                      </a:lnTo>
                      <a:lnTo>
                        <a:pt x="115" y="251"/>
                      </a:lnTo>
                      <a:lnTo>
                        <a:pt x="115" y="251"/>
                      </a:lnTo>
                      <a:lnTo>
                        <a:pt x="118" y="253"/>
                      </a:lnTo>
                      <a:lnTo>
                        <a:pt x="119" y="256"/>
                      </a:lnTo>
                      <a:lnTo>
                        <a:pt x="119" y="259"/>
                      </a:lnTo>
                      <a:lnTo>
                        <a:pt x="120" y="262"/>
                      </a:lnTo>
                      <a:lnTo>
                        <a:pt x="120" y="262"/>
                      </a:lnTo>
                      <a:lnTo>
                        <a:pt x="126" y="272"/>
                      </a:lnTo>
                      <a:lnTo>
                        <a:pt x="126" y="272"/>
                      </a:lnTo>
                      <a:lnTo>
                        <a:pt x="133" y="268"/>
                      </a:lnTo>
                      <a:lnTo>
                        <a:pt x="133" y="268"/>
                      </a:lnTo>
                      <a:lnTo>
                        <a:pt x="133" y="263"/>
                      </a:lnTo>
                      <a:lnTo>
                        <a:pt x="133" y="261"/>
                      </a:lnTo>
                      <a:lnTo>
                        <a:pt x="133" y="259"/>
                      </a:lnTo>
                      <a:lnTo>
                        <a:pt x="133" y="259"/>
                      </a:lnTo>
                      <a:lnTo>
                        <a:pt x="136" y="255"/>
                      </a:lnTo>
                      <a:lnTo>
                        <a:pt x="140" y="253"/>
                      </a:lnTo>
                      <a:lnTo>
                        <a:pt x="140" y="253"/>
                      </a:lnTo>
                      <a:lnTo>
                        <a:pt x="142" y="253"/>
                      </a:lnTo>
                      <a:lnTo>
                        <a:pt x="145" y="253"/>
                      </a:lnTo>
                      <a:lnTo>
                        <a:pt x="147" y="255"/>
                      </a:lnTo>
                      <a:lnTo>
                        <a:pt x="152" y="255"/>
                      </a:lnTo>
                      <a:lnTo>
                        <a:pt x="152" y="255"/>
                      </a:lnTo>
                      <a:lnTo>
                        <a:pt x="163" y="255"/>
                      </a:lnTo>
                      <a:lnTo>
                        <a:pt x="172" y="256"/>
                      </a:lnTo>
                      <a:lnTo>
                        <a:pt x="172" y="256"/>
                      </a:lnTo>
                      <a:lnTo>
                        <a:pt x="175" y="258"/>
                      </a:lnTo>
                      <a:lnTo>
                        <a:pt x="182" y="258"/>
                      </a:lnTo>
                      <a:lnTo>
                        <a:pt x="189" y="259"/>
                      </a:lnTo>
                      <a:lnTo>
                        <a:pt x="194" y="261"/>
                      </a:lnTo>
                      <a:lnTo>
                        <a:pt x="194" y="261"/>
                      </a:lnTo>
                      <a:lnTo>
                        <a:pt x="197" y="262"/>
                      </a:lnTo>
                      <a:lnTo>
                        <a:pt x="200" y="262"/>
                      </a:lnTo>
                      <a:lnTo>
                        <a:pt x="203" y="261"/>
                      </a:lnTo>
                      <a:lnTo>
                        <a:pt x="204" y="256"/>
                      </a:lnTo>
                      <a:lnTo>
                        <a:pt x="204" y="256"/>
                      </a:lnTo>
                      <a:lnTo>
                        <a:pt x="210" y="251"/>
                      </a:lnTo>
                      <a:lnTo>
                        <a:pt x="217" y="243"/>
                      </a:lnTo>
                      <a:lnTo>
                        <a:pt x="230" y="235"/>
                      </a:lnTo>
                      <a:lnTo>
                        <a:pt x="230" y="235"/>
                      </a:lnTo>
                      <a:lnTo>
                        <a:pt x="234" y="234"/>
                      </a:lnTo>
                      <a:lnTo>
                        <a:pt x="243" y="234"/>
                      </a:lnTo>
                      <a:lnTo>
                        <a:pt x="253" y="234"/>
                      </a:lnTo>
                      <a:lnTo>
                        <a:pt x="261" y="232"/>
                      </a:lnTo>
                      <a:lnTo>
                        <a:pt x="261" y="232"/>
                      </a:lnTo>
                      <a:lnTo>
                        <a:pt x="295" y="222"/>
                      </a:lnTo>
                      <a:lnTo>
                        <a:pt x="325" y="212"/>
                      </a:lnTo>
                      <a:lnTo>
                        <a:pt x="325" y="212"/>
                      </a:lnTo>
                      <a:lnTo>
                        <a:pt x="328" y="207"/>
                      </a:lnTo>
                      <a:lnTo>
                        <a:pt x="332" y="195"/>
                      </a:lnTo>
                      <a:lnTo>
                        <a:pt x="337" y="178"/>
                      </a:lnTo>
                      <a:lnTo>
                        <a:pt x="337" y="178"/>
                      </a:lnTo>
                      <a:lnTo>
                        <a:pt x="337" y="175"/>
                      </a:lnTo>
                      <a:lnTo>
                        <a:pt x="334" y="171"/>
                      </a:lnTo>
                      <a:lnTo>
                        <a:pt x="331" y="168"/>
                      </a:lnTo>
                      <a:lnTo>
                        <a:pt x="328" y="167"/>
                      </a:lnTo>
                      <a:lnTo>
                        <a:pt x="328" y="167"/>
                      </a:lnTo>
                      <a:lnTo>
                        <a:pt x="308" y="165"/>
                      </a:lnTo>
                      <a:lnTo>
                        <a:pt x="288" y="162"/>
                      </a:lnTo>
                      <a:lnTo>
                        <a:pt x="288" y="162"/>
                      </a:lnTo>
                      <a:lnTo>
                        <a:pt x="283" y="157"/>
                      </a:lnTo>
                      <a:lnTo>
                        <a:pt x="278" y="151"/>
                      </a:lnTo>
                      <a:lnTo>
                        <a:pt x="276" y="145"/>
                      </a:lnTo>
                      <a:lnTo>
                        <a:pt x="276" y="145"/>
                      </a:lnTo>
                      <a:lnTo>
                        <a:pt x="273" y="141"/>
                      </a:lnTo>
                      <a:lnTo>
                        <a:pt x="270" y="135"/>
                      </a:lnTo>
                      <a:lnTo>
                        <a:pt x="270" y="135"/>
                      </a:lnTo>
                      <a:lnTo>
                        <a:pt x="266" y="135"/>
                      </a:lnTo>
                      <a:lnTo>
                        <a:pt x="263" y="134"/>
                      </a:lnTo>
                      <a:lnTo>
                        <a:pt x="258" y="131"/>
                      </a:lnTo>
                      <a:lnTo>
                        <a:pt x="256" y="125"/>
                      </a:lnTo>
                      <a:lnTo>
                        <a:pt x="256" y="125"/>
                      </a:lnTo>
                      <a:lnTo>
                        <a:pt x="253" y="123"/>
                      </a:lnTo>
                      <a:lnTo>
                        <a:pt x="250" y="117"/>
                      </a:lnTo>
                      <a:lnTo>
                        <a:pt x="247" y="113"/>
                      </a:lnTo>
                      <a:lnTo>
                        <a:pt x="247" y="110"/>
                      </a:lnTo>
                      <a:lnTo>
                        <a:pt x="247" y="108"/>
                      </a:lnTo>
                      <a:lnTo>
                        <a:pt x="247" y="108"/>
                      </a:lnTo>
                      <a:lnTo>
                        <a:pt x="248" y="104"/>
                      </a:lnTo>
                      <a:lnTo>
                        <a:pt x="247" y="100"/>
                      </a:lnTo>
                      <a:lnTo>
                        <a:pt x="244" y="96"/>
                      </a:lnTo>
                      <a:lnTo>
                        <a:pt x="240" y="91"/>
                      </a:lnTo>
                      <a:lnTo>
                        <a:pt x="240" y="91"/>
                      </a:lnTo>
                      <a:lnTo>
                        <a:pt x="230" y="81"/>
                      </a:lnTo>
                      <a:lnTo>
                        <a:pt x="226" y="77"/>
                      </a:lnTo>
                      <a:lnTo>
                        <a:pt x="224" y="71"/>
                      </a:lnTo>
                      <a:lnTo>
                        <a:pt x="224" y="71"/>
                      </a:lnTo>
                      <a:lnTo>
                        <a:pt x="221" y="66"/>
                      </a:lnTo>
                      <a:lnTo>
                        <a:pt x="209" y="64"/>
                      </a:lnTo>
                      <a:lnTo>
                        <a:pt x="202" y="5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7" name="Afghanistan">
                  <a:extLst>
                    <a:ext uri="{FF2B5EF4-FFF2-40B4-BE49-F238E27FC236}">
                      <a16:creationId xmlns:a16="http://schemas.microsoft.com/office/drawing/2014/main" id="{1C3B16A5-3BE5-2D2B-7204-F459ECED1B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8786" y="3347880"/>
                  <a:ext cx="335911" cy="239725"/>
                </a:xfrm>
                <a:custGeom>
                  <a:avLst/>
                  <a:gdLst/>
                  <a:ahLst/>
                  <a:cxnLst>
                    <a:cxn ang="0">
                      <a:pos x="216" y="21"/>
                    </a:cxn>
                    <a:cxn ang="0">
                      <a:pos x="206" y="21"/>
                    </a:cxn>
                    <a:cxn ang="0">
                      <a:pos x="187" y="33"/>
                    </a:cxn>
                    <a:cxn ang="0">
                      <a:pos x="179" y="30"/>
                    </a:cxn>
                    <a:cxn ang="0">
                      <a:pos x="180" y="14"/>
                    </a:cxn>
                    <a:cxn ang="0">
                      <a:pos x="176" y="10"/>
                    </a:cxn>
                    <a:cxn ang="0">
                      <a:pos x="173" y="0"/>
                    </a:cxn>
                    <a:cxn ang="0">
                      <a:pos x="159" y="10"/>
                    </a:cxn>
                    <a:cxn ang="0">
                      <a:pos x="156" y="16"/>
                    </a:cxn>
                    <a:cxn ang="0">
                      <a:pos x="143" y="21"/>
                    </a:cxn>
                    <a:cxn ang="0">
                      <a:pos x="136" y="24"/>
                    </a:cxn>
                    <a:cxn ang="0">
                      <a:pos x="126" y="25"/>
                    </a:cxn>
                    <a:cxn ang="0">
                      <a:pos x="116" y="23"/>
                    </a:cxn>
                    <a:cxn ang="0">
                      <a:pos x="106" y="20"/>
                    </a:cxn>
                    <a:cxn ang="0">
                      <a:pos x="95" y="18"/>
                    </a:cxn>
                    <a:cxn ang="0">
                      <a:pos x="82" y="17"/>
                    </a:cxn>
                    <a:cxn ang="0">
                      <a:pos x="74" y="23"/>
                    </a:cxn>
                    <a:cxn ang="0">
                      <a:pos x="68" y="27"/>
                    </a:cxn>
                    <a:cxn ang="0">
                      <a:pos x="59" y="43"/>
                    </a:cxn>
                    <a:cxn ang="0">
                      <a:pos x="41" y="51"/>
                    </a:cxn>
                    <a:cxn ang="0">
                      <a:pos x="35" y="58"/>
                    </a:cxn>
                    <a:cxn ang="0">
                      <a:pos x="27" y="57"/>
                    </a:cxn>
                    <a:cxn ang="0">
                      <a:pos x="15" y="54"/>
                    </a:cxn>
                    <a:cxn ang="0">
                      <a:pos x="8" y="61"/>
                    </a:cxn>
                    <a:cxn ang="0">
                      <a:pos x="2" y="74"/>
                    </a:cxn>
                    <a:cxn ang="0">
                      <a:pos x="1" y="88"/>
                    </a:cxn>
                    <a:cxn ang="0">
                      <a:pos x="0" y="99"/>
                    </a:cxn>
                    <a:cxn ang="0">
                      <a:pos x="2" y="117"/>
                    </a:cxn>
                    <a:cxn ang="0">
                      <a:pos x="11" y="126"/>
                    </a:cxn>
                    <a:cxn ang="0">
                      <a:pos x="18" y="132"/>
                    </a:cxn>
                    <a:cxn ang="0">
                      <a:pos x="5" y="151"/>
                    </a:cxn>
                    <a:cxn ang="0">
                      <a:pos x="5" y="159"/>
                    </a:cxn>
                    <a:cxn ang="0">
                      <a:pos x="31" y="162"/>
                    </a:cxn>
                    <a:cxn ang="0">
                      <a:pos x="95" y="155"/>
                    </a:cxn>
                    <a:cxn ang="0">
                      <a:pos x="94" y="138"/>
                    </a:cxn>
                    <a:cxn ang="0">
                      <a:pos x="106" y="131"/>
                    </a:cxn>
                    <a:cxn ang="0">
                      <a:pos x="118" y="128"/>
                    </a:cxn>
                    <a:cxn ang="0">
                      <a:pos x="125" y="122"/>
                    </a:cxn>
                    <a:cxn ang="0">
                      <a:pos x="135" y="122"/>
                    </a:cxn>
                    <a:cxn ang="0">
                      <a:pos x="142" y="115"/>
                    </a:cxn>
                    <a:cxn ang="0">
                      <a:pos x="148" y="98"/>
                    </a:cxn>
                    <a:cxn ang="0">
                      <a:pos x="158" y="94"/>
                    </a:cxn>
                    <a:cxn ang="0">
                      <a:pos x="152" y="82"/>
                    </a:cxn>
                    <a:cxn ang="0">
                      <a:pos x="162" y="82"/>
                    </a:cxn>
                    <a:cxn ang="0">
                      <a:pos x="170" y="81"/>
                    </a:cxn>
                    <a:cxn ang="0">
                      <a:pos x="172" y="68"/>
                    </a:cxn>
                    <a:cxn ang="0">
                      <a:pos x="180" y="57"/>
                    </a:cxn>
                    <a:cxn ang="0">
                      <a:pos x="177" y="48"/>
                    </a:cxn>
                    <a:cxn ang="0">
                      <a:pos x="176" y="41"/>
                    </a:cxn>
                    <a:cxn ang="0">
                      <a:pos x="182" y="38"/>
                    </a:cxn>
                    <a:cxn ang="0">
                      <a:pos x="195" y="33"/>
                    </a:cxn>
                    <a:cxn ang="0">
                      <a:pos x="212" y="30"/>
                    </a:cxn>
                    <a:cxn ang="0">
                      <a:pos x="227" y="24"/>
                    </a:cxn>
                    <a:cxn ang="0">
                      <a:pos x="220" y="23"/>
                    </a:cxn>
                  </a:cxnLst>
                  <a:rect l="0" t="0" r="r" b="b"/>
                  <a:pathLst>
                    <a:path w="227" h="162">
                      <a:moveTo>
                        <a:pt x="220" y="23"/>
                      </a:moveTo>
                      <a:lnTo>
                        <a:pt x="220" y="23"/>
                      </a:lnTo>
                      <a:lnTo>
                        <a:pt x="217" y="23"/>
                      </a:lnTo>
                      <a:lnTo>
                        <a:pt x="216" y="21"/>
                      </a:lnTo>
                      <a:lnTo>
                        <a:pt x="213" y="18"/>
                      </a:lnTo>
                      <a:lnTo>
                        <a:pt x="213" y="18"/>
                      </a:lnTo>
                      <a:lnTo>
                        <a:pt x="210" y="18"/>
                      </a:lnTo>
                      <a:lnTo>
                        <a:pt x="206" y="21"/>
                      </a:lnTo>
                      <a:lnTo>
                        <a:pt x="196" y="30"/>
                      </a:lnTo>
                      <a:lnTo>
                        <a:pt x="196" y="30"/>
                      </a:lnTo>
                      <a:lnTo>
                        <a:pt x="187" y="33"/>
                      </a:lnTo>
                      <a:lnTo>
                        <a:pt x="187" y="33"/>
                      </a:lnTo>
                      <a:lnTo>
                        <a:pt x="183" y="34"/>
                      </a:lnTo>
                      <a:lnTo>
                        <a:pt x="180" y="33"/>
                      </a:lnTo>
                      <a:lnTo>
                        <a:pt x="180" y="33"/>
                      </a:lnTo>
                      <a:lnTo>
                        <a:pt x="179" y="30"/>
                      </a:lnTo>
                      <a:lnTo>
                        <a:pt x="179" y="28"/>
                      </a:lnTo>
                      <a:lnTo>
                        <a:pt x="180" y="23"/>
                      </a:lnTo>
                      <a:lnTo>
                        <a:pt x="182" y="17"/>
                      </a:lnTo>
                      <a:lnTo>
                        <a:pt x="180" y="14"/>
                      </a:lnTo>
                      <a:lnTo>
                        <a:pt x="179" y="13"/>
                      </a:lnTo>
                      <a:lnTo>
                        <a:pt x="179" y="13"/>
                      </a:lnTo>
                      <a:lnTo>
                        <a:pt x="177" y="11"/>
                      </a:lnTo>
                      <a:lnTo>
                        <a:pt x="176" y="10"/>
                      </a:lnTo>
                      <a:lnTo>
                        <a:pt x="176" y="6"/>
                      </a:lnTo>
                      <a:lnTo>
                        <a:pt x="175" y="1"/>
                      </a:lnTo>
                      <a:lnTo>
                        <a:pt x="175" y="0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167" y="1"/>
                      </a:lnTo>
                      <a:lnTo>
                        <a:pt x="163" y="6"/>
                      </a:lnTo>
                      <a:lnTo>
                        <a:pt x="159" y="10"/>
                      </a:lnTo>
                      <a:lnTo>
                        <a:pt x="158" y="14"/>
                      </a:lnTo>
                      <a:lnTo>
                        <a:pt x="158" y="14"/>
                      </a:lnTo>
                      <a:lnTo>
                        <a:pt x="158" y="16"/>
                      </a:lnTo>
                      <a:lnTo>
                        <a:pt x="156" y="16"/>
                      </a:lnTo>
                      <a:lnTo>
                        <a:pt x="150" y="17"/>
                      </a:lnTo>
                      <a:lnTo>
                        <a:pt x="145" y="18"/>
                      </a:lnTo>
                      <a:lnTo>
                        <a:pt x="143" y="20"/>
                      </a:lnTo>
                      <a:lnTo>
                        <a:pt x="143" y="21"/>
                      </a:lnTo>
                      <a:lnTo>
                        <a:pt x="143" y="21"/>
                      </a:lnTo>
                      <a:lnTo>
                        <a:pt x="142" y="23"/>
                      </a:lnTo>
                      <a:lnTo>
                        <a:pt x="140" y="23"/>
                      </a:lnTo>
                      <a:lnTo>
                        <a:pt x="136" y="24"/>
                      </a:lnTo>
                      <a:lnTo>
                        <a:pt x="130" y="24"/>
                      </a:lnTo>
                      <a:lnTo>
                        <a:pt x="128" y="24"/>
                      </a:lnTo>
                      <a:lnTo>
                        <a:pt x="126" y="25"/>
                      </a:lnTo>
                      <a:lnTo>
                        <a:pt x="126" y="25"/>
                      </a:lnTo>
                      <a:lnTo>
                        <a:pt x="125" y="27"/>
                      </a:lnTo>
                      <a:lnTo>
                        <a:pt x="123" y="27"/>
                      </a:lnTo>
                      <a:lnTo>
                        <a:pt x="121" y="25"/>
                      </a:lnTo>
                      <a:lnTo>
                        <a:pt x="116" y="23"/>
                      </a:lnTo>
                      <a:lnTo>
                        <a:pt x="112" y="23"/>
                      </a:lnTo>
                      <a:lnTo>
                        <a:pt x="112" y="23"/>
                      </a:lnTo>
                      <a:lnTo>
                        <a:pt x="109" y="21"/>
                      </a:lnTo>
                      <a:lnTo>
                        <a:pt x="106" y="20"/>
                      </a:lnTo>
                      <a:lnTo>
                        <a:pt x="103" y="17"/>
                      </a:lnTo>
                      <a:lnTo>
                        <a:pt x="99" y="17"/>
                      </a:lnTo>
                      <a:lnTo>
                        <a:pt x="99" y="17"/>
                      </a:lnTo>
                      <a:lnTo>
                        <a:pt x="95" y="18"/>
                      </a:lnTo>
                      <a:lnTo>
                        <a:pt x="92" y="17"/>
                      </a:lnTo>
                      <a:lnTo>
                        <a:pt x="86" y="16"/>
                      </a:lnTo>
                      <a:lnTo>
                        <a:pt x="86" y="16"/>
                      </a:lnTo>
                      <a:lnTo>
                        <a:pt x="82" y="17"/>
                      </a:lnTo>
                      <a:lnTo>
                        <a:pt x="79" y="20"/>
                      </a:lnTo>
                      <a:lnTo>
                        <a:pt x="76" y="23"/>
                      </a:lnTo>
                      <a:lnTo>
                        <a:pt x="75" y="23"/>
                      </a:lnTo>
                      <a:lnTo>
                        <a:pt x="74" y="23"/>
                      </a:lnTo>
                      <a:lnTo>
                        <a:pt x="74" y="23"/>
                      </a:lnTo>
                      <a:lnTo>
                        <a:pt x="72" y="23"/>
                      </a:lnTo>
                      <a:lnTo>
                        <a:pt x="69" y="24"/>
                      </a:lnTo>
                      <a:lnTo>
                        <a:pt x="68" y="27"/>
                      </a:lnTo>
                      <a:lnTo>
                        <a:pt x="64" y="38"/>
                      </a:lnTo>
                      <a:lnTo>
                        <a:pt x="64" y="38"/>
                      </a:lnTo>
                      <a:lnTo>
                        <a:pt x="62" y="41"/>
                      </a:lnTo>
                      <a:lnTo>
                        <a:pt x="59" y="43"/>
                      </a:lnTo>
                      <a:lnTo>
                        <a:pt x="51" y="45"/>
                      </a:lnTo>
                      <a:lnTo>
                        <a:pt x="44" y="48"/>
                      </a:lnTo>
                      <a:lnTo>
                        <a:pt x="42" y="50"/>
                      </a:lnTo>
                      <a:lnTo>
                        <a:pt x="41" y="51"/>
                      </a:lnTo>
                      <a:lnTo>
                        <a:pt x="41" y="51"/>
                      </a:lnTo>
                      <a:lnTo>
                        <a:pt x="41" y="54"/>
                      </a:lnTo>
                      <a:lnTo>
                        <a:pt x="39" y="57"/>
                      </a:lnTo>
                      <a:lnTo>
                        <a:pt x="35" y="58"/>
                      </a:lnTo>
                      <a:lnTo>
                        <a:pt x="29" y="60"/>
                      </a:lnTo>
                      <a:lnTo>
                        <a:pt x="28" y="58"/>
                      </a:lnTo>
                      <a:lnTo>
                        <a:pt x="27" y="57"/>
                      </a:lnTo>
                      <a:lnTo>
                        <a:pt x="27" y="57"/>
                      </a:lnTo>
                      <a:lnTo>
                        <a:pt x="25" y="55"/>
                      </a:lnTo>
                      <a:lnTo>
                        <a:pt x="21" y="54"/>
                      </a:lnTo>
                      <a:lnTo>
                        <a:pt x="15" y="54"/>
                      </a:lnTo>
                      <a:lnTo>
                        <a:pt x="15" y="54"/>
                      </a:lnTo>
                      <a:lnTo>
                        <a:pt x="14" y="54"/>
                      </a:lnTo>
                      <a:lnTo>
                        <a:pt x="11" y="54"/>
                      </a:lnTo>
                      <a:lnTo>
                        <a:pt x="10" y="57"/>
                      </a:lnTo>
                      <a:lnTo>
                        <a:pt x="8" y="61"/>
                      </a:lnTo>
                      <a:lnTo>
                        <a:pt x="8" y="61"/>
                      </a:lnTo>
                      <a:lnTo>
                        <a:pt x="8" y="65"/>
                      </a:lnTo>
                      <a:lnTo>
                        <a:pt x="5" y="70"/>
                      </a:lnTo>
                      <a:lnTo>
                        <a:pt x="2" y="74"/>
                      </a:lnTo>
                      <a:lnTo>
                        <a:pt x="2" y="74"/>
                      </a:lnTo>
                      <a:lnTo>
                        <a:pt x="0" y="81"/>
                      </a:lnTo>
                      <a:lnTo>
                        <a:pt x="0" y="84"/>
                      </a:lnTo>
                      <a:lnTo>
                        <a:pt x="1" y="88"/>
                      </a:lnTo>
                      <a:lnTo>
                        <a:pt x="1" y="88"/>
                      </a:lnTo>
                      <a:lnTo>
                        <a:pt x="1" y="91"/>
                      </a:lnTo>
                      <a:lnTo>
                        <a:pt x="0" y="95"/>
                      </a:lnTo>
                      <a:lnTo>
                        <a:pt x="0" y="99"/>
                      </a:lnTo>
                      <a:lnTo>
                        <a:pt x="1" y="105"/>
                      </a:lnTo>
                      <a:lnTo>
                        <a:pt x="1" y="105"/>
                      </a:lnTo>
                      <a:lnTo>
                        <a:pt x="2" y="111"/>
                      </a:lnTo>
                      <a:lnTo>
                        <a:pt x="2" y="117"/>
                      </a:lnTo>
                      <a:lnTo>
                        <a:pt x="2" y="124"/>
                      </a:lnTo>
                      <a:lnTo>
                        <a:pt x="2" y="124"/>
                      </a:lnTo>
                      <a:lnTo>
                        <a:pt x="5" y="125"/>
                      </a:lnTo>
                      <a:lnTo>
                        <a:pt x="11" y="126"/>
                      </a:lnTo>
                      <a:lnTo>
                        <a:pt x="15" y="128"/>
                      </a:lnTo>
                      <a:lnTo>
                        <a:pt x="18" y="129"/>
                      </a:lnTo>
                      <a:lnTo>
                        <a:pt x="18" y="132"/>
                      </a:lnTo>
                      <a:lnTo>
                        <a:pt x="18" y="132"/>
                      </a:lnTo>
                      <a:lnTo>
                        <a:pt x="20" y="135"/>
                      </a:lnTo>
                      <a:lnTo>
                        <a:pt x="17" y="138"/>
                      </a:lnTo>
                      <a:lnTo>
                        <a:pt x="12" y="144"/>
                      </a:lnTo>
                      <a:lnTo>
                        <a:pt x="5" y="151"/>
                      </a:lnTo>
                      <a:lnTo>
                        <a:pt x="2" y="155"/>
                      </a:lnTo>
                      <a:lnTo>
                        <a:pt x="2" y="155"/>
                      </a:lnTo>
                      <a:lnTo>
                        <a:pt x="2" y="156"/>
                      </a:lnTo>
                      <a:lnTo>
                        <a:pt x="5" y="159"/>
                      </a:lnTo>
                      <a:lnTo>
                        <a:pt x="5" y="159"/>
                      </a:lnTo>
                      <a:lnTo>
                        <a:pt x="18" y="161"/>
                      </a:lnTo>
                      <a:lnTo>
                        <a:pt x="31" y="162"/>
                      </a:lnTo>
                      <a:lnTo>
                        <a:pt x="31" y="162"/>
                      </a:lnTo>
                      <a:lnTo>
                        <a:pt x="45" y="162"/>
                      </a:lnTo>
                      <a:lnTo>
                        <a:pt x="66" y="159"/>
                      </a:lnTo>
                      <a:lnTo>
                        <a:pt x="86" y="156"/>
                      </a:lnTo>
                      <a:lnTo>
                        <a:pt x="95" y="155"/>
                      </a:lnTo>
                      <a:lnTo>
                        <a:pt x="95" y="155"/>
                      </a:lnTo>
                      <a:lnTo>
                        <a:pt x="94" y="146"/>
                      </a:lnTo>
                      <a:lnTo>
                        <a:pt x="94" y="138"/>
                      </a:lnTo>
                      <a:lnTo>
                        <a:pt x="94" y="138"/>
                      </a:lnTo>
                      <a:lnTo>
                        <a:pt x="95" y="136"/>
                      </a:lnTo>
                      <a:lnTo>
                        <a:pt x="98" y="134"/>
                      </a:lnTo>
                      <a:lnTo>
                        <a:pt x="102" y="131"/>
                      </a:lnTo>
                      <a:lnTo>
                        <a:pt x="106" y="131"/>
                      </a:lnTo>
                      <a:lnTo>
                        <a:pt x="106" y="131"/>
                      </a:lnTo>
                      <a:lnTo>
                        <a:pt x="113" y="131"/>
                      </a:lnTo>
                      <a:lnTo>
                        <a:pt x="116" y="131"/>
                      </a:lnTo>
                      <a:lnTo>
                        <a:pt x="118" y="128"/>
                      </a:lnTo>
                      <a:lnTo>
                        <a:pt x="118" y="128"/>
                      </a:lnTo>
                      <a:lnTo>
                        <a:pt x="118" y="126"/>
                      </a:lnTo>
                      <a:lnTo>
                        <a:pt x="119" y="125"/>
                      </a:lnTo>
                      <a:lnTo>
                        <a:pt x="125" y="122"/>
                      </a:lnTo>
                      <a:lnTo>
                        <a:pt x="130" y="121"/>
                      </a:lnTo>
                      <a:lnTo>
                        <a:pt x="133" y="121"/>
                      </a:lnTo>
                      <a:lnTo>
                        <a:pt x="135" y="122"/>
                      </a:lnTo>
                      <a:lnTo>
                        <a:pt x="135" y="122"/>
                      </a:lnTo>
                      <a:lnTo>
                        <a:pt x="136" y="124"/>
                      </a:lnTo>
                      <a:lnTo>
                        <a:pt x="138" y="124"/>
                      </a:lnTo>
                      <a:lnTo>
                        <a:pt x="140" y="121"/>
                      </a:lnTo>
                      <a:lnTo>
                        <a:pt x="142" y="115"/>
                      </a:lnTo>
                      <a:lnTo>
                        <a:pt x="142" y="115"/>
                      </a:lnTo>
                      <a:lnTo>
                        <a:pt x="142" y="104"/>
                      </a:lnTo>
                      <a:lnTo>
                        <a:pt x="143" y="99"/>
                      </a:lnTo>
                      <a:lnTo>
                        <a:pt x="148" y="98"/>
                      </a:lnTo>
                      <a:lnTo>
                        <a:pt x="148" y="98"/>
                      </a:lnTo>
                      <a:lnTo>
                        <a:pt x="150" y="97"/>
                      </a:lnTo>
                      <a:lnTo>
                        <a:pt x="155" y="95"/>
                      </a:lnTo>
                      <a:lnTo>
                        <a:pt x="158" y="94"/>
                      </a:lnTo>
                      <a:lnTo>
                        <a:pt x="158" y="91"/>
                      </a:lnTo>
                      <a:lnTo>
                        <a:pt x="158" y="91"/>
                      </a:lnTo>
                      <a:lnTo>
                        <a:pt x="155" y="85"/>
                      </a:lnTo>
                      <a:lnTo>
                        <a:pt x="152" y="82"/>
                      </a:lnTo>
                      <a:lnTo>
                        <a:pt x="153" y="81"/>
                      </a:lnTo>
                      <a:lnTo>
                        <a:pt x="153" y="81"/>
                      </a:lnTo>
                      <a:lnTo>
                        <a:pt x="156" y="81"/>
                      </a:lnTo>
                      <a:lnTo>
                        <a:pt x="162" y="82"/>
                      </a:lnTo>
                      <a:lnTo>
                        <a:pt x="167" y="82"/>
                      </a:lnTo>
                      <a:lnTo>
                        <a:pt x="169" y="82"/>
                      </a:lnTo>
                      <a:lnTo>
                        <a:pt x="170" y="81"/>
                      </a:lnTo>
                      <a:lnTo>
                        <a:pt x="170" y="81"/>
                      </a:lnTo>
                      <a:lnTo>
                        <a:pt x="172" y="78"/>
                      </a:lnTo>
                      <a:lnTo>
                        <a:pt x="172" y="75"/>
                      </a:lnTo>
                      <a:lnTo>
                        <a:pt x="172" y="71"/>
                      </a:lnTo>
                      <a:lnTo>
                        <a:pt x="172" y="68"/>
                      </a:lnTo>
                      <a:lnTo>
                        <a:pt x="172" y="68"/>
                      </a:lnTo>
                      <a:lnTo>
                        <a:pt x="177" y="62"/>
                      </a:lnTo>
                      <a:lnTo>
                        <a:pt x="179" y="60"/>
                      </a:lnTo>
                      <a:lnTo>
                        <a:pt x="180" y="57"/>
                      </a:lnTo>
                      <a:lnTo>
                        <a:pt x="180" y="57"/>
                      </a:lnTo>
                      <a:lnTo>
                        <a:pt x="179" y="52"/>
                      </a:lnTo>
                      <a:lnTo>
                        <a:pt x="179" y="50"/>
                      </a:lnTo>
                      <a:lnTo>
                        <a:pt x="177" y="48"/>
                      </a:lnTo>
                      <a:lnTo>
                        <a:pt x="177" y="48"/>
                      </a:lnTo>
                      <a:lnTo>
                        <a:pt x="175" y="45"/>
                      </a:lnTo>
                      <a:lnTo>
                        <a:pt x="175" y="43"/>
                      </a:lnTo>
                      <a:lnTo>
                        <a:pt x="176" y="41"/>
                      </a:lnTo>
                      <a:lnTo>
                        <a:pt x="179" y="40"/>
                      </a:lnTo>
                      <a:lnTo>
                        <a:pt x="179" y="40"/>
                      </a:lnTo>
                      <a:lnTo>
                        <a:pt x="182" y="38"/>
                      </a:lnTo>
                      <a:lnTo>
                        <a:pt x="182" y="38"/>
                      </a:lnTo>
                      <a:lnTo>
                        <a:pt x="186" y="37"/>
                      </a:lnTo>
                      <a:lnTo>
                        <a:pt x="190" y="35"/>
                      </a:lnTo>
                      <a:lnTo>
                        <a:pt x="190" y="35"/>
                      </a:lnTo>
                      <a:lnTo>
                        <a:pt x="195" y="33"/>
                      </a:lnTo>
                      <a:lnTo>
                        <a:pt x="202" y="30"/>
                      </a:lnTo>
                      <a:lnTo>
                        <a:pt x="207" y="28"/>
                      </a:lnTo>
                      <a:lnTo>
                        <a:pt x="212" y="30"/>
                      </a:lnTo>
                      <a:lnTo>
                        <a:pt x="212" y="30"/>
                      </a:lnTo>
                      <a:lnTo>
                        <a:pt x="214" y="30"/>
                      </a:lnTo>
                      <a:lnTo>
                        <a:pt x="219" y="30"/>
                      </a:lnTo>
                      <a:lnTo>
                        <a:pt x="223" y="27"/>
                      </a:lnTo>
                      <a:lnTo>
                        <a:pt x="227" y="24"/>
                      </a:lnTo>
                      <a:lnTo>
                        <a:pt x="227" y="24"/>
                      </a:lnTo>
                      <a:lnTo>
                        <a:pt x="223" y="23"/>
                      </a:lnTo>
                      <a:lnTo>
                        <a:pt x="220" y="23"/>
                      </a:lnTo>
                      <a:lnTo>
                        <a:pt x="220" y="2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8" name="Pakistan">
                  <a:extLst>
                    <a:ext uri="{FF2B5EF4-FFF2-40B4-BE49-F238E27FC236}">
                      <a16:creationId xmlns:a16="http://schemas.microsoft.com/office/drawing/2014/main" id="{2C1A2419-7EFD-3F7F-ED3D-2970F0360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66186" y="3383395"/>
                  <a:ext cx="393622" cy="355148"/>
                </a:xfrm>
                <a:custGeom>
                  <a:avLst/>
                  <a:gdLst/>
                  <a:ahLst/>
                  <a:cxnLst>
                    <a:cxn ang="0">
                      <a:pos x="245" y="13"/>
                    </a:cxn>
                    <a:cxn ang="0">
                      <a:pos x="231" y="1"/>
                    </a:cxn>
                    <a:cxn ang="0">
                      <a:pos x="218" y="3"/>
                    </a:cxn>
                    <a:cxn ang="0">
                      <a:pos x="202" y="4"/>
                    </a:cxn>
                    <a:cxn ang="0">
                      <a:pos x="181" y="13"/>
                    </a:cxn>
                    <a:cxn ang="0">
                      <a:pos x="171" y="17"/>
                    </a:cxn>
                    <a:cxn ang="0">
                      <a:pos x="174" y="26"/>
                    </a:cxn>
                    <a:cxn ang="0">
                      <a:pos x="172" y="38"/>
                    </a:cxn>
                    <a:cxn ang="0">
                      <a:pos x="167" y="54"/>
                    </a:cxn>
                    <a:cxn ang="0">
                      <a:pos x="157" y="58"/>
                    </a:cxn>
                    <a:cxn ang="0">
                      <a:pos x="150" y="61"/>
                    </a:cxn>
                    <a:cxn ang="0">
                      <a:pos x="145" y="73"/>
                    </a:cxn>
                    <a:cxn ang="0">
                      <a:pos x="137" y="91"/>
                    </a:cxn>
                    <a:cxn ang="0">
                      <a:pos x="130" y="98"/>
                    </a:cxn>
                    <a:cxn ang="0">
                      <a:pos x="114" y="101"/>
                    </a:cxn>
                    <a:cxn ang="0">
                      <a:pos x="108" y="107"/>
                    </a:cxn>
                    <a:cxn ang="0">
                      <a:pos x="90" y="112"/>
                    </a:cxn>
                    <a:cxn ang="0">
                      <a:pos x="90" y="131"/>
                    </a:cxn>
                    <a:cxn ang="0">
                      <a:pos x="26" y="138"/>
                    </a:cxn>
                    <a:cxn ang="0">
                      <a:pos x="7" y="144"/>
                    </a:cxn>
                    <a:cxn ang="0">
                      <a:pos x="24" y="158"/>
                    </a:cxn>
                    <a:cxn ang="0">
                      <a:pos x="30" y="174"/>
                    </a:cxn>
                    <a:cxn ang="0">
                      <a:pos x="37" y="182"/>
                    </a:cxn>
                    <a:cxn ang="0">
                      <a:pos x="29" y="189"/>
                    </a:cxn>
                    <a:cxn ang="0">
                      <a:pos x="12" y="203"/>
                    </a:cxn>
                    <a:cxn ang="0">
                      <a:pos x="30" y="212"/>
                    </a:cxn>
                    <a:cxn ang="0">
                      <a:pos x="47" y="208"/>
                    </a:cxn>
                    <a:cxn ang="0">
                      <a:pos x="66" y="211"/>
                    </a:cxn>
                    <a:cxn ang="0">
                      <a:pos x="89" y="208"/>
                    </a:cxn>
                    <a:cxn ang="0">
                      <a:pos x="96" y="216"/>
                    </a:cxn>
                    <a:cxn ang="0">
                      <a:pos x="103" y="229"/>
                    </a:cxn>
                    <a:cxn ang="0">
                      <a:pos x="117" y="238"/>
                    </a:cxn>
                    <a:cxn ang="0">
                      <a:pos x="121" y="239"/>
                    </a:cxn>
                    <a:cxn ang="0">
                      <a:pos x="141" y="229"/>
                    </a:cxn>
                    <a:cxn ang="0">
                      <a:pos x="158" y="228"/>
                    </a:cxn>
                    <a:cxn ang="0">
                      <a:pos x="162" y="218"/>
                    </a:cxn>
                    <a:cxn ang="0">
                      <a:pos x="150" y="194"/>
                    </a:cxn>
                    <a:cxn ang="0">
                      <a:pos x="141" y="185"/>
                    </a:cxn>
                    <a:cxn ang="0">
                      <a:pos x="145" y="174"/>
                    </a:cxn>
                    <a:cxn ang="0">
                      <a:pos x="161" y="169"/>
                    </a:cxn>
                    <a:cxn ang="0">
                      <a:pos x="168" y="166"/>
                    </a:cxn>
                    <a:cxn ang="0">
                      <a:pos x="182" y="159"/>
                    </a:cxn>
                    <a:cxn ang="0">
                      <a:pos x="190" y="151"/>
                    </a:cxn>
                    <a:cxn ang="0">
                      <a:pos x="204" y="131"/>
                    </a:cxn>
                    <a:cxn ang="0">
                      <a:pos x="212" y="122"/>
                    </a:cxn>
                    <a:cxn ang="0">
                      <a:pos x="221" y="114"/>
                    </a:cxn>
                    <a:cxn ang="0">
                      <a:pos x="224" y="102"/>
                    </a:cxn>
                    <a:cxn ang="0">
                      <a:pos x="232" y="90"/>
                    </a:cxn>
                    <a:cxn ang="0">
                      <a:pos x="224" y="83"/>
                    </a:cxn>
                    <a:cxn ang="0">
                      <a:pos x="215" y="68"/>
                    </a:cxn>
                    <a:cxn ang="0">
                      <a:pos x="212" y="53"/>
                    </a:cxn>
                    <a:cxn ang="0">
                      <a:pos x="221" y="44"/>
                    </a:cxn>
                    <a:cxn ang="0">
                      <a:pos x="244" y="48"/>
                    </a:cxn>
                    <a:cxn ang="0">
                      <a:pos x="263" y="37"/>
                    </a:cxn>
                  </a:cxnLst>
                  <a:rect l="0" t="0" r="r" b="b"/>
                  <a:pathLst>
                    <a:path w="266" h="240">
                      <a:moveTo>
                        <a:pt x="254" y="26"/>
                      </a:moveTo>
                      <a:lnTo>
                        <a:pt x="254" y="26"/>
                      </a:lnTo>
                      <a:lnTo>
                        <a:pt x="249" y="21"/>
                      </a:lnTo>
                      <a:lnTo>
                        <a:pt x="246" y="19"/>
                      </a:lnTo>
                      <a:lnTo>
                        <a:pt x="245" y="13"/>
                      </a:lnTo>
                      <a:lnTo>
                        <a:pt x="245" y="13"/>
                      </a:lnTo>
                      <a:lnTo>
                        <a:pt x="244" y="11"/>
                      </a:lnTo>
                      <a:lnTo>
                        <a:pt x="241" y="9"/>
                      </a:lnTo>
                      <a:lnTo>
                        <a:pt x="231" y="1"/>
                      </a:lnTo>
                      <a:lnTo>
                        <a:pt x="231" y="1"/>
                      </a:lnTo>
                      <a:lnTo>
                        <a:pt x="225" y="1"/>
                      </a:lnTo>
                      <a:lnTo>
                        <a:pt x="225" y="1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18" y="3"/>
                      </a:lnTo>
                      <a:lnTo>
                        <a:pt x="214" y="6"/>
                      </a:lnTo>
                      <a:lnTo>
                        <a:pt x="209" y="6"/>
                      </a:lnTo>
                      <a:lnTo>
                        <a:pt x="207" y="6"/>
                      </a:lnTo>
                      <a:lnTo>
                        <a:pt x="207" y="6"/>
                      </a:lnTo>
                      <a:lnTo>
                        <a:pt x="202" y="4"/>
                      </a:lnTo>
                      <a:lnTo>
                        <a:pt x="197" y="6"/>
                      </a:lnTo>
                      <a:lnTo>
                        <a:pt x="190" y="9"/>
                      </a:lnTo>
                      <a:lnTo>
                        <a:pt x="185" y="11"/>
                      </a:lnTo>
                      <a:lnTo>
                        <a:pt x="185" y="11"/>
                      </a:lnTo>
                      <a:lnTo>
                        <a:pt x="181" y="13"/>
                      </a:lnTo>
                      <a:lnTo>
                        <a:pt x="177" y="14"/>
                      </a:lnTo>
                      <a:lnTo>
                        <a:pt x="177" y="14"/>
                      </a:lnTo>
                      <a:lnTo>
                        <a:pt x="174" y="16"/>
                      </a:lnTo>
                      <a:lnTo>
                        <a:pt x="174" y="16"/>
                      </a:lnTo>
                      <a:lnTo>
                        <a:pt x="171" y="17"/>
                      </a:lnTo>
                      <a:lnTo>
                        <a:pt x="170" y="19"/>
                      </a:lnTo>
                      <a:lnTo>
                        <a:pt x="170" y="21"/>
                      </a:lnTo>
                      <a:lnTo>
                        <a:pt x="172" y="24"/>
                      </a:lnTo>
                      <a:lnTo>
                        <a:pt x="172" y="24"/>
                      </a:lnTo>
                      <a:lnTo>
                        <a:pt x="174" y="26"/>
                      </a:lnTo>
                      <a:lnTo>
                        <a:pt x="174" y="28"/>
                      </a:lnTo>
                      <a:lnTo>
                        <a:pt x="175" y="33"/>
                      </a:lnTo>
                      <a:lnTo>
                        <a:pt x="175" y="33"/>
                      </a:lnTo>
                      <a:lnTo>
                        <a:pt x="174" y="36"/>
                      </a:lnTo>
                      <a:lnTo>
                        <a:pt x="172" y="38"/>
                      </a:lnTo>
                      <a:lnTo>
                        <a:pt x="167" y="44"/>
                      </a:lnTo>
                      <a:lnTo>
                        <a:pt x="167" y="44"/>
                      </a:lnTo>
                      <a:lnTo>
                        <a:pt x="167" y="47"/>
                      </a:lnTo>
                      <a:lnTo>
                        <a:pt x="167" y="51"/>
                      </a:lnTo>
                      <a:lnTo>
                        <a:pt x="167" y="54"/>
                      </a:lnTo>
                      <a:lnTo>
                        <a:pt x="165" y="57"/>
                      </a:lnTo>
                      <a:lnTo>
                        <a:pt x="165" y="57"/>
                      </a:lnTo>
                      <a:lnTo>
                        <a:pt x="164" y="58"/>
                      </a:lnTo>
                      <a:lnTo>
                        <a:pt x="162" y="58"/>
                      </a:lnTo>
                      <a:lnTo>
                        <a:pt x="157" y="58"/>
                      </a:lnTo>
                      <a:lnTo>
                        <a:pt x="151" y="57"/>
                      </a:lnTo>
                      <a:lnTo>
                        <a:pt x="148" y="57"/>
                      </a:lnTo>
                      <a:lnTo>
                        <a:pt x="148" y="57"/>
                      </a:lnTo>
                      <a:lnTo>
                        <a:pt x="147" y="58"/>
                      </a:lnTo>
                      <a:lnTo>
                        <a:pt x="150" y="61"/>
                      </a:lnTo>
                      <a:lnTo>
                        <a:pt x="153" y="67"/>
                      </a:lnTo>
                      <a:lnTo>
                        <a:pt x="153" y="67"/>
                      </a:lnTo>
                      <a:lnTo>
                        <a:pt x="153" y="70"/>
                      </a:lnTo>
                      <a:lnTo>
                        <a:pt x="150" y="71"/>
                      </a:lnTo>
                      <a:lnTo>
                        <a:pt x="145" y="73"/>
                      </a:lnTo>
                      <a:lnTo>
                        <a:pt x="143" y="74"/>
                      </a:lnTo>
                      <a:lnTo>
                        <a:pt x="143" y="74"/>
                      </a:lnTo>
                      <a:lnTo>
                        <a:pt x="138" y="75"/>
                      </a:lnTo>
                      <a:lnTo>
                        <a:pt x="137" y="80"/>
                      </a:lnTo>
                      <a:lnTo>
                        <a:pt x="137" y="91"/>
                      </a:lnTo>
                      <a:lnTo>
                        <a:pt x="137" y="91"/>
                      </a:lnTo>
                      <a:lnTo>
                        <a:pt x="135" y="97"/>
                      </a:lnTo>
                      <a:lnTo>
                        <a:pt x="133" y="100"/>
                      </a:lnTo>
                      <a:lnTo>
                        <a:pt x="131" y="100"/>
                      </a:lnTo>
                      <a:lnTo>
                        <a:pt x="130" y="98"/>
                      </a:lnTo>
                      <a:lnTo>
                        <a:pt x="130" y="98"/>
                      </a:lnTo>
                      <a:lnTo>
                        <a:pt x="128" y="97"/>
                      </a:lnTo>
                      <a:lnTo>
                        <a:pt x="125" y="97"/>
                      </a:lnTo>
                      <a:lnTo>
                        <a:pt x="120" y="98"/>
                      </a:lnTo>
                      <a:lnTo>
                        <a:pt x="114" y="101"/>
                      </a:lnTo>
                      <a:lnTo>
                        <a:pt x="113" y="102"/>
                      </a:lnTo>
                      <a:lnTo>
                        <a:pt x="113" y="104"/>
                      </a:lnTo>
                      <a:lnTo>
                        <a:pt x="113" y="104"/>
                      </a:lnTo>
                      <a:lnTo>
                        <a:pt x="111" y="107"/>
                      </a:lnTo>
                      <a:lnTo>
                        <a:pt x="108" y="107"/>
                      </a:lnTo>
                      <a:lnTo>
                        <a:pt x="101" y="107"/>
                      </a:lnTo>
                      <a:lnTo>
                        <a:pt x="101" y="107"/>
                      </a:lnTo>
                      <a:lnTo>
                        <a:pt x="97" y="107"/>
                      </a:lnTo>
                      <a:lnTo>
                        <a:pt x="93" y="110"/>
                      </a:lnTo>
                      <a:lnTo>
                        <a:pt x="90" y="112"/>
                      </a:lnTo>
                      <a:lnTo>
                        <a:pt x="89" y="114"/>
                      </a:lnTo>
                      <a:lnTo>
                        <a:pt x="89" y="114"/>
                      </a:lnTo>
                      <a:lnTo>
                        <a:pt x="89" y="122"/>
                      </a:lnTo>
                      <a:lnTo>
                        <a:pt x="90" y="131"/>
                      </a:lnTo>
                      <a:lnTo>
                        <a:pt x="90" y="131"/>
                      </a:lnTo>
                      <a:lnTo>
                        <a:pt x="81" y="132"/>
                      </a:lnTo>
                      <a:lnTo>
                        <a:pt x="61" y="135"/>
                      </a:lnTo>
                      <a:lnTo>
                        <a:pt x="40" y="138"/>
                      </a:lnTo>
                      <a:lnTo>
                        <a:pt x="26" y="138"/>
                      </a:lnTo>
                      <a:lnTo>
                        <a:pt x="26" y="138"/>
                      </a:lnTo>
                      <a:lnTo>
                        <a:pt x="13" y="137"/>
                      </a:lnTo>
                      <a:lnTo>
                        <a:pt x="0" y="135"/>
                      </a:lnTo>
                      <a:lnTo>
                        <a:pt x="0" y="135"/>
                      </a:lnTo>
                      <a:lnTo>
                        <a:pt x="5" y="139"/>
                      </a:lnTo>
                      <a:lnTo>
                        <a:pt x="7" y="144"/>
                      </a:lnTo>
                      <a:lnTo>
                        <a:pt x="7" y="144"/>
                      </a:lnTo>
                      <a:lnTo>
                        <a:pt x="10" y="148"/>
                      </a:lnTo>
                      <a:lnTo>
                        <a:pt x="15" y="152"/>
                      </a:lnTo>
                      <a:lnTo>
                        <a:pt x="19" y="155"/>
                      </a:lnTo>
                      <a:lnTo>
                        <a:pt x="24" y="158"/>
                      </a:lnTo>
                      <a:lnTo>
                        <a:pt x="24" y="158"/>
                      </a:lnTo>
                      <a:lnTo>
                        <a:pt x="27" y="159"/>
                      </a:lnTo>
                      <a:lnTo>
                        <a:pt x="29" y="162"/>
                      </a:lnTo>
                      <a:lnTo>
                        <a:pt x="30" y="168"/>
                      </a:lnTo>
                      <a:lnTo>
                        <a:pt x="30" y="174"/>
                      </a:lnTo>
                      <a:lnTo>
                        <a:pt x="32" y="175"/>
                      </a:lnTo>
                      <a:lnTo>
                        <a:pt x="32" y="176"/>
                      </a:lnTo>
                      <a:lnTo>
                        <a:pt x="32" y="176"/>
                      </a:lnTo>
                      <a:lnTo>
                        <a:pt x="34" y="178"/>
                      </a:lnTo>
                      <a:lnTo>
                        <a:pt x="37" y="182"/>
                      </a:lnTo>
                      <a:lnTo>
                        <a:pt x="39" y="186"/>
                      </a:lnTo>
                      <a:lnTo>
                        <a:pt x="37" y="188"/>
                      </a:lnTo>
                      <a:lnTo>
                        <a:pt x="36" y="188"/>
                      </a:lnTo>
                      <a:lnTo>
                        <a:pt x="36" y="188"/>
                      </a:lnTo>
                      <a:lnTo>
                        <a:pt x="29" y="189"/>
                      </a:lnTo>
                      <a:lnTo>
                        <a:pt x="22" y="192"/>
                      </a:lnTo>
                      <a:lnTo>
                        <a:pt x="22" y="192"/>
                      </a:lnTo>
                      <a:lnTo>
                        <a:pt x="17" y="195"/>
                      </a:lnTo>
                      <a:lnTo>
                        <a:pt x="15" y="199"/>
                      </a:lnTo>
                      <a:lnTo>
                        <a:pt x="12" y="203"/>
                      </a:lnTo>
                      <a:lnTo>
                        <a:pt x="12" y="209"/>
                      </a:lnTo>
                      <a:lnTo>
                        <a:pt x="12" y="209"/>
                      </a:lnTo>
                      <a:lnTo>
                        <a:pt x="12" y="213"/>
                      </a:lnTo>
                      <a:lnTo>
                        <a:pt x="12" y="213"/>
                      </a:lnTo>
                      <a:lnTo>
                        <a:pt x="30" y="212"/>
                      </a:lnTo>
                      <a:lnTo>
                        <a:pt x="39" y="212"/>
                      </a:lnTo>
                      <a:lnTo>
                        <a:pt x="42" y="211"/>
                      </a:lnTo>
                      <a:lnTo>
                        <a:pt x="42" y="211"/>
                      </a:lnTo>
                      <a:lnTo>
                        <a:pt x="44" y="209"/>
                      </a:lnTo>
                      <a:lnTo>
                        <a:pt x="47" y="208"/>
                      </a:lnTo>
                      <a:lnTo>
                        <a:pt x="52" y="208"/>
                      </a:lnTo>
                      <a:lnTo>
                        <a:pt x="54" y="209"/>
                      </a:lnTo>
                      <a:lnTo>
                        <a:pt x="54" y="209"/>
                      </a:lnTo>
                      <a:lnTo>
                        <a:pt x="59" y="211"/>
                      </a:lnTo>
                      <a:lnTo>
                        <a:pt x="66" y="211"/>
                      </a:lnTo>
                      <a:lnTo>
                        <a:pt x="73" y="211"/>
                      </a:lnTo>
                      <a:lnTo>
                        <a:pt x="80" y="209"/>
                      </a:lnTo>
                      <a:lnTo>
                        <a:pt x="80" y="209"/>
                      </a:lnTo>
                      <a:lnTo>
                        <a:pt x="86" y="206"/>
                      </a:lnTo>
                      <a:lnTo>
                        <a:pt x="89" y="208"/>
                      </a:lnTo>
                      <a:lnTo>
                        <a:pt x="91" y="209"/>
                      </a:lnTo>
                      <a:lnTo>
                        <a:pt x="93" y="212"/>
                      </a:lnTo>
                      <a:lnTo>
                        <a:pt x="93" y="212"/>
                      </a:lnTo>
                      <a:lnTo>
                        <a:pt x="93" y="215"/>
                      </a:lnTo>
                      <a:lnTo>
                        <a:pt x="96" y="216"/>
                      </a:lnTo>
                      <a:lnTo>
                        <a:pt x="100" y="221"/>
                      </a:lnTo>
                      <a:lnTo>
                        <a:pt x="100" y="221"/>
                      </a:lnTo>
                      <a:lnTo>
                        <a:pt x="101" y="223"/>
                      </a:lnTo>
                      <a:lnTo>
                        <a:pt x="101" y="226"/>
                      </a:lnTo>
                      <a:lnTo>
                        <a:pt x="103" y="229"/>
                      </a:lnTo>
                      <a:lnTo>
                        <a:pt x="103" y="232"/>
                      </a:lnTo>
                      <a:lnTo>
                        <a:pt x="103" y="232"/>
                      </a:lnTo>
                      <a:lnTo>
                        <a:pt x="106" y="235"/>
                      </a:lnTo>
                      <a:lnTo>
                        <a:pt x="108" y="235"/>
                      </a:lnTo>
                      <a:lnTo>
                        <a:pt x="117" y="238"/>
                      </a:lnTo>
                      <a:lnTo>
                        <a:pt x="117" y="238"/>
                      </a:lnTo>
                      <a:lnTo>
                        <a:pt x="120" y="240"/>
                      </a:lnTo>
                      <a:lnTo>
                        <a:pt x="120" y="240"/>
                      </a:lnTo>
                      <a:lnTo>
                        <a:pt x="121" y="239"/>
                      </a:lnTo>
                      <a:lnTo>
                        <a:pt x="121" y="239"/>
                      </a:lnTo>
                      <a:lnTo>
                        <a:pt x="125" y="230"/>
                      </a:lnTo>
                      <a:lnTo>
                        <a:pt x="130" y="229"/>
                      </a:lnTo>
                      <a:lnTo>
                        <a:pt x="135" y="229"/>
                      </a:lnTo>
                      <a:lnTo>
                        <a:pt x="135" y="229"/>
                      </a:lnTo>
                      <a:lnTo>
                        <a:pt x="141" y="229"/>
                      </a:lnTo>
                      <a:lnTo>
                        <a:pt x="144" y="229"/>
                      </a:lnTo>
                      <a:lnTo>
                        <a:pt x="147" y="228"/>
                      </a:lnTo>
                      <a:lnTo>
                        <a:pt x="151" y="228"/>
                      </a:lnTo>
                      <a:lnTo>
                        <a:pt x="151" y="228"/>
                      </a:lnTo>
                      <a:lnTo>
                        <a:pt x="158" y="228"/>
                      </a:lnTo>
                      <a:lnTo>
                        <a:pt x="161" y="228"/>
                      </a:lnTo>
                      <a:lnTo>
                        <a:pt x="162" y="225"/>
                      </a:lnTo>
                      <a:lnTo>
                        <a:pt x="162" y="225"/>
                      </a:lnTo>
                      <a:lnTo>
                        <a:pt x="164" y="222"/>
                      </a:lnTo>
                      <a:lnTo>
                        <a:pt x="162" y="218"/>
                      </a:lnTo>
                      <a:lnTo>
                        <a:pt x="157" y="211"/>
                      </a:lnTo>
                      <a:lnTo>
                        <a:pt x="157" y="211"/>
                      </a:lnTo>
                      <a:lnTo>
                        <a:pt x="153" y="203"/>
                      </a:lnTo>
                      <a:lnTo>
                        <a:pt x="150" y="198"/>
                      </a:lnTo>
                      <a:lnTo>
                        <a:pt x="150" y="194"/>
                      </a:lnTo>
                      <a:lnTo>
                        <a:pt x="150" y="194"/>
                      </a:lnTo>
                      <a:lnTo>
                        <a:pt x="150" y="192"/>
                      </a:lnTo>
                      <a:lnTo>
                        <a:pt x="148" y="189"/>
                      </a:lnTo>
                      <a:lnTo>
                        <a:pt x="145" y="188"/>
                      </a:lnTo>
                      <a:lnTo>
                        <a:pt x="141" y="185"/>
                      </a:lnTo>
                      <a:lnTo>
                        <a:pt x="140" y="184"/>
                      </a:lnTo>
                      <a:lnTo>
                        <a:pt x="140" y="182"/>
                      </a:lnTo>
                      <a:lnTo>
                        <a:pt x="140" y="182"/>
                      </a:lnTo>
                      <a:lnTo>
                        <a:pt x="141" y="178"/>
                      </a:lnTo>
                      <a:lnTo>
                        <a:pt x="145" y="174"/>
                      </a:lnTo>
                      <a:lnTo>
                        <a:pt x="153" y="166"/>
                      </a:lnTo>
                      <a:lnTo>
                        <a:pt x="153" y="166"/>
                      </a:lnTo>
                      <a:lnTo>
                        <a:pt x="154" y="166"/>
                      </a:lnTo>
                      <a:lnTo>
                        <a:pt x="158" y="168"/>
                      </a:lnTo>
                      <a:lnTo>
                        <a:pt x="161" y="169"/>
                      </a:lnTo>
                      <a:lnTo>
                        <a:pt x="162" y="169"/>
                      </a:lnTo>
                      <a:lnTo>
                        <a:pt x="164" y="168"/>
                      </a:lnTo>
                      <a:lnTo>
                        <a:pt x="164" y="168"/>
                      </a:lnTo>
                      <a:lnTo>
                        <a:pt x="165" y="166"/>
                      </a:lnTo>
                      <a:lnTo>
                        <a:pt x="168" y="166"/>
                      </a:lnTo>
                      <a:lnTo>
                        <a:pt x="175" y="168"/>
                      </a:lnTo>
                      <a:lnTo>
                        <a:pt x="175" y="168"/>
                      </a:lnTo>
                      <a:lnTo>
                        <a:pt x="177" y="166"/>
                      </a:lnTo>
                      <a:lnTo>
                        <a:pt x="180" y="164"/>
                      </a:lnTo>
                      <a:lnTo>
                        <a:pt x="182" y="159"/>
                      </a:lnTo>
                      <a:lnTo>
                        <a:pt x="184" y="155"/>
                      </a:lnTo>
                      <a:lnTo>
                        <a:pt x="184" y="155"/>
                      </a:lnTo>
                      <a:lnTo>
                        <a:pt x="184" y="154"/>
                      </a:lnTo>
                      <a:lnTo>
                        <a:pt x="185" y="152"/>
                      </a:lnTo>
                      <a:lnTo>
                        <a:pt x="190" y="151"/>
                      </a:lnTo>
                      <a:lnTo>
                        <a:pt x="197" y="148"/>
                      </a:lnTo>
                      <a:lnTo>
                        <a:pt x="197" y="148"/>
                      </a:lnTo>
                      <a:lnTo>
                        <a:pt x="201" y="139"/>
                      </a:lnTo>
                      <a:lnTo>
                        <a:pt x="204" y="131"/>
                      </a:lnTo>
                      <a:lnTo>
                        <a:pt x="204" y="131"/>
                      </a:lnTo>
                      <a:lnTo>
                        <a:pt x="205" y="129"/>
                      </a:lnTo>
                      <a:lnTo>
                        <a:pt x="208" y="128"/>
                      </a:lnTo>
                      <a:lnTo>
                        <a:pt x="211" y="127"/>
                      </a:lnTo>
                      <a:lnTo>
                        <a:pt x="212" y="125"/>
                      </a:lnTo>
                      <a:lnTo>
                        <a:pt x="212" y="122"/>
                      </a:lnTo>
                      <a:lnTo>
                        <a:pt x="212" y="122"/>
                      </a:lnTo>
                      <a:lnTo>
                        <a:pt x="214" y="118"/>
                      </a:lnTo>
                      <a:lnTo>
                        <a:pt x="215" y="115"/>
                      </a:lnTo>
                      <a:lnTo>
                        <a:pt x="218" y="114"/>
                      </a:lnTo>
                      <a:lnTo>
                        <a:pt x="221" y="114"/>
                      </a:lnTo>
                      <a:lnTo>
                        <a:pt x="221" y="114"/>
                      </a:lnTo>
                      <a:lnTo>
                        <a:pt x="222" y="112"/>
                      </a:lnTo>
                      <a:lnTo>
                        <a:pt x="224" y="110"/>
                      </a:lnTo>
                      <a:lnTo>
                        <a:pt x="224" y="102"/>
                      </a:lnTo>
                      <a:lnTo>
                        <a:pt x="224" y="102"/>
                      </a:lnTo>
                      <a:lnTo>
                        <a:pt x="224" y="98"/>
                      </a:lnTo>
                      <a:lnTo>
                        <a:pt x="226" y="94"/>
                      </a:lnTo>
                      <a:lnTo>
                        <a:pt x="228" y="91"/>
                      </a:lnTo>
                      <a:lnTo>
                        <a:pt x="232" y="90"/>
                      </a:lnTo>
                      <a:lnTo>
                        <a:pt x="232" y="90"/>
                      </a:lnTo>
                      <a:lnTo>
                        <a:pt x="234" y="90"/>
                      </a:lnTo>
                      <a:lnTo>
                        <a:pt x="234" y="88"/>
                      </a:lnTo>
                      <a:lnTo>
                        <a:pt x="232" y="85"/>
                      </a:lnTo>
                      <a:lnTo>
                        <a:pt x="228" y="83"/>
                      </a:lnTo>
                      <a:lnTo>
                        <a:pt x="224" y="83"/>
                      </a:lnTo>
                      <a:lnTo>
                        <a:pt x="224" y="83"/>
                      </a:lnTo>
                      <a:lnTo>
                        <a:pt x="222" y="83"/>
                      </a:lnTo>
                      <a:lnTo>
                        <a:pt x="221" y="81"/>
                      </a:lnTo>
                      <a:lnTo>
                        <a:pt x="217" y="75"/>
                      </a:lnTo>
                      <a:lnTo>
                        <a:pt x="215" y="68"/>
                      </a:lnTo>
                      <a:lnTo>
                        <a:pt x="215" y="68"/>
                      </a:lnTo>
                      <a:lnTo>
                        <a:pt x="215" y="61"/>
                      </a:lnTo>
                      <a:lnTo>
                        <a:pt x="214" y="56"/>
                      </a:lnTo>
                      <a:lnTo>
                        <a:pt x="212" y="53"/>
                      </a:lnTo>
                      <a:lnTo>
                        <a:pt x="212" y="53"/>
                      </a:lnTo>
                      <a:lnTo>
                        <a:pt x="211" y="50"/>
                      </a:lnTo>
                      <a:lnTo>
                        <a:pt x="212" y="47"/>
                      </a:lnTo>
                      <a:lnTo>
                        <a:pt x="215" y="44"/>
                      </a:lnTo>
                      <a:lnTo>
                        <a:pt x="221" y="44"/>
                      </a:lnTo>
                      <a:lnTo>
                        <a:pt x="221" y="44"/>
                      </a:lnTo>
                      <a:lnTo>
                        <a:pt x="226" y="44"/>
                      </a:lnTo>
                      <a:lnTo>
                        <a:pt x="234" y="47"/>
                      </a:lnTo>
                      <a:lnTo>
                        <a:pt x="239" y="48"/>
                      </a:lnTo>
                      <a:lnTo>
                        <a:pt x="242" y="48"/>
                      </a:lnTo>
                      <a:lnTo>
                        <a:pt x="244" y="48"/>
                      </a:lnTo>
                      <a:lnTo>
                        <a:pt x="244" y="48"/>
                      </a:lnTo>
                      <a:lnTo>
                        <a:pt x="254" y="44"/>
                      </a:lnTo>
                      <a:lnTo>
                        <a:pt x="261" y="41"/>
                      </a:lnTo>
                      <a:lnTo>
                        <a:pt x="261" y="41"/>
                      </a:lnTo>
                      <a:lnTo>
                        <a:pt x="263" y="37"/>
                      </a:lnTo>
                      <a:lnTo>
                        <a:pt x="266" y="31"/>
                      </a:lnTo>
                      <a:lnTo>
                        <a:pt x="266" y="31"/>
                      </a:lnTo>
                      <a:lnTo>
                        <a:pt x="254" y="26"/>
                      </a:lnTo>
                      <a:lnTo>
                        <a:pt x="254" y="2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9" name="Iran">
                  <a:extLst>
                    <a:ext uri="{FF2B5EF4-FFF2-40B4-BE49-F238E27FC236}">
                      <a16:creationId xmlns:a16="http://schemas.microsoft.com/office/drawing/2014/main" id="{32FA2319-C127-7406-9979-E313BBAB4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60726" y="3303486"/>
                  <a:ext cx="463172" cy="395102"/>
                </a:xfrm>
                <a:custGeom>
                  <a:avLst/>
                  <a:gdLst/>
                  <a:ahLst/>
                  <a:cxnLst>
                    <a:cxn ang="0">
                      <a:pos x="304" y="222"/>
                    </a:cxn>
                    <a:cxn ang="0">
                      <a:pos x="293" y="209"/>
                    </a:cxn>
                    <a:cxn ang="0">
                      <a:pos x="280" y="195"/>
                    </a:cxn>
                    <a:cxn ang="0">
                      <a:pos x="274" y="181"/>
                    </a:cxn>
                    <a:cxn ang="0">
                      <a:pos x="287" y="162"/>
                    </a:cxn>
                    <a:cxn ang="0">
                      <a:pos x="271" y="154"/>
                    </a:cxn>
                    <a:cxn ang="0">
                      <a:pos x="270" y="135"/>
                    </a:cxn>
                    <a:cxn ang="0">
                      <a:pos x="270" y="118"/>
                    </a:cxn>
                    <a:cxn ang="0">
                      <a:pos x="274" y="100"/>
                    </a:cxn>
                    <a:cxn ang="0">
                      <a:pos x="281" y="84"/>
                    </a:cxn>
                    <a:cxn ang="0">
                      <a:pos x="277" y="63"/>
                    </a:cxn>
                    <a:cxn ang="0">
                      <a:pos x="262" y="58"/>
                    </a:cxn>
                    <a:cxn ang="0">
                      <a:pos x="252" y="51"/>
                    </a:cxn>
                    <a:cxn ang="0">
                      <a:pos x="244" y="44"/>
                    </a:cxn>
                    <a:cxn ang="0">
                      <a:pos x="229" y="40"/>
                    </a:cxn>
                    <a:cxn ang="0">
                      <a:pos x="216" y="34"/>
                    </a:cxn>
                    <a:cxn ang="0">
                      <a:pos x="197" y="34"/>
                    </a:cxn>
                    <a:cxn ang="0">
                      <a:pos x="186" y="36"/>
                    </a:cxn>
                    <a:cxn ang="0">
                      <a:pos x="169" y="47"/>
                    </a:cxn>
                    <a:cxn ang="0">
                      <a:pos x="158" y="57"/>
                    </a:cxn>
                    <a:cxn ang="0">
                      <a:pos x="124" y="64"/>
                    </a:cxn>
                    <a:cxn ang="0">
                      <a:pos x="102" y="50"/>
                    </a:cxn>
                    <a:cxn ang="0">
                      <a:pos x="87" y="44"/>
                    </a:cxn>
                    <a:cxn ang="0">
                      <a:pos x="67" y="23"/>
                    </a:cxn>
                    <a:cxn ang="0">
                      <a:pos x="65" y="10"/>
                    </a:cxn>
                    <a:cxn ang="0">
                      <a:pos x="47" y="14"/>
                    </a:cxn>
                    <a:cxn ang="0">
                      <a:pos x="21" y="17"/>
                    </a:cxn>
                    <a:cxn ang="0">
                      <a:pos x="14" y="9"/>
                    </a:cxn>
                    <a:cxn ang="0">
                      <a:pos x="7" y="0"/>
                    </a:cxn>
                    <a:cxn ang="0">
                      <a:pos x="3" y="9"/>
                    </a:cxn>
                    <a:cxn ang="0">
                      <a:pos x="0" y="14"/>
                    </a:cxn>
                    <a:cxn ang="0">
                      <a:pos x="1" y="36"/>
                    </a:cxn>
                    <a:cxn ang="0">
                      <a:pos x="10" y="48"/>
                    </a:cxn>
                    <a:cxn ang="0">
                      <a:pos x="14" y="61"/>
                    </a:cxn>
                    <a:cxn ang="0">
                      <a:pos x="21" y="73"/>
                    </a:cxn>
                    <a:cxn ang="0">
                      <a:pos x="31" y="80"/>
                    </a:cxn>
                    <a:cxn ang="0">
                      <a:pos x="28" y="88"/>
                    </a:cxn>
                    <a:cxn ang="0">
                      <a:pos x="24" y="98"/>
                    </a:cxn>
                    <a:cxn ang="0">
                      <a:pos x="23" y="114"/>
                    </a:cxn>
                    <a:cxn ang="0">
                      <a:pos x="32" y="125"/>
                    </a:cxn>
                    <a:cxn ang="0">
                      <a:pos x="45" y="135"/>
                    </a:cxn>
                    <a:cxn ang="0">
                      <a:pos x="57" y="147"/>
                    </a:cxn>
                    <a:cxn ang="0">
                      <a:pos x="57" y="156"/>
                    </a:cxn>
                    <a:cxn ang="0">
                      <a:pos x="62" y="168"/>
                    </a:cxn>
                    <a:cxn ang="0">
                      <a:pos x="71" y="181"/>
                    </a:cxn>
                    <a:cxn ang="0">
                      <a:pos x="79" y="176"/>
                    </a:cxn>
                    <a:cxn ang="0">
                      <a:pos x="94" y="178"/>
                    </a:cxn>
                    <a:cxn ang="0">
                      <a:pos x="109" y="202"/>
                    </a:cxn>
                    <a:cxn ang="0">
                      <a:pos x="124" y="219"/>
                    </a:cxn>
                    <a:cxn ang="0">
                      <a:pos x="146" y="232"/>
                    </a:cxn>
                    <a:cxn ang="0">
                      <a:pos x="180" y="240"/>
                    </a:cxn>
                    <a:cxn ang="0">
                      <a:pos x="200" y="233"/>
                    </a:cxn>
                    <a:cxn ang="0">
                      <a:pos x="213" y="255"/>
                    </a:cxn>
                    <a:cxn ang="0">
                      <a:pos x="269" y="266"/>
                    </a:cxn>
                    <a:cxn ang="0">
                      <a:pos x="286" y="263"/>
                    </a:cxn>
                    <a:cxn ang="0">
                      <a:pos x="296" y="246"/>
                    </a:cxn>
                    <a:cxn ang="0">
                      <a:pos x="313" y="240"/>
                    </a:cxn>
                  </a:cxnLst>
                  <a:rect l="0" t="0" r="r" b="b"/>
                  <a:pathLst>
                    <a:path w="313" h="267">
                      <a:moveTo>
                        <a:pt x="306" y="230"/>
                      </a:moveTo>
                      <a:lnTo>
                        <a:pt x="306" y="230"/>
                      </a:lnTo>
                      <a:lnTo>
                        <a:pt x="306" y="229"/>
                      </a:lnTo>
                      <a:lnTo>
                        <a:pt x="304" y="228"/>
                      </a:lnTo>
                      <a:lnTo>
                        <a:pt x="304" y="222"/>
                      </a:lnTo>
                      <a:lnTo>
                        <a:pt x="303" y="216"/>
                      </a:lnTo>
                      <a:lnTo>
                        <a:pt x="301" y="213"/>
                      </a:lnTo>
                      <a:lnTo>
                        <a:pt x="298" y="212"/>
                      </a:lnTo>
                      <a:lnTo>
                        <a:pt x="298" y="212"/>
                      </a:lnTo>
                      <a:lnTo>
                        <a:pt x="293" y="209"/>
                      </a:lnTo>
                      <a:lnTo>
                        <a:pt x="289" y="206"/>
                      </a:lnTo>
                      <a:lnTo>
                        <a:pt x="284" y="202"/>
                      </a:lnTo>
                      <a:lnTo>
                        <a:pt x="281" y="198"/>
                      </a:lnTo>
                      <a:lnTo>
                        <a:pt x="281" y="198"/>
                      </a:lnTo>
                      <a:lnTo>
                        <a:pt x="280" y="195"/>
                      </a:lnTo>
                      <a:lnTo>
                        <a:pt x="276" y="191"/>
                      </a:lnTo>
                      <a:lnTo>
                        <a:pt x="273" y="188"/>
                      </a:lnTo>
                      <a:lnTo>
                        <a:pt x="271" y="185"/>
                      </a:lnTo>
                      <a:lnTo>
                        <a:pt x="271" y="185"/>
                      </a:lnTo>
                      <a:lnTo>
                        <a:pt x="274" y="181"/>
                      </a:lnTo>
                      <a:lnTo>
                        <a:pt x="281" y="174"/>
                      </a:lnTo>
                      <a:lnTo>
                        <a:pt x="286" y="168"/>
                      </a:lnTo>
                      <a:lnTo>
                        <a:pt x="289" y="165"/>
                      </a:lnTo>
                      <a:lnTo>
                        <a:pt x="287" y="162"/>
                      </a:lnTo>
                      <a:lnTo>
                        <a:pt x="287" y="162"/>
                      </a:lnTo>
                      <a:lnTo>
                        <a:pt x="287" y="159"/>
                      </a:lnTo>
                      <a:lnTo>
                        <a:pt x="284" y="158"/>
                      </a:lnTo>
                      <a:lnTo>
                        <a:pt x="280" y="156"/>
                      </a:lnTo>
                      <a:lnTo>
                        <a:pt x="274" y="155"/>
                      </a:lnTo>
                      <a:lnTo>
                        <a:pt x="271" y="154"/>
                      </a:lnTo>
                      <a:lnTo>
                        <a:pt x="271" y="154"/>
                      </a:lnTo>
                      <a:lnTo>
                        <a:pt x="271" y="147"/>
                      </a:lnTo>
                      <a:lnTo>
                        <a:pt x="271" y="141"/>
                      </a:lnTo>
                      <a:lnTo>
                        <a:pt x="270" y="135"/>
                      </a:lnTo>
                      <a:lnTo>
                        <a:pt x="270" y="135"/>
                      </a:lnTo>
                      <a:lnTo>
                        <a:pt x="269" y="129"/>
                      </a:lnTo>
                      <a:lnTo>
                        <a:pt x="269" y="125"/>
                      </a:lnTo>
                      <a:lnTo>
                        <a:pt x="270" y="121"/>
                      </a:lnTo>
                      <a:lnTo>
                        <a:pt x="270" y="118"/>
                      </a:lnTo>
                      <a:lnTo>
                        <a:pt x="270" y="118"/>
                      </a:lnTo>
                      <a:lnTo>
                        <a:pt x="269" y="114"/>
                      </a:lnTo>
                      <a:lnTo>
                        <a:pt x="269" y="111"/>
                      </a:lnTo>
                      <a:lnTo>
                        <a:pt x="271" y="104"/>
                      </a:lnTo>
                      <a:lnTo>
                        <a:pt x="271" y="104"/>
                      </a:lnTo>
                      <a:lnTo>
                        <a:pt x="274" y="100"/>
                      </a:lnTo>
                      <a:lnTo>
                        <a:pt x="277" y="95"/>
                      </a:lnTo>
                      <a:lnTo>
                        <a:pt x="277" y="91"/>
                      </a:lnTo>
                      <a:lnTo>
                        <a:pt x="277" y="91"/>
                      </a:lnTo>
                      <a:lnTo>
                        <a:pt x="279" y="87"/>
                      </a:lnTo>
                      <a:lnTo>
                        <a:pt x="281" y="84"/>
                      </a:lnTo>
                      <a:lnTo>
                        <a:pt x="281" y="84"/>
                      </a:lnTo>
                      <a:lnTo>
                        <a:pt x="279" y="73"/>
                      </a:lnTo>
                      <a:lnTo>
                        <a:pt x="279" y="64"/>
                      </a:lnTo>
                      <a:lnTo>
                        <a:pt x="279" y="64"/>
                      </a:lnTo>
                      <a:lnTo>
                        <a:pt x="277" y="63"/>
                      </a:lnTo>
                      <a:lnTo>
                        <a:pt x="274" y="63"/>
                      </a:lnTo>
                      <a:lnTo>
                        <a:pt x="267" y="63"/>
                      </a:lnTo>
                      <a:lnTo>
                        <a:pt x="267" y="63"/>
                      </a:lnTo>
                      <a:lnTo>
                        <a:pt x="264" y="61"/>
                      </a:lnTo>
                      <a:lnTo>
                        <a:pt x="262" y="58"/>
                      </a:lnTo>
                      <a:lnTo>
                        <a:pt x="259" y="55"/>
                      </a:lnTo>
                      <a:lnTo>
                        <a:pt x="256" y="54"/>
                      </a:lnTo>
                      <a:lnTo>
                        <a:pt x="256" y="54"/>
                      </a:lnTo>
                      <a:lnTo>
                        <a:pt x="253" y="53"/>
                      </a:lnTo>
                      <a:lnTo>
                        <a:pt x="252" y="51"/>
                      </a:lnTo>
                      <a:lnTo>
                        <a:pt x="250" y="50"/>
                      </a:lnTo>
                      <a:lnTo>
                        <a:pt x="249" y="48"/>
                      </a:lnTo>
                      <a:lnTo>
                        <a:pt x="249" y="48"/>
                      </a:lnTo>
                      <a:lnTo>
                        <a:pt x="247" y="46"/>
                      </a:lnTo>
                      <a:lnTo>
                        <a:pt x="244" y="44"/>
                      </a:lnTo>
                      <a:lnTo>
                        <a:pt x="236" y="44"/>
                      </a:lnTo>
                      <a:lnTo>
                        <a:pt x="236" y="44"/>
                      </a:lnTo>
                      <a:lnTo>
                        <a:pt x="232" y="43"/>
                      </a:lnTo>
                      <a:lnTo>
                        <a:pt x="230" y="41"/>
                      </a:lnTo>
                      <a:lnTo>
                        <a:pt x="229" y="40"/>
                      </a:lnTo>
                      <a:lnTo>
                        <a:pt x="227" y="40"/>
                      </a:lnTo>
                      <a:lnTo>
                        <a:pt x="227" y="40"/>
                      </a:lnTo>
                      <a:lnTo>
                        <a:pt x="222" y="38"/>
                      </a:lnTo>
                      <a:lnTo>
                        <a:pt x="219" y="37"/>
                      </a:lnTo>
                      <a:lnTo>
                        <a:pt x="216" y="34"/>
                      </a:lnTo>
                      <a:lnTo>
                        <a:pt x="216" y="34"/>
                      </a:lnTo>
                      <a:lnTo>
                        <a:pt x="212" y="33"/>
                      </a:lnTo>
                      <a:lnTo>
                        <a:pt x="206" y="31"/>
                      </a:lnTo>
                      <a:lnTo>
                        <a:pt x="200" y="33"/>
                      </a:lnTo>
                      <a:lnTo>
                        <a:pt x="197" y="34"/>
                      </a:lnTo>
                      <a:lnTo>
                        <a:pt x="197" y="34"/>
                      </a:lnTo>
                      <a:lnTo>
                        <a:pt x="195" y="36"/>
                      </a:lnTo>
                      <a:lnTo>
                        <a:pt x="192" y="36"/>
                      </a:lnTo>
                      <a:lnTo>
                        <a:pt x="186" y="36"/>
                      </a:lnTo>
                      <a:lnTo>
                        <a:pt x="186" y="36"/>
                      </a:lnTo>
                      <a:lnTo>
                        <a:pt x="182" y="37"/>
                      </a:lnTo>
                      <a:lnTo>
                        <a:pt x="178" y="40"/>
                      </a:lnTo>
                      <a:lnTo>
                        <a:pt x="172" y="46"/>
                      </a:lnTo>
                      <a:lnTo>
                        <a:pt x="172" y="46"/>
                      </a:lnTo>
                      <a:lnTo>
                        <a:pt x="169" y="47"/>
                      </a:lnTo>
                      <a:lnTo>
                        <a:pt x="166" y="47"/>
                      </a:lnTo>
                      <a:lnTo>
                        <a:pt x="159" y="48"/>
                      </a:lnTo>
                      <a:lnTo>
                        <a:pt x="159" y="48"/>
                      </a:lnTo>
                      <a:lnTo>
                        <a:pt x="159" y="53"/>
                      </a:lnTo>
                      <a:lnTo>
                        <a:pt x="158" y="57"/>
                      </a:lnTo>
                      <a:lnTo>
                        <a:pt x="158" y="57"/>
                      </a:lnTo>
                      <a:lnTo>
                        <a:pt x="153" y="58"/>
                      </a:lnTo>
                      <a:lnTo>
                        <a:pt x="145" y="61"/>
                      </a:lnTo>
                      <a:lnTo>
                        <a:pt x="133" y="63"/>
                      </a:lnTo>
                      <a:lnTo>
                        <a:pt x="124" y="64"/>
                      </a:lnTo>
                      <a:lnTo>
                        <a:pt x="124" y="64"/>
                      </a:lnTo>
                      <a:lnTo>
                        <a:pt x="119" y="63"/>
                      </a:lnTo>
                      <a:lnTo>
                        <a:pt x="115" y="61"/>
                      </a:lnTo>
                      <a:lnTo>
                        <a:pt x="109" y="55"/>
                      </a:lnTo>
                      <a:lnTo>
                        <a:pt x="102" y="50"/>
                      </a:lnTo>
                      <a:lnTo>
                        <a:pt x="99" y="47"/>
                      </a:lnTo>
                      <a:lnTo>
                        <a:pt x="94" y="47"/>
                      </a:lnTo>
                      <a:lnTo>
                        <a:pt x="94" y="47"/>
                      </a:lnTo>
                      <a:lnTo>
                        <a:pt x="89" y="46"/>
                      </a:lnTo>
                      <a:lnTo>
                        <a:pt x="87" y="44"/>
                      </a:lnTo>
                      <a:lnTo>
                        <a:pt x="81" y="40"/>
                      </a:lnTo>
                      <a:lnTo>
                        <a:pt x="77" y="34"/>
                      </a:lnTo>
                      <a:lnTo>
                        <a:pt x="75" y="27"/>
                      </a:lnTo>
                      <a:lnTo>
                        <a:pt x="75" y="27"/>
                      </a:lnTo>
                      <a:lnTo>
                        <a:pt x="67" y="23"/>
                      </a:lnTo>
                      <a:lnTo>
                        <a:pt x="64" y="21"/>
                      </a:lnTo>
                      <a:lnTo>
                        <a:pt x="62" y="18"/>
                      </a:lnTo>
                      <a:lnTo>
                        <a:pt x="62" y="18"/>
                      </a:lnTo>
                      <a:lnTo>
                        <a:pt x="64" y="16"/>
                      </a:lnTo>
                      <a:lnTo>
                        <a:pt x="65" y="10"/>
                      </a:lnTo>
                      <a:lnTo>
                        <a:pt x="64" y="4"/>
                      </a:lnTo>
                      <a:lnTo>
                        <a:pt x="62" y="4"/>
                      </a:lnTo>
                      <a:lnTo>
                        <a:pt x="60" y="4"/>
                      </a:lnTo>
                      <a:lnTo>
                        <a:pt x="60" y="4"/>
                      </a:lnTo>
                      <a:lnTo>
                        <a:pt x="47" y="14"/>
                      </a:lnTo>
                      <a:lnTo>
                        <a:pt x="37" y="17"/>
                      </a:lnTo>
                      <a:lnTo>
                        <a:pt x="32" y="18"/>
                      </a:lnTo>
                      <a:lnTo>
                        <a:pt x="28" y="18"/>
                      </a:lnTo>
                      <a:lnTo>
                        <a:pt x="28" y="18"/>
                      </a:lnTo>
                      <a:lnTo>
                        <a:pt x="21" y="17"/>
                      </a:lnTo>
                      <a:lnTo>
                        <a:pt x="20" y="16"/>
                      </a:lnTo>
                      <a:lnTo>
                        <a:pt x="20" y="14"/>
                      </a:lnTo>
                      <a:lnTo>
                        <a:pt x="17" y="13"/>
                      </a:lnTo>
                      <a:lnTo>
                        <a:pt x="17" y="13"/>
                      </a:lnTo>
                      <a:lnTo>
                        <a:pt x="14" y="9"/>
                      </a:lnTo>
                      <a:lnTo>
                        <a:pt x="13" y="6"/>
                      </a:lnTo>
                      <a:lnTo>
                        <a:pt x="11" y="1"/>
                      </a:lnTo>
                      <a:lnTo>
                        <a:pt x="10" y="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1"/>
                      </a:lnTo>
                      <a:lnTo>
                        <a:pt x="3" y="4"/>
                      </a:lnTo>
                      <a:lnTo>
                        <a:pt x="3" y="7"/>
                      </a:lnTo>
                      <a:lnTo>
                        <a:pt x="3" y="9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1" y="9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3" y="21"/>
                      </a:lnTo>
                      <a:lnTo>
                        <a:pt x="3" y="21"/>
                      </a:lnTo>
                      <a:lnTo>
                        <a:pt x="3" y="26"/>
                      </a:lnTo>
                      <a:lnTo>
                        <a:pt x="1" y="31"/>
                      </a:lnTo>
                      <a:lnTo>
                        <a:pt x="1" y="36"/>
                      </a:lnTo>
                      <a:lnTo>
                        <a:pt x="3" y="38"/>
                      </a:lnTo>
                      <a:lnTo>
                        <a:pt x="3" y="38"/>
                      </a:lnTo>
                      <a:lnTo>
                        <a:pt x="4" y="41"/>
                      </a:lnTo>
                      <a:lnTo>
                        <a:pt x="7" y="44"/>
                      </a:lnTo>
                      <a:lnTo>
                        <a:pt x="10" y="48"/>
                      </a:lnTo>
                      <a:lnTo>
                        <a:pt x="10" y="51"/>
                      </a:lnTo>
                      <a:lnTo>
                        <a:pt x="10" y="51"/>
                      </a:lnTo>
                      <a:lnTo>
                        <a:pt x="11" y="54"/>
                      </a:lnTo>
                      <a:lnTo>
                        <a:pt x="13" y="57"/>
                      </a:lnTo>
                      <a:lnTo>
                        <a:pt x="14" y="61"/>
                      </a:lnTo>
                      <a:lnTo>
                        <a:pt x="15" y="64"/>
                      </a:lnTo>
                      <a:lnTo>
                        <a:pt x="15" y="64"/>
                      </a:lnTo>
                      <a:lnTo>
                        <a:pt x="17" y="67"/>
                      </a:lnTo>
                      <a:lnTo>
                        <a:pt x="18" y="71"/>
                      </a:lnTo>
                      <a:lnTo>
                        <a:pt x="21" y="73"/>
                      </a:lnTo>
                      <a:lnTo>
                        <a:pt x="24" y="74"/>
                      </a:lnTo>
                      <a:lnTo>
                        <a:pt x="24" y="74"/>
                      </a:lnTo>
                      <a:lnTo>
                        <a:pt x="30" y="75"/>
                      </a:lnTo>
                      <a:lnTo>
                        <a:pt x="31" y="77"/>
                      </a:lnTo>
                      <a:lnTo>
                        <a:pt x="31" y="80"/>
                      </a:lnTo>
                      <a:lnTo>
                        <a:pt x="31" y="80"/>
                      </a:lnTo>
                      <a:lnTo>
                        <a:pt x="31" y="82"/>
                      </a:lnTo>
                      <a:lnTo>
                        <a:pt x="31" y="85"/>
                      </a:lnTo>
                      <a:lnTo>
                        <a:pt x="31" y="88"/>
                      </a:lnTo>
                      <a:lnTo>
                        <a:pt x="28" y="88"/>
                      </a:lnTo>
                      <a:lnTo>
                        <a:pt x="28" y="88"/>
                      </a:lnTo>
                      <a:lnTo>
                        <a:pt x="28" y="90"/>
                      </a:lnTo>
                      <a:lnTo>
                        <a:pt x="27" y="91"/>
                      </a:lnTo>
                      <a:lnTo>
                        <a:pt x="25" y="94"/>
                      </a:lnTo>
                      <a:lnTo>
                        <a:pt x="24" y="98"/>
                      </a:lnTo>
                      <a:lnTo>
                        <a:pt x="23" y="101"/>
                      </a:lnTo>
                      <a:lnTo>
                        <a:pt x="23" y="101"/>
                      </a:lnTo>
                      <a:lnTo>
                        <a:pt x="21" y="104"/>
                      </a:lnTo>
                      <a:lnTo>
                        <a:pt x="21" y="110"/>
                      </a:lnTo>
                      <a:lnTo>
                        <a:pt x="23" y="114"/>
                      </a:lnTo>
                      <a:lnTo>
                        <a:pt x="24" y="117"/>
                      </a:lnTo>
                      <a:lnTo>
                        <a:pt x="24" y="117"/>
                      </a:lnTo>
                      <a:lnTo>
                        <a:pt x="30" y="119"/>
                      </a:lnTo>
                      <a:lnTo>
                        <a:pt x="31" y="122"/>
                      </a:lnTo>
                      <a:lnTo>
                        <a:pt x="32" y="125"/>
                      </a:lnTo>
                      <a:lnTo>
                        <a:pt x="32" y="125"/>
                      </a:lnTo>
                      <a:lnTo>
                        <a:pt x="32" y="127"/>
                      </a:lnTo>
                      <a:lnTo>
                        <a:pt x="34" y="128"/>
                      </a:lnTo>
                      <a:lnTo>
                        <a:pt x="40" y="132"/>
                      </a:lnTo>
                      <a:lnTo>
                        <a:pt x="45" y="135"/>
                      </a:lnTo>
                      <a:lnTo>
                        <a:pt x="50" y="137"/>
                      </a:lnTo>
                      <a:lnTo>
                        <a:pt x="50" y="137"/>
                      </a:lnTo>
                      <a:lnTo>
                        <a:pt x="52" y="138"/>
                      </a:lnTo>
                      <a:lnTo>
                        <a:pt x="54" y="141"/>
                      </a:lnTo>
                      <a:lnTo>
                        <a:pt x="57" y="147"/>
                      </a:lnTo>
                      <a:lnTo>
                        <a:pt x="57" y="147"/>
                      </a:lnTo>
                      <a:lnTo>
                        <a:pt x="58" y="149"/>
                      </a:lnTo>
                      <a:lnTo>
                        <a:pt x="58" y="152"/>
                      </a:lnTo>
                      <a:lnTo>
                        <a:pt x="57" y="155"/>
                      </a:lnTo>
                      <a:lnTo>
                        <a:pt x="57" y="156"/>
                      </a:lnTo>
                      <a:lnTo>
                        <a:pt x="57" y="156"/>
                      </a:lnTo>
                      <a:lnTo>
                        <a:pt x="57" y="159"/>
                      </a:lnTo>
                      <a:lnTo>
                        <a:pt x="60" y="162"/>
                      </a:lnTo>
                      <a:lnTo>
                        <a:pt x="61" y="165"/>
                      </a:lnTo>
                      <a:lnTo>
                        <a:pt x="62" y="168"/>
                      </a:lnTo>
                      <a:lnTo>
                        <a:pt x="62" y="168"/>
                      </a:lnTo>
                      <a:lnTo>
                        <a:pt x="62" y="171"/>
                      </a:lnTo>
                      <a:lnTo>
                        <a:pt x="65" y="174"/>
                      </a:lnTo>
                      <a:lnTo>
                        <a:pt x="71" y="181"/>
                      </a:lnTo>
                      <a:lnTo>
                        <a:pt x="71" y="181"/>
                      </a:lnTo>
                      <a:lnTo>
                        <a:pt x="75" y="179"/>
                      </a:lnTo>
                      <a:lnTo>
                        <a:pt x="75" y="179"/>
                      </a:lnTo>
                      <a:lnTo>
                        <a:pt x="77" y="179"/>
                      </a:lnTo>
                      <a:lnTo>
                        <a:pt x="79" y="178"/>
                      </a:lnTo>
                      <a:lnTo>
                        <a:pt x="79" y="176"/>
                      </a:lnTo>
                      <a:lnTo>
                        <a:pt x="82" y="178"/>
                      </a:lnTo>
                      <a:lnTo>
                        <a:pt x="82" y="178"/>
                      </a:lnTo>
                      <a:lnTo>
                        <a:pt x="85" y="179"/>
                      </a:lnTo>
                      <a:lnTo>
                        <a:pt x="88" y="179"/>
                      </a:lnTo>
                      <a:lnTo>
                        <a:pt x="94" y="178"/>
                      </a:lnTo>
                      <a:lnTo>
                        <a:pt x="94" y="178"/>
                      </a:lnTo>
                      <a:lnTo>
                        <a:pt x="96" y="181"/>
                      </a:lnTo>
                      <a:lnTo>
                        <a:pt x="101" y="186"/>
                      </a:lnTo>
                      <a:lnTo>
                        <a:pt x="109" y="202"/>
                      </a:lnTo>
                      <a:lnTo>
                        <a:pt x="109" y="202"/>
                      </a:lnTo>
                      <a:lnTo>
                        <a:pt x="114" y="212"/>
                      </a:lnTo>
                      <a:lnTo>
                        <a:pt x="115" y="215"/>
                      </a:lnTo>
                      <a:lnTo>
                        <a:pt x="119" y="218"/>
                      </a:lnTo>
                      <a:lnTo>
                        <a:pt x="119" y="218"/>
                      </a:lnTo>
                      <a:lnTo>
                        <a:pt x="124" y="219"/>
                      </a:lnTo>
                      <a:lnTo>
                        <a:pt x="128" y="220"/>
                      </a:lnTo>
                      <a:lnTo>
                        <a:pt x="132" y="222"/>
                      </a:lnTo>
                      <a:lnTo>
                        <a:pt x="138" y="228"/>
                      </a:lnTo>
                      <a:lnTo>
                        <a:pt x="138" y="228"/>
                      </a:lnTo>
                      <a:lnTo>
                        <a:pt x="146" y="232"/>
                      </a:lnTo>
                      <a:lnTo>
                        <a:pt x="156" y="238"/>
                      </a:lnTo>
                      <a:lnTo>
                        <a:pt x="166" y="240"/>
                      </a:lnTo>
                      <a:lnTo>
                        <a:pt x="175" y="240"/>
                      </a:lnTo>
                      <a:lnTo>
                        <a:pt x="175" y="240"/>
                      </a:lnTo>
                      <a:lnTo>
                        <a:pt x="180" y="240"/>
                      </a:lnTo>
                      <a:lnTo>
                        <a:pt x="186" y="236"/>
                      </a:lnTo>
                      <a:lnTo>
                        <a:pt x="193" y="235"/>
                      </a:lnTo>
                      <a:lnTo>
                        <a:pt x="196" y="233"/>
                      </a:lnTo>
                      <a:lnTo>
                        <a:pt x="200" y="233"/>
                      </a:lnTo>
                      <a:lnTo>
                        <a:pt x="200" y="233"/>
                      </a:lnTo>
                      <a:lnTo>
                        <a:pt x="205" y="235"/>
                      </a:lnTo>
                      <a:lnTo>
                        <a:pt x="206" y="238"/>
                      </a:lnTo>
                      <a:lnTo>
                        <a:pt x="209" y="243"/>
                      </a:lnTo>
                      <a:lnTo>
                        <a:pt x="210" y="250"/>
                      </a:lnTo>
                      <a:lnTo>
                        <a:pt x="213" y="255"/>
                      </a:lnTo>
                      <a:lnTo>
                        <a:pt x="213" y="255"/>
                      </a:lnTo>
                      <a:lnTo>
                        <a:pt x="216" y="257"/>
                      </a:lnTo>
                      <a:lnTo>
                        <a:pt x="222" y="259"/>
                      </a:lnTo>
                      <a:lnTo>
                        <a:pt x="240" y="262"/>
                      </a:lnTo>
                      <a:lnTo>
                        <a:pt x="269" y="266"/>
                      </a:lnTo>
                      <a:lnTo>
                        <a:pt x="269" y="266"/>
                      </a:lnTo>
                      <a:lnTo>
                        <a:pt x="286" y="267"/>
                      </a:lnTo>
                      <a:lnTo>
                        <a:pt x="286" y="267"/>
                      </a:lnTo>
                      <a:lnTo>
                        <a:pt x="286" y="263"/>
                      </a:lnTo>
                      <a:lnTo>
                        <a:pt x="286" y="263"/>
                      </a:lnTo>
                      <a:lnTo>
                        <a:pt x="286" y="257"/>
                      </a:lnTo>
                      <a:lnTo>
                        <a:pt x="289" y="253"/>
                      </a:lnTo>
                      <a:lnTo>
                        <a:pt x="291" y="249"/>
                      </a:lnTo>
                      <a:lnTo>
                        <a:pt x="296" y="246"/>
                      </a:lnTo>
                      <a:lnTo>
                        <a:pt x="296" y="246"/>
                      </a:lnTo>
                      <a:lnTo>
                        <a:pt x="303" y="243"/>
                      </a:lnTo>
                      <a:lnTo>
                        <a:pt x="310" y="242"/>
                      </a:lnTo>
                      <a:lnTo>
                        <a:pt x="310" y="242"/>
                      </a:lnTo>
                      <a:lnTo>
                        <a:pt x="311" y="242"/>
                      </a:lnTo>
                      <a:lnTo>
                        <a:pt x="313" y="240"/>
                      </a:lnTo>
                      <a:lnTo>
                        <a:pt x="311" y="236"/>
                      </a:lnTo>
                      <a:lnTo>
                        <a:pt x="308" y="232"/>
                      </a:lnTo>
                      <a:lnTo>
                        <a:pt x="306" y="230"/>
                      </a:lnTo>
                      <a:lnTo>
                        <a:pt x="306" y="23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0" name="Iraq">
                  <a:extLst>
                    <a:ext uri="{FF2B5EF4-FFF2-40B4-BE49-F238E27FC236}">
                      <a16:creationId xmlns:a16="http://schemas.microsoft.com/office/drawing/2014/main" id="{BD9BA24B-0D4E-7711-F413-BCF21A5CE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3464" y="3371556"/>
                  <a:ext cx="232326" cy="224928"/>
                </a:xfrm>
                <a:custGeom>
                  <a:avLst/>
                  <a:gdLst/>
                  <a:ahLst/>
                  <a:cxnLst>
                    <a:cxn ang="0">
                      <a:pos x="134" y="135"/>
                    </a:cxn>
                    <a:cxn ang="0">
                      <a:pos x="140" y="132"/>
                    </a:cxn>
                    <a:cxn ang="0">
                      <a:pos x="150" y="139"/>
                    </a:cxn>
                    <a:cxn ang="0">
                      <a:pos x="157" y="135"/>
                    </a:cxn>
                    <a:cxn ang="0">
                      <a:pos x="148" y="125"/>
                    </a:cxn>
                    <a:cxn ang="0">
                      <a:pos x="147" y="119"/>
                    </a:cxn>
                    <a:cxn ang="0">
                      <a:pos x="143" y="110"/>
                    </a:cxn>
                    <a:cxn ang="0">
                      <a:pos x="144" y="106"/>
                    </a:cxn>
                    <a:cxn ang="0">
                      <a:pos x="143" y="101"/>
                    </a:cxn>
                    <a:cxn ang="0">
                      <a:pos x="136" y="91"/>
                    </a:cxn>
                    <a:cxn ang="0">
                      <a:pos x="126" y="86"/>
                    </a:cxn>
                    <a:cxn ang="0">
                      <a:pos x="118" y="79"/>
                    </a:cxn>
                    <a:cxn ang="0">
                      <a:pos x="116" y="73"/>
                    </a:cxn>
                    <a:cxn ang="0">
                      <a:pos x="109" y="68"/>
                    </a:cxn>
                    <a:cxn ang="0">
                      <a:pos x="109" y="55"/>
                    </a:cxn>
                    <a:cxn ang="0">
                      <a:pos x="111" y="48"/>
                    </a:cxn>
                    <a:cxn ang="0">
                      <a:pos x="114" y="42"/>
                    </a:cxn>
                    <a:cxn ang="0">
                      <a:pos x="117" y="39"/>
                    </a:cxn>
                    <a:cxn ang="0">
                      <a:pos x="117" y="34"/>
                    </a:cxn>
                    <a:cxn ang="0">
                      <a:pos x="110" y="28"/>
                    </a:cxn>
                    <a:cxn ang="0">
                      <a:pos x="104" y="25"/>
                    </a:cxn>
                    <a:cxn ang="0">
                      <a:pos x="101" y="18"/>
                    </a:cxn>
                    <a:cxn ang="0">
                      <a:pos x="97" y="8"/>
                    </a:cxn>
                    <a:cxn ang="0">
                      <a:pos x="94" y="8"/>
                    </a:cxn>
                    <a:cxn ang="0">
                      <a:pos x="83" y="4"/>
                    </a:cxn>
                    <a:cxn ang="0">
                      <a:pos x="79" y="2"/>
                    </a:cxn>
                    <a:cxn ang="0">
                      <a:pos x="70" y="0"/>
                    </a:cxn>
                    <a:cxn ang="0">
                      <a:pos x="62" y="1"/>
                    </a:cxn>
                    <a:cxn ang="0">
                      <a:pos x="57" y="5"/>
                    </a:cxn>
                    <a:cxn ang="0">
                      <a:pos x="44" y="14"/>
                    </a:cxn>
                    <a:cxn ang="0">
                      <a:pos x="39" y="19"/>
                    </a:cxn>
                    <a:cxn ang="0">
                      <a:pos x="40" y="31"/>
                    </a:cxn>
                    <a:cxn ang="0">
                      <a:pos x="39" y="36"/>
                    </a:cxn>
                    <a:cxn ang="0">
                      <a:pos x="39" y="46"/>
                    </a:cxn>
                    <a:cxn ang="0">
                      <a:pos x="35" y="55"/>
                    </a:cxn>
                    <a:cxn ang="0">
                      <a:pos x="0" y="73"/>
                    </a:cxn>
                    <a:cxn ang="0">
                      <a:pos x="5" y="98"/>
                    </a:cxn>
                    <a:cxn ang="0">
                      <a:pos x="17" y="98"/>
                    </a:cxn>
                    <a:cxn ang="0">
                      <a:pos x="33" y="106"/>
                    </a:cxn>
                    <a:cxn ang="0">
                      <a:pos x="69" y="129"/>
                    </a:cxn>
                    <a:cxn ang="0">
                      <a:pos x="93" y="147"/>
                    </a:cxn>
                    <a:cxn ang="0">
                      <a:pos x="107" y="150"/>
                    </a:cxn>
                    <a:cxn ang="0">
                      <a:pos x="128" y="143"/>
                    </a:cxn>
                  </a:cxnLst>
                  <a:rect l="0" t="0" r="r" b="b"/>
                  <a:pathLst>
                    <a:path w="157" h="152">
                      <a:moveTo>
                        <a:pt x="131" y="137"/>
                      </a:moveTo>
                      <a:lnTo>
                        <a:pt x="131" y="137"/>
                      </a:lnTo>
                      <a:lnTo>
                        <a:pt x="134" y="135"/>
                      </a:lnTo>
                      <a:lnTo>
                        <a:pt x="136" y="133"/>
                      </a:lnTo>
                      <a:lnTo>
                        <a:pt x="140" y="132"/>
                      </a:lnTo>
                      <a:lnTo>
                        <a:pt x="140" y="132"/>
                      </a:lnTo>
                      <a:lnTo>
                        <a:pt x="141" y="132"/>
                      </a:lnTo>
                      <a:lnTo>
                        <a:pt x="144" y="133"/>
                      </a:lnTo>
                      <a:lnTo>
                        <a:pt x="150" y="139"/>
                      </a:lnTo>
                      <a:lnTo>
                        <a:pt x="150" y="139"/>
                      </a:lnTo>
                      <a:lnTo>
                        <a:pt x="153" y="136"/>
                      </a:lnTo>
                      <a:lnTo>
                        <a:pt x="157" y="135"/>
                      </a:lnTo>
                      <a:lnTo>
                        <a:pt x="157" y="135"/>
                      </a:lnTo>
                      <a:lnTo>
                        <a:pt x="151" y="128"/>
                      </a:lnTo>
                      <a:lnTo>
                        <a:pt x="148" y="125"/>
                      </a:lnTo>
                      <a:lnTo>
                        <a:pt x="148" y="122"/>
                      </a:lnTo>
                      <a:lnTo>
                        <a:pt x="148" y="122"/>
                      </a:lnTo>
                      <a:lnTo>
                        <a:pt x="147" y="119"/>
                      </a:lnTo>
                      <a:lnTo>
                        <a:pt x="146" y="116"/>
                      </a:lnTo>
                      <a:lnTo>
                        <a:pt x="143" y="113"/>
                      </a:lnTo>
                      <a:lnTo>
                        <a:pt x="143" y="110"/>
                      </a:lnTo>
                      <a:lnTo>
                        <a:pt x="143" y="110"/>
                      </a:lnTo>
                      <a:lnTo>
                        <a:pt x="143" y="109"/>
                      </a:lnTo>
                      <a:lnTo>
                        <a:pt x="144" y="106"/>
                      </a:lnTo>
                      <a:lnTo>
                        <a:pt x="144" y="103"/>
                      </a:lnTo>
                      <a:lnTo>
                        <a:pt x="143" y="101"/>
                      </a:lnTo>
                      <a:lnTo>
                        <a:pt x="143" y="101"/>
                      </a:lnTo>
                      <a:lnTo>
                        <a:pt x="140" y="95"/>
                      </a:lnTo>
                      <a:lnTo>
                        <a:pt x="138" y="92"/>
                      </a:lnTo>
                      <a:lnTo>
                        <a:pt x="136" y="91"/>
                      </a:lnTo>
                      <a:lnTo>
                        <a:pt x="136" y="91"/>
                      </a:lnTo>
                      <a:lnTo>
                        <a:pt x="131" y="89"/>
                      </a:lnTo>
                      <a:lnTo>
                        <a:pt x="126" y="86"/>
                      </a:lnTo>
                      <a:lnTo>
                        <a:pt x="120" y="82"/>
                      </a:lnTo>
                      <a:lnTo>
                        <a:pt x="118" y="81"/>
                      </a:lnTo>
                      <a:lnTo>
                        <a:pt x="118" y="79"/>
                      </a:lnTo>
                      <a:lnTo>
                        <a:pt x="118" y="79"/>
                      </a:lnTo>
                      <a:lnTo>
                        <a:pt x="117" y="76"/>
                      </a:lnTo>
                      <a:lnTo>
                        <a:pt x="116" y="73"/>
                      </a:lnTo>
                      <a:lnTo>
                        <a:pt x="110" y="71"/>
                      </a:lnTo>
                      <a:lnTo>
                        <a:pt x="110" y="71"/>
                      </a:lnTo>
                      <a:lnTo>
                        <a:pt x="109" y="68"/>
                      </a:lnTo>
                      <a:lnTo>
                        <a:pt x="107" y="64"/>
                      </a:lnTo>
                      <a:lnTo>
                        <a:pt x="107" y="58"/>
                      </a:lnTo>
                      <a:lnTo>
                        <a:pt x="109" y="55"/>
                      </a:lnTo>
                      <a:lnTo>
                        <a:pt x="109" y="55"/>
                      </a:lnTo>
                      <a:lnTo>
                        <a:pt x="110" y="52"/>
                      </a:lnTo>
                      <a:lnTo>
                        <a:pt x="111" y="48"/>
                      </a:lnTo>
                      <a:lnTo>
                        <a:pt x="113" y="45"/>
                      </a:lnTo>
                      <a:lnTo>
                        <a:pt x="114" y="44"/>
                      </a:lnTo>
                      <a:lnTo>
                        <a:pt x="114" y="42"/>
                      </a:lnTo>
                      <a:lnTo>
                        <a:pt x="114" y="42"/>
                      </a:lnTo>
                      <a:lnTo>
                        <a:pt x="117" y="42"/>
                      </a:lnTo>
                      <a:lnTo>
                        <a:pt x="117" y="39"/>
                      </a:lnTo>
                      <a:lnTo>
                        <a:pt x="117" y="36"/>
                      </a:lnTo>
                      <a:lnTo>
                        <a:pt x="117" y="34"/>
                      </a:lnTo>
                      <a:lnTo>
                        <a:pt x="117" y="34"/>
                      </a:lnTo>
                      <a:lnTo>
                        <a:pt x="117" y="31"/>
                      </a:lnTo>
                      <a:lnTo>
                        <a:pt x="116" y="29"/>
                      </a:lnTo>
                      <a:lnTo>
                        <a:pt x="110" y="28"/>
                      </a:lnTo>
                      <a:lnTo>
                        <a:pt x="110" y="28"/>
                      </a:lnTo>
                      <a:lnTo>
                        <a:pt x="107" y="27"/>
                      </a:lnTo>
                      <a:lnTo>
                        <a:pt x="104" y="25"/>
                      </a:lnTo>
                      <a:lnTo>
                        <a:pt x="103" y="21"/>
                      </a:lnTo>
                      <a:lnTo>
                        <a:pt x="101" y="18"/>
                      </a:lnTo>
                      <a:lnTo>
                        <a:pt x="101" y="18"/>
                      </a:lnTo>
                      <a:lnTo>
                        <a:pt x="100" y="15"/>
                      </a:lnTo>
                      <a:lnTo>
                        <a:pt x="99" y="11"/>
                      </a:lnTo>
                      <a:lnTo>
                        <a:pt x="97" y="8"/>
                      </a:lnTo>
                      <a:lnTo>
                        <a:pt x="96" y="5"/>
                      </a:lnTo>
                      <a:lnTo>
                        <a:pt x="96" y="5"/>
                      </a:lnTo>
                      <a:lnTo>
                        <a:pt x="94" y="8"/>
                      </a:lnTo>
                      <a:lnTo>
                        <a:pt x="93" y="8"/>
                      </a:lnTo>
                      <a:lnTo>
                        <a:pt x="89" y="7"/>
                      </a:lnTo>
                      <a:lnTo>
                        <a:pt x="83" y="4"/>
                      </a:lnTo>
                      <a:lnTo>
                        <a:pt x="80" y="2"/>
                      </a:lnTo>
                      <a:lnTo>
                        <a:pt x="79" y="2"/>
                      </a:lnTo>
                      <a:lnTo>
                        <a:pt x="79" y="2"/>
                      </a:lnTo>
                      <a:lnTo>
                        <a:pt x="76" y="2"/>
                      </a:lnTo>
                      <a:lnTo>
                        <a:pt x="73" y="2"/>
                      </a:lnTo>
                      <a:lnTo>
                        <a:pt x="70" y="0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62" y="1"/>
                      </a:lnTo>
                      <a:lnTo>
                        <a:pt x="60" y="2"/>
                      </a:lnTo>
                      <a:lnTo>
                        <a:pt x="57" y="5"/>
                      </a:lnTo>
                      <a:lnTo>
                        <a:pt x="57" y="5"/>
                      </a:lnTo>
                      <a:lnTo>
                        <a:pt x="49" y="12"/>
                      </a:lnTo>
                      <a:lnTo>
                        <a:pt x="49" y="12"/>
                      </a:lnTo>
                      <a:lnTo>
                        <a:pt x="44" y="14"/>
                      </a:lnTo>
                      <a:lnTo>
                        <a:pt x="40" y="17"/>
                      </a:lnTo>
                      <a:lnTo>
                        <a:pt x="39" y="19"/>
                      </a:lnTo>
                      <a:lnTo>
                        <a:pt x="39" y="19"/>
                      </a:lnTo>
                      <a:lnTo>
                        <a:pt x="37" y="24"/>
                      </a:lnTo>
                      <a:lnTo>
                        <a:pt x="39" y="28"/>
                      </a:lnTo>
                      <a:lnTo>
                        <a:pt x="40" y="31"/>
                      </a:lnTo>
                      <a:lnTo>
                        <a:pt x="39" y="34"/>
                      </a:lnTo>
                      <a:lnTo>
                        <a:pt x="39" y="34"/>
                      </a:lnTo>
                      <a:lnTo>
                        <a:pt x="39" y="36"/>
                      </a:lnTo>
                      <a:lnTo>
                        <a:pt x="37" y="39"/>
                      </a:lnTo>
                      <a:lnTo>
                        <a:pt x="39" y="46"/>
                      </a:lnTo>
                      <a:lnTo>
                        <a:pt x="39" y="46"/>
                      </a:lnTo>
                      <a:lnTo>
                        <a:pt x="37" y="48"/>
                      </a:lnTo>
                      <a:lnTo>
                        <a:pt x="36" y="52"/>
                      </a:lnTo>
                      <a:lnTo>
                        <a:pt x="35" y="55"/>
                      </a:lnTo>
                      <a:lnTo>
                        <a:pt x="35" y="55"/>
                      </a:lnTo>
                      <a:lnTo>
                        <a:pt x="0" y="73"/>
                      </a:lnTo>
                      <a:lnTo>
                        <a:pt x="0" y="73"/>
                      </a:lnTo>
                      <a:lnTo>
                        <a:pt x="2" y="82"/>
                      </a:lnTo>
                      <a:lnTo>
                        <a:pt x="2" y="82"/>
                      </a:lnTo>
                      <a:lnTo>
                        <a:pt x="5" y="98"/>
                      </a:lnTo>
                      <a:lnTo>
                        <a:pt x="5" y="98"/>
                      </a:lnTo>
                      <a:lnTo>
                        <a:pt x="12" y="96"/>
                      </a:lnTo>
                      <a:lnTo>
                        <a:pt x="17" y="98"/>
                      </a:lnTo>
                      <a:lnTo>
                        <a:pt x="17" y="98"/>
                      </a:lnTo>
                      <a:lnTo>
                        <a:pt x="25" y="101"/>
                      </a:lnTo>
                      <a:lnTo>
                        <a:pt x="33" y="106"/>
                      </a:lnTo>
                      <a:lnTo>
                        <a:pt x="49" y="116"/>
                      </a:lnTo>
                      <a:lnTo>
                        <a:pt x="49" y="116"/>
                      </a:lnTo>
                      <a:lnTo>
                        <a:pt x="69" y="129"/>
                      </a:lnTo>
                      <a:lnTo>
                        <a:pt x="87" y="145"/>
                      </a:lnTo>
                      <a:lnTo>
                        <a:pt x="87" y="145"/>
                      </a:lnTo>
                      <a:lnTo>
                        <a:pt x="93" y="147"/>
                      </a:lnTo>
                      <a:lnTo>
                        <a:pt x="97" y="149"/>
                      </a:lnTo>
                      <a:lnTo>
                        <a:pt x="107" y="150"/>
                      </a:lnTo>
                      <a:lnTo>
                        <a:pt x="107" y="150"/>
                      </a:lnTo>
                      <a:lnTo>
                        <a:pt x="126" y="152"/>
                      </a:lnTo>
                      <a:lnTo>
                        <a:pt x="126" y="152"/>
                      </a:lnTo>
                      <a:lnTo>
                        <a:pt x="128" y="143"/>
                      </a:lnTo>
                      <a:lnTo>
                        <a:pt x="131" y="137"/>
                      </a:lnTo>
                      <a:lnTo>
                        <a:pt x="131" y="13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1" name="Kuwait">
                  <a:extLst>
                    <a:ext uri="{FF2B5EF4-FFF2-40B4-BE49-F238E27FC236}">
                      <a16:creationId xmlns:a16="http://schemas.microsoft.com/office/drawing/2014/main" id="{1393F398-4453-EB71-AD9E-7146F8E83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9917" y="3566888"/>
                  <a:ext cx="42915" cy="44394"/>
                </a:xfrm>
                <a:custGeom>
                  <a:avLst/>
                  <a:gdLst/>
                  <a:ahLst/>
                  <a:cxnLst>
                    <a:cxn ang="0">
                      <a:pos x="10" y="21"/>
                    </a:cxn>
                    <a:cxn ang="0">
                      <a:pos x="17" y="28"/>
                    </a:cxn>
                    <a:cxn ang="0">
                      <a:pos x="29" y="30"/>
                    </a:cxn>
                    <a:cxn ang="0">
                      <a:pos x="29" y="30"/>
                    </a:cxn>
                    <a:cxn ang="0">
                      <a:pos x="25" y="17"/>
                    </a:cxn>
                    <a:cxn ang="0">
                      <a:pos x="22" y="8"/>
                    </a:cxn>
                    <a:cxn ang="0">
                      <a:pos x="22" y="8"/>
                    </a:cxn>
                    <a:cxn ang="0">
                      <a:pos x="24" y="7"/>
                    </a:cxn>
                    <a:cxn ang="0">
                      <a:pos x="24" y="7"/>
                    </a:cxn>
                    <a:cxn ang="0">
                      <a:pos x="18" y="1"/>
                    </a:cxn>
                    <a:cxn ang="0">
                      <a:pos x="15" y="0"/>
                    </a:cxn>
                    <a:cxn ang="0">
                      <a:pos x="14" y="0"/>
                    </a:cxn>
                    <a:cxn ang="0">
                      <a:pos x="14" y="0"/>
                    </a:cxn>
                    <a:cxn ang="0">
                      <a:pos x="10" y="1"/>
                    </a:cxn>
                    <a:cxn ang="0">
                      <a:pos x="8" y="3"/>
                    </a:cxn>
                    <a:cxn ang="0">
                      <a:pos x="5" y="5"/>
                    </a:cxn>
                    <a:cxn ang="0">
                      <a:pos x="5" y="5"/>
                    </a:cxn>
                    <a:cxn ang="0">
                      <a:pos x="2" y="11"/>
                    </a:cxn>
                    <a:cxn ang="0">
                      <a:pos x="0" y="20"/>
                    </a:cxn>
                    <a:cxn ang="0">
                      <a:pos x="0" y="20"/>
                    </a:cxn>
                    <a:cxn ang="0">
                      <a:pos x="10" y="21"/>
                    </a:cxn>
                    <a:cxn ang="0">
                      <a:pos x="10" y="21"/>
                    </a:cxn>
                  </a:cxnLst>
                  <a:rect l="0" t="0" r="r" b="b"/>
                  <a:pathLst>
                    <a:path w="29" h="30">
                      <a:moveTo>
                        <a:pt x="10" y="21"/>
                      </a:moveTo>
                      <a:lnTo>
                        <a:pt x="17" y="28"/>
                      </a:lnTo>
                      <a:lnTo>
                        <a:pt x="29" y="30"/>
                      </a:lnTo>
                      <a:lnTo>
                        <a:pt x="29" y="30"/>
                      </a:lnTo>
                      <a:lnTo>
                        <a:pt x="25" y="17"/>
                      </a:lnTo>
                      <a:lnTo>
                        <a:pt x="22" y="8"/>
                      </a:lnTo>
                      <a:lnTo>
                        <a:pt x="22" y="8"/>
                      </a:lnTo>
                      <a:lnTo>
                        <a:pt x="24" y="7"/>
                      </a:lnTo>
                      <a:lnTo>
                        <a:pt x="24" y="7"/>
                      </a:lnTo>
                      <a:lnTo>
                        <a:pt x="18" y="1"/>
                      </a:lnTo>
                      <a:lnTo>
                        <a:pt x="15" y="0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1"/>
                      </a:lnTo>
                      <a:lnTo>
                        <a:pt x="8" y="3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2" y="11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10" y="21"/>
                      </a:lnTo>
                      <a:lnTo>
                        <a:pt x="10" y="2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2" name="Yemen">
                  <a:extLst>
                    <a:ext uri="{FF2B5EF4-FFF2-40B4-BE49-F238E27FC236}">
                      <a16:creationId xmlns:a16="http://schemas.microsoft.com/office/drawing/2014/main" id="{67B2B199-51AD-7B7B-DB0D-3CBFA1CBC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22250" y="3851007"/>
                  <a:ext cx="253044" cy="153897"/>
                </a:xfrm>
                <a:custGeom>
                  <a:avLst/>
                  <a:gdLst/>
                  <a:ahLst/>
                  <a:cxnLst>
                    <a:cxn ang="0">
                      <a:pos x="135" y="4"/>
                    </a:cxn>
                    <a:cxn ang="0">
                      <a:pos x="117" y="6"/>
                    </a:cxn>
                    <a:cxn ang="0">
                      <a:pos x="104" y="7"/>
                    </a:cxn>
                    <a:cxn ang="0">
                      <a:pos x="91" y="15"/>
                    </a:cxn>
                    <a:cxn ang="0">
                      <a:pos x="78" y="28"/>
                    </a:cxn>
                    <a:cxn ang="0">
                      <a:pos x="77" y="33"/>
                    </a:cxn>
                    <a:cxn ang="0">
                      <a:pos x="71" y="34"/>
                    </a:cxn>
                    <a:cxn ang="0">
                      <a:pos x="68" y="33"/>
                    </a:cxn>
                    <a:cxn ang="0">
                      <a:pos x="56" y="30"/>
                    </a:cxn>
                    <a:cxn ang="0">
                      <a:pos x="46" y="28"/>
                    </a:cxn>
                    <a:cxn ang="0">
                      <a:pos x="37" y="27"/>
                    </a:cxn>
                    <a:cxn ang="0">
                      <a:pos x="26" y="27"/>
                    </a:cxn>
                    <a:cxn ang="0">
                      <a:pos x="19" y="25"/>
                    </a:cxn>
                    <a:cxn ang="0">
                      <a:pos x="14" y="25"/>
                    </a:cxn>
                    <a:cxn ang="0">
                      <a:pos x="10" y="27"/>
                    </a:cxn>
                    <a:cxn ang="0">
                      <a:pos x="7" y="31"/>
                    </a:cxn>
                    <a:cxn ang="0">
                      <a:pos x="7" y="35"/>
                    </a:cxn>
                    <a:cxn ang="0">
                      <a:pos x="7" y="40"/>
                    </a:cxn>
                    <a:cxn ang="0">
                      <a:pos x="0" y="44"/>
                    </a:cxn>
                    <a:cxn ang="0">
                      <a:pos x="2" y="54"/>
                    </a:cxn>
                    <a:cxn ang="0">
                      <a:pos x="0" y="58"/>
                    </a:cxn>
                    <a:cxn ang="0">
                      <a:pos x="3" y="72"/>
                    </a:cxn>
                    <a:cxn ang="0">
                      <a:pos x="6" y="80"/>
                    </a:cxn>
                    <a:cxn ang="0">
                      <a:pos x="10" y="92"/>
                    </a:cxn>
                    <a:cxn ang="0">
                      <a:pos x="12" y="102"/>
                    </a:cxn>
                    <a:cxn ang="0">
                      <a:pos x="16" y="104"/>
                    </a:cxn>
                    <a:cxn ang="0">
                      <a:pos x="33" y="102"/>
                    </a:cxn>
                    <a:cxn ang="0">
                      <a:pos x="41" y="99"/>
                    </a:cxn>
                    <a:cxn ang="0">
                      <a:pos x="51" y="94"/>
                    </a:cxn>
                    <a:cxn ang="0">
                      <a:pos x="61" y="92"/>
                    </a:cxn>
                    <a:cxn ang="0">
                      <a:pos x="71" y="89"/>
                    </a:cxn>
                    <a:cxn ang="0">
                      <a:pos x="78" y="84"/>
                    </a:cxn>
                    <a:cxn ang="0">
                      <a:pos x="86" y="82"/>
                    </a:cxn>
                    <a:cxn ang="0">
                      <a:pos x="95" y="82"/>
                    </a:cxn>
                    <a:cxn ang="0">
                      <a:pos x="101" y="80"/>
                    </a:cxn>
                    <a:cxn ang="0">
                      <a:pos x="107" y="74"/>
                    </a:cxn>
                    <a:cxn ang="0">
                      <a:pos x="120" y="68"/>
                    </a:cxn>
                    <a:cxn ang="0">
                      <a:pos x="141" y="62"/>
                    </a:cxn>
                    <a:cxn ang="0">
                      <a:pos x="154" y="54"/>
                    </a:cxn>
                    <a:cxn ang="0">
                      <a:pos x="157" y="45"/>
                    </a:cxn>
                    <a:cxn ang="0">
                      <a:pos x="159" y="44"/>
                    </a:cxn>
                    <a:cxn ang="0">
                      <a:pos x="171" y="41"/>
                    </a:cxn>
                    <a:cxn ang="0">
                      <a:pos x="151" y="0"/>
                    </a:cxn>
                    <a:cxn ang="0">
                      <a:pos x="135" y="4"/>
                    </a:cxn>
                  </a:cxnLst>
                  <a:rect l="0" t="0" r="r" b="b"/>
                  <a:pathLst>
                    <a:path w="171" h="104">
                      <a:moveTo>
                        <a:pt x="135" y="4"/>
                      </a:moveTo>
                      <a:lnTo>
                        <a:pt x="135" y="4"/>
                      </a:lnTo>
                      <a:lnTo>
                        <a:pt x="127" y="6"/>
                      </a:lnTo>
                      <a:lnTo>
                        <a:pt x="117" y="6"/>
                      </a:lnTo>
                      <a:lnTo>
                        <a:pt x="108" y="6"/>
                      </a:lnTo>
                      <a:lnTo>
                        <a:pt x="104" y="7"/>
                      </a:lnTo>
                      <a:lnTo>
                        <a:pt x="104" y="7"/>
                      </a:lnTo>
                      <a:lnTo>
                        <a:pt x="91" y="15"/>
                      </a:lnTo>
                      <a:lnTo>
                        <a:pt x="84" y="23"/>
                      </a:lnTo>
                      <a:lnTo>
                        <a:pt x="78" y="28"/>
                      </a:lnTo>
                      <a:lnTo>
                        <a:pt x="78" y="28"/>
                      </a:lnTo>
                      <a:lnTo>
                        <a:pt x="77" y="33"/>
                      </a:lnTo>
                      <a:lnTo>
                        <a:pt x="74" y="34"/>
                      </a:lnTo>
                      <a:lnTo>
                        <a:pt x="71" y="34"/>
                      </a:lnTo>
                      <a:lnTo>
                        <a:pt x="68" y="33"/>
                      </a:lnTo>
                      <a:lnTo>
                        <a:pt x="68" y="33"/>
                      </a:lnTo>
                      <a:lnTo>
                        <a:pt x="63" y="31"/>
                      </a:lnTo>
                      <a:lnTo>
                        <a:pt x="56" y="30"/>
                      </a:lnTo>
                      <a:lnTo>
                        <a:pt x="49" y="30"/>
                      </a:lnTo>
                      <a:lnTo>
                        <a:pt x="46" y="28"/>
                      </a:lnTo>
                      <a:lnTo>
                        <a:pt x="46" y="28"/>
                      </a:lnTo>
                      <a:lnTo>
                        <a:pt x="37" y="27"/>
                      </a:lnTo>
                      <a:lnTo>
                        <a:pt x="26" y="27"/>
                      </a:lnTo>
                      <a:lnTo>
                        <a:pt x="26" y="27"/>
                      </a:lnTo>
                      <a:lnTo>
                        <a:pt x="21" y="27"/>
                      </a:lnTo>
                      <a:lnTo>
                        <a:pt x="19" y="25"/>
                      </a:lnTo>
                      <a:lnTo>
                        <a:pt x="16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lnTo>
                        <a:pt x="10" y="27"/>
                      </a:lnTo>
                      <a:lnTo>
                        <a:pt x="7" y="31"/>
                      </a:lnTo>
                      <a:lnTo>
                        <a:pt x="7" y="31"/>
                      </a:lnTo>
                      <a:lnTo>
                        <a:pt x="7" y="33"/>
                      </a:lnTo>
                      <a:lnTo>
                        <a:pt x="7" y="35"/>
                      </a:lnTo>
                      <a:lnTo>
                        <a:pt x="7" y="40"/>
                      </a:lnTo>
                      <a:lnTo>
                        <a:pt x="7" y="40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2" y="54"/>
                      </a:lnTo>
                      <a:lnTo>
                        <a:pt x="2" y="54"/>
                      </a:lnTo>
                      <a:lnTo>
                        <a:pt x="0" y="58"/>
                      </a:lnTo>
                      <a:lnTo>
                        <a:pt x="2" y="65"/>
                      </a:lnTo>
                      <a:lnTo>
                        <a:pt x="3" y="72"/>
                      </a:lnTo>
                      <a:lnTo>
                        <a:pt x="6" y="80"/>
                      </a:lnTo>
                      <a:lnTo>
                        <a:pt x="6" y="80"/>
                      </a:lnTo>
                      <a:lnTo>
                        <a:pt x="9" y="85"/>
                      </a:lnTo>
                      <a:lnTo>
                        <a:pt x="10" y="92"/>
                      </a:lnTo>
                      <a:lnTo>
                        <a:pt x="10" y="99"/>
                      </a:lnTo>
                      <a:lnTo>
                        <a:pt x="12" y="102"/>
                      </a:lnTo>
                      <a:lnTo>
                        <a:pt x="12" y="102"/>
                      </a:lnTo>
                      <a:lnTo>
                        <a:pt x="16" y="104"/>
                      </a:lnTo>
                      <a:lnTo>
                        <a:pt x="24" y="104"/>
                      </a:lnTo>
                      <a:lnTo>
                        <a:pt x="33" y="102"/>
                      </a:lnTo>
                      <a:lnTo>
                        <a:pt x="41" y="99"/>
                      </a:lnTo>
                      <a:lnTo>
                        <a:pt x="41" y="99"/>
                      </a:lnTo>
                      <a:lnTo>
                        <a:pt x="47" y="97"/>
                      </a:lnTo>
                      <a:lnTo>
                        <a:pt x="51" y="94"/>
                      </a:lnTo>
                      <a:lnTo>
                        <a:pt x="61" y="92"/>
                      </a:lnTo>
                      <a:lnTo>
                        <a:pt x="61" y="92"/>
                      </a:lnTo>
                      <a:lnTo>
                        <a:pt x="67" y="92"/>
                      </a:lnTo>
                      <a:lnTo>
                        <a:pt x="71" y="89"/>
                      </a:lnTo>
                      <a:lnTo>
                        <a:pt x="78" y="84"/>
                      </a:lnTo>
                      <a:lnTo>
                        <a:pt x="78" y="84"/>
                      </a:lnTo>
                      <a:lnTo>
                        <a:pt x="81" y="82"/>
                      </a:lnTo>
                      <a:lnTo>
                        <a:pt x="86" y="82"/>
                      </a:lnTo>
                      <a:lnTo>
                        <a:pt x="95" y="82"/>
                      </a:lnTo>
                      <a:lnTo>
                        <a:pt x="95" y="82"/>
                      </a:lnTo>
                      <a:lnTo>
                        <a:pt x="98" y="81"/>
                      </a:lnTo>
                      <a:lnTo>
                        <a:pt x="101" y="80"/>
                      </a:lnTo>
                      <a:lnTo>
                        <a:pt x="107" y="74"/>
                      </a:lnTo>
                      <a:lnTo>
                        <a:pt x="107" y="74"/>
                      </a:lnTo>
                      <a:lnTo>
                        <a:pt x="113" y="70"/>
                      </a:lnTo>
                      <a:lnTo>
                        <a:pt x="120" y="68"/>
                      </a:lnTo>
                      <a:lnTo>
                        <a:pt x="141" y="62"/>
                      </a:lnTo>
                      <a:lnTo>
                        <a:pt x="141" y="62"/>
                      </a:lnTo>
                      <a:lnTo>
                        <a:pt x="150" y="58"/>
                      </a:lnTo>
                      <a:lnTo>
                        <a:pt x="154" y="54"/>
                      </a:lnTo>
                      <a:lnTo>
                        <a:pt x="155" y="50"/>
                      </a:lnTo>
                      <a:lnTo>
                        <a:pt x="157" y="45"/>
                      </a:lnTo>
                      <a:lnTo>
                        <a:pt x="157" y="45"/>
                      </a:lnTo>
                      <a:lnTo>
                        <a:pt x="159" y="44"/>
                      </a:lnTo>
                      <a:lnTo>
                        <a:pt x="162" y="43"/>
                      </a:lnTo>
                      <a:lnTo>
                        <a:pt x="171" y="41"/>
                      </a:lnTo>
                      <a:lnTo>
                        <a:pt x="171" y="41"/>
                      </a:lnTo>
                      <a:lnTo>
                        <a:pt x="151" y="0"/>
                      </a:lnTo>
                      <a:lnTo>
                        <a:pt x="151" y="0"/>
                      </a:lnTo>
                      <a:lnTo>
                        <a:pt x="135" y="4"/>
                      </a:lnTo>
                      <a:lnTo>
                        <a:pt x="135" y="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3" name="Oman">
                  <a:extLst>
                    <a:ext uri="{FF2B5EF4-FFF2-40B4-BE49-F238E27FC236}">
                      <a16:creationId xmlns:a16="http://schemas.microsoft.com/office/drawing/2014/main" id="{DBE82125-8CC8-F84D-8C3C-4C25E245C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5698" y="3698590"/>
                  <a:ext cx="189412" cy="213089"/>
                </a:xfrm>
                <a:custGeom>
                  <a:avLst/>
                  <a:gdLst/>
                  <a:ahLst/>
                  <a:cxnLst>
                    <a:cxn ang="0">
                      <a:pos x="64" y="16"/>
                    </a:cxn>
                    <a:cxn ang="0">
                      <a:pos x="48" y="42"/>
                    </a:cxn>
                    <a:cxn ang="0">
                      <a:pos x="51" y="42"/>
                    </a:cxn>
                    <a:cxn ang="0">
                      <a:pos x="54" y="43"/>
                    </a:cxn>
                    <a:cxn ang="0">
                      <a:pos x="60" y="50"/>
                    </a:cxn>
                    <a:cxn ang="0">
                      <a:pos x="60" y="53"/>
                    </a:cxn>
                    <a:cxn ang="0">
                      <a:pos x="51" y="82"/>
                    </a:cxn>
                    <a:cxn ang="0">
                      <a:pos x="48" y="87"/>
                    </a:cxn>
                    <a:cxn ang="0">
                      <a:pos x="0" y="103"/>
                    </a:cxn>
                    <a:cxn ang="0">
                      <a:pos x="20" y="144"/>
                    </a:cxn>
                    <a:cxn ang="0">
                      <a:pos x="24" y="141"/>
                    </a:cxn>
                    <a:cxn ang="0">
                      <a:pos x="30" y="140"/>
                    </a:cxn>
                    <a:cxn ang="0">
                      <a:pos x="44" y="138"/>
                    </a:cxn>
                    <a:cxn ang="0">
                      <a:pos x="50" y="137"/>
                    </a:cxn>
                    <a:cxn ang="0">
                      <a:pos x="53" y="136"/>
                    </a:cxn>
                    <a:cxn ang="0">
                      <a:pos x="53" y="128"/>
                    </a:cxn>
                    <a:cxn ang="0">
                      <a:pos x="55" y="124"/>
                    </a:cxn>
                    <a:cxn ang="0">
                      <a:pos x="65" y="123"/>
                    </a:cxn>
                    <a:cxn ang="0">
                      <a:pos x="74" y="121"/>
                    </a:cxn>
                    <a:cxn ang="0">
                      <a:pos x="75" y="120"/>
                    </a:cxn>
                    <a:cxn ang="0">
                      <a:pos x="80" y="110"/>
                    </a:cxn>
                    <a:cxn ang="0">
                      <a:pos x="84" y="107"/>
                    </a:cxn>
                    <a:cxn ang="0">
                      <a:pos x="94" y="104"/>
                    </a:cxn>
                    <a:cxn ang="0">
                      <a:pos x="94" y="101"/>
                    </a:cxn>
                    <a:cxn ang="0">
                      <a:pos x="94" y="90"/>
                    </a:cxn>
                    <a:cxn ang="0">
                      <a:pos x="98" y="82"/>
                    </a:cxn>
                    <a:cxn ang="0">
                      <a:pos x="100" y="80"/>
                    </a:cxn>
                    <a:cxn ang="0">
                      <a:pos x="108" y="77"/>
                    </a:cxn>
                    <a:cxn ang="0">
                      <a:pos x="112" y="72"/>
                    </a:cxn>
                    <a:cxn ang="0">
                      <a:pos x="114" y="69"/>
                    </a:cxn>
                    <a:cxn ang="0">
                      <a:pos x="125" y="53"/>
                    </a:cxn>
                    <a:cxn ang="0">
                      <a:pos x="128" y="49"/>
                    </a:cxn>
                    <a:cxn ang="0">
                      <a:pos x="127" y="45"/>
                    </a:cxn>
                    <a:cxn ang="0">
                      <a:pos x="125" y="45"/>
                    </a:cxn>
                    <a:cxn ang="0">
                      <a:pos x="117" y="36"/>
                    </a:cxn>
                    <a:cxn ang="0">
                      <a:pos x="111" y="27"/>
                    </a:cxn>
                    <a:cxn ang="0">
                      <a:pos x="101" y="25"/>
                    </a:cxn>
                    <a:cxn ang="0">
                      <a:pos x="88" y="20"/>
                    </a:cxn>
                    <a:cxn ang="0">
                      <a:pos x="84" y="17"/>
                    </a:cxn>
                    <a:cxn ang="0">
                      <a:pos x="78" y="10"/>
                    </a:cxn>
                    <a:cxn ang="0">
                      <a:pos x="70" y="3"/>
                    </a:cxn>
                  </a:cxnLst>
                  <a:rect l="0" t="0" r="r" b="b"/>
                  <a:pathLst>
                    <a:path w="128" h="144">
                      <a:moveTo>
                        <a:pt x="64" y="3"/>
                      </a:moveTo>
                      <a:lnTo>
                        <a:pt x="64" y="16"/>
                      </a:lnTo>
                      <a:lnTo>
                        <a:pt x="54" y="29"/>
                      </a:lnTo>
                      <a:lnTo>
                        <a:pt x="48" y="42"/>
                      </a:lnTo>
                      <a:lnTo>
                        <a:pt x="48" y="42"/>
                      </a:lnTo>
                      <a:lnTo>
                        <a:pt x="51" y="42"/>
                      </a:lnTo>
                      <a:lnTo>
                        <a:pt x="51" y="42"/>
                      </a:lnTo>
                      <a:lnTo>
                        <a:pt x="54" y="43"/>
                      </a:lnTo>
                      <a:lnTo>
                        <a:pt x="57" y="46"/>
                      </a:lnTo>
                      <a:lnTo>
                        <a:pt x="60" y="50"/>
                      </a:lnTo>
                      <a:lnTo>
                        <a:pt x="60" y="53"/>
                      </a:lnTo>
                      <a:lnTo>
                        <a:pt x="60" y="53"/>
                      </a:lnTo>
                      <a:lnTo>
                        <a:pt x="55" y="70"/>
                      </a:lnTo>
                      <a:lnTo>
                        <a:pt x="51" y="82"/>
                      </a:lnTo>
                      <a:lnTo>
                        <a:pt x="48" y="87"/>
                      </a:lnTo>
                      <a:lnTo>
                        <a:pt x="48" y="87"/>
                      </a:lnTo>
                      <a:lnTo>
                        <a:pt x="31" y="93"/>
                      </a:lnTo>
                      <a:lnTo>
                        <a:pt x="0" y="103"/>
                      </a:lnTo>
                      <a:lnTo>
                        <a:pt x="0" y="103"/>
                      </a:lnTo>
                      <a:lnTo>
                        <a:pt x="20" y="144"/>
                      </a:lnTo>
                      <a:lnTo>
                        <a:pt x="20" y="144"/>
                      </a:lnTo>
                      <a:lnTo>
                        <a:pt x="24" y="141"/>
                      </a:lnTo>
                      <a:lnTo>
                        <a:pt x="24" y="141"/>
                      </a:lnTo>
                      <a:lnTo>
                        <a:pt x="30" y="140"/>
                      </a:lnTo>
                      <a:lnTo>
                        <a:pt x="37" y="138"/>
                      </a:lnTo>
                      <a:lnTo>
                        <a:pt x="44" y="138"/>
                      </a:lnTo>
                      <a:lnTo>
                        <a:pt x="50" y="137"/>
                      </a:lnTo>
                      <a:lnTo>
                        <a:pt x="50" y="137"/>
                      </a:lnTo>
                      <a:lnTo>
                        <a:pt x="51" y="137"/>
                      </a:lnTo>
                      <a:lnTo>
                        <a:pt x="53" y="136"/>
                      </a:lnTo>
                      <a:lnTo>
                        <a:pt x="53" y="133"/>
                      </a:lnTo>
                      <a:lnTo>
                        <a:pt x="53" y="128"/>
                      </a:lnTo>
                      <a:lnTo>
                        <a:pt x="55" y="124"/>
                      </a:lnTo>
                      <a:lnTo>
                        <a:pt x="55" y="124"/>
                      </a:lnTo>
                      <a:lnTo>
                        <a:pt x="61" y="123"/>
                      </a:lnTo>
                      <a:lnTo>
                        <a:pt x="65" y="123"/>
                      </a:lnTo>
                      <a:lnTo>
                        <a:pt x="70" y="123"/>
                      </a:lnTo>
                      <a:lnTo>
                        <a:pt x="74" y="121"/>
                      </a:lnTo>
                      <a:lnTo>
                        <a:pt x="74" y="121"/>
                      </a:lnTo>
                      <a:lnTo>
                        <a:pt x="75" y="120"/>
                      </a:lnTo>
                      <a:lnTo>
                        <a:pt x="78" y="114"/>
                      </a:lnTo>
                      <a:lnTo>
                        <a:pt x="80" y="110"/>
                      </a:lnTo>
                      <a:lnTo>
                        <a:pt x="84" y="107"/>
                      </a:lnTo>
                      <a:lnTo>
                        <a:pt x="84" y="107"/>
                      </a:lnTo>
                      <a:lnTo>
                        <a:pt x="91" y="106"/>
                      </a:lnTo>
                      <a:lnTo>
                        <a:pt x="94" y="104"/>
                      </a:lnTo>
                      <a:lnTo>
                        <a:pt x="94" y="101"/>
                      </a:lnTo>
                      <a:lnTo>
                        <a:pt x="94" y="101"/>
                      </a:lnTo>
                      <a:lnTo>
                        <a:pt x="94" y="97"/>
                      </a:lnTo>
                      <a:lnTo>
                        <a:pt x="94" y="90"/>
                      </a:lnTo>
                      <a:lnTo>
                        <a:pt x="97" y="83"/>
                      </a:lnTo>
                      <a:lnTo>
                        <a:pt x="98" y="82"/>
                      </a:lnTo>
                      <a:lnTo>
                        <a:pt x="100" y="80"/>
                      </a:lnTo>
                      <a:lnTo>
                        <a:pt x="100" y="80"/>
                      </a:lnTo>
                      <a:lnTo>
                        <a:pt x="104" y="79"/>
                      </a:lnTo>
                      <a:lnTo>
                        <a:pt x="108" y="77"/>
                      </a:lnTo>
                      <a:lnTo>
                        <a:pt x="111" y="74"/>
                      </a:lnTo>
                      <a:lnTo>
                        <a:pt x="112" y="72"/>
                      </a:lnTo>
                      <a:lnTo>
                        <a:pt x="112" y="72"/>
                      </a:lnTo>
                      <a:lnTo>
                        <a:pt x="114" y="69"/>
                      </a:lnTo>
                      <a:lnTo>
                        <a:pt x="118" y="63"/>
                      </a:lnTo>
                      <a:lnTo>
                        <a:pt x="125" y="53"/>
                      </a:lnTo>
                      <a:lnTo>
                        <a:pt x="125" y="53"/>
                      </a:lnTo>
                      <a:lnTo>
                        <a:pt x="128" y="49"/>
                      </a:lnTo>
                      <a:lnTo>
                        <a:pt x="128" y="46"/>
                      </a:lnTo>
                      <a:lnTo>
                        <a:pt x="127" y="45"/>
                      </a:lnTo>
                      <a:lnTo>
                        <a:pt x="125" y="45"/>
                      </a:lnTo>
                      <a:lnTo>
                        <a:pt x="125" y="45"/>
                      </a:lnTo>
                      <a:lnTo>
                        <a:pt x="121" y="42"/>
                      </a:lnTo>
                      <a:lnTo>
                        <a:pt x="117" y="36"/>
                      </a:lnTo>
                      <a:lnTo>
                        <a:pt x="111" y="27"/>
                      </a:lnTo>
                      <a:lnTo>
                        <a:pt x="111" y="27"/>
                      </a:lnTo>
                      <a:lnTo>
                        <a:pt x="108" y="25"/>
                      </a:lnTo>
                      <a:lnTo>
                        <a:pt x="101" y="25"/>
                      </a:lnTo>
                      <a:lnTo>
                        <a:pt x="92" y="22"/>
                      </a:lnTo>
                      <a:lnTo>
                        <a:pt x="88" y="20"/>
                      </a:lnTo>
                      <a:lnTo>
                        <a:pt x="84" y="17"/>
                      </a:lnTo>
                      <a:lnTo>
                        <a:pt x="84" y="17"/>
                      </a:lnTo>
                      <a:lnTo>
                        <a:pt x="81" y="13"/>
                      </a:lnTo>
                      <a:lnTo>
                        <a:pt x="78" y="10"/>
                      </a:lnTo>
                      <a:lnTo>
                        <a:pt x="75" y="0"/>
                      </a:lnTo>
                      <a:lnTo>
                        <a:pt x="70" y="3"/>
                      </a:lnTo>
                      <a:lnTo>
                        <a:pt x="64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4" name="Qatar">
                  <a:extLst>
                    <a:ext uri="{FF2B5EF4-FFF2-40B4-BE49-F238E27FC236}">
                      <a16:creationId xmlns:a16="http://schemas.microsoft.com/office/drawing/2014/main" id="{858B472E-D451-136A-8D74-B0C4EE6A9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4623" y="3676392"/>
                  <a:ext cx="25157" cy="36995"/>
                </a:xfrm>
                <a:custGeom>
                  <a:avLst/>
                  <a:gdLst/>
                  <a:ahLst/>
                  <a:cxnLst>
                    <a:cxn ang="0">
                      <a:pos x="14" y="25"/>
                    </a:cxn>
                    <a:cxn ang="0">
                      <a:pos x="14" y="25"/>
                    </a:cxn>
                    <a:cxn ang="0">
                      <a:pos x="14" y="23"/>
                    </a:cxn>
                    <a:cxn ang="0">
                      <a:pos x="14" y="20"/>
                    </a:cxn>
                    <a:cxn ang="0">
                      <a:pos x="14" y="20"/>
                    </a:cxn>
                    <a:cxn ang="0">
                      <a:pos x="15" y="15"/>
                    </a:cxn>
                    <a:cxn ang="0">
                      <a:pos x="17" y="8"/>
                    </a:cxn>
                    <a:cxn ang="0">
                      <a:pos x="15" y="3"/>
                    </a:cxn>
                    <a:cxn ang="0">
                      <a:pos x="14" y="1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0" y="0"/>
                    </a:cxn>
                    <a:cxn ang="0">
                      <a:pos x="7" y="1"/>
                    </a:cxn>
                    <a:cxn ang="0">
                      <a:pos x="4" y="5"/>
                    </a:cxn>
                    <a:cxn ang="0">
                      <a:pos x="2" y="11"/>
                    </a:cxn>
                    <a:cxn ang="0">
                      <a:pos x="1" y="15"/>
                    </a:cxn>
                    <a:cxn ang="0">
                      <a:pos x="1" y="15"/>
                    </a:cxn>
                    <a:cxn ang="0">
                      <a:pos x="1" y="15"/>
                    </a:cxn>
                    <a:cxn ang="0">
                      <a:pos x="0" y="15"/>
                    </a:cxn>
                    <a:cxn ang="0">
                      <a:pos x="0" y="15"/>
                    </a:cxn>
                    <a:cxn ang="0">
                      <a:pos x="2" y="21"/>
                    </a:cxn>
                    <a:cxn ang="0">
                      <a:pos x="7" y="24"/>
                    </a:cxn>
                    <a:cxn ang="0">
                      <a:pos x="10" y="25"/>
                    </a:cxn>
                    <a:cxn ang="0">
                      <a:pos x="14" y="25"/>
                    </a:cxn>
                    <a:cxn ang="0">
                      <a:pos x="14" y="25"/>
                    </a:cxn>
                  </a:cxnLst>
                  <a:rect l="0" t="0" r="r" b="b"/>
                  <a:pathLst>
                    <a:path w="17" h="25">
                      <a:moveTo>
                        <a:pt x="14" y="25"/>
                      </a:moveTo>
                      <a:lnTo>
                        <a:pt x="14" y="25"/>
                      </a:lnTo>
                      <a:lnTo>
                        <a:pt x="14" y="23"/>
                      </a:lnTo>
                      <a:lnTo>
                        <a:pt x="14" y="20"/>
                      </a:lnTo>
                      <a:lnTo>
                        <a:pt x="14" y="20"/>
                      </a:lnTo>
                      <a:lnTo>
                        <a:pt x="15" y="15"/>
                      </a:lnTo>
                      <a:lnTo>
                        <a:pt x="17" y="8"/>
                      </a:lnTo>
                      <a:lnTo>
                        <a:pt x="15" y="3"/>
                      </a:lnTo>
                      <a:lnTo>
                        <a:pt x="14" y="1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7" y="1"/>
                      </a:lnTo>
                      <a:lnTo>
                        <a:pt x="4" y="5"/>
                      </a:lnTo>
                      <a:lnTo>
                        <a:pt x="2" y="11"/>
                      </a:lnTo>
                      <a:lnTo>
                        <a:pt x="1" y="15"/>
                      </a:lnTo>
                      <a:lnTo>
                        <a:pt x="1" y="15"/>
                      </a:lnTo>
                      <a:lnTo>
                        <a:pt x="1" y="15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2" y="21"/>
                      </a:lnTo>
                      <a:lnTo>
                        <a:pt x="7" y="24"/>
                      </a:lnTo>
                      <a:lnTo>
                        <a:pt x="10" y="25"/>
                      </a:lnTo>
                      <a:lnTo>
                        <a:pt x="14" y="25"/>
                      </a:lnTo>
                      <a:lnTo>
                        <a:pt x="14" y="2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5" name="UAE">
                  <a:extLst>
                    <a:ext uri="{FF2B5EF4-FFF2-40B4-BE49-F238E27FC236}">
                      <a16:creationId xmlns:a16="http://schemas.microsoft.com/office/drawing/2014/main" id="{82560278-AA3E-9B59-2A8A-861E629A3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4219" y="3670473"/>
                  <a:ext cx="112464" cy="90267"/>
                </a:xfrm>
                <a:custGeom>
                  <a:avLst/>
                  <a:gdLst/>
                  <a:ahLst/>
                  <a:cxnLst>
                    <a:cxn ang="0">
                      <a:pos x="12" y="56"/>
                    </a:cxn>
                    <a:cxn ang="0">
                      <a:pos x="12" y="56"/>
                    </a:cxn>
                    <a:cxn ang="0">
                      <a:pos x="28" y="59"/>
                    </a:cxn>
                    <a:cxn ang="0">
                      <a:pos x="49" y="61"/>
                    </a:cxn>
                    <a:cxn ang="0">
                      <a:pos x="55" y="48"/>
                    </a:cxn>
                    <a:cxn ang="0">
                      <a:pos x="65" y="35"/>
                    </a:cxn>
                    <a:cxn ang="0">
                      <a:pos x="65" y="22"/>
                    </a:cxn>
                    <a:cxn ang="0">
                      <a:pos x="71" y="22"/>
                    </a:cxn>
                    <a:cxn ang="0">
                      <a:pos x="76" y="19"/>
                    </a:cxn>
                    <a:cxn ang="0">
                      <a:pos x="76" y="19"/>
                    </a:cxn>
                    <a:cxn ang="0">
                      <a:pos x="73" y="5"/>
                    </a:cxn>
                    <a:cxn ang="0">
                      <a:pos x="73" y="1"/>
                    </a:cxn>
                    <a:cxn ang="0">
                      <a:pos x="72" y="0"/>
                    </a:cxn>
                    <a:cxn ang="0">
                      <a:pos x="72" y="0"/>
                    </a:cxn>
                    <a:cxn ang="0">
                      <a:pos x="69" y="1"/>
                    </a:cxn>
                    <a:cxn ang="0">
                      <a:pos x="64" y="7"/>
                    </a:cxn>
                    <a:cxn ang="0">
                      <a:pos x="58" y="14"/>
                    </a:cxn>
                    <a:cxn ang="0">
                      <a:pos x="54" y="21"/>
                    </a:cxn>
                    <a:cxn ang="0">
                      <a:pos x="54" y="21"/>
                    </a:cxn>
                    <a:cxn ang="0">
                      <a:pos x="48" y="27"/>
                    </a:cxn>
                    <a:cxn ang="0">
                      <a:pos x="41" y="32"/>
                    </a:cxn>
                    <a:cxn ang="0">
                      <a:pos x="32" y="35"/>
                    </a:cxn>
                    <a:cxn ang="0">
                      <a:pos x="22" y="35"/>
                    </a:cxn>
                    <a:cxn ang="0">
                      <a:pos x="22" y="35"/>
                    </a:cxn>
                    <a:cxn ang="0">
                      <a:pos x="15" y="35"/>
                    </a:cxn>
                    <a:cxn ang="0">
                      <a:pos x="9" y="36"/>
                    </a:cxn>
                    <a:cxn ang="0">
                      <a:pos x="4" y="39"/>
                    </a:cxn>
                    <a:cxn ang="0">
                      <a:pos x="4" y="39"/>
                    </a:cxn>
                    <a:cxn ang="0">
                      <a:pos x="2" y="41"/>
                    </a:cxn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2" y="45"/>
                    </a:cxn>
                    <a:cxn ang="0">
                      <a:pos x="7" y="51"/>
                    </a:cxn>
                    <a:cxn ang="0">
                      <a:pos x="12" y="56"/>
                    </a:cxn>
                    <a:cxn ang="0">
                      <a:pos x="12" y="56"/>
                    </a:cxn>
                  </a:cxnLst>
                  <a:rect l="0" t="0" r="r" b="b"/>
                  <a:pathLst>
                    <a:path w="76" h="61">
                      <a:moveTo>
                        <a:pt x="12" y="56"/>
                      </a:moveTo>
                      <a:lnTo>
                        <a:pt x="12" y="56"/>
                      </a:lnTo>
                      <a:lnTo>
                        <a:pt x="28" y="59"/>
                      </a:lnTo>
                      <a:lnTo>
                        <a:pt x="49" y="61"/>
                      </a:lnTo>
                      <a:lnTo>
                        <a:pt x="55" y="48"/>
                      </a:lnTo>
                      <a:lnTo>
                        <a:pt x="65" y="35"/>
                      </a:lnTo>
                      <a:lnTo>
                        <a:pt x="65" y="22"/>
                      </a:lnTo>
                      <a:lnTo>
                        <a:pt x="71" y="22"/>
                      </a:lnTo>
                      <a:lnTo>
                        <a:pt x="76" y="19"/>
                      </a:lnTo>
                      <a:lnTo>
                        <a:pt x="76" y="19"/>
                      </a:lnTo>
                      <a:lnTo>
                        <a:pt x="73" y="5"/>
                      </a:lnTo>
                      <a:lnTo>
                        <a:pt x="73" y="1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69" y="1"/>
                      </a:lnTo>
                      <a:lnTo>
                        <a:pt x="64" y="7"/>
                      </a:lnTo>
                      <a:lnTo>
                        <a:pt x="58" y="14"/>
                      </a:lnTo>
                      <a:lnTo>
                        <a:pt x="54" y="21"/>
                      </a:lnTo>
                      <a:lnTo>
                        <a:pt x="54" y="21"/>
                      </a:lnTo>
                      <a:lnTo>
                        <a:pt x="48" y="27"/>
                      </a:lnTo>
                      <a:lnTo>
                        <a:pt x="41" y="32"/>
                      </a:lnTo>
                      <a:lnTo>
                        <a:pt x="32" y="35"/>
                      </a:lnTo>
                      <a:lnTo>
                        <a:pt x="22" y="35"/>
                      </a:lnTo>
                      <a:lnTo>
                        <a:pt x="22" y="35"/>
                      </a:lnTo>
                      <a:lnTo>
                        <a:pt x="15" y="35"/>
                      </a:lnTo>
                      <a:lnTo>
                        <a:pt x="9" y="36"/>
                      </a:lnTo>
                      <a:lnTo>
                        <a:pt x="4" y="39"/>
                      </a:lnTo>
                      <a:lnTo>
                        <a:pt x="4" y="39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0" y="39"/>
                      </a:lnTo>
                      <a:lnTo>
                        <a:pt x="2" y="45"/>
                      </a:lnTo>
                      <a:lnTo>
                        <a:pt x="7" y="51"/>
                      </a:lnTo>
                      <a:lnTo>
                        <a:pt x="12" y="56"/>
                      </a:lnTo>
                      <a:lnTo>
                        <a:pt x="12" y="5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6" name="West Bank">
                  <a:extLst>
                    <a:ext uri="{FF2B5EF4-FFF2-40B4-BE49-F238E27FC236}">
                      <a16:creationId xmlns:a16="http://schemas.microsoft.com/office/drawing/2014/main" id="{F1AF365F-82D6-A68A-E9C0-E7F0344A8B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1718" y="3503258"/>
                  <a:ext cx="11838" cy="31076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4" y="0"/>
                    </a:cxn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0" y="12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7" y="21"/>
                    </a:cxn>
                    <a:cxn ang="0">
                      <a:pos x="7" y="21"/>
                    </a:cxn>
                    <a:cxn ang="0">
                      <a:pos x="8" y="3"/>
                    </a:cxn>
                    <a:cxn ang="0">
                      <a:pos x="8" y="3"/>
                    </a:cxn>
                    <a:cxn ang="0">
                      <a:pos x="8" y="0"/>
                    </a:cxn>
                    <a:cxn ang="0">
                      <a:pos x="8" y="0"/>
                    </a:cxn>
                    <a:cxn ang="0">
                      <a:pos x="4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" h="21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3" y="2"/>
                      </a:lnTo>
                      <a:lnTo>
                        <a:pt x="1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7" y="21"/>
                      </a:lnTo>
                      <a:lnTo>
                        <a:pt x="7" y="21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7" name="Israel">
                  <a:extLst>
                    <a:ext uri="{FF2B5EF4-FFF2-40B4-BE49-F238E27FC236}">
                      <a16:creationId xmlns:a16="http://schemas.microsoft.com/office/drawing/2014/main" id="{6F853D32-B650-52F3-B3E8-ACB9B4F27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22480" y="3482541"/>
                  <a:ext cx="34036" cy="99146"/>
                </a:xfrm>
                <a:custGeom>
                  <a:avLst/>
                  <a:gdLst/>
                  <a:ahLst/>
                  <a:cxnLst>
                    <a:cxn ang="0">
                      <a:pos x="10" y="65"/>
                    </a:cxn>
                    <a:cxn ang="0">
                      <a:pos x="10" y="65"/>
                    </a:cxn>
                    <a:cxn ang="0">
                      <a:pos x="13" y="67"/>
                    </a:cxn>
                    <a:cxn ang="0">
                      <a:pos x="13" y="67"/>
                    </a:cxn>
                    <a:cxn ang="0">
                      <a:pos x="14" y="53"/>
                    </a:cxn>
                    <a:cxn ang="0">
                      <a:pos x="17" y="44"/>
                    </a:cxn>
                    <a:cxn ang="0">
                      <a:pos x="17" y="44"/>
                    </a:cxn>
                    <a:cxn ang="0">
                      <a:pos x="18" y="40"/>
                    </a:cxn>
                    <a:cxn ang="0">
                      <a:pos x="20" y="35"/>
                    </a:cxn>
                    <a:cxn ang="0">
                      <a:pos x="20" y="35"/>
                    </a:cxn>
                    <a:cxn ang="0">
                      <a:pos x="14" y="30"/>
                    </a:cxn>
                    <a:cxn ang="0">
                      <a:pos x="13" y="26"/>
                    </a:cxn>
                    <a:cxn ang="0">
                      <a:pos x="13" y="26"/>
                    </a:cxn>
                    <a:cxn ang="0">
                      <a:pos x="14" y="20"/>
                    </a:cxn>
                    <a:cxn ang="0">
                      <a:pos x="16" y="16"/>
                    </a:cxn>
                    <a:cxn ang="0">
                      <a:pos x="17" y="14"/>
                    </a:cxn>
                    <a:cxn ang="0">
                      <a:pos x="17" y="14"/>
                    </a:cxn>
                    <a:cxn ang="0">
                      <a:pos x="21" y="14"/>
                    </a:cxn>
                    <a:cxn ang="0">
                      <a:pos x="21" y="14"/>
                    </a:cxn>
                    <a:cxn ang="0">
                      <a:pos x="23" y="3"/>
                    </a:cxn>
                    <a:cxn ang="0">
                      <a:pos x="14" y="0"/>
                    </a:cxn>
                    <a:cxn ang="0">
                      <a:pos x="14" y="0"/>
                    </a:cxn>
                    <a:cxn ang="0">
                      <a:pos x="13" y="7"/>
                    </a:cxn>
                    <a:cxn ang="0">
                      <a:pos x="13" y="7"/>
                    </a:cxn>
                    <a:cxn ang="0">
                      <a:pos x="10" y="14"/>
                    </a:cxn>
                    <a:cxn ang="0">
                      <a:pos x="7" y="23"/>
                    </a:cxn>
                    <a:cxn ang="0">
                      <a:pos x="0" y="35"/>
                    </a:cxn>
                    <a:cxn ang="0">
                      <a:pos x="11" y="64"/>
                    </a:cxn>
                    <a:cxn ang="0">
                      <a:pos x="10" y="65"/>
                    </a:cxn>
                  </a:cxnLst>
                  <a:rect l="0" t="0" r="r" b="b"/>
                  <a:pathLst>
                    <a:path w="23" h="67">
                      <a:moveTo>
                        <a:pt x="10" y="65"/>
                      </a:moveTo>
                      <a:lnTo>
                        <a:pt x="10" y="65"/>
                      </a:lnTo>
                      <a:lnTo>
                        <a:pt x="13" y="67"/>
                      </a:lnTo>
                      <a:lnTo>
                        <a:pt x="13" y="67"/>
                      </a:lnTo>
                      <a:lnTo>
                        <a:pt x="14" y="53"/>
                      </a:lnTo>
                      <a:lnTo>
                        <a:pt x="17" y="44"/>
                      </a:lnTo>
                      <a:lnTo>
                        <a:pt x="17" y="44"/>
                      </a:lnTo>
                      <a:lnTo>
                        <a:pt x="18" y="40"/>
                      </a:lnTo>
                      <a:lnTo>
                        <a:pt x="20" y="35"/>
                      </a:lnTo>
                      <a:lnTo>
                        <a:pt x="20" y="35"/>
                      </a:lnTo>
                      <a:lnTo>
                        <a:pt x="14" y="30"/>
                      </a:lnTo>
                      <a:lnTo>
                        <a:pt x="13" y="26"/>
                      </a:lnTo>
                      <a:lnTo>
                        <a:pt x="13" y="26"/>
                      </a:lnTo>
                      <a:lnTo>
                        <a:pt x="14" y="20"/>
                      </a:lnTo>
                      <a:lnTo>
                        <a:pt x="16" y="16"/>
                      </a:lnTo>
                      <a:lnTo>
                        <a:pt x="17" y="14"/>
                      </a:lnTo>
                      <a:lnTo>
                        <a:pt x="17" y="14"/>
                      </a:lnTo>
                      <a:lnTo>
                        <a:pt x="21" y="14"/>
                      </a:lnTo>
                      <a:lnTo>
                        <a:pt x="21" y="14"/>
                      </a:lnTo>
                      <a:lnTo>
                        <a:pt x="23" y="3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3" y="7"/>
                      </a:lnTo>
                      <a:lnTo>
                        <a:pt x="13" y="7"/>
                      </a:lnTo>
                      <a:lnTo>
                        <a:pt x="10" y="14"/>
                      </a:lnTo>
                      <a:lnTo>
                        <a:pt x="7" y="23"/>
                      </a:lnTo>
                      <a:lnTo>
                        <a:pt x="0" y="35"/>
                      </a:lnTo>
                      <a:lnTo>
                        <a:pt x="11" y="64"/>
                      </a:lnTo>
                      <a:lnTo>
                        <a:pt x="10" y="6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8" name="Jordan">
                  <a:extLst>
                    <a:ext uri="{FF2B5EF4-FFF2-40B4-BE49-F238E27FC236}">
                      <a16:creationId xmlns:a16="http://schemas.microsoft.com/office/drawing/2014/main" id="{65B56CEB-9106-90E8-6C67-9163B759E8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1718" y="3479582"/>
                  <a:ext cx="99146" cy="109504"/>
                </a:xfrm>
                <a:custGeom>
                  <a:avLst/>
                  <a:gdLst/>
                  <a:ahLst/>
                  <a:cxnLst>
                    <a:cxn ang="0">
                      <a:pos x="62" y="0"/>
                    </a:cxn>
                    <a:cxn ang="0">
                      <a:pos x="62" y="0"/>
                    </a:cxn>
                    <a:cxn ang="0">
                      <a:pos x="41" y="10"/>
                    </a:cxn>
                    <a:cxn ang="0">
                      <a:pos x="41" y="10"/>
                    </a:cxn>
                    <a:cxn ang="0">
                      <a:pos x="37" y="12"/>
                    </a:cxn>
                    <a:cxn ang="0">
                      <a:pos x="33" y="15"/>
                    </a:cxn>
                    <a:cxn ang="0">
                      <a:pos x="27" y="19"/>
                    </a:cxn>
                    <a:cxn ang="0">
                      <a:pos x="11" y="10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10" y="5"/>
                    </a:cxn>
                    <a:cxn ang="0">
                      <a:pos x="8" y="19"/>
                    </a:cxn>
                    <a:cxn ang="0">
                      <a:pos x="8" y="19"/>
                    </a:cxn>
                    <a:cxn ang="0">
                      <a:pos x="7" y="32"/>
                    </a:cxn>
                    <a:cxn ang="0">
                      <a:pos x="5" y="40"/>
                    </a:cxn>
                    <a:cxn ang="0">
                      <a:pos x="4" y="46"/>
                    </a:cxn>
                    <a:cxn ang="0">
                      <a:pos x="4" y="46"/>
                    </a:cxn>
                    <a:cxn ang="0">
                      <a:pos x="1" y="55"/>
                    </a:cxn>
                    <a:cxn ang="0">
                      <a:pos x="0" y="69"/>
                    </a:cxn>
                    <a:cxn ang="0">
                      <a:pos x="0" y="69"/>
                    </a:cxn>
                    <a:cxn ang="0">
                      <a:pos x="7" y="73"/>
                    </a:cxn>
                    <a:cxn ang="0">
                      <a:pos x="14" y="74"/>
                    </a:cxn>
                    <a:cxn ang="0">
                      <a:pos x="14" y="74"/>
                    </a:cxn>
                    <a:cxn ang="0">
                      <a:pos x="18" y="74"/>
                    </a:cxn>
                    <a:cxn ang="0">
                      <a:pos x="23" y="72"/>
                    </a:cxn>
                    <a:cxn ang="0">
                      <a:pos x="25" y="69"/>
                    </a:cxn>
                    <a:cxn ang="0">
                      <a:pos x="27" y="66"/>
                    </a:cxn>
                    <a:cxn ang="0">
                      <a:pos x="27" y="66"/>
                    </a:cxn>
                    <a:cxn ang="0">
                      <a:pos x="27" y="63"/>
                    </a:cxn>
                    <a:cxn ang="0">
                      <a:pos x="30" y="62"/>
                    </a:cxn>
                    <a:cxn ang="0">
                      <a:pos x="37" y="60"/>
                    </a:cxn>
                    <a:cxn ang="0">
                      <a:pos x="37" y="60"/>
                    </a:cxn>
                    <a:cxn ang="0">
                      <a:pos x="40" y="60"/>
                    </a:cxn>
                    <a:cxn ang="0">
                      <a:pos x="41" y="57"/>
                    </a:cxn>
                    <a:cxn ang="0">
                      <a:pos x="44" y="56"/>
                    </a:cxn>
                    <a:cxn ang="0">
                      <a:pos x="45" y="53"/>
                    </a:cxn>
                    <a:cxn ang="0">
                      <a:pos x="45" y="53"/>
                    </a:cxn>
                    <a:cxn ang="0">
                      <a:pos x="47" y="52"/>
                    </a:cxn>
                    <a:cxn ang="0">
                      <a:pos x="45" y="50"/>
                    </a:cxn>
                    <a:cxn ang="0">
                      <a:pos x="42" y="46"/>
                    </a:cxn>
                    <a:cxn ang="0">
                      <a:pos x="38" y="42"/>
                    </a:cxn>
                    <a:cxn ang="0">
                      <a:pos x="34" y="39"/>
                    </a:cxn>
                    <a:cxn ang="0">
                      <a:pos x="34" y="39"/>
                    </a:cxn>
                    <a:cxn ang="0">
                      <a:pos x="33" y="39"/>
                    </a:cxn>
                    <a:cxn ang="0">
                      <a:pos x="33" y="37"/>
                    </a:cxn>
                    <a:cxn ang="0">
                      <a:pos x="35" y="35"/>
                    </a:cxn>
                    <a:cxn ang="0">
                      <a:pos x="41" y="30"/>
                    </a:cxn>
                    <a:cxn ang="0">
                      <a:pos x="50" y="29"/>
                    </a:cxn>
                    <a:cxn ang="0">
                      <a:pos x="50" y="29"/>
                    </a:cxn>
                    <a:cxn ang="0">
                      <a:pos x="57" y="28"/>
                    </a:cxn>
                    <a:cxn ang="0">
                      <a:pos x="60" y="26"/>
                    </a:cxn>
                    <a:cxn ang="0">
                      <a:pos x="62" y="25"/>
                    </a:cxn>
                    <a:cxn ang="0">
                      <a:pos x="67" y="25"/>
                    </a:cxn>
                    <a:cxn ang="0">
                      <a:pos x="67" y="25"/>
                    </a:cxn>
                    <a:cxn ang="0">
                      <a:pos x="67" y="25"/>
                    </a:cxn>
                    <a:cxn ang="0">
                      <a:pos x="67" y="25"/>
                    </a:cxn>
                    <a:cxn ang="0">
                      <a:pos x="64" y="9"/>
                    </a:cxn>
                    <a:cxn ang="0">
                      <a:pos x="64" y="9"/>
                    </a:cxn>
                    <a:cxn ang="0">
                      <a:pos x="62" y="0"/>
                    </a:cxn>
                    <a:cxn ang="0">
                      <a:pos x="62" y="0"/>
                    </a:cxn>
                  </a:cxnLst>
                  <a:rect l="0" t="0" r="r" b="b"/>
                  <a:pathLst>
                    <a:path w="67" h="74">
                      <a:moveTo>
                        <a:pt x="62" y="0"/>
                      </a:moveTo>
                      <a:lnTo>
                        <a:pt x="62" y="0"/>
                      </a:lnTo>
                      <a:lnTo>
                        <a:pt x="41" y="10"/>
                      </a:lnTo>
                      <a:lnTo>
                        <a:pt x="41" y="10"/>
                      </a:lnTo>
                      <a:lnTo>
                        <a:pt x="37" y="12"/>
                      </a:lnTo>
                      <a:lnTo>
                        <a:pt x="33" y="15"/>
                      </a:lnTo>
                      <a:lnTo>
                        <a:pt x="27" y="19"/>
                      </a:lnTo>
                      <a:lnTo>
                        <a:pt x="11" y="10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8" y="19"/>
                      </a:lnTo>
                      <a:lnTo>
                        <a:pt x="8" y="19"/>
                      </a:lnTo>
                      <a:lnTo>
                        <a:pt x="7" y="32"/>
                      </a:lnTo>
                      <a:lnTo>
                        <a:pt x="5" y="40"/>
                      </a:lnTo>
                      <a:lnTo>
                        <a:pt x="4" y="46"/>
                      </a:lnTo>
                      <a:lnTo>
                        <a:pt x="4" y="46"/>
                      </a:lnTo>
                      <a:lnTo>
                        <a:pt x="1" y="55"/>
                      </a:lnTo>
                      <a:lnTo>
                        <a:pt x="0" y="69"/>
                      </a:lnTo>
                      <a:lnTo>
                        <a:pt x="0" y="69"/>
                      </a:lnTo>
                      <a:lnTo>
                        <a:pt x="7" y="73"/>
                      </a:lnTo>
                      <a:lnTo>
                        <a:pt x="14" y="74"/>
                      </a:lnTo>
                      <a:lnTo>
                        <a:pt x="14" y="74"/>
                      </a:lnTo>
                      <a:lnTo>
                        <a:pt x="18" y="74"/>
                      </a:lnTo>
                      <a:lnTo>
                        <a:pt x="23" y="72"/>
                      </a:lnTo>
                      <a:lnTo>
                        <a:pt x="25" y="69"/>
                      </a:lnTo>
                      <a:lnTo>
                        <a:pt x="27" y="66"/>
                      </a:lnTo>
                      <a:lnTo>
                        <a:pt x="27" y="66"/>
                      </a:lnTo>
                      <a:lnTo>
                        <a:pt x="27" y="63"/>
                      </a:lnTo>
                      <a:lnTo>
                        <a:pt x="30" y="62"/>
                      </a:lnTo>
                      <a:lnTo>
                        <a:pt x="37" y="60"/>
                      </a:lnTo>
                      <a:lnTo>
                        <a:pt x="37" y="60"/>
                      </a:lnTo>
                      <a:lnTo>
                        <a:pt x="40" y="60"/>
                      </a:lnTo>
                      <a:lnTo>
                        <a:pt x="41" y="57"/>
                      </a:lnTo>
                      <a:lnTo>
                        <a:pt x="44" y="56"/>
                      </a:lnTo>
                      <a:lnTo>
                        <a:pt x="45" y="53"/>
                      </a:lnTo>
                      <a:lnTo>
                        <a:pt x="45" y="53"/>
                      </a:lnTo>
                      <a:lnTo>
                        <a:pt x="47" y="52"/>
                      </a:lnTo>
                      <a:lnTo>
                        <a:pt x="45" y="50"/>
                      </a:lnTo>
                      <a:lnTo>
                        <a:pt x="42" y="46"/>
                      </a:lnTo>
                      <a:lnTo>
                        <a:pt x="38" y="42"/>
                      </a:lnTo>
                      <a:lnTo>
                        <a:pt x="34" y="39"/>
                      </a:lnTo>
                      <a:lnTo>
                        <a:pt x="34" y="39"/>
                      </a:lnTo>
                      <a:lnTo>
                        <a:pt x="33" y="39"/>
                      </a:lnTo>
                      <a:lnTo>
                        <a:pt x="33" y="37"/>
                      </a:lnTo>
                      <a:lnTo>
                        <a:pt x="35" y="35"/>
                      </a:lnTo>
                      <a:lnTo>
                        <a:pt x="41" y="30"/>
                      </a:lnTo>
                      <a:lnTo>
                        <a:pt x="50" y="29"/>
                      </a:lnTo>
                      <a:lnTo>
                        <a:pt x="50" y="29"/>
                      </a:lnTo>
                      <a:lnTo>
                        <a:pt x="57" y="28"/>
                      </a:lnTo>
                      <a:lnTo>
                        <a:pt x="60" y="26"/>
                      </a:lnTo>
                      <a:lnTo>
                        <a:pt x="62" y="25"/>
                      </a:lnTo>
                      <a:lnTo>
                        <a:pt x="67" y="25"/>
                      </a:lnTo>
                      <a:lnTo>
                        <a:pt x="67" y="25"/>
                      </a:lnTo>
                      <a:lnTo>
                        <a:pt x="67" y="25"/>
                      </a:lnTo>
                      <a:lnTo>
                        <a:pt x="67" y="25"/>
                      </a:lnTo>
                      <a:lnTo>
                        <a:pt x="64" y="9"/>
                      </a:lnTo>
                      <a:lnTo>
                        <a:pt x="64" y="9"/>
                      </a:lnTo>
                      <a:lnTo>
                        <a:pt x="62" y="0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79" name="Lebanon">
                  <a:extLst>
                    <a:ext uri="{FF2B5EF4-FFF2-40B4-BE49-F238E27FC236}">
                      <a16:creationId xmlns:a16="http://schemas.microsoft.com/office/drawing/2014/main" id="{275EFFBD-47B1-1A6B-C1D6-8BD4EFB4F1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3197" y="3442586"/>
                  <a:ext cx="34036" cy="44394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20" y="13"/>
                    </a:cxn>
                    <a:cxn ang="0">
                      <a:pos x="23" y="10"/>
                    </a:cxn>
                    <a:cxn ang="0">
                      <a:pos x="23" y="6"/>
                    </a:cxn>
                    <a:cxn ang="0">
                      <a:pos x="22" y="4"/>
                    </a:cxn>
                    <a:cxn ang="0">
                      <a:pos x="20" y="1"/>
                    </a:cxn>
                    <a:cxn ang="0">
                      <a:pos x="17" y="1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3" y="3"/>
                    </a:cxn>
                    <a:cxn ang="0">
                      <a:pos x="13" y="3"/>
                    </a:cxn>
                    <a:cxn ang="0">
                      <a:pos x="12" y="7"/>
                    </a:cxn>
                    <a:cxn ang="0">
                      <a:pos x="9" y="13"/>
                    </a:cxn>
                    <a:cxn ang="0">
                      <a:pos x="0" y="27"/>
                    </a:cxn>
                    <a:cxn ang="0">
                      <a:pos x="9" y="30"/>
                    </a:cxn>
                    <a:cxn ang="0">
                      <a:pos x="9" y="30"/>
                    </a:cxn>
                    <a:cxn ang="0">
                      <a:pos x="16" y="20"/>
                    </a:cxn>
                    <a:cxn ang="0">
                      <a:pos x="20" y="13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23" h="30">
                      <a:moveTo>
                        <a:pt x="20" y="13"/>
                      </a:moveTo>
                      <a:lnTo>
                        <a:pt x="20" y="13"/>
                      </a:lnTo>
                      <a:lnTo>
                        <a:pt x="23" y="10"/>
                      </a:lnTo>
                      <a:lnTo>
                        <a:pt x="23" y="6"/>
                      </a:lnTo>
                      <a:lnTo>
                        <a:pt x="22" y="4"/>
                      </a:lnTo>
                      <a:lnTo>
                        <a:pt x="20" y="1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3"/>
                      </a:lnTo>
                      <a:lnTo>
                        <a:pt x="13" y="3"/>
                      </a:lnTo>
                      <a:lnTo>
                        <a:pt x="12" y="7"/>
                      </a:lnTo>
                      <a:lnTo>
                        <a:pt x="9" y="13"/>
                      </a:lnTo>
                      <a:lnTo>
                        <a:pt x="0" y="27"/>
                      </a:lnTo>
                      <a:lnTo>
                        <a:pt x="9" y="30"/>
                      </a:lnTo>
                      <a:lnTo>
                        <a:pt x="9" y="30"/>
                      </a:lnTo>
                      <a:lnTo>
                        <a:pt x="16" y="20"/>
                      </a:lnTo>
                      <a:lnTo>
                        <a:pt x="20" y="13"/>
                      </a:lnTo>
                      <a:lnTo>
                        <a:pt x="20" y="1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80" name="Syria">
                  <a:extLst>
                    <a:ext uri="{FF2B5EF4-FFF2-40B4-BE49-F238E27FC236}">
                      <a16:creationId xmlns:a16="http://schemas.microsoft.com/office/drawing/2014/main" id="{BA334CEB-0FF5-F92D-A537-D4A3908E9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6515" y="3377476"/>
                  <a:ext cx="161297" cy="130221"/>
                </a:xfrm>
                <a:custGeom>
                  <a:avLst/>
                  <a:gdLst/>
                  <a:ahLst/>
                  <a:cxnLst>
                    <a:cxn ang="0">
                      <a:pos x="11" y="57"/>
                    </a:cxn>
                    <a:cxn ang="0">
                      <a:pos x="0" y="74"/>
                    </a:cxn>
                    <a:cxn ang="0">
                      <a:pos x="1" y="79"/>
                    </a:cxn>
                    <a:cxn ang="0">
                      <a:pos x="17" y="88"/>
                    </a:cxn>
                    <a:cxn ang="0">
                      <a:pos x="27" y="81"/>
                    </a:cxn>
                    <a:cxn ang="0">
                      <a:pos x="31" y="79"/>
                    </a:cxn>
                    <a:cxn ang="0">
                      <a:pos x="61" y="65"/>
                    </a:cxn>
                    <a:cxn ang="0">
                      <a:pos x="87" y="51"/>
                    </a:cxn>
                    <a:cxn ang="0">
                      <a:pos x="89" y="44"/>
                    </a:cxn>
                    <a:cxn ang="0">
                      <a:pos x="91" y="42"/>
                    </a:cxn>
                    <a:cxn ang="0">
                      <a:pos x="91" y="32"/>
                    </a:cxn>
                    <a:cxn ang="0">
                      <a:pos x="91" y="30"/>
                    </a:cxn>
                    <a:cxn ang="0">
                      <a:pos x="91" y="24"/>
                    </a:cxn>
                    <a:cxn ang="0">
                      <a:pos x="91" y="15"/>
                    </a:cxn>
                    <a:cxn ang="0">
                      <a:pos x="92" y="13"/>
                    </a:cxn>
                    <a:cxn ang="0">
                      <a:pos x="101" y="8"/>
                    </a:cxn>
                    <a:cxn ang="0">
                      <a:pos x="104" y="0"/>
                    </a:cxn>
                    <a:cxn ang="0">
                      <a:pos x="98" y="1"/>
                    </a:cxn>
                    <a:cxn ang="0">
                      <a:pos x="85" y="3"/>
                    </a:cxn>
                    <a:cxn ang="0">
                      <a:pos x="79" y="3"/>
                    </a:cxn>
                    <a:cxn ang="0">
                      <a:pos x="71" y="7"/>
                    </a:cxn>
                    <a:cxn ang="0">
                      <a:pos x="64" y="8"/>
                    </a:cxn>
                    <a:cxn ang="0">
                      <a:pos x="48" y="10"/>
                    </a:cxn>
                    <a:cxn ang="0">
                      <a:pos x="45" y="8"/>
                    </a:cxn>
                    <a:cxn ang="0">
                      <a:pos x="42" y="7"/>
                    </a:cxn>
                    <a:cxn ang="0">
                      <a:pos x="35" y="10"/>
                    </a:cxn>
                    <a:cxn ang="0">
                      <a:pos x="27" y="11"/>
                    </a:cxn>
                    <a:cxn ang="0">
                      <a:pos x="21" y="10"/>
                    </a:cxn>
                    <a:cxn ang="0">
                      <a:pos x="18" y="8"/>
                    </a:cxn>
                    <a:cxn ang="0">
                      <a:pos x="15" y="14"/>
                    </a:cxn>
                    <a:cxn ang="0">
                      <a:pos x="14" y="17"/>
                    </a:cxn>
                    <a:cxn ang="0">
                      <a:pos x="11" y="23"/>
                    </a:cxn>
                    <a:cxn ang="0">
                      <a:pos x="5" y="24"/>
                    </a:cxn>
                    <a:cxn ang="0">
                      <a:pos x="4" y="31"/>
                    </a:cxn>
                    <a:cxn ang="0">
                      <a:pos x="5" y="32"/>
                    </a:cxn>
                    <a:cxn ang="0">
                      <a:pos x="5" y="38"/>
                    </a:cxn>
                    <a:cxn ang="0">
                      <a:pos x="4" y="44"/>
                    </a:cxn>
                    <a:cxn ang="0">
                      <a:pos x="11" y="45"/>
                    </a:cxn>
                    <a:cxn ang="0">
                      <a:pos x="14" y="50"/>
                    </a:cxn>
                    <a:cxn ang="0">
                      <a:pos x="11" y="57"/>
                    </a:cxn>
                  </a:cxnLst>
                  <a:rect l="0" t="0" r="r" b="b"/>
                  <a:pathLst>
                    <a:path w="109" h="88">
                      <a:moveTo>
                        <a:pt x="11" y="57"/>
                      </a:moveTo>
                      <a:lnTo>
                        <a:pt x="11" y="57"/>
                      </a:lnTo>
                      <a:lnTo>
                        <a:pt x="7" y="64"/>
                      </a:lnTo>
                      <a:lnTo>
                        <a:pt x="0" y="74"/>
                      </a:lnTo>
                      <a:lnTo>
                        <a:pt x="0" y="74"/>
                      </a:lnTo>
                      <a:lnTo>
                        <a:pt x="1" y="79"/>
                      </a:lnTo>
                      <a:lnTo>
                        <a:pt x="17" y="88"/>
                      </a:lnTo>
                      <a:lnTo>
                        <a:pt x="17" y="88"/>
                      </a:lnTo>
                      <a:lnTo>
                        <a:pt x="23" y="84"/>
                      </a:lnTo>
                      <a:lnTo>
                        <a:pt x="27" y="81"/>
                      </a:lnTo>
                      <a:lnTo>
                        <a:pt x="31" y="79"/>
                      </a:lnTo>
                      <a:lnTo>
                        <a:pt x="31" y="79"/>
                      </a:lnTo>
                      <a:lnTo>
                        <a:pt x="42" y="75"/>
                      </a:lnTo>
                      <a:lnTo>
                        <a:pt x="61" y="65"/>
                      </a:lnTo>
                      <a:lnTo>
                        <a:pt x="87" y="51"/>
                      </a:lnTo>
                      <a:lnTo>
                        <a:pt x="87" y="51"/>
                      </a:lnTo>
                      <a:lnTo>
                        <a:pt x="88" y="48"/>
                      </a:lnTo>
                      <a:lnTo>
                        <a:pt x="89" y="44"/>
                      </a:lnTo>
                      <a:lnTo>
                        <a:pt x="91" y="42"/>
                      </a:lnTo>
                      <a:lnTo>
                        <a:pt x="91" y="42"/>
                      </a:lnTo>
                      <a:lnTo>
                        <a:pt x="89" y="35"/>
                      </a:lnTo>
                      <a:lnTo>
                        <a:pt x="91" y="32"/>
                      </a:lnTo>
                      <a:lnTo>
                        <a:pt x="91" y="30"/>
                      </a:lnTo>
                      <a:lnTo>
                        <a:pt x="91" y="30"/>
                      </a:lnTo>
                      <a:lnTo>
                        <a:pt x="92" y="27"/>
                      </a:lnTo>
                      <a:lnTo>
                        <a:pt x="91" y="24"/>
                      </a:lnTo>
                      <a:lnTo>
                        <a:pt x="89" y="20"/>
                      </a:lnTo>
                      <a:lnTo>
                        <a:pt x="91" y="15"/>
                      </a:lnTo>
                      <a:lnTo>
                        <a:pt x="91" y="15"/>
                      </a:lnTo>
                      <a:lnTo>
                        <a:pt x="92" y="13"/>
                      </a:lnTo>
                      <a:lnTo>
                        <a:pt x="96" y="10"/>
                      </a:lnTo>
                      <a:lnTo>
                        <a:pt x="101" y="8"/>
                      </a:lnTo>
                      <a:lnTo>
                        <a:pt x="109" y="1"/>
                      </a:lnTo>
                      <a:lnTo>
                        <a:pt x="104" y="0"/>
                      </a:lnTo>
                      <a:lnTo>
                        <a:pt x="104" y="0"/>
                      </a:lnTo>
                      <a:lnTo>
                        <a:pt x="98" y="1"/>
                      </a:lnTo>
                      <a:lnTo>
                        <a:pt x="92" y="1"/>
                      </a:lnTo>
                      <a:lnTo>
                        <a:pt x="85" y="3"/>
                      </a:lnTo>
                      <a:lnTo>
                        <a:pt x="85" y="3"/>
                      </a:lnTo>
                      <a:lnTo>
                        <a:pt x="79" y="3"/>
                      </a:lnTo>
                      <a:lnTo>
                        <a:pt x="75" y="5"/>
                      </a:lnTo>
                      <a:lnTo>
                        <a:pt x="71" y="7"/>
                      </a:lnTo>
                      <a:lnTo>
                        <a:pt x="64" y="8"/>
                      </a:lnTo>
                      <a:lnTo>
                        <a:pt x="64" y="8"/>
                      </a:lnTo>
                      <a:lnTo>
                        <a:pt x="52" y="10"/>
                      </a:lnTo>
                      <a:lnTo>
                        <a:pt x="48" y="10"/>
                      </a:lnTo>
                      <a:lnTo>
                        <a:pt x="45" y="8"/>
                      </a:lnTo>
                      <a:lnTo>
                        <a:pt x="45" y="8"/>
                      </a:lnTo>
                      <a:lnTo>
                        <a:pt x="44" y="7"/>
                      </a:lnTo>
                      <a:lnTo>
                        <a:pt x="42" y="7"/>
                      </a:lnTo>
                      <a:lnTo>
                        <a:pt x="35" y="10"/>
                      </a:lnTo>
                      <a:lnTo>
                        <a:pt x="35" y="10"/>
                      </a:lnTo>
                      <a:lnTo>
                        <a:pt x="31" y="11"/>
                      </a:lnTo>
                      <a:lnTo>
                        <a:pt x="27" y="11"/>
                      </a:lnTo>
                      <a:lnTo>
                        <a:pt x="24" y="11"/>
                      </a:lnTo>
                      <a:lnTo>
                        <a:pt x="21" y="10"/>
                      </a:lnTo>
                      <a:lnTo>
                        <a:pt x="21" y="10"/>
                      </a:lnTo>
                      <a:lnTo>
                        <a:pt x="18" y="8"/>
                      </a:lnTo>
                      <a:lnTo>
                        <a:pt x="17" y="10"/>
                      </a:lnTo>
                      <a:lnTo>
                        <a:pt x="15" y="14"/>
                      </a:lnTo>
                      <a:lnTo>
                        <a:pt x="15" y="14"/>
                      </a:lnTo>
                      <a:lnTo>
                        <a:pt x="14" y="17"/>
                      </a:lnTo>
                      <a:lnTo>
                        <a:pt x="14" y="20"/>
                      </a:lnTo>
                      <a:lnTo>
                        <a:pt x="11" y="23"/>
                      </a:lnTo>
                      <a:lnTo>
                        <a:pt x="5" y="24"/>
                      </a:lnTo>
                      <a:lnTo>
                        <a:pt x="5" y="24"/>
                      </a:lnTo>
                      <a:lnTo>
                        <a:pt x="4" y="28"/>
                      </a:lnTo>
                      <a:lnTo>
                        <a:pt x="4" y="31"/>
                      </a:lnTo>
                      <a:lnTo>
                        <a:pt x="5" y="32"/>
                      </a:lnTo>
                      <a:lnTo>
                        <a:pt x="5" y="32"/>
                      </a:lnTo>
                      <a:lnTo>
                        <a:pt x="7" y="35"/>
                      </a:lnTo>
                      <a:lnTo>
                        <a:pt x="5" y="38"/>
                      </a:lnTo>
                      <a:lnTo>
                        <a:pt x="4" y="44"/>
                      </a:lnTo>
                      <a:lnTo>
                        <a:pt x="4" y="44"/>
                      </a:lnTo>
                      <a:lnTo>
                        <a:pt x="8" y="45"/>
                      </a:lnTo>
                      <a:lnTo>
                        <a:pt x="11" y="45"/>
                      </a:lnTo>
                      <a:lnTo>
                        <a:pt x="13" y="48"/>
                      </a:lnTo>
                      <a:lnTo>
                        <a:pt x="14" y="50"/>
                      </a:lnTo>
                      <a:lnTo>
                        <a:pt x="14" y="54"/>
                      </a:lnTo>
                      <a:lnTo>
                        <a:pt x="11" y="57"/>
                      </a:lnTo>
                      <a:lnTo>
                        <a:pt x="11" y="5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</p:grpSp>
          <p:grpSp>
            <p:nvGrpSpPr>
              <p:cNvPr id="66" name="Carribean">
                <a:extLst>
                  <a:ext uri="{FF2B5EF4-FFF2-40B4-BE49-F238E27FC236}">
                    <a16:creationId xmlns:a16="http://schemas.microsoft.com/office/drawing/2014/main" id="{B41C2147-60D9-AF30-0674-27324606B5E0}"/>
                  </a:ext>
                </a:extLst>
              </p:cNvPr>
              <p:cNvGrpSpPr/>
              <p:nvPr/>
            </p:nvGrpSpPr>
            <p:grpSpPr>
              <a:xfrm>
                <a:off x="5131652" y="2826926"/>
                <a:ext cx="473591" cy="193801"/>
                <a:chOff x="2299101" y="3695629"/>
                <a:chExt cx="455780" cy="186511"/>
              </a:xfrm>
              <a:grpFill/>
            </p:grpSpPr>
            <p:sp>
              <p:nvSpPr>
                <p:cNvPr id="160" name="Bahamas">
                  <a:extLst>
                    <a:ext uri="{FF2B5EF4-FFF2-40B4-BE49-F238E27FC236}">
                      <a16:creationId xmlns:a16="http://schemas.microsoft.com/office/drawing/2014/main" id="{973FBA14-D988-0BED-2E4F-827E45AFF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8511" y="3695629"/>
                  <a:ext cx="17758" cy="36995"/>
                </a:xfrm>
                <a:custGeom>
                  <a:avLst/>
                  <a:gdLst/>
                  <a:ahLst/>
                  <a:cxnLst>
                    <a:cxn ang="0">
                      <a:pos x="12" y="25"/>
                    </a:cxn>
                    <a:cxn ang="0">
                      <a:pos x="12" y="25"/>
                    </a:cxn>
                    <a:cxn ang="0">
                      <a:pos x="10" y="25"/>
                    </a:cxn>
                    <a:cxn ang="0">
                      <a:pos x="7" y="24"/>
                    </a:cxn>
                    <a:cxn ang="0">
                      <a:pos x="6" y="21"/>
                    </a:cxn>
                    <a:cxn ang="0">
                      <a:pos x="5" y="18"/>
                    </a:cxn>
                    <a:cxn ang="0">
                      <a:pos x="5" y="18"/>
                    </a:cxn>
                    <a:cxn ang="0">
                      <a:pos x="5" y="15"/>
                    </a:cxn>
                    <a:cxn ang="0">
                      <a:pos x="2" y="14"/>
                    </a:cxn>
                    <a:cxn ang="0">
                      <a:pos x="0" y="11"/>
                    </a:cxn>
                    <a:cxn ang="0">
                      <a:pos x="0" y="7"/>
                    </a:cxn>
                    <a:cxn ang="0">
                      <a:pos x="0" y="7"/>
                    </a:cxn>
                    <a:cxn ang="0">
                      <a:pos x="0" y="2"/>
                    </a:cxn>
                    <a:cxn ang="0">
                      <a:pos x="2" y="1"/>
                    </a:cxn>
                    <a:cxn ang="0">
                      <a:pos x="3" y="0"/>
                    </a:cxn>
                    <a:cxn ang="0">
                      <a:pos x="6" y="2"/>
                    </a:cxn>
                    <a:cxn ang="0">
                      <a:pos x="6" y="2"/>
                    </a:cxn>
                    <a:cxn ang="0">
                      <a:pos x="7" y="7"/>
                    </a:cxn>
                    <a:cxn ang="0">
                      <a:pos x="7" y="10"/>
                    </a:cxn>
                    <a:cxn ang="0">
                      <a:pos x="7" y="15"/>
                    </a:cxn>
                    <a:cxn ang="0">
                      <a:pos x="7" y="15"/>
                    </a:cxn>
                    <a:cxn ang="0">
                      <a:pos x="10" y="19"/>
                    </a:cxn>
                    <a:cxn ang="0">
                      <a:pos x="12" y="22"/>
                    </a:cxn>
                    <a:cxn ang="0">
                      <a:pos x="12" y="25"/>
                    </a:cxn>
                    <a:cxn ang="0">
                      <a:pos x="12" y="25"/>
                    </a:cxn>
                  </a:cxnLst>
                  <a:rect l="0" t="0" r="r" b="b"/>
                  <a:pathLst>
                    <a:path w="12" h="25">
                      <a:moveTo>
                        <a:pt x="12" y="25"/>
                      </a:moveTo>
                      <a:lnTo>
                        <a:pt x="12" y="25"/>
                      </a:lnTo>
                      <a:lnTo>
                        <a:pt x="10" y="25"/>
                      </a:lnTo>
                      <a:lnTo>
                        <a:pt x="7" y="24"/>
                      </a:lnTo>
                      <a:lnTo>
                        <a:pt x="6" y="21"/>
                      </a:lnTo>
                      <a:lnTo>
                        <a:pt x="5" y="18"/>
                      </a:lnTo>
                      <a:lnTo>
                        <a:pt x="5" y="18"/>
                      </a:lnTo>
                      <a:lnTo>
                        <a:pt x="5" y="15"/>
                      </a:lnTo>
                      <a:lnTo>
                        <a:pt x="2" y="14"/>
                      </a:lnTo>
                      <a:lnTo>
                        <a:pt x="0" y="11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7" y="7"/>
                      </a:lnTo>
                      <a:lnTo>
                        <a:pt x="7" y="10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10" y="19"/>
                      </a:lnTo>
                      <a:lnTo>
                        <a:pt x="12" y="22"/>
                      </a:lnTo>
                      <a:lnTo>
                        <a:pt x="12" y="25"/>
                      </a:lnTo>
                      <a:lnTo>
                        <a:pt x="12" y="2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5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1" name="Puerto Rico">
                  <a:extLst>
                    <a:ext uri="{FF2B5EF4-FFF2-40B4-BE49-F238E27FC236}">
                      <a16:creationId xmlns:a16="http://schemas.microsoft.com/office/drawing/2014/main" id="{D41C595A-C48F-F0DB-D1BB-745CFB6787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4872" y="3861366"/>
                  <a:ext cx="39954" cy="19238"/>
                </a:xfrm>
                <a:custGeom>
                  <a:avLst/>
                  <a:gdLst/>
                  <a:ahLst/>
                  <a:cxnLst>
                    <a:cxn ang="0">
                      <a:pos x="1" y="7"/>
                    </a:cxn>
                    <a:cxn ang="0">
                      <a:pos x="1" y="7"/>
                    </a:cxn>
                    <a:cxn ang="0">
                      <a:pos x="4" y="10"/>
                    </a:cxn>
                    <a:cxn ang="0">
                      <a:pos x="7" y="11"/>
                    </a:cxn>
                    <a:cxn ang="0">
                      <a:pos x="11" y="13"/>
                    </a:cxn>
                    <a:cxn ang="0">
                      <a:pos x="15" y="13"/>
                    </a:cxn>
                    <a:cxn ang="0">
                      <a:pos x="24" y="10"/>
                    </a:cxn>
                    <a:cxn ang="0">
                      <a:pos x="27" y="7"/>
                    </a:cxn>
                    <a:cxn ang="0">
                      <a:pos x="27" y="7"/>
                    </a:cxn>
                    <a:cxn ang="0">
                      <a:pos x="27" y="4"/>
                    </a:cxn>
                    <a:cxn ang="0">
                      <a:pos x="24" y="3"/>
                    </a:cxn>
                    <a:cxn ang="0">
                      <a:pos x="18" y="1"/>
                    </a:cxn>
                    <a:cxn ang="0">
                      <a:pos x="12" y="0"/>
                    </a:cxn>
                    <a:cxn ang="0">
                      <a:pos x="7" y="1"/>
                    </a:cxn>
                    <a:cxn ang="0">
                      <a:pos x="2" y="1"/>
                    </a:cxn>
                    <a:cxn ang="0">
                      <a:pos x="0" y="4"/>
                    </a:cxn>
                    <a:cxn ang="0">
                      <a:pos x="1" y="7"/>
                    </a:cxn>
                    <a:cxn ang="0">
                      <a:pos x="1" y="7"/>
                    </a:cxn>
                  </a:cxnLst>
                  <a:rect l="0" t="0" r="r" b="b"/>
                  <a:pathLst>
                    <a:path w="27" h="13">
                      <a:moveTo>
                        <a:pt x="1" y="7"/>
                      </a:moveTo>
                      <a:lnTo>
                        <a:pt x="1" y="7"/>
                      </a:lnTo>
                      <a:lnTo>
                        <a:pt x="4" y="10"/>
                      </a:lnTo>
                      <a:lnTo>
                        <a:pt x="7" y="11"/>
                      </a:lnTo>
                      <a:lnTo>
                        <a:pt x="11" y="13"/>
                      </a:lnTo>
                      <a:lnTo>
                        <a:pt x="15" y="13"/>
                      </a:lnTo>
                      <a:lnTo>
                        <a:pt x="24" y="10"/>
                      </a:lnTo>
                      <a:lnTo>
                        <a:pt x="27" y="7"/>
                      </a:lnTo>
                      <a:lnTo>
                        <a:pt x="27" y="7"/>
                      </a:lnTo>
                      <a:lnTo>
                        <a:pt x="27" y="4"/>
                      </a:lnTo>
                      <a:lnTo>
                        <a:pt x="24" y="3"/>
                      </a:lnTo>
                      <a:lnTo>
                        <a:pt x="18" y="1"/>
                      </a:lnTo>
                      <a:lnTo>
                        <a:pt x="12" y="0"/>
                      </a:lnTo>
                      <a:lnTo>
                        <a:pt x="7" y="1"/>
                      </a:lnTo>
                      <a:lnTo>
                        <a:pt x="2" y="1"/>
                      </a:lnTo>
                      <a:lnTo>
                        <a:pt x="0" y="4"/>
                      </a:lnTo>
                      <a:lnTo>
                        <a:pt x="1" y="7"/>
                      </a:lnTo>
                      <a:lnTo>
                        <a:pt x="1" y="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2" name="Dominican Republic">
                  <a:extLst>
                    <a:ext uri="{FF2B5EF4-FFF2-40B4-BE49-F238E27FC236}">
                      <a16:creationId xmlns:a16="http://schemas.microsoft.com/office/drawing/2014/main" id="{AF2E380B-A868-C2B1-8428-F586ED7638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2409" y="3833249"/>
                  <a:ext cx="79908" cy="47353"/>
                </a:xfrm>
                <a:custGeom>
                  <a:avLst/>
                  <a:gdLst/>
                  <a:ahLst/>
                  <a:cxnLst>
                    <a:cxn ang="0">
                      <a:pos x="22" y="25"/>
                    </a:cxn>
                    <a:cxn ang="0">
                      <a:pos x="22" y="25"/>
                    </a:cxn>
                    <a:cxn ang="0">
                      <a:pos x="26" y="23"/>
                    </a:cxn>
                    <a:cxn ang="0">
                      <a:pos x="31" y="23"/>
                    </a:cxn>
                    <a:cxn ang="0">
                      <a:pos x="43" y="23"/>
                    </a:cxn>
                    <a:cxn ang="0">
                      <a:pos x="51" y="23"/>
                    </a:cxn>
                    <a:cxn ang="0">
                      <a:pos x="54" y="22"/>
                    </a:cxn>
                    <a:cxn ang="0">
                      <a:pos x="54" y="18"/>
                    </a:cxn>
                    <a:cxn ang="0">
                      <a:pos x="54" y="18"/>
                    </a:cxn>
                    <a:cxn ang="0">
                      <a:pos x="53" y="15"/>
                    </a:cxn>
                    <a:cxn ang="0">
                      <a:pos x="50" y="10"/>
                    </a:cxn>
                    <a:cxn ang="0">
                      <a:pos x="43" y="8"/>
                    </a:cxn>
                    <a:cxn ang="0">
                      <a:pos x="37" y="5"/>
                    </a:cxn>
                    <a:cxn ang="0">
                      <a:pos x="23" y="0"/>
                    </a:cxn>
                    <a:cxn ang="0">
                      <a:pos x="16" y="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9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0" y="30"/>
                    </a:cxn>
                    <a:cxn ang="0">
                      <a:pos x="0" y="30"/>
                    </a:cxn>
                    <a:cxn ang="0">
                      <a:pos x="2" y="32"/>
                    </a:cxn>
                    <a:cxn ang="0">
                      <a:pos x="2" y="32"/>
                    </a:cxn>
                    <a:cxn ang="0">
                      <a:pos x="4" y="32"/>
                    </a:cxn>
                    <a:cxn ang="0">
                      <a:pos x="9" y="30"/>
                    </a:cxn>
                    <a:cxn ang="0">
                      <a:pos x="13" y="27"/>
                    </a:cxn>
                    <a:cxn ang="0">
                      <a:pos x="22" y="25"/>
                    </a:cxn>
                    <a:cxn ang="0">
                      <a:pos x="22" y="25"/>
                    </a:cxn>
                  </a:cxnLst>
                  <a:rect l="0" t="0" r="r" b="b"/>
                  <a:pathLst>
                    <a:path w="54" h="32">
                      <a:moveTo>
                        <a:pt x="22" y="25"/>
                      </a:moveTo>
                      <a:lnTo>
                        <a:pt x="22" y="25"/>
                      </a:lnTo>
                      <a:lnTo>
                        <a:pt x="26" y="23"/>
                      </a:lnTo>
                      <a:lnTo>
                        <a:pt x="31" y="23"/>
                      </a:lnTo>
                      <a:lnTo>
                        <a:pt x="43" y="23"/>
                      </a:lnTo>
                      <a:lnTo>
                        <a:pt x="51" y="23"/>
                      </a:lnTo>
                      <a:lnTo>
                        <a:pt x="54" y="22"/>
                      </a:lnTo>
                      <a:lnTo>
                        <a:pt x="54" y="18"/>
                      </a:lnTo>
                      <a:lnTo>
                        <a:pt x="54" y="18"/>
                      </a:lnTo>
                      <a:lnTo>
                        <a:pt x="53" y="15"/>
                      </a:lnTo>
                      <a:lnTo>
                        <a:pt x="50" y="10"/>
                      </a:lnTo>
                      <a:lnTo>
                        <a:pt x="43" y="8"/>
                      </a:lnTo>
                      <a:lnTo>
                        <a:pt x="37" y="5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30"/>
                      </a:lnTo>
                      <a:lnTo>
                        <a:pt x="0" y="30"/>
                      </a:lnTo>
                      <a:lnTo>
                        <a:pt x="2" y="32"/>
                      </a:lnTo>
                      <a:lnTo>
                        <a:pt x="2" y="32"/>
                      </a:lnTo>
                      <a:lnTo>
                        <a:pt x="4" y="32"/>
                      </a:lnTo>
                      <a:lnTo>
                        <a:pt x="9" y="30"/>
                      </a:lnTo>
                      <a:lnTo>
                        <a:pt x="13" y="27"/>
                      </a:lnTo>
                      <a:lnTo>
                        <a:pt x="22" y="25"/>
                      </a:lnTo>
                      <a:lnTo>
                        <a:pt x="22" y="2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3" name="Haiti">
                  <a:extLst>
                    <a:ext uri="{FF2B5EF4-FFF2-40B4-BE49-F238E27FC236}">
                      <a16:creationId xmlns:a16="http://schemas.microsoft.com/office/drawing/2014/main" id="{A5DCA6C7-9567-3974-B28D-F2ADC5BE0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0257" y="3825851"/>
                  <a:ext cx="66591" cy="51792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18" y="3"/>
                    </a:cxn>
                    <a:cxn ang="0">
                      <a:pos x="18" y="5"/>
                    </a:cxn>
                    <a:cxn ang="0">
                      <a:pos x="22" y="11"/>
                    </a:cxn>
                    <a:cxn ang="0">
                      <a:pos x="28" y="17"/>
                    </a:cxn>
                    <a:cxn ang="0">
                      <a:pos x="29" y="20"/>
                    </a:cxn>
                    <a:cxn ang="0">
                      <a:pos x="31" y="23"/>
                    </a:cxn>
                    <a:cxn ang="0">
                      <a:pos x="31" y="23"/>
                    </a:cxn>
                    <a:cxn ang="0">
                      <a:pos x="29" y="24"/>
                    </a:cxn>
                    <a:cxn ang="0">
                      <a:pos x="27" y="25"/>
                    </a:cxn>
                    <a:cxn ang="0">
                      <a:pos x="17" y="25"/>
                    </a:cxn>
                    <a:cxn ang="0">
                      <a:pos x="5" y="25"/>
                    </a:cxn>
                    <a:cxn ang="0">
                      <a:pos x="1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0" y="30"/>
                    </a:cxn>
                    <a:cxn ang="0">
                      <a:pos x="1" y="31"/>
                    </a:cxn>
                    <a:cxn ang="0">
                      <a:pos x="5" y="34"/>
                    </a:cxn>
                    <a:cxn ang="0">
                      <a:pos x="12" y="34"/>
                    </a:cxn>
                    <a:cxn ang="0">
                      <a:pos x="19" y="32"/>
                    </a:cxn>
                    <a:cxn ang="0">
                      <a:pos x="19" y="32"/>
                    </a:cxn>
                    <a:cxn ang="0">
                      <a:pos x="27" y="31"/>
                    </a:cxn>
                    <a:cxn ang="0">
                      <a:pos x="32" y="32"/>
                    </a:cxn>
                    <a:cxn ang="0">
                      <a:pos x="38" y="34"/>
                    </a:cxn>
                    <a:cxn ang="0">
                      <a:pos x="42" y="35"/>
                    </a:cxn>
                    <a:cxn ang="0">
                      <a:pos x="42" y="35"/>
                    </a:cxn>
                    <a:cxn ang="0">
                      <a:pos x="45" y="5"/>
                    </a:cxn>
                    <a:cxn ang="0">
                      <a:pos x="45" y="5"/>
                    </a:cxn>
                    <a:cxn ang="0">
                      <a:pos x="31" y="0"/>
                    </a:cxn>
                    <a:cxn ang="0">
                      <a:pos x="25" y="0"/>
                    </a:cxn>
                    <a:cxn ang="0">
                      <a:pos x="22" y="0"/>
                    </a:cxn>
                    <a:cxn ang="0">
                      <a:pos x="19" y="0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45" h="3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8" y="3"/>
                      </a:lnTo>
                      <a:lnTo>
                        <a:pt x="18" y="5"/>
                      </a:lnTo>
                      <a:lnTo>
                        <a:pt x="22" y="11"/>
                      </a:lnTo>
                      <a:lnTo>
                        <a:pt x="28" y="17"/>
                      </a:lnTo>
                      <a:lnTo>
                        <a:pt x="29" y="20"/>
                      </a:lnTo>
                      <a:lnTo>
                        <a:pt x="31" y="23"/>
                      </a:lnTo>
                      <a:lnTo>
                        <a:pt x="31" y="23"/>
                      </a:lnTo>
                      <a:lnTo>
                        <a:pt x="29" y="24"/>
                      </a:lnTo>
                      <a:lnTo>
                        <a:pt x="27" y="25"/>
                      </a:lnTo>
                      <a:lnTo>
                        <a:pt x="17" y="25"/>
                      </a:lnTo>
                      <a:lnTo>
                        <a:pt x="5" y="25"/>
                      </a:lnTo>
                      <a:lnTo>
                        <a:pt x="1" y="27"/>
                      </a:ln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0" y="30"/>
                      </a:lnTo>
                      <a:lnTo>
                        <a:pt x="1" y="31"/>
                      </a:lnTo>
                      <a:lnTo>
                        <a:pt x="5" y="34"/>
                      </a:lnTo>
                      <a:lnTo>
                        <a:pt x="12" y="34"/>
                      </a:lnTo>
                      <a:lnTo>
                        <a:pt x="19" y="32"/>
                      </a:lnTo>
                      <a:lnTo>
                        <a:pt x="19" y="32"/>
                      </a:lnTo>
                      <a:lnTo>
                        <a:pt x="27" y="31"/>
                      </a:lnTo>
                      <a:lnTo>
                        <a:pt x="32" y="32"/>
                      </a:lnTo>
                      <a:lnTo>
                        <a:pt x="38" y="34"/>
                      </a:lnTo>
                      <a:lnTo>
                        <a:pt x="42" y="35"/>
                      </a:lnTo>
                      <a:lnTo>
                        <a:pt x="42" y="35"/>
                      </a:lnTo>
                      <a:lnTo>
                        <a:pt x="45" y="5"/>
                      </a:lnTo>
                      <a:lnTo>
                        <a:pt x="45" y="5"/>
                      </a:lnTo>
                      <a:lnTo>
                        <a:pt x="31" y="0"/>
                      </a:lnTo>
                      <a:lnTo>
                        <a:pt x="25" y="0"/>
                      </a:lnTo>
                      <a:lnTo>
                        <a:pt x="22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4" name="Jamaica">
                  <a:extLst>
                    <a:ext uri="{FF2B5EF4-FFF2-40B4-BE49-F238E27FC236}">
                      <a16:creationId xmlns:a16="http://schemas.microsoft.com/office/drawing/2014/main" id="{31F84DBF-71F7-84A0-46AB-041143418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4071" y="3865804"/>
                  <a:ext cx="48833" cy="1627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0" y="3"/>
                    </a:cxn>
                    <a:cxn ang="0">
                      <a:pos x="3" y="4"/>
                    </a:cxn>
                    <a:cxn ang="0">
                      <a:pos x="8" y="7"/>
                    </a:cxn>
                    <a:cxn ang="0">
                      <a:pos x="18" y="10"/>
                    </a:cxn>
                    <a:cxn ang="0">
                      <a:pos x="28" y="11"/>
                    </a:cxn>
                    <a:cxn ang="0">
                      <a:pos x="32" y="10"/>
                    </a:cxn>
                    <a:cxn ang="0">
                      <a:pos x="33" y="8"/>
                    </a:cxn>
                    <a:cxn ang="0">
                      <a:pos x="33" y="8"/>
                    </a:cxn>
                    <a:cxn ang="0">
                      <a:pos x="33" y="7"/>
                    </a:cxn>
                    <a:cxn ang="0">
                      <a:pos x="33" y="5"/>
                    </a:cxn>
                    <a:cxn ang="0">
                      <a:pos x="29" y="4"/>
                    </a:cxn>
                    <a:cxn ang="0">
                      <a:pos x="18" y="1"/>
                    </a:cxn>
                    <a:cxn ang="0">
                      <a:pos x="5" y="0"/>
                    </a:cxn>
                    <a:cxn ang="0">
                      <a:pos x="2" y="1"/>
                    </a:cxn>
                    <a:cxn ang="0">
                      <a:pos x="0" y="1"/>
                    </a:cxn>
                    <a:cxn ang="0">
                      <a:pos x="0" y="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33" h="11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3" y="4"/>
                      </a:lnTo>
                      <a:lnTo>
                        <a:pt x="8" y="7"/>
                      </a:lnTo>
                      <a:lnTo>
                        <a:pt x="18" y="10"/>
                      </a:lnTo>
                      <a:lnTo>
                        <a:pt x="28" y="11"/>
                      </a:lnTo>
                      <a:lnTo>
                        <a:pt x="32" y="10"/>
                      </a:lnTo>
                      <a:lnTo>
                        <a:pt x="33" y="8"/>
                      </a:lnTo>
                      <a:lnTo>
                        <a:pt x="33" y="8"/>
                      </a:lnTo>
                      <a:lnTo>
                        <a:pt x="33" y="7"/>
                      </a:lnTo>
                      <a:lnTo>
                        <a:pt x="33" y="5"/>
                      </a:lnTo>
                      <a:lnTo>
                        <a:pt x="29" y="4"/>
                      </a:lnTo>
                      <a:lnTo>
                        <a:pt x="18" y="1"/>
                      </a:lnTo>
                      <a:lnTo>
                        <a:pt x="5" y="0"/>
                      </a:ln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65" name="Cuba">
                  <a:extLst>
                    <a:ext uri="{FF2B5EF4-FFF2-40B4-BE49-F238E27FC236}">
                      <a16:creationId xmlns:a16="http://schemas.microsoft.com/office/drawing/2014/main" id="{0C297FE7-D7CC-5EFC-D6E9-4E5228662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9052" y="3747422"/>
                  <a:ext cx="244165" cy="79908"/>
                </a:xfrm>
                <a:custGeom>
                  <a:avLst/>
                  <a:gdLst/>
                  <a:ahLst/>
                  <a:cxnLst>
                    <a:cxn ang="0">
                      <a:pos x="135" y="33"/>
                    </a:cxn>
                    <a:cxn ang="0">
                      <a:pos x="135" y="33"/>
                    </a:cxn>
                    <a:cxn ang="0">
                      <a:pos x="130" y="33"/>
                    </a:cxn>
                    <a:cxn ang="0">
                      <a:pos x="123" y="30"/>
                    </a:cxn>
                    <a:cxn ang="0">
                      <a:pos x="104" y="20"/>
                    </a:cxn>
                    <a:cxn ang="0">
                      <a:pos x="81" y="10"/>
                    </a:cxn>
                    <a:cxn ang="0">
                      <a:pos x="70" y="6"/>
                    </a:cxn>
                    <a:cxn ang="0">
                      <a:pos x="57" y="2"/>
                    </a:cxn>
                    <a:cxn ang="0">
                      <a:pos x="57" y="2"/>
                    </a:cxn>
                    <a:cxn ang="0">
                      <a:pos x="46" y="0"/>
                    </a:cxn>
                    <a:cxn ang="0">
                      <a:pos x="34" y="2"/>
                    </a:cxn>
                    <a:cxn ang="0">
                      <a:pos x="25" y="4"/>
                    </a:cxn>
                    <a:cxn ang="0">
                      <a:pos x="16" y="7"/>
                    </a:cxn>
                    <a:cxn ang="0">
                      <a:pos x="9" y="12"/>
                    </a:cxn>
                    <a:cxn ang="0">
                      <a:pos x="5" y="16"/>
                    </a:cxn>
                    <a:cxn ang="0">
                      <a:pos x="2" y="20"/>
                    </a:cxn>
                    <a:cxn ang="0">
                      <a:pos x="0" y="21"/>
                    </a:cxn>
                    <a:cxn ang="0">
                      <a:pos x="0" y="21"/>
                    </a:cxn>
                    <a:cxn ang="0">
                      <a:pos x="3" y="23"/>
                    </a:cxn>
                    <a:cxn ang="0">
                      <a:pos x="6" y="23"/>
                    </a:cxn>
                    <a:cxn ang="0">
                      <a:pos x="13" y="20"/>
                    </a:cxn>
                    <a:cxn ang="0">
                      <a:pos x="29" y="9"/>
                    </a:cxn>
                    <a:cxn ang="0">
                      <a:pos x="29" y="9"/>
                    </a:cxn>
                    <a:cxn ang="0">
                      <a:pos x="32" y="7"/>
                    </a:cxn>
                    <a:cxn ang="0">
                      <a:pos x="34" y="7"/>
                    </a:cxn>
                    <a:cxn ang="0">
                      <a:pos x="39" y="9"/>
                    </a:cxn>
                    <a:cxn ang="0">
                      <a:pos x="43" y="13"/>
                    </a:cxn>
                    <a:cxn ang="0">
                      <a:pos x="44" y="16"/>
                    </a:cxn>
                    <a:cxn ang="0">
                      <a:pos x="44" y="16"/>
                    </a:cxn>
                    <a:cxn ang="0">
                      <a:pos x="46" y="19"/>
                    </a:cxn>
                    <a:cxn ang="0">
                      <a:pos x="52" y="20"/>
                    </a:cxn>
                    <a:cxn ang="0">
                      <a:pos x="71" y="21"/>
                    </a:cxn>
                    <a:cxn ang="0">
                      <a:pos x="71" y="21"/>
                    </a:cxn>
                    <a:cxn ang="0">
                      <a:pos x="77" y="23"/>
                    </a:cxn>
                    <a:cxn ang="0">
                      <a:pos x="81" y="24"/>
                    </a:cxn>
                    <a:cxn ang="0">
                      <a:pos x="89" y="30"/>
                    </a:cxn>
                    <a:cxn ang="0">
                      <a:pos x="96" y="36"/>
                    </a:cxn>
                    <a:cxn ang="0">
                      <a:pos x="100" y="39"/>
                    </a:cxn>
                    <a:cxn ang="0">
                      <a:pos x="106" y="40"/>
                    </a:cxn>
                    <a:cxn ang="0">
                      <a:pos x="106" y="40"/>
                    </a:cxn>
                    <a:cxn ang="0">
                      <a:pos x="110" y="41"/>
                    </a:cxn>
                    <a:cxn ang="0">
                      <a:pos x="113" y="43"/>
                    </a:cxn>
                    <a:cxn ang="0">
                      <a:pos x="113" y="44"/>
                    </a:cxn>
                    <a:cxn ang="0">
                      <a:pos x="113" y="47"/>
                    </a:cxn>
                    <a:cxn ang="0">
                      <a:pos x="111" y="50"/>
                    </a:cxn>
                    <a:cxn ang="0">
                      <a:pos x="111" y="51"/>
                    </a:cxn>
                    <a:cxn ang="0">
                      <a:pos x="113" y="53"/>
                    </a:cxn>
                    <a:cxn ang="0">
                      <a:pos x="113" y="53"/>
                    </a:cxn>
                    <a:cxn ang="0">
                      <a:pos x="124" y="54"/>
                    </a:cxn>
                    <a:cxn ang="0">
                      <a:pos x="141" y="54"/>
                    </a:cxn>
                    <a:cxn ang="0">
                      <a:pos x="157" y="53"/>
                    </a:cxn>
                    <a:cxn ang="0">
                      <a:pos x="163" y="53"/>
                    </a:cxn>
                    <a:cxn ang="0">
                      <a:pos x="165" y="51"/>
                    </a:cxn>
                    <a:cxn ang="0">
                      <a:pos x="165" y="51"/>
                    </a:cxn>
                    <a:cxn ang="0">
                      <a:pos x="165" y="50"/>
                    </a:cxn>
                    <a:cxn ang="0">
                      <a:pos x="163" y="47"/>
                    </a:cxn>
                    <a:cxn ang="0">
                      <a:pos x="155" y="41"/>
                    </a:cxn>
                    <a:cxn ang="0">
                      <a:pos x="145" y="36"/>
                    </a:cxn>
                    <a:cxn ang="0">
                      <a:pos x="140" y="34"/>
                    </a:cxn>
                    <a:cxn ang="0">
                      <a:pos x="135" y="33"/>
                    </a:cxn>
                    <a:cxn ang="0">
                      <a:pos x="135" y="33"/>
                    </a:cxn>
                  </a:cxnLst>
                  <a:rect l="0" t="0" r="r" b="b"/>
                  <a:pathLst>
                    <a:path w="165" h="54">
                      <a:moveTo>
                        <a:pt x="135" y="33"/>
                      </a:moveTo>
                      <a:lnTo>
                        <a:pt x="135" y="33"/>
                      </a:lnTo>
                      <a:lnTo>
                        <a:pt x="130" y="33"/>
                      </a:lnTo>
                      <a:lnTo>
                        <a:pt x="123" y="30"/>
                      </a:lnTo>
                      <a:lnTo>
                        <a:pt x="104" y="20"/>
                      </a:lnTo>
                      <a:lnTo>
                        <a:pt x="81" y="10"/>
                      </a:lnTo>
                      <a:lnTo>
                        <a:pt x="70" y="6"/>
                      </a:lnTo>
                      <a:lnTo>
                        <a:pt x="57" y="2"/>
                      </a:lnTo>
                      <a:lnTo>
                        <a:pt x="57" y="2"/>
                      </a:lnTo>
                      <a:lnTo>
                        <a:pt x="46" y="0"/>
                      </a:lnTo>
                      <a:lnTo>
                        <a:pt x="34" y="2"/>
                      </a:lnTo>
                      <a:lnTo>
                        <a:pt x="25" y="4"/>
                      </a:lnTo>
                      <a:lnTo>
                        <a:pt x="16" y="7"/>
                      </a:lnTo>
                      <a:lnTo>
                        <a:pt x="9" y="12"/>
                      </a:lnTo>
                      <a:lnTo>
                        <a:pt x="5" y="16"/>
                      </a:lnTo>
                      <a:lnTo>
                        <a:pt x="2" y="20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3" y="23"/>
                      </a:lnTo>
                      <a:lnTo>
                        <a:pt x="6" y="23"/>
                      </a:lnTo>
                      <a:lnTo>
                        <a:pt x="13" y="20"/>
                      </a:lnTo>
                      <a:lnTo>
                        <a:pt x="29" y="9"/>
                      </a:lnTo>
                      <a:lnTo>
                        <a:pt x="29" y="9"/>
                      </a:lnTo>
                      <a:lnTo>
                        <a:pt x="32" y="7"/>
                      </a:lnTo>
                      <a:lnTo>
                        <a:pt x="34" y="7"/>
                      </a:lnTo>
                      <a:lnTo>
                        <a:pt x="39" y="9"/>
                      </a:lnTo>
                      <a:lnTo>
                        <a:pt x="43" y="13"/>
                      </a:lnTo>
                      <a:lnTo>
                        <a:pt x="44" y="16"/>
                      </a:lnTo>
                      <a:lnTo>
                        <a:pt x="44" y="16"/>
                      </a:lnTo>
                      <a:lnTo>
                        <a:pt x="46" y="19"/>
                      </a:lnTo>
                      <a:lnTo>
                        <a:pt x="52" y="20"/>
                      </a:lnTo>
                      <a:lnTo>
                        <a:pt x="71" y="21"/>
                      </a:lnTo>
                      <a:lnTo>
                        <a:pt x="71" y="21"/>
                      </a:lnTo>
                      <a:lnTo>
                        <a:pt x="77" y="23"/>
                      </a:lnTo>
                      <a:lnTo>
                        <a:pt x="81" y="24"/>
                      </a:lnTo>
                      <a:lnTo>
                        <a:pt x="89" y="30"/>
                      </a:lnTo>
                      <a:lnTo>
                        <a:pt x="96" y="36"/>
                      </a:lnTo>
                      <a:lnTo>
                        <a:pt x="100" y="39"/>
                      </a:lnTo>
                      <a:lnTo>
                        <a:pt x="106" y="40"/>
                      </a:lnTo>
                      <a:lnTo>
                        <a:pt x="106" y="40"/>
                      </a:lnTo>
                      <a:lnTo>
                        <a:pt x="110" y="41"/>
                      </a:lnTo>
                      <a:lnTo>
                        <a:pt x="113" y="43"/>
                      </a:lnTo>
                      <a:lnTo>
                        <a:pt x="113" y="44"/>
                      </a:lnTo>
                      <a:lnTo>
                        <a:pt x="113" y="47"/>
                      </a:lnTo>
                      <a:lnTo>
                        <a:pt x="111" y="50"/>
                      </a:lnTo>
                      <a:lnTo>
                        <a:pt x="111" y="51"/>
                      </a:lnTo>
                      <a:lnTo>
                        <a:pt x="113" y="53"/>
                      </a:lnTo>
                      <a:lnTo>
                        <a:pt x="113" y="53"/>
                      </a:lnTo>
                      <a:lnTo>
                        <a:pt x="124" y="54"/>
                      </a:lnTo>
                      <a:lnTo>
                        <a:pt x="141" y="54"/>
                      </a:lnTo>
                      <a:lnTo>
                        <a:pt x="157" y="53"/>
                      </a:lnTo>
                      <a:lnTo>
                        <a:pt x="163" y="53"/>
                      </a:lnTo>
                      <a:lnTo>
                        <a:pt x="165" y="51"/>
                      </a:lnTo>
                      <a:lnTo>
                        <a:pt x="165" y="51"/>
                      </a:lnTo>
                      <a:lnTo>
                        <a:pt x="165" y="50"/>
                      </a:lnTo>
                      <a:lnTo>
                        <a:pt x="163" y="47"/>
                      </a:lnTo>
                      <a:lnTo>
                        <a:pt x="155" y="41"/>
                      </a:lnTo>
                      <a:lnTo>
                        <a:pt x="145" y="36"/>
                      </a:lnTo>
                      <a:lnTo>
                        <a:pt x="140" y="34"/>
                      </a:lnTo>
                      <a:lnTo>
                        <a:pt x="135" y="33"/>
                      </a:lnTo>
                      <a:lnTo>
                        <a:pt x="135" y="3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</p:grpSp>
          <p:grpSp>
            <p:nvGrpSpPr>
              <p:cNvPr id="67" name="Central America">
                <a:extLst>
                  <a:ext uri="{FF2B5EF4-FFF2-40B4-BE49-F238E27FC236}">
                    <a16:creationId xmlns:a16="http://schemas.microsoft.com/office/drawing/2014/main" id="{69AF394D-37A5-504F-5B5E-39EA5FAD7DE8}"/>
                  </a:ext>
                </a:extLst>
              </p:cNvPr>
              <p:cNvGrpSpPr/>
              <p:nvPr/>
            </p:nvGrpSpPr>
            <p:grpSpPr>
              <a:xfrm>
                <a:off x="4933300" y="3003822"/>
                <a:ext cx="382869" cy="284452"/>
                <a:chOff x="2108161" y="3865804"/>
                <a:chExt cx="368462" cy="273747"/>
              </a:xfrm>
              <a:grpFill/>
            </p:grpSpPr>
            <p:sp>
              <p:nvSpPr>
                <p:cNvPr id="153" name="Belize">
                  <a:extLst>
                    <a:ext uri="{FF2B5EF4-FFF2-40B4-BE49-F238E27FC236}">
                      <a16:creationId xmlns:a16="http://schemas.microsoft.com/office/drawing/2014/main" id="{EB7FBABF-1810-A966-81EA-3CA769434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8069" y="3865804"/>
                  <a:ext cx="31076" cy="62150"/>
                </a:xfrm>
                <a:custGeom>
                  <a:avLst/>
                  <a:gdLst/>
                  <a:ahLst/>
                  <a:cxnLst>
                    <a:cxn ang="0">
                      <a:pos x="3" y="10"/>
                    </a:cxn>
                    <a:cxn ang="0">
                      <a:pos x="3" y="10"/>
                    </a:cxn>
                    <a:cxn ang="0">
                      <a:pos x="1" y="11"/>
                    </a:cxn>
                    <a:cxn ang="0">
                      <a:pos x="0" y="42"/>
                    </a:cxn>
                    <a:cxn ang="0">
                      <a:pos x="8" y="42"/>
                    </a:cxn>
                    <a:cxn ang="0">
                      <a:pos x="8" y="42"/>
                    </a:cxn>
                    <a:cxn ang="0">
                      <a:pos x="10" y="38"/>
                    </a:cxn>
                    <a:cxn ang="0">
                      <a:pos x="13" y="34"/>
                    </a:cxn>
                    <a:cxn ang="0">
                      <a:pos x="13" y="34"/>
                    </a:cxn>
                    <a:cxn ang="0">
                      <a:pos x="16" y="31"/>
                    </a:cxn>
                    <a:cxn ang="0">
                      <a:pos x="16" y="28"/>
                    </a:cxn>
                    <a:cxn ang="0">
                      <a:pos x="16" y="20"/>
                    </a:cxn>
                    <a:cxn ang="0">
                      <a:pos x="14" y="11"/>
                    </a:cxn>
                    <a:cxn ang="0">
                      <a:pos x="16" y="8"/>
                    </a:cxn>
                    <a:cxn ang="0">
                      <a:pos x="17" y="7"/>
                    </a:cxn>
                    <a:cxn ang="0">
                      <a:pos x="17" y="7"/>
                    </a:cxn>
                    <a:cxn ang="0">
                      <a:pos x="21" y="5"/>
                    </a:cxn>
                    <a:cxn ang="0">
                      <a:pos x="21" y="5"/>
                    </a:cxn>
                    <a:cxn ang="0">
                      <a:pos x="17" y="1"/>
                    </a:cxn>
                    <a:cxn ang="0">
                      <a:pos x="14" y="0"/>
                    </a:cxn>
                    <a:cxn ang="0">
                      <a:pos x="14" y="0"/>
                    </a:cxn>
                    <a:cxn ang="0">
                      <a:pos x="10" y="3"/>
                    </a:cxn>
                    <a:cxn ang="0">
                      <a:pos x="7" y="5"/>
                    </a:cxn>
                    <a:cxn ang="0">
                      <a:pos x="3" y="10"/>
                    </a:cxn>
                    <a:cxn ang="0">
                      <a:pos x="3" y="10"/>
                    </a:cxn>
                  </a:cxnLst>
                  <a:rect l="0" t="0" r="r" b="b"/>
                  <a:pathLst>
                    <a:path w="21" h="42">
                      <a:moveTo>
                        <a:pt x="3" y="10"/>
                      </a:moveTo>
                      <a:lnTo>
                        <a:pt x="3" y="10"/>
                      </a:lnTo>
                      <a:lnTo>
                        <a:pt x="1" y="11"/>
                      </a:lnTo>
                      <a:lnTo>
                        <a:pt x="0" y="42"/>
                      </a:lnTo>
                      <a:lnTo>
                        <a:pt x="8" y="42"/>
                      </a:lnTo>
                      <a:lnTo>
                        <a:pt x="8" y="42"/>
                      </a:lnTo>
                      <a:lnTo>
                        <a:pt x="10" y="38"/>
                      </a:lnTo>
                      <a:lnTo>
                        <a:pt x="13" y="34"/>
                      </a:lnTo>
                      <a:lnTo>
                        <a:pt x="13" y="34"/>
                      </a:lnTo>
                      <a:lnTo>
                        <a:pt x="16" y="31"/>
                      </a:lnTo>
                      <a:lnTo>
                        <a:pt x="16" y="28"/>
                      </a:lnTo>
                      <a:lnTo>
                        <a:pt x="16" y="20"/>
                      </a:lnTo>
                      <a:lnTo>
                        <a:pt x="14" y="11"/>
                      </a:lnTo>
                      <a:lnTo>
                        <a:pt x="16" y="8"/>
                      </a:lnTo>
                      <a:lnTo>
                        <a:pt x="17" y="7"/>
                      </a:lnTo>
                      <a:lnTo>
                        <a:pt x="17" y="7"/>
                      </a:lnTo>
                      <a:lnTo>
                        <a:pt x="21" y="5"/>
                      </a:lnTo>
                      <a:lnTo>
                        <a:pt x="21" y="5"/>
                      </a:lnTo>
                      <a:lnTo>
                        <a:pt x="17" y="1"/>
                      </a:lnTo>
                      <a:lnTo>
                        <a:pt x="14" y="0"/>
                      </a:lnTo>
                      <a:lnTo>
                        <a:pt x="14" y="0"/>
                      </a:lnTo>
                      <a:lnTo>
                        <a:pt x="10" y="3"/>
                      </a:lnTo>
                      <a:lnTo>
                        <a:pt x="7" y="5"/>
                      </a:lnTo>
                      <a:lnTo>
                        <a:pt x="3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54" name="El Salvador">
                  <a:extLst>
                    <a:ext uri="{FF2B5EF4-FFF2-40B4-BE49-F238E27FC236}">
                      <a16:creationId xmlns:a16="http://schemas.microsoft.com/office/drawing/2014/main" id="{CB91062E-9E37-DE1C-E694-31C448E45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8832" y="3964951"/>
                  <a:ext cx="54753" cy="31076"/>
                </a:xfrm>
                <a:custGeom>
                  <a:avLst/>
                  <a:gdLst/>
                  <a:ahLst/>
                  <a:cxnLst>
                    <a:cxn ang="0">
                      <a:pos x="36" y="8"/>
                    </a:cxn>
                    <a:cxn ang="0">
                      <a:pos x="36" y="8"/>
                    </a:cxn>
                    <a:cxn ang="0">
                      <a:pos x="33" y="7"/>
                    </a:cxn>
                    <a:cxn ang="0">
                      <a:pos x="29" y="7"/>
                    </a:cxn>
                    <a:cxn ang="0">
                      <a:pos x="24" y="5"/>
                    </a:cxn>
                    <a:cxn ang="0">
                      <a:pos x="19" y="4"/>
                    </a:cxn>
                    <a:cxn ang="0">
                      <a:pos x="19" y="4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2" y="1"/>
                    </a:cxn>
                    <a:cxn ang="0">
                      <a:pos x="12" y="1"/>
                    </a:cxn>
                    <a:cxn ang="0">
                      <a:pos x="7" y="4"/>
                    </a:cxn>
                    <a:cxn ang="0">
                      <a:pos x="0" y="10"/>
                    </a:cxn>
                    <a:cxn ang="0">
                      <a:pos x="0" y="10"/>
                    </a:cxn>
                    <a:cxn ang="0">
                      <a:pos x="6" y="14"/>
                    </a:cxn>
                    <a:cxn ang="0">
                      <a:pos x="16" y="17"/>
                    </a:cxn>
                    <a:cxn ang="0">
                      <a:pos x="24" y="20"/>
                    </a:cxn>
                    <a:cxn ang="0">
                      <a:pos x="31" y="21"/>
                    </a:cxn>
                    <a:cxn ang="0">
                      <a:pos x="31" y="21"/>
                    </a:cxn>
                    <a:cxn ang="0">
                      <a:pos x="34" y="20"/>
                    </a:cxn>
                    <a:cxn ang="0">
                      <a:pos x="36" y="18"/>
                    </a:cxn>
                    <a:cxn ang="0">
                      <a:pos x="36" y="18"/>
                    </a:cxn>
                    <a:cxn ang="0">
                      <a:pos x="37" y="12"/>
                    </a:cxn>
                    <a:cxn ang="0">
                      <a:pos x="36" y="8"/>
                    </a:cxn>
                    <a:cxn ang="0">
                      <a:pos x="36" y="8"/>
                    </a:cxn>
                  </a:cxnLst>
                  <a:rect l="0" t="0" r="r" b="b"/>
                  <a:pathLst>
                    <a:path w="37" h="21">
                      <a:moveTo>
                        <a:pt x="36" y="8"/>
                      </a:moveTo>
                      <a:lnTo>
                        <a:pt x="36" y="8"/>
                      </a:lnTo>
                      <a:lnTo>
                        <a:pt x="33" y="7"/>
                      </a:lnTo>
                      <a:lnTo>
                        <a:pt x="29" y="7"/>
                      </a:lnTo>
                      <a:lnTo>
                        <a:pt x="24" y="5"/>
                      </a:lnTo>
                      <a:lnTo>
                        <a:pt x="19" y="4"/>
                      </a:lnTo>
                      <a:lnTo>
                        <a:pt x="19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1"/>
                      </a:lnTo>
                      <a:lnTo>
                        <a:pt x="12" y="1"/>
                      </a:lnTo>
                      <a:lnTo>
                        <a:pt x="7" y="4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6" y="14"/>
                      </a:lnTo>
                      <a:lnTo>
                        <a:pt x="16" y="17"/>
                      </a:lnTo>
                      <a:lnTo>
                        <a:pt x="24" y="20"/>
                      </a:lnTo>
                      <a:lnTo>
                        <a:pt x="31" y="21"/>
                      </a:lnTo>
                      <a:lnTo>
                        <a:pt x="31" y="21"/>
                      </a:lnTo>
                      <a:lnTo>
                        <a:pt x="34" y="20"/>
                      </a:lnTo>
                      <a:lnTo>
                        <a:pt x="36" y="18"/>
                      </a:lnTo>
                      <a:lnTo>
                        <a:pt x="36" y="18"/>
                      </a:lnTo>
                      <a:lnTo>
                        <a:pt x="37" y="12"/>
                      </a:lnTo>
                      <a:lnTo>
                        <a:pt x="36" y="8"/>
                      </a:lnTo>
                      <a:lnTo>
                        <a:pt x="36" y="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55" name="Guatemala">
                  <a:extLst>
                    <a:ext uri="{FF2B5EF4-FFF2-40B4-BE49-F238E27FC236}">
                      <a16:creationId xmlns:a16="http://schemas.microsoft.com/office/drawing/2014/main" id="{9174B4F8-0FF1-8512-92C3-A64066499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160" y="3880603"/>
                  <a:ext cx="100626" cy="99146"/>
                </a:xfrm>
                <a:custGeom>
                  <a:avLst/>
                  <a:gdLst/>
                  <a:ahLst/>
                  <a:cxnLst>
                    <a:cxn ang="0">
                      <a:pos x="60" y="45"/>
                    </a:cxn>
                    <a:cxn ang="0">
                      <a:pos x="60" y="45"/>
                    </a:cxn>
                    <a:cxn ang="0">
                      <a:pos x="68" y="35"/>
                    </a:cxn>
                    <a:cxn ang="0">
                      <a:pos x="68" y="35"/>
                    </a:cxn>
                    <a:cxn ang="0">
                      <a:pos x="65" y="37"/>
                    </a:cxn>
                    <a:cxn ang="0">
                      <a:pos x="62" y="37"/>
                    </a:cxn>
                    <a:cxn ang="0">
                      <a:pos x="62" y="35"/>
                    </a:cxn>
                    <a:cxn ang="0">
                      <a:pos x="62" y="32"/>
                    </a:cxn>
                    <a:cxn ang="0">
                      <a:pos x="54" y="32"/>
                    </a:cxn>
                    <a:cxn ang="0">
                      <a:pos x="55" y="1"/>
                    </a:cxn>
                    <a:cxn ang="0">
                      <a:pos x="55" y="1"/>
                    </a:cxn>
                    <a:cxn ang="0">
                      <a:pos x="28" y="0"/>
                    </a:cxn>
                    <a:cxn ang="0">
                      <a:pos x="28" y="0"/>
                    </a:cxn>
                    <a:cxn ang="0">
                      <a:pos x="27" y="3"/>
                    </a:cxn>
                    <a:cxn ang="0">
                      <a:pos x="25" y="5"/>
                    </a:cxn>
                    <a:cxn ang="0">
                      <a:pos x="24" y="10"/>
                    </a:cxn>
                    <a:cxn ang="0">
                      <a:pos x="23" y="13"/>
                    </a:cxn>
                    <a:cxn ang="0">
                      <a:pos x="23" y="13"/>
                    </a:cxn>
                    <a:cxn ang="0">
                      <a:pos x="24" y="14"/>
                    </a:cxn>
                    <a:cxn ang="0">
                      <a:pos x="28" y="18"/>
                    </a:cxn>
                    <a:cxn ang="0">
                      <a:pos x="33" y="24"/>
                    </a:cxn>
                    <a:cxn ang="0">
                      <a:pos x="34" y="25"/>
                    </a:cxn>
                    <a:cxn ang="0">
                      <a:pos x="34" y="28"/>
                    </a:cxn>
                    <a:cxn ang="0">
                      <a:pos x="34" y="28"/>
                    </a:cxn>
                    <a:cxn ang="0">
                      <a:pos x="33" y="30"/>
                    </a:cxn>
                    <a:cxn ang="0">
                      <a:pos x="31" y="30"/>
                    </a:cxn>
                    <a:cxn ang="0">
                      <a:pos x="24" y="31"/>
                    </a:cxn>
                    <a:cxn ang="0">
                      <a:pos x="13" y="30"/>
                    </a:cxn>
                    <a:cxn ang="0">
                      <a:pos x="13" y="30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10" y="57"/>
                    </a:cxn>
                    <a:cxn ang="0">
                      <a:pos x="18" y="62"/>
                    </a:cxn>
                    <a:cxn ang="0">
                      <a:pos x="18" y="62"/>
                    </a:cxn>
                    <a:cxn ang="0">
                      <a:pos x="24" y="64"/>
                    </a:cxn>
                    <a:cxn ang="0">
                      <a:pos x="30" y="65"/>
                    </a:cxn>
                    <a:cxn ang="0">
                      <a:pos x="35" y="65"/>
                    </a:cxn>
                    <a:cxn ang="0">
                      <a:pos x="40" y="67"/>
                    </a:cxn>
                    <a:cxn ang="0">
                      <a:pos x="40" y="67"/>
                    </a:cxn>
                    <a:cxn ang="0">
                      <a:pos x="41" y="67"/>
                    </a:cxn>
                    <a:cxn ang="0">
                      <a:pos x="41" y="67"/>
                    </a:cxn>
                    <a:cxn ang="0">
                      <a:pos x="48" y="61"/>
                    </a:cxn>
                    <a:cxn ang="0">
                      <a:pos x="53" y="58"/>
                    </a:cxn>
                    <a:cxn ang="0">
                      <a:pos x="53" y="58"/>
                    </a:cxn>
                    <a:cxn ang="0">
                      <a:pos x="54" y="55"/>
                    </a:cxn>
                    <a:cxn ang="0">
                      <a:pos x="55" y="52"/>
                    </a:cxn>
                    <a:cxn ang="0">
                      <a:pos x="57" y="50"/>
                    </a:cxn>
                    <a:cxn ang="0">
                      <a:pos x="60" y="45"/>
                    </a:cxn>
                    <a:cxn ang="0">
                      <a:pos x="60" y="45"/>
                    </a:cxn>
                  </a:cxnLst>
                  <a:rect l="0" t="0" r="r" b="b"/>
                  <a:pathLst>
                    <a:path w="68" h="67">
                      <a:moveTo>
                        <a:pt x="60" y="45"/>
                      </a:moveTo>
                      <a:lnTo>
                        <a:pt x="60" y="45"/>
                      </a:lnTo>
                      <a:lnTo>
                        <a:pt x="68" y="35"/>
                      </a:lnTo>
                      <a:lnTo>
                        <a:pt x="68" y="35"/>
                      </a:lnTo>
                      <a:lnTo>
                        <a:pt x="65" y="37"/>
                      </a:lnTo>
                      <a:lnTo>
                        <a:pt x="62" y="37"/>
                      </a:lnTo>
                      <a:lnTo>
                        <a:pt x="62" y="35"/>
                      </a:lnTo>
                      <a:lnTo>
                        <a:pt x="62" y="32"/>
                      </a:lnTo>
                      <a:lnTo>
                        <a:pt x="54" y="32"/>
                      </a:lnTo>
                      <a:lnTo>
                        <a:pt x="55" y="1"/>
                      </a:lnTo>
                      <a:lnTo>
                        <a:pt x="55" y="1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3"/>
                      </a:lnTo>
                      <a:lnTo>
                        <a:pt x="25" y="5"/>
                      </a:lnTo>
                      <a:lnTo>
                        <a:pt x="24" y="10"/>
                      </a:lnTo>
                      <a:lnTo>
                        <a:pt x="23" y="13"/>
                      </a:lnTo>
                      <a:lnTo>
                        <a:pt x="23" y="13"/>
                      </a:lnTo>
                      <a:lnTo>
                        <a:pt x="24" y="14"/>
                      </a:lnTo>
                      <a:lnTo>
                        <a:pt x="28" y="18"/>
                      </a:lnTo>
                      <a:lnTo>
                        <a:pt x="33" y="24"/>
                      </a:lnTo>
                      <a:lnTo>
                        <a:pt x="34" y="25"/>
                      </a:lnTo>
                      <a:lnTo>
                        <a:pt x="34" y="28"/>
                      </a:lnTo>
                      <a:lnTo>
                        <a:pt x="34" y="28"/>
                      </a:lnTo>
                      <a:lnTo>
                        <a:pt x="33" y="30"/>
                      </a:lnTo>
                      <a:lnTo>
                        <a:pt x="31" y="30"/>
                      </a:lnTo>
                      <a:lnTo>
                        <a:pt x="24" y="31"/>
                      </a:lnTo>
                      <a:lnTo>
                        <a:pt x="13" y="30"/>
                      </a:lnTo>
                      <a:lnTo>
                        <a:pt x="13" y="30"/>
                      </a:ln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10" y="57"/>
                      </a:lnTo>
                      <a:lnTo>
                        <a:pt x="18" y="62"/>
                      </a:lnTo>
                      <a:lnTo>
                        <a:pt x="18" y="62"/>
                      </a:lnTo>
                      <a:lnTo>
                        <a:pt x="24" y="64"/>
                      </a:lnTo>
                      <a:lnTo>
                        <a:pt x="30" y="65"/>
                      </a:lnTo>
                      <a:lnTo>
                        <a:pt x="35" y="65"/>
                      </a:lnTo>
                      <a:lnTo>
                        <a:pt x="40" y="67"/>
                      </a:lnTo>
                      <a:lnTo>
                        <a:pt x="40" y="67"/>
                      </a:lnTo>
                      <a:lnTo>
                        <a:pt x="41" y="67"/>
                      </a:lnTo>
                      <a:lnTo>
                        <a:pt x="41" y="67"/>
                      </a:lnTo>
                      <a:lnTo>
                        <a:pt x="48" y="61"/>
                      </a:lnTo>
                      <a:lnTo>
                        <a:pt x="53" y="58"/>
                      </a:lnTo>
                      <a:lnTo>
                        <a:pt x="53" y="58"/>
                      </a:lnTo>
                      <a:lnTo>
                        <a:pt x="54" y="55"/>
                      </a:lnTo>
                      <a:lnTo>
                        <a:pt x="55" y="52"/>
                      </a:lnTo>
                      <a:lnTo>
                        <a:pt x="57" y="50"/>
                      </a:lnTo>
                      <a:lnTo>
                        <a:pt x="60" y="45"/>
                      </a:lnTo>
                      <a:lnTo>
                        <a:pt x="60" y="4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56" name="Honduras">
                  <a:extLst>
                    <a:ext uri="{FF2B5EF4-FFF2-40B4-BE49-F238E27FC236}">
                      <a16:creationId xmlns:a16="http://schemas.microsoft.com/office/drawing/2014/main" id="{55BFEBFD-01F7-12F4-84C4-FB7773AA4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6588" y="3924995"/>
                  <a:ext cx="145019" cy="75470"/>
                </a:xfrm>
                <a:custGeom>
                  <a:avLst/>
                  <a:gdLst/>
                  <a:ahLst/>
                  <a:cxnLst>
                    <a:cxn ang="0">
                      <a:pos x="41" y="45"/>
                    </a:cxn>
                    <a:cxn ang="0">
                      <a:pos x="42" y="37"/>
                    </a:cxn>
                    <a:cxn ang="0">
                      <a:pos x="46" y="35"/>
                    </a:cxn>
                    <a:cxn ang="0">
                      <a:pos x="52" y="35"/>
                    </a:cxn>
                    <a:cxn ang="0">
                      <a:pos x="62" y="31"/>
                    </a:cxn>
                    <a:cxn ang="0">
                      <a:pos x="64" y="28"/>
                    </a:cxn>
                    <a:cxn ang="0">
                      <a:pos x="66" y="25"/>
                    </a:cxn>
                    <a:cxn ang="0">
                      <a:pos x="79" y="25"/>
                    </a:cxn>
                    <a:cxn ang="0">
                      <a:pos x="86" y="21"/>
                    </a:cxn>
                    <a:cxn ang="0">
                      <a:pos x="98" y="17"/>
                    </a:cxn>
                    <a:cxn ang="0">
                      <a:pos x="98" y="15"/>
                    </a:cxn>
                    <a:cxn ang="0">
                      <a:pos x="92" y="11"/>
                    </a:cxn>
                    <a:cxn ang="0">
                      <a:pos x="81" y="4"/>
                    </a:cxn>
                    <a:cxn ang="0">
                      <a:pos x="76" y="2"/>
                    </a:cxn>
                    <a:cxn ang="0">
                      <a:pos x="64" y="0"/>
                    </a:cxn>
                    <a:cxn ang="0">
                      <a:pos x="46" y="4"/>
                    </a:cxn>
                    <a:cxn ang="0">
                      <a:pos x="39" y="5"/>
                    </a:cxn>
                    <a:cxn ang="0">
                      <a:pos x="24" y="4"/>
                    </a:cxn>
                    <a:cxn ang="0">
                      <a:pos x="17" y="5"/>
                    </a:cxn>
                    <a:cxn ang="0">
                      <a:pos x="15" y="5"/>
                    </a:cxn>
                    <a:cxn ang="0">
                      <a:pos x="7" y="15"/>
                    </a:cxn>
                    <a:cxn ang="0">
                      <a:pos x="4" y="18"/>
                    </a:cxn>
                    <a:cxn ang="0">
                      <a:pos x="1" y="25"/>
                    </a:cxn>
                    <a:cxn ang="0">
                      <a:pos x="0" y="27"/>
                    </a:cxn>
                    <a:cxn ang="0">
                      <a:pos x="7" y="31"/>
                    </a:cxn>
                    <a:cxn ang="0">
                      <a:pos x="17" y="34"/>
                    </a:cxn>
                    <a:cxn ang="0">
                      <a:pos x="24" y="35"/>
                    </a:cxn>
                    <a:cxn ang="0">
                      <a:pos x="25" y="39"/>
                    </a:cxn>
                    <a:cxn ang="0">
                      <a:pos x="24" y="45"/>
                    </a:cxn>
                    <a:cxn ang="0">
                      <a:pos x="29" y="45"/>
                    </a:cxn>
                    <a:cxn ang="0">
                      <a:pos x="31" y="48"/>
                    </a:cxn>
                    <a:cxn ang="0">
                      <a:pos x="36" y="49"/>
                    </a:cxn>
                    <a:cxn ang="0">
                      <a:pos x="41" y="45"/>
                    </a:cxn>
                  </a:cxnLst>
                  <a:rect l="0" t="0" r="r" b="b"/>
                  <a:pathLst>
                    <a:path w="98" h="51">
                      <a:moveTo>
                        <a:pt x="41" y="45"/>
                      </a:moveTo>
                      <a:lnTo>
                        <a:pt x="41" y="45"/>
                      </a:lnTo>
                      <a:lnTo>
                        <a:pt x="41" y="41"/>
                      </a:lnTo>
                      <a:lnTo>
                        <a:pt x="42" y="37"/>
                      </a:lnTo>
                      <a:lnTo>
                        <a:pt x="44" y="37"/>
                      </a:lnTo>
                      <a:lnTo>
                        <a:pt x="46" y="35"/>
                      </a:lnTo>
                      <a:lnTo>
                        <a:pt x="46" y="35"/>
                      </a:lnTo>
                      <a:lnTo>
                        <a:pt x="52" y="35"/>
                      </a:lnTo>
                      <a:lnTo>
                        <a:pt x="58" y="34"/>
                      </a:lnTo>
                      <a:lnTo>
                        <a:pt x="62" y="31"/>
                      </a:lnTo>
                      <a:lnTo>
                        <a:pt x="64" y="28"/>
                      </a:lnTo>
                      <a:lnTo>
                        <a:pt x="64" y="28"/>
                      </a:lnTo>
                      <a:lnTo>
                        <a:pt x="65" y="27"/>
                      </a:lnTo>
                      <a:lnTo>
                        <a:pt x="66" y="25"/>
                      </a:lnTo>
                      <a:lnTo>
                        <a:pt x="71" y="24"/>
                      </a:lnTo>
                      <a:lnTo>
                        <a:pt x="79" y="25"/>
                      </a:lnTo>
                      <a:lnTo>
                        <a:pt x="79" y="25"/>
                      </a:lnTo>
                      <a:lnTo>
                        <a:pt x="86" y="21"/>
                      </a:lnTo>
                      <a:lnTo>
                        <a:pt x="92" y="18"/>
                      </a:lnTo>
                      <a:lnTo>
                        <a:pt x="98" y="17"/>
                      </a:lnTo>
                      <a:lnTo>
                        <a:pt x="98" y="17"/>
                      </a:lnTo>
                      <a:lnTo>
                        <a:pt x="98" y="15"/>
                      </a:lnTo>
                      <a:lnTo>
                        <a:pt x="96" y="12"/>
                      </a:lnTo>
                      <a:lnTo>
                        <a:pt x="92" y="11"/>
                      </a:lnTo>
                      <a:lnTo>
                        <a:pt x="86" y="8"/>
                      </a:lnTo>
                      <a:lnTo>
                        <a:pt x="81" y="4"/>
                      </a:lnTo>
                      <a:lnTo>
                        <a:pt x="81" y="4"/>
                      </a:lnTo>
                      <a:lnTo>
                        <a:pt x="76" y="2"/>
                      </a:lnTo>
                      <a:lnTo>
                        <a:pt x="72" y="1"/>
                      </a:lnTo>
                      <a:lnTo>
                        <a:pt x="64" y="0"/>
                      </a:lnTo>
                      <a:lnTo>
                        <a:pt x="54" y="1"/>
                      </a:lnTo>
                      <a:lnTo>
                        <a:pt x="46" y="4"/>
                      </a:lnTo>
                      <a:lnTo>
                        <a:pt x="46" y="4"/>
                      </a:lnTo>
                      <a:lnTo>
                        <a:pt x="39" y="5"/>
                      </a:lnTo>
                      <a:lnTo>
                        <a:pt x="31" y="4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5" y="5"/>
                      </a:lnTo>
                      <a:lnTo>
                        <a:pt x="15" y="5"/>
                      </a:lnTo>
                      <a:lnTo>
                        <a:pt x="7" y="15"/>
                      </a:lnTo>
                      <a:lnTo>
                        <a:pt x="7" y="15"/>
                      </a:lnTo>
                      <a:lnTo>
                        <a:pt x="4" y="18"/>
                      </a:lnTo>
                      <a:lnTo>
                        <a:pt x="2" y="22"/>
                      </a:lnTo>
                      <a:lnTo>
                        <a:pt x="1" y="25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7" y="31"/>
                      </a:lnTo>
                      <a:lnTo>
                        <a:pt x="7" y="31"/>
                      </a:lnTo>
                      <a:lnTo>
                        <a:pt x="12" y="32"/>
                      </a:lnTo>
                      <a:lnTo>
                        <a:pt x="17" y="34"/>
                      </a:lnTo>
                      <a:lnTo>
                        <a:pt x="21" y="34"/>
                      </a:lnTo>
                      <a:lnTo>
                        <a:pt x="24" y="35"/>
                      </a:lnTo>
                      <a:lnTo>
                        <a:pt x="24" y="35"/>
                      </a:lnTo>
                      <a:lnTo>
                        <a:pt x="25" y="39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27" y="44"/>
                      </a:lnTo>
                      <a:lnTo>
                        <a:pt x="29" y="45"/>
                      </a:lnTo>
                      <a:lnTo>
                        <a:pt x="29" y="45"/>
                      </a:lnTo>
                      <a:lnTo>
                        <a:pt x="31" y="48"/>
                      </a:lnTo>
                      <a:lnTo>
                        <a:pt x="31" y="51"/>
                      </a:lnTo>
                      <a:lnTo>
                        <a:pt x="36" y="49"/>
                      </a:lnTo>
                      <a:lnTo>
                        <a:pt x="36" y="49"/>
                      </a:lnTo>
                      <a:lnTo>
                        <a:pt x="41" y="45"/>
                      </a:lnTo>
                      <a:lnTo>
                        <a:pt x="41" y="4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57" name="Nicaragua">
                  <a:extLst>
                    <a:ext uri="{FF2B5EF4-FFF2-40B4-BE49-F238E27FC236}">
                      <a16:creationId xmlns:a16="http://schemas.microsoft.com/office/drawing/2014/main" id="{043BC709-3245-3F6B-B9E0-5D03FFD36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462" y="3950153"/>
                  <a:ext cx="99146" cy="102106"/>
                </a:xfrm>
                <a:custGeom>
                  <a:avLst/>
                  <a:gdLst/>
                  <a:ahLst/>
                  <a:cxnLst>
                    <a:cxn ang="0">
                      <a:pos x="35" y="67"/>
                    </a:cxn>
                    <a:cxn ang="0">
                      <a:pos x="44" y="68"/>
                    </a:cxn>
                    <a:cxn ang="0">
                      <a:pos x="51" y="69"/>
                    </a:cxn>
                    <a:cxn ang="0">
                      <a:pos x="55" y="69"/>
                    </a:cxn>
                    <a:cxn ang="0">
                      <a:pos x="60" y="69"/>
                    </a:cxn>
                    <a:cxn ang="0">
                      <a:pos x="57" y="67"/>
                    </a:cxn>
                    <a:cxn ang="0">
                      <a:pos x="58" y="57"/>
                    </a:cxn>
                    <a:cxn ang="0">
                      <a:pos x="61" y="45"/>
                    </a:cxn>
                    <a:cxn ang="0">
                      <a:pos x="61" y="31"/>
                    </a:cxn>
                    <a:cxn ang="0">
                      <a:pos x="62" y="21"/>
                    </a:cxn>
                    <a:cxn ang="0">
                      <a:pos x="64" y="18"/>
                    </a:cxn>
                    <a:cxn ang="0">
                      <a:pos x="65" y="13"/>
                    </a:cxn>
                    <a:cxn ang="0">
                      <a:pos x="67" y="1"/>
                    </a:cxn>
                    <a:cxn ang="0">
                      <a:pos x="67" y="0"/>
                    </a:cxn>
                    <a:cxn ang="0">
                      <a:pos x="55" y="4"/>
                    </a:cxn>
                    <a:cxn ang="0">
                      <a:pos x="48" y="8"/>
                    </a:cxn>
                    <a:cxn ang="0">
                      <a:pos x="35" y="8"/>
                    </a:cxn>
                    <a:cxn ang="0">
                      <a:pos x="33" y="11"/>
                    </a:cxn>
                    <a:cxn ang="0">
                      <a:pos x="31" y="14"/>
                    </a:cxn>
                    <a:cxn ang="0">
                      <a:pos x="21" y="18"/>
                    </a:cxn>
                    <a:cxn ang="0">
                      <a:pos x="15" y="18"/>
                    </a:cxn>
                    <a:cxn ang="0">
                      <a:pos x="11" y="20"/>
                    </a:cxn>
                    <a:cxn ang="0">
                      <a:pos x="10" y="28"/>
                    </a:cxn>
                    <a:cxn ang="0">
                      <a:pos x="5" y="32"/>
                    </a:cxn>
                    <a:cxn ang="0">
                      <a:pos x="0" y="34"/>
                    </a:cxn>
                    <a:cxn ang="0">
                      <a:pos x="1" y="41"/>
                    </a:cxn>
                    <a:cxn ang="0">
                      <a:pos x="7" y="44"/>
                    </a:cxn>
                    <a:cxn ang="0">
                      <a:pos x="17" y="55"/>
                    </a:cxn>
                    <a:cxn ang="0">
                      <a:pos x="21" y="59"/>
                    </a:cxn>
                    <a:cxn ang="0">
                      <a:pos x="27" y="65"/>
                    </a:cxn>
                    <a:cxn ang="0">
                      <a:pos x="31" y="65"/>
                    </a:cxn>
                    <a:cxn ang="0">
                      <a:pos x="35" y="67"/>
                    </a:cxn>
                  </a:cxnLst>
                  <a:rect l="0" t="0" r="r" b="b"/>
                  <a:pathLst>
                    <a:path w="67" h="69">
                      <a:moveTo>
                        <a:pt x="35" y="67"/>
                      </a:moveTo>
                      <a:lnTo>
                        <a:pt x="35" y="67"/>
                      </a:lnTo>
                      <a:lnTo>
                        <a:pt x="40" y="67"/>
                      </a:lnTo>
                      <a:lnTo>
                        <a:pt x="44" y="68"/>
                      </a:lnTo>
                      <a:lnTo>
                        <a:pt x="48" y="68"/>
                      </a:lnTo>
                      <a:lnTo>
                        <a:pt x="51" y="69"/>
                      </a:lnTo>
                      <a:lnTo>
                        <a:pt x="51" y="69"/>
                      </a:lnTo>
                      <a:lnTo>
                        <a:pt x="55" y="69"/>
                      </a:lnTo>
                      <a:lnTo>
                        <a:pt x="60" y="69"/>
                      </a:lnTo>
                      <a:lnTo>
                        <a:pt x="60" y="69"/>
                      </a:lnTo>
                      <a:lnTo>
                        <a:pt x="57" y="67"/>
                      </a:lnTo>
                      <a:lnTo>
                        <a:pt x="57" y="67"/>
                      </a:lnTo>
                      <a:lnTo>
                        <a:pt x="57" y="62"/>
                      </a:lnTo>
                      <a:lnTo>
                        <a:pt x="58" y="57"/>
                      </a:lnTo>
                      <a:lnTo>
                        <a:pt x="61" y="45"/>
                      </a:lnTo>
                      <a:lnTo>
                        <a:pt x="61" y="45"/>
                      </a:lnTo>
                      <a:lnTo>
                        <a:pt x="62" y="40"/>
                      </a:lnTo>
                      <a:lnTo>
                        <a:pt x="61" y="31"/>
                      </a:lnTo>
                      <a:lnTo>
                        <a:pt x="61" y="24"/>
                      </a:lnTo>
                      <a:lnTo>
                        <a:pt x="62" y="21"/>
                      </a:lnTo>
                      <a:lnTo>
                        <a:pt x="64" y="18"/>
                      </a:lnTo>
                      <a:lnTo>
                        <a:pt x="64" y="18"/>
                      </a:lnTo>
                      <a:lnTo>
                        <a:pt x="65" y="15"/>
                      </a:lnTo>
                      <a:lnTo>
                        <a:pt x="65" y="13"/>
                      </a:lnTo>
                      <a:lnTo>
                        <a:pt x="67" y="1"/>
                      </a:lnTo>
                      <a:lnTo>
                        <a:pt x="67" y="1"/>
                      </a:lnTo>
                      <a:lnTo>
                        <a:pt x="67" y="0"/>
                      </a:lnTo>
                      <a:lnTo>
                        <a:pt x="67" y="0"/>
                      </a:lnTo>
                      <a:lnTo>
                        <a:pt x="61" y="1"/>
                      </a:lnTo>
                      <a:lnTo>
                        <a:pt x="55" y="4"/>
                      </a:lnTo>
                      <a:lnTo>
                        <a:pt x="48" y="8"/>
                      </a:lnTo>
                      <a:lnTo>
                        <a:pt x="48" y="8"/>
                      </a:lnTo>
                      <a:lnTo>
                        <a:pt x="40" y="7"/>
                      </a:lnTo>
                      <a:lnTo>
                        <a:pt x="35" y="8"/>
                      </a:lnTo>
                      <a:lnTo>
                        <a:pt x="34" y="10"/>
                      </a:lnTo>
                      <a:lnTo>
                        <a:pt x="33" y="11"/>
                      </a:lnTo>
                      <a:lnTo>
                        <a:pt x="33" y="11"/>
                      </a:lnTo>
                      <a:lnTo>
                        <a:pt x="31" y="14"/>
                      </a:lnTo>
                      <a:lnTo>
                        <a:pt x="27" y="17"/>
                      </a:lnTo>
                      <a:lnTo>
                        <a:pt x="21" y="18"/>
                      </a:lnTo>
                      <a:lnTo>
                        <a:pt x="15" y="18"/>
                      </a:lnTo>
                      <a:lnTo>
                        <a:pt x="15" y="18"/>
                      </a:lnTo>
                      <a:lnTo>
                        <a:pt x="13" y="20"/>
                      </a:lnTo>
                      <a:lnTo>
                        <a:pt x="11" y="20"/>
                      </a:lnTo>
                      <a:lnTo>
                        <a:pt x="10" y="24"/>
                      </a:lnTo>
                      <a:lnTo>
                        <a:pt x="10" y="28"/>
                      </a:lnTo>
                      <a:lnTo>
                        <a:pt x="10" y="28"/>
                      </a:lnTo>
                      <a:lnTo>
                        <a:pt x="5" y="32"/>
                      </a:lnTo>
                      <a:lnTo>
                        <a:pt x="0" y="34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1" y="41"/>
                      </a:lnTo>
                      <a:lnTo>
                        <a:pt x="1" y="41"/>
                      </a:lnTo>
                      <a:lnTo>
                        <a:pt x="7" y="44"/>
                      </a:lnTo>
                      <a:lnTo>
                        <a:pt x="11" y="49"/>
                      </a:lnTo>
                      <a:lnTo>
                        <a:pt x="17" y="55"/>
                      </a:lnTo>
                      <a:lnTo>
                        <a:pt x="21" y="59"/>
                      </a:lnTo>
                      <a:lnTo>
                        <a:pt x="21" y="59"/>
                      </a:lnTo>
                      <a:lnTo>
                        <a:pt x="25" y="62"/>
                      </a:lnTo>
                      <a:lnTo>
                        <a:pt x="27" y="65"/>
                      </a:lnTo>
                      <a:lnTo>
                        <a:pt x="27" y="65"/>
                      </a:lnTo>
                      <a:lnTo>
                        <a:pt x="31" y="65"/>
                      </a:lnTo>
                      <a:lnTo>
                        <a:pt x="35" y="67"/>
                      </a:lnTo>
                      <a:lnTo>
                        <a:pt x="35" y="6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58" name="Costa Rica">
                  <a:extLst>
                    <a:ext uri="{FF2B5EF4-FFF2-40B4-BE49-F238E27FC236}">
                      <a16:creationId xmlns:a16="http://schemas.microsoft.com/office/drawing/2014/main" id="{B64CB9BB-7E47-36DD-85A2-1547C21B4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977" y="4046338"/>
                  <a:ext cx="75470" cy="65111"/>
                </a:xfrm>
                <a:custGeom>
                  <a:avLst/>
                  <a:gdLst/>
                  <a:ahLst/>
                  <a:cxnLst>
                    <a:cxn ang="0">
                      <a:pos x="48" y="34"/>
                    </a:cxn>
                    <a:cxn ang="0">
                      <a:pos x="48" y="34"/>
                    </a:cxn>
                    <a:cxn ang="0">
                      <a:pos x="48" y="30"/>
                    </a:cxn>
                    <a:cxn ang="0">
                      <a:pos x="51" y="24"/>
                    </a:cxn>
                    <a:cxn ang="0">
                      <a:pos x="51" y="24"/>
                    </a:cxn>
                    <a:cxn ang="0">
                      <a:pos x="43" y="14"/>
                    </a:cxn>
                    <a:cxn ang="0">
                      <a:pos x="36" y="4"/>
                    </a:cxn>
                    <a:cxn ang="0">
                      <a:pos x="36" y="4"/>
                    </a:cxn>
                    <a:cxn ang="0">
                      <a:pos x="31" y="4"/>
                    </a:cxn>
                    <a:cxn ang="0">
                      <a:pos x="27" y="4"/>
                    </a:cxn>
                    <a:cxn ang="0">
                      <a:pos x="27" y="4"/>
                    </a:cxn>
                    <a:cxn ang="0">
                      <a:pos x="24" y="3"/>
                    </a:cxn>
                    <a:cxn ang="0">
                      <a:pos x="20" y="3"/>
                    </a:cxn>
                    <a:cxn ang="0">
                      <a:pos x="16" y="2"/>
                    </a:cxn>
                    <a:cxn ang="0">
                      <a:pos x="11" y="2"/>
                    </a:cxn>
                    <a:cxn ang="0">
                      <a:pos x="11" y="2"/>
                    </a:cxn>
                    <a:cxn ang="0">
                      <a:pos x="7" y="0"/>
                    </a:cxn>
                    <a:cxn ang="0">
                      <a:pos x="3" y="0"/>
                    </a:cxn>
                    <a:cxn ang="0">
                      <a:pos x="3" y="0"/>
                    </a:cxn>
                    <a:cxn ang="0">
                      <a:pos x="3" y="4"/>
                    </a:cxn>
                    <a:cxn ang="0">
                      <a:pos x="1" y="7"/>
                    </a:cxn>
                    <a:cxn ang="0">
                      <a:pos x="1" y="7"/>
                    </a:cxn>
                    <a:cxn ang="0">
                      <a:pos x="0" y="10"/>
                    </a:cxn>
                    <a:cxn ang="0">
                      <a:pos x="0" y="14"/>
                    </a:cxn>
                    <a:cxn ang="0">
                      <a:pos x="1" y="17"/>
                    </a:cxn>
                    <a:cxn ang="0">
                      <a:pos x="6" y="21"/>
                    </a:cxn>
                    <a:cxn ang="0">
                      <a:pos x="6" y="21"/>
                    </a:cxn>
                    <a:cxn ang="0">
                      <a:pos x="10" y="21"/>
                    </a:cxn>
                    <a:cxn ang="0">
                      <a:pos x="11" y="21"/>
                    </a:cxn>
                    <a:cxn ang="0">
                      <a:pos x="13" y="20"/>
                    </a:cxn>
                    <a:cxn ang="0">
                      <a:pos x="16" y="19"/>
                    </a:cxn>
                    <a:cxn ang="0">
                      <a:pos x="16" y="19"/>
                    </a:cxn>
                    <a:cxn ang="0">
                      <a:pos x="17" y="20"/>
                    </a:cxn>
                    <a:cxn ang="0">
                      <a:pos x="18" y="23"/>
                    </a:cxn>
                    <a:cxn ang="0">
                      <a:pos x="20" y="24"/>
                    </a:cxn>
                    <a:cxn ang="0">
                      <a:pos x="23" y="26"/>
                    </a:cxn>
                    <a:cxn ang="0">
                      <a:pos x="23" y="26"/>
                    </a:cxn>
                    <a:cxn ang="0">
                      <a:pos x="26" y="26"/>
                    </a:cxn>
                    <a:cxn ang="0">
                      <a:pos x="30" y="29"/>
                    </a:cxn>
                    <a:cxn ang="0">
                      <a:pos x="33" y="31"/>
                    </a:cxn>
                    <a:cxn ang="0">
                      <a:pos x="34" y="36"/>
                    </a:cxn>
                    <a:cxn ang="0">
                      <a:pos x="34" y="36"/>
                    </a:cxn>
                    <a:cxn ang="0">
                      <a:pos x="34" y="39"/>
                    </a:cxn>
                    <a:cxn ang="0">
                      <a:pos x="36" y="41"/>
                    </a:cxn>
                    <a:cxn ang="0">
                      <a:pos x="38" y="43"/>
                    </a:cxn>
                    <a:cxn ang="0">
                      <a:pos x="43" y="43"/>
                    </a:cxn>
                    <a:cxn ang="0">
                      <a:pos x="43" y="43"/>
                    </a:cxn>
                    <a:cxn ang="0">
                      <a:pos x="47" y="44"/>
                    </a:cxn>
                    <a:cxn ang="0">
                      <a:pos x="47" y="44"/>
                    </a:cxn>
                    <a:cxn ang="0">
                      <a:pos x="48" y="39"/>
                    </a:cxn>
                    <a:cxn ang="0">
                      <a:pos x="48" y="34"/>
                    </a:cxn>
                    <a:cxn ang="0">
                      <a:pos x="48" y="34"/>
                    </a:cxn>
                  </a:cxnLst>
                  <a:rect l="0" t="0" r="r" b="b"/>
                  <a:pathLst>
                    <a:path w="51" h="44">
                      <a:moveTo>
                        <a:pt x="48" y="34"/>
                      </a:moveTo>
                      <a:lnTo>
                        <a:pt x="48" y="34"/>
                      </a:lnTo>
                      <a:lnTo>
                        <a:pt x="48" y="30"/>
                      </a:lnTo>
                      <a:lnTo>
                        <a:pt x="51" y="24"/>
                      </a:lnTo>
                      <a:lnTo>
                        <a:pt x="51" y="24"/>
                      </a:lnTo>
                      <a:lnTo>
                        <a:pt x="43" y="14"/>
                      </a:lnTo>
                      <a:lnTo>
                        <a:pt x="36" y="4"/>
                      </a:lnTo>
                      <a:lnTo>
                        <a:pt x="36" y="4"/>
                      </a:lnTo>
                      <a:lnTo>
                        <a:pt x="31" y="4"/>
                      </a:lnTo>
                      <a:lnTo>
                        <a:pt x="27" y="4"/>
                      </a:lnTo>
                      <a:lnTo>
                        <a:pt x="27" y="4"/>
                      </a:lnTo>
                      <a:lnTo>
                        <a:pt x="24" y="3"/>
                      </a:lnTo>
                      <a:lnTo>
                        <a:pt x="20" y="3"/>
                      </a:lnTo>
                      <a:lnTo>
                        <a:pt x="16" y="2"/>
                      </a:lnTo>
                      <a:lnTo>
                        <a:pt x="11" y="2"/>
                      </a:lnTo>
                      <a:lnTo>
                        <a:pt x="11" y="2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1" y="7"/>
                      </a:lnTo>
                      <a:lnTo>
                        <a:pt x="1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1" y="17"/>
                      </a:lnTo>
                      <a:lnTo>
                        <a:pt x="6" y="21"/>
                      </a:lnTo>
                      <a:lnTo>
                        <a:pt x="6" y="21"/>
                      </a:lnTo>
                      <a:lnTo>
                        <a:pt x="10" y="21"/>
                      </a:lnTo>
                      <a:lnTo>
                        <a:pt x="11" y="21"/>
                      </a:lnTo>
                      <a:lnTo>
                        <a:pt x="13" y="20"/>
                      </a:lnTo>
                      <a:lnTo>
                        <a:pt x="16" y="19"/>
                      </a:lnTo>
                      <a:lnTo>
                        <a:pt x="16" y="19"/>
                      </a:lnTo>
                      <a:lnTo>
                        <a:pt x="17" y="20"/>
                      </a:lnTo>
                      <a:lnTo>
                        <a:pt x="18" y="23"/>
                      </a:lnTo>
                      <a:lnTo>
                        <a:pt x="20" y="24"/>
                      </a:lnTo>
                      <a:lnTo>
                        <a:pt x="23" y="26"/>
                      </a:lnTo>
                      <a:lnTo>
                        <a:pt x="23" y="26"/>
                      </a:lnTo>
                      <a:lnTo>
                        <a:pt x="26" y="26"/>
                      </a:lnTo>
                      <a:lnTo>
                        <a:pt x="30" y="29"/>
                      </a:lnTo>
                      <a:lnTo>
                        <a:pt x="33" y="31"/>
                      </a:lnTo>
                      <a:lnTo>
                        <a:pt x="34" y="36"/>
                      </a:lnTo>
                      <a:lnTo>
                        <a:pt x="34" y="36"/>
                      </a:lnTo>
                      <a:lnTo>
                        <a:pt x="34" y="39"/>
                      </a:lnTo>
                      <a:lnTo>
                        <a:pt x="36" y="41"/>
                      </a:lnTo>
                      <a:lnTo>
                        <a:pt x="38" y="43"/>
                      </a:lnTo>
                      <a:lnTo>
                        <a:pt x="43" y="43"/>
                      </a:lnTo>
                      <a:lnTo>
                        <a:pt x="43" y="43"/>
                      </a:lnTo>
                      <a:lnTo>
                        <a:pt x="47" y="44"/>
                      </a:lnTo>
                      <a:lnTo>
                        <a:pt x="47" y="44"/>
                      </a:lnTo>
                      <a:lnTo>
                        <a:pt x="48" y="39"/>
                      </a:lnTo>
                      <a:lnTo>
                        <a:pt x="48" y="34"/>
                      </a:lnTo>
                      <a:lnTo>
                        <a:pt x="48" y="34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159" name="Panama">
                  <a:extLst>
                    <a:ext uri="{FF2B5EF4-FFF2-40B4-BE49-F238E27FC236}">
                      <a16:creationId xmlns:a16="http://schemas.microsoft.com/office/drawing/2014/main" id="{C21709E9-9CFD-2E51-13D2-2BE3E6A0F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7527" y="4080374"/>
                  <a:ext cx="139100" cy="59191"/>
                </a:xfrm>
                <a:custGeom>
                  <a:avLst/>
                  <a:gdLst/>
                  <a:ahLst/>
                  <a:cxnLst>
                    <a:cxn ang="0">
                      <a:pos x="84" y="11"/>
                    </a:cxn>
                    <a:cxn ang="0">
                      <a:pos x="72" y="4"/>
                    </a:cxn>
                    <a:cxn ang="0">
                      <a:pos x="61" y="1"/>
                    </a:cxn>
                    <a:cxn ang="0">
                      <a:pos x="50" y="1"/>
                    </a:cxn>
                    <a:cxn ang="0">
                      <a:pos x="38" y="10"/>
                    </a:cxn>
                    <a:cxn ang="0">
                      <a:pos x="36" y="13"/>
                    </a:cxn>
                    <a:cxn ang="0">
                      <a:pos x="26" y="14"/>
                    </a:cxn>
                    <a:cxn ang="0">
                      <a:pos x="13" y="8"/>
                    </a:cxn>
                    <a:cxn ang="0">
                      <a:pos x="4" y="1"/>
                    </a:cxn>
                    <a:cxn ang="0">
                      <a:pos x="1" y="7"/>
                    </a:cxn>
                    <a:cxn ang="0">
                      <a:pos x="1" y="11"/>
                    </a:cxn>
                    <a:cxn ang="0">
                      <a:pos x="0" y="21"/>
                    </a:cxn>
                    <a:cxn ang="0">
                      <a:pos x="11" y="24"/>
                    </a:cxn>
                    <a:cxn ang="0">
                      <a:pos x="20" y="30"/>
                    </a:cxn>
                    <a:cxn ang="0">
                      <a:pos x="24" y="33"/>
                    </a:cxn>
                    <a:cxn ang="0">
                      <a:pos x="30" y="35"/>
                    </a:cxn>
                    <a:cxn ang="0">
                      <a:pos x="33" y="38"/>
                    </a:cxn>
                    <a:cxn ang="0">
                      <a:pos x="36" y="40"/>
                    </a:cxn>
                    <a:cxn ang="0">
                      <a:pos x="43" y="37"/>
                    </a:cxn>
                    <a:cxn ang="0">
                      <a:pos x="44" y="34"/>
                    </a:cxn>
                    <a:cxn ang="0">
                      <a:pos x="43" y="30"/>
                    </a:cxn>
                    <a:cxn ang="0">
                      <a:pos x="40" y="26"/>
                    </a:cxn>
                    <a:cxn ang="0">
                      <a:pos x="41" y="24"/>
                    </a:cxn>
                    <a:cxn ang="0">
                      <a:pos x="47" y="21"/>
                    </a:cxn>
                    <a:cxn ang="0">
                      <a:pos x="48" y="18"/>
                    </a:cxn>
                    <a:cxn ang="0">
                      <a:pos x="55" y="13"/>
                    </a:cxn>
                    <a:cxn ang="0">
                      <a:pos x="67" y="13"/>
                    </a:cxn>
                    <a:cxn ang="0">
                      <a:pos x="70" y="14"/>
                    </a:cxn>
                    <a:cxn ang="0">
                      <a:pos x="72" y="20"/>
                    </a:cxn>
                    <a:cxn ang="0">
                      <a:pos x="71" y="23"/>
                    </a:cxn>
                    <a:cxn ang="0">
                      <a:pos x="70" y="27"/>
                    </a:cxn>
                    <a:cxn ang="0">
                      <a:pos x="80" y="40"/>
                    </a:cxn>
                    <a:cxn ang="0">
                      <a:pos x="91" y="30"/>
                    </a:cxn>
                    <a:cxn ang="0">
                      <a:pos x="92" y="27"/>
                    </a:cxn>
                    <a:cxn ang="0">
                      <a:pos x="94" y="24"/>
                    </a:cxn>
                    <a:cxn ang="0">
                      <a:pos x="84" y="11"/>
                    </a:cxn>
                  </a:cxnLst>
                  <a:rect l="0" t="0" r="r" b="b"/>
                  <a:pathLst>
                    <a:path w="94" h="40">
                      <a:moveTo>
                        <a:pt x="84" y="11"/>
                      </a:moveTo>
                      <a:lnTo>
                        <a:pt x="84" y="11"/>
                      </a:lnTo>
                      <a:lnTo>
                        <a:pt x="78" y="7"/>
                      </a:lnTo>
                      <a:lnTo>
                        <a:pt x="72" y="4"/>
                      </a:lnTo>
                      <a:lnTo>
                        <a:pt x="61" y="1"/>
                      </a:lnTo>
                      <a:lnTo>
                        <a:pt x="61" y="1"/>
                      </a:lnTo>
                      <a:lnTo>
                        <a:pt x="55" y="0"/>
                      </a:lnTo>
                      <a:lnTo>
                        <a:pt x="50" y="1"/>
                      </a:lnTo>
                      <a:lnTo>
                        <a:pt x="44" y="4"/>
                      </a:lnTo>
                      <a:lnTo>
                        <a:pt x="38" y="10"/>
                      </a:lnTo>
                      <a:lnTo>
                        <a:pt x="38" y="10"/>
                      </a:lnTo>
                      <a:lnTo>
                        <a:pt x="36" y="13"/>
                      </a:lnTo>
                      <a:lnTo>
                        <a:pt x="31" y="13"/>
                      </a:lnTo>
                      <a:lnTo>
                        <a:pt x="26" y="14"/>
                      </a:lnTo>
                      <a:lnTo>
                        <a:pt x="18" y="11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1" y="7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6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11" y="24"/>
                      </a:lnTo>
                      <a:lnTo>
                        <a:pt x="16" y="27"/>
                      </a:lnTo>
                      <a:lnTo>
                        <a:pt x="20" y="30"/>
                      </a:lnTo>
                      <a:lnTo>
                        <a:pt x="20" y="30"/>
                      </a:lnTo>
                      <a:lnTo>
                        <a:pt x="24" y="33"/>
                      </a:lnTo>
                      <a:lnTo>
                        <a:pt x="27" y="34"/>
                      </a:lnTo>
                      <a:lnTo>
                        <a:pt x="30" y="35"/>
                      </a:lnTo>
                      <a:lnTo>
                        <a:pt x="33" y="38"/>
                      </a:lnTo>
                      <a:lnTo>
                        <a:pt x="33" y="38"/>
                      </a:lnTo>
                      <a:lnTo>
                        <a:pt x="34" y="40"/>
                      </a:lnTo>
                      <a:lnTo>
                        <a:pt x="36" y="40"/>
                      </a:lnTo>
                      <a:lnTo>
                        <a:pt x="38" y="40"/>
                      </a:lnTo>
                      <a:lnTo>
                        <a:pt x="43" y="37"/>
                      </a:lnTo>
                      <a:lnTo>
                        <a:pt x="44" y="34"/>
                      </a:lnTo>
                      <a:lnTo>
                        <a:pt x="44" y="34"/>
                      </a:lnTo>
                      <a:lnTo>
                        <a:pt x="44" y="33"/>
                      </a:lnTo>
                      <a:lnTo>
                        <a:pt x="43" y="30"/>
                      </a:lnTo>
                      <a:lnTo>
                        <a:pt x="41" y="28"/>
                      </a:lnTo>
                      <a:lnTo>
                        <a:pt x="40" y="26"/>
                      </a:lnTo>
                      <a:lnTo>
                        <a:pt x="40" y="26"/>
                      </a:lnTo>
                      <a:lnTo>
                        <a:pt x="41" y="24"/>
                      </a:lnTo>
                      <a:lnTo>
                        <a:pt x="44" y="23"/>
                      </a:lnTo>
                      <a:lnTo>
                        <a:pt x="47" y="21"/>
                      </a:lnTo>
                      <a:lnTo>
                        <a:pt x="48" y="18"/>
                      </a:lnTo>
                      <a:lnTo>
                        <a:pt x="48" y="18"/>
                      </a:lnTo>
                      <a:lnTo>
                        <a:pt x="51" y="14"/>
                      </a:lnTo>
                      <a:lnTo>
                        <a:pt x="55" y="13"/>
                      </a:lnTo>
                      <a:lnTo>
                        <a:pt x="61" y="11"/>
                      </a:lnTo>
                      <a:lnTo>
                        <a:pt x="67" y="13"/>
                      </a:lnTo>
                      <a:lnTo>
                        <a:pt x="67" y="13"/>
                      </a:lnTo>
                      <a:lnTo>
                        <a:pt x="70" y="14"/>
                      </a:lnTo>
                      <a:lnTo>
                        <a:pt x="72" y="17"/>
                      </a:lnTo>
                      <a:lnTo>
                        <a:pt x="72" y="20"/>
                      </a:lnTo>
                      <a:lnTo>
                        <a:pt x="71" y="23"/>
                      </a:lnTo>
                      <a:lnTo>
                        <a:pt x="71" y="23"/>
                      </a:lnTo>
                      <a:lnTo>
                        <a:pt x="70" y="26"/>
                      </a:lnTo>
                      <a:lnTo>
                        <a:pt x="70" y="27"/>
                      </a:lnTo>
                      <a:lnTo>
                        <a:pt x="72" y="31"/>
                      </a:lnTo>
                      <a:lnTo>
                        <a:pt x="80" y="40"/>
                      </a:lnTo>
                      <a:lnTo>
                        <a:pt x="80" y="40"/>
                      </a:lnTo>
                      <a:lnTo>
                        <a:pt x="91" y="30"/>
                      </a:lnTo>
                      <a:lnTo>
                        <a:pt x="91" y="30"/>
                      </a:lnTo>
                      <a:lnTo>
                        <a:pt x="92" y="27"/>
                      </a:lnTo>
                      <a:lnTo>
                        <a:pt x="94" y="24"/>
                      </a:lnTo>
                      <a:lnTo>
                        <a:pt x="94" y="24"/>
                      </a:lnTo>
                      <a:lnTo>
                        <a:pt x="88" y="20"/>
                      </a:lnTo>
                      <a:lnTo>
                        <a:pt x="84" y="11"/>
                      </a:lnTo>
                      <a:lnTo>
                        <a:pt x="84" y="11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</p:grpSp>
          <p:sp>
            <p:nvSpPr>
              <p:cNvPr id="68" name="Serbia">
                <a:extLst>
                  <a:ext uri="{FF2B5EF4-FFF2-40B4-BE49-F238E27FC236}">
                    <a16:creationId xmlns:a16="http://schemas.microsoft.com/office/drawing/2014/main" id="{ABC6ADA5-2B8C-B97C-817E-B8F2C5777F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1829" y="2227283"/>
                <a:ext cx="98409" cy="121474"/>
              </a:xfrm>
              <a:custGeom>
                <a:avLst/>
                <a:gdLst/>
                <a:ahLst/>
                <a:cxnLst>
                  <a:cxn ang="0">
                    <a:pos x="58" y="52"/>
                  </a:cxn>
                  <a:cxn ang="0">
                    <a:pos x="55" y="47"/>
                  </a:cxn>
                  <a:cxn ang="0">
                    <a:pos x="58" y="42"/>
                  </a:cxn>
                  <a:cxn ang="0">
                    <a:pos x="59" y="40"/>
                  </a:cxn>
                  <a:cxn ang="0">
                    <a:pos x="58" y="34"/>
                  </a:cxn>
                  <a:cxn ang="0">
                    <a:pos x="58" y="33"/>
                  </a:cxn>
                  <a:cxn ang="0">
                    <a:pos x="51" y="30"/>
                  </a:cxn>
                  <a:cxn ang="0">
                    <a:pos x="41" y="28"/>
                  </a:cxn>
                  <a:cxn ang="0">
                    <a:pos x="40" y="23"/>
                  </a:cxn>
                  <a:cxn ang="0">
                    <a:pos x="40" y="18"/>
                  </a:cxn>
                  <a:cxn ang="0">
                    <a:pos x="38" y="18"/>
                  </a:cxn>
                  <a:cxn ang="0">
                    <a:pos x="34" y="17"/>
                  </a:cxn>
                  <a:cxn ang="0">
                    <a:pos x="32" y="13"/>
                  </a:cxn>
                  <a:cxn ang="0">
                    <a:pos x="30" y="7"/>
                  </a:cxn>
                  <a:cxn ang="0">
                    <a:pos x="27" y="3"/>
                  </a:cxn>
                  <a:cxn ang="0">
                    <a:pos x="28" y="3"/>
                  </a:cxn>
                  <a:cxn ang="0">
                    <a:pos x="23" y="1"/>
                  </a:cxn>
                  <a:cxn ang="0">
                    <a:pos x="17" y="0"/>
                  </a:cxn>
                  <a:cxn ang="0">
                    <a:pos x="0" y="5"/>
                  </a:cxn>
                  <a:cxn ang="0">
                    <a:pos x="1" y="11"/>
                  </a:cxn>
                  <a:cxn ang="0">
                    <a:pos x="4" y="14"/>
                  </a:cxn>
                  <a:cxn ang="0">
                    <a:pos x="7" y="17"/>
                  </a:cxn>
                  <a:cxn ang="0">
                    <a:pos x="8" y="25"/>
                  </a:cxn>
                  <a:cxn ang="0">
                    <a:pos x="10" y="33"/>
                  </a:cxn>
                  <a:cxn ang="0">
                    <a:pos x="10" y="48"/>
                  </a:cxn>
                  <a:cxn ang="0">
                    <a:pos x="8" y="51"/>
                  </a:cxn>
                  <a:cxn ang="0">
                    <a:pos x="5" y="52"/>
                  </a:cxn>
                  <a:cxn ang="0">
                    <a:pos x="1" y="57"/>
                  </a:cxn>
                  <a:cxn ang="0">
                    <a:pos x="14" y="71"/>
                  </a:cxn>
                  <a:cxn ang="0">
                    <a:pos x="15" y="71"/>
                  </a:cxn>
                  <a:cxn ang="0">
                    <a:pos x="24" y="75"/>
                  </a:cxn>
                  <a:cxn ang="0">
                    <a:pos x="30" y="79"/>
                  </a:cxn>
                  <a:cxn ang="0">
                    <a:pos x="57" y="75"/>
                  </a:cxn>
                  <a:cxn ang="0">
                    <a:pos x="58" y="69"/>
                  </a:cxn>
                  <a:cxn ang="0">
                    <a:pos x="61" y="64"/>
                  </a:cxn>
                  <a:cxn ang="0">
                    <a:pos x="62" y="64"/>
                  </a:cxn>
                  <a:cxn ang="0">
                    <a:pos x="64" y="62"/>
                  </a:cxn>
                  <a:cxn ang="0">
                    <a:pos x="58" y="52"/>
                  </a:cxn>
                </a:cxnLst>
                <a:rect l="0" t="0" r="r" b="b"/>
                <a:pathLst>
                  <a:path w="64" h="79">
                    <a:moveTo>
                      <a:pt x="58" y="52"/>
                    </a:moveTo>
                    <a:lnTo>
                      <a:pt x="58" y="52"/>
                    </a:lnTo>
                    <a:lnTo>
                      <a:pt x="55" y="50"/>
                    </a:lnTo>
                    <a:lnTo>
                      <a:pt x="55" y="47"/>
                    </a:lnTo>
                    <a:lnTo>
                      <a:pt x="57" y="44"/>
                    </a:lnTo>
                    <a:lnTo>
                      <a:pt x="58" y="42"/>
                    </a:lnTo>
                    <a:lnTo>
                      <a:pt x="58" y="42"/>
                    </a:lnTo>
                    <a:lnTo>
                      <a:pt x="59" y="40"/>
                    </a:lnTo>
                    <a:lnTo>
                      <a:pt x="59" y="38"/>
                    </a:lnTo>
                    <a:lnTo>
                      <a:pt x="58" y="34"/>
                    </a:lnTo>
                    <a:lnTo>
                      <a:pt x="58" y="34"/>
                    </a:lnTo>
                    <a:lnTo>
                      <a:pt x="58" y="33"/>
                    </a:lnTo>
                    <a:lnTo>
                      <a:pt x="55" y="31"/>
                    </a:lnTo>
                    <a:lnTo>
                      <a:pt x="51" y="30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40" y="27"/>
                    </a:lnTo>
                    <a:lnTo>
                      <a:pt x="40" y="23"/>
                    </a:lnTo>
                    <a:lnTo>
                      <a:pt x="40" y="20"/>
                    </a:lnTo>
                    <a:lnTo>
                      <a:pt x="40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5" y="18"/>
                    </a:lnTo>
                    <a:lnTo>
                      <a:pt x="34" y="17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0"/>
                    </a:lnTo>
                    <a:lnTo>
                      <a:pt x="30" y="7"/>
                    </a:lnTo>
                    <a:lnTo>
                      <a:pt x="28" y="5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7" y="17"/>
                    </a:lnTo>
                    <a:lnTo>
                      <a:pt x="7" y="20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10" y="33"/>
                    </a:lnTo>
                    <a:lnTo>
                      <a:pt x="10" y="40"/>
                    </a:lnTo>
                    <a:lnTo>
                      <a:pt x="10" y="48"/>
                    </a:lnTo>
                    <a:lnTo>
                      <a:pt x="8" y="50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5" y="52"/>
                    </a:lnTo>
                    <a:lnTo>
                      <a:pt x="1" y="57"/>
                    </a:lnTo>
                    <a:lnTo>
                      <a:pt x="1" y="57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5" y="71"/>
                    </a:lnTo>
                    <a:lnTo>
                      <a:pt x="15" y="71"/>
                    </a:lnTo>
                    <a:lnTo>
                      <a:pt x="18" y="72"/>
                    </a:lnTo>
                    <a:lnTo>
                      <a:pt x="24" y="75"/>
                    </a:lnTo>
                    <a:lnTo>
                      <a:pt x="30" y="79"/>
                    </a:lnTo>
                    <a:lnTo>
                      <a:pt x="30" y="79"/>
                    </a:lnTo>
                    <a:lnTo>
                      <a:pt x="57" y="75"/>
                    </a:lnTo>
                    <a:lnTo>
                      <a:pt x="57" y="75"/>
                    </a:lnTo>
                    <a:lnTo>
                      <a:pt x="58" y="69"/>
                    </a:lnTo>
                    <a:lnTo>
                      <a:pt x="58" y="69"/>
                    </a:lnTo>
                    <a:lnTo>
                      <a:pt x="59" y="65"/>
                    </a:lnTo>
                    <a:lnTo>
                      <a:pt x="61" y="64"/>
                    </a:lnTo>
                    <a:lnTo>
                      <a:pt x="62" y="64"/>
                    </a:lnTo>
                    <a:lnTo>
                      <a:pt x="62" y="64"/>
                    </a:lnTo>
                    <a:lnTo>
                      <a:pt x="64" y="62"/>
                    </a:lnTo>
                    <a:lnTo>
                      <a:pt x="64" y="62"/>
                    </a:lnTo>
                    <a:lnTo>
                      <a:pt x="62" y="60"/>
                    </a:lnTo>
                    <a:lnTo>
                      <a:pt x="58" y="52"/>
                    </a:lnTo>
                    <a:lnTo>
                      <a:pt x="58" y="5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69" name="Kyrgystan">
                <a:extLst>
                  <a:ext uri="{FF2B5EF4-FFF2-40B4-BE49-F238E27FC236}">
                    <a16:creationId xmlns:a16="http://schemas.microsoft.com/office/drawing/2014/main" id="{E62ECC80-F49A-4C1A-01C8-5EA2698A8A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6549" y="2322615"/>
                <a:ext cx="269089" cy="113786"/>
              </a:xfrm>
              <a:custGeom>
                <a:avLst/>
                <a:gdLst/>
                <a:ahLst/>
                <a:cxnLst>
                  <a:cxn ang="0">
                    <a:pos x="157" y="10"/>
                  </a:cxn>
                  <a:cxn ang="0">
                    <a:pos x="147" y="10"/>
                  </a:cxn>
                  <a:cxn ang="0">
                    <a:pos x="113" y="6"/>
                  </a:cxn>
                  <a:cxn ang="0">
                    <a:pos x="100" y="7"/>
                  </a:cxn>
                  <a:cxn ang="0">
                    <a:pos x="84" y="2"/>
                  </a:cxn>
                  <a:cxn ang="0">
                    <a:pos x="69" y="3"/>
                  </a:cxn>
                  <a:cxn ang="0">
                    <a:pos x="67" y="7"/>
                  </a:cxn>
                  <a:cxn ang="0">
                    <a:pos x="59" y="13"/>
                  </a:cxn>
                  <a:cxn ang="0">
                    <a:pos x="46" y="7"/>
                  </a:cxn>
                  <a:cxn ang="0">
                    <a:pos x="32" y="9"/>
                  </a:cxn>
                  <a:cxn ang="0">
                    <a:pos x="30" y="15"/>
                  </a:cxn>
                  <a:cxn ang="0">
                    <a:pos x="22" y="22"/>
                  </a:cxn>
                  <a:cxn ang="0">
                    <a:pos x="16" y="30"/>
                  </a:cxn>
                  <a:cxn ang="0">
                    <a:pos x="22" y="36"/>
                  </a:cxn>
                  <a:cxn ang="0">
                    <a:pos x="33" y="37"/>
                  </a:cxn>
                  <a:cxn ang="0">
                    <a:pos x="36" y="35"/>
                  </a:cxn>
                  <a:cxn ang="0">
                    <a:pos x="50" y="40"/>
                  </a:cxn>
                  <a:cxn ang="0">
                    <a:pos x="60" y="49"/>
                  </a:cxn>
                  <a:cxn ang="0">
                    <a:pos x="52" y="52"/>
                  </a:cxn>
                  <a:cxn ang="0">
                    <a:pos x="49" y="56"/>
                  </a:cxn>
                  <a:cxn ang="0">
                    <a:pos x="37" y="56"/>
                  </a:cxn>
                  <a:cxn ang="0">
                    <a:pos x="30" y="57"/>
                  </a:cxn>
                  <a:cxn ang="0">
                    <a:pos x="12" y="59"/>
                  </a:cxn>
                  <a:cxn ang="0">
                    <a:pos x="0" y="66"/>
                  </a:cxn>
                  <a:cxn ang="0">
                    <a:pos x="0" y="70"/>
                  </a:cxn>
                  <a:cxn ang="0">
                    <a:pos x="17" y="69"/>
                  </a:cxn>
                  <a:cxn ang="0">
                    <a:pos x="23" y="70"/>
                  </a:cxn>
                  <a:cxn ang="0">
                    <a:pos x="32" y="70"/>
                  </a:cxn>
                  <a:cxn ang="0">
                    <a:pos x="37" y="72"/>
                  </a:cxn>
                  <a:cxn ang="0">
                    <a:pos x="44" y="74"/>
                  </a:cxn>
                  <a:cxn ang="0">
                    <a:pos x="50" y="74"/>
                  </a:cxn>
                  <a:cxn ang="0">
                    <a:pos x="71" y="73"/>
                  </a:cxn>
                  <a:cxn ang="0">
                    <a:pos x="74" y="64"/>
                  </a:cxn>
                  <a:cxn ang="0">
                    <a:pos x="76" y="62"/>
                  </a:cxn>
                  <a:cxn ang="0">
                    <a:pos x="84" y="59"/>
                  </a:cxn>
                  <a:cxn ang="0">
                    <a:pos x="90" y="54"/>
                  </a:cxn>
                  <a:cxn ang="0">
                    <a:pos x="97" y="52"/>
                  </a:cxn>
                  <a:cxn ang="0">
                    <a:pos x="104" y="54"/>
                  </a:cxn>
                  <a:cxn ang="0">
                    <a:pos x="110" y="54"/>
                  </a:cxn>
                  <a:cxn ang="0">
                    <a:pos x="120" y="49"/>
                  </a:cxn>
                  <a:cxn ang="0">
                    <a:pos x="125" y="43"/>
                  </a:cxn>
                  <a:cxn ang="0">
                    <a:pos x="138" y="44"/>
                  </a:cxn>
                  <a:cxn ang="0">
                    <a:pos x="147" y="37"/>
                  </a:cxn>
                  <a:cxn ang="0">
                    <a:pos x="153" y="33"/>
                  </a:cxn>
                  <a:cxn ang="0">
                    <a:pos x="167" y="26"/>
                  </a:cxn>
                  <a:cxn ang="0">
                    <a:pos x="174" y="22"/>
                  </a:cxn>
                  <a:cxn ang="0">
                    <a:pos x="171" y="17"/>
                  </a:cxn>
                  <a:cxn ang="0">
                    <a:pos x="161" y="15"/>
                  </a:cxn>
                </a:cxnLst>
                <a:rect l="0" t="0" r="r" b="b"/>
                <a:pathLst>
                  <a:path w="175" h="74">
                    <a:moveTo>
                      <a:pt x="161" y="15"/>
                    </a:moveTo>
                    <a:lnTo>
                      <a:pt x="161" y="15"/>
                    </a:lnTo>
                    <a:lnTo>
                      <a:pt x="157" y="10"/>
                    </a:lnTo>
                    <a:lnTo>
                      <a:pt x="154" y="10"/>
                    </a:lnTo>
                    <a:lnTo>
                      <a:pt x="151" y="10"/>
                    </a:lnTo>
                    <a:lnTo>
                      <a:pt x="147" y="10"/>
                    </a:lnTo>
                    <a:lnTo>
                      <a:pt x="147" y="10"/>
                    </a:lnTo>
                    <a:lnTo>
                      <a:pt x="125" y="7"/>
                    </a:lnTo>
                    <a:lnTo>
                      <a:pt x="113" y="6"/>
                    </a:lnTo>
                    <a:lnTo>
                      <a:pt x="106" y="7"/>
                    </a:lnTo>
                    <a:lnTo>
                      <a:pt x="106" y="7"/>
                    </a:lnTo>
                    <a:lnTo>
                      <a:pt x="100" y="7"/>
                    </a:lnTo>
                    <a:lnTo>
                      <a:pt x="94" y="6"/>
                    </a:lnTo>
                    <a:lnTo>
                      <a:pt x="84" y="2"/>
                    </a:lnTo>
                    <a:lnTo>
                      <a:pt x="84" y="2"/>
                    </a:lnTo>
                    <a:lnTo>
                      <a:pt x="80" y="0"/>
                    </a:lnTo>
                    <a:lnTo>
                      <a:pt x="74" y="2"/>
                    </a:lnTo>
                    <a:lnTo>
                      <a:pt x="69" y="3"/>
                    </a:lnTo>
                    <a:lnTo>
                      <a:pt x="67" y="6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6" y="12"/>
                    </a:lnTo>
                    <a:lnTo>
                      <a:pt x="63" y="13"/>
                    </a:lnTo>
                    <a:lnTo>
                      <a:pt x="59" y="13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46" y="7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0" y="15"/>
                    </a:lnTo>
                    <a:lnTo>
                      <a:pt x="27" y="17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19" y="25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9" y="33"/>
                    </a:lnTo>
                    <a:lnTo>
                      <a:pt x="22" y="36"/>
                    </a:lnTo>
                    <a:lnTo>
                      <a:pt x="22" y="36"/>
                    </a:lnTo>
                    <a:lnTo>
                      <a:pt x="24" y="37"/>
                    </a:lnTo>
                    <a:lnTo>
                      <a:pt x="29" y="39"/>
                    </a:lnTo>
                    <a:lnTo>
                      <a:pt x="33" y="37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7" y="35"/>
                    </a:lnTo>
                    <a:lnTo>
                      <a:pt x="43" y="36"/>
                    </a:lnTo>
                    <a:lnTo>
                      <a:pt x="50" y="40"/>
                    </a:lnTo>
                    <a:lnTo>
                      <a:pt x="57" y="46"/>
                    </a:lnTo>
                    <a:lnTo>
                      <a:pt x="57" y="46"/>
                    </a:lnTo>
                    <a:lnTo>
                      <a:pt x="60" y="49"/>
                    </a:lnTo>
                    <a:lnTo>
                      <a:pt x="57" y="50"/>
                    </a:lnTo>
                    <a:lnTo>
                      <a:pt x="53" y="50"/>
                    </a:lnTo>
                    <a:lnTo>
                      <a:pt x="52" y="52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9" y="56"/>
                    </a:lnTo>
                    <a:lnTo>
                      <a:pt x="47" y="56"/>
                    </a:lnTo>
                    <a:lnTo>
                      <a:pt x="42" y="56"/>
                    </a:lnTo>
                    <a:lnTo>
                      <a:pt x="37" y="56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30" y="57"/>
                    </a:lnTo>
                    <a:lnTo>
                      <a:pt x="23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7" y="60"/>
                    </a:lnTo>
                    <a:lnTo>
                      <a:pt x="3" y="63"/>
                    </a:lnTo>
                    <a:lnTo>
                      <a:pt x="0" y="66"/>
                    </a:lnTo>
                    <a:lnTo>
                      <a:pt x="0" y="69"/>
                    </a:lnTo>
                    <a:lnTo>
                      <a:pt x="0" y="69"/>
                    </a:lnTo>
                    <a:lnTo>
                      <a:pt x="0" y="70"/>
                    </a:lnTo>
                    <a:lnTo>
                      <a:pt x="3" y="70"/>
                    </a:lnTo>
                    <a:lnTo>
                      <a:pt x="9" y="70"/>
                    </a:lnTo>
                    <a:lnTo>
                      <a:pt x="17" y="69"/>
                    </a:lnTo>
                    <a:lnTo>
                      <a:pt x="20" y="70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4" y="72"/>
                    </a:lnTo>
                    <a:lnTo>
                      <a:pt x="27" y="72"/>
                    </a:lnTo>
                    <a:lnTo>
                      <a:pt x="32" y="70"/>
                    </a:lnTo>
                    <a:lnTo>
                      <a:pt x="34" y="70"/>
                    </a:lnTo>
                    <a:lnTo>
                      <a:pt x="36" y="70"/>
                    </a:lnTo>
                    <a:lnTo>
                      <a:pt x="37" y="72"/>
                    </a:lnTo>
                    <a:lnTo>
                      <a:pt x="37" y="72"/>
                    </a:lnTo>
                    <a:lnTo>
                      <a:pt x="40" y="73"/>
                    </a:lnTo>
                    <a:lnTo>
                      <a:pt x="44" y="74"/>
                    </a:lnTo>
                    <a:lnTo>
                      <a:pt x="47" y="73"/>
                    </a:lnTo>
                    <a:lnTo>
                      <a:pt x="50" y="74"/>
                    </a:lnTo>
                    <a:lnTo>
                      <a:pt x="50" y="74"/>
                    </a:lnTo>
                    <a:lnTo>
                      <a:pt x="56" y="74"/>
                    </a:lnTo>
                    <a:lnTo>
                      <a:pt x="61" y="74"/>
                    </a:lnTo>
                    <a:lnTo>
                      <a:pt x="71" y="73"/>
                    </a:lnTo>
                    <a:lnTo>
                      <a:pt x="71" y="73"/>
                    </a:lnTo>
                    <a:lnTo>
                      <a:pt x="73" y="69"/>
                    </a:lnTo>
                    <a:lnTo>
                      <a:pt x="74" y="64"/>
                    </a:lnTo>
                    <a:lnTo>
                      <a:pt x="74" y="64"/>
                    </a:lnTo>
                    <a:lnTo>
                      <a:pt x="74" y="63"/>
                    </a:lnTo>
                    <a:lnTo>
                      <a:pt x="76" y="62"/>
                    </a:lnTo>
                    <a:lnTo>
                      <a:pt x="81" y="60"/>
                    </a:lnTo>
                    <a:lnTo>
                      <a:pt x="81" y="60"/>
                    </a:lnTo>
                    <a:lnTo>
                      <a:pt x="84" y="59"/>
                    </a:lnTo>
                    <a:lnTo>
                      <a:pt x="86" y="57"/>
                    </a:lnTo>
                    <a:lnTo>
                      <a:pt x="88" y="56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4" y="53"/>
                    </a:lnTo>
                    <a:lnTo>
                      <a:pt x="97" y="52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4" y="54"/>
                    </a:lnTo>
                    <a:lnTo>
                      <a:pt x="107" y="56"/>
                    </a:lnTo>
                    <a:lnTo>
                      <a:pt x="110" y="54"/>
                    </a:lnTo>
                    <a:lnTo>
                      <a:pt x="110" y="54"/>
                    </a:lnTo>
                    <a:lnTo>
                      <a:pt x="114" y="53"/>
                    </a:lnTo>
                    <a:lnTo>
                      <a:pt x="116" y="52"/>
                    </a:lnTo>
                    <a:lnTo>
                      <a:pt x="120" y="49"/>
                    </a:lnTo>
                    <a:lnTo>
                      <a:pt x="120" y="49"/>
                    </a:lnTo>
                    <a:lnTo>
                      <a:pt x="123" y="44"/>
                    </a:lnTo>
                    <a:lnTo>
                      <a:pt x="125" y="43"/>
                    </a:lnTo>
                    <a:lnTo>
                      <a:pt x="134" y="44"/>
                    </a:lnTo>
                    <a:lnTo>
                      <a:pt x="134" y="44"/>
                    </a:lnTo>
                    <a:lnTo>
                      <a:pt x="138" y="44"/>
                    </a:lnTo>
                    <a:lnTo>
                      <a:pt x="143" y="43"/>
                    </a:lnTo>
                    <a:lnTo>
                      <a:pt x="145" y="40"/>
                    </a:lnTo>
                    <a:lnTo>
                      <a:pt x="147" y="37"/>
                    </a:lnTo>
                    <a:lnTo>
                      <a:pt x="147" y="37"/>
                    </a:lnTo>
                    <a:lnTo>
                      <a:pt x="148" y="35"/>
                    </a:lnTo>
                    <a:lnTo>
                      <a:pt x="153" y="33"/>
                    </a:lnTo>
                    <a:lnTo>
                      <a:pt x="160" y="30"/>
                    </a:lnTo>
                    <a:lnTo>
                      <a:pt x="160" y="30"/>
                    </a:lnTo>
                    <a:lnTo>
                      <a:pt x="167" y="26"/>
                    </a:lnTo>
                    <a:lnTo>
                      <a:pt x="174" y="23"/>
                    </a:lnTo>
                    <a:lnTo>
                      <a:pt x="174" y="23"/>
                    </a:lnTo>
                    <a:lnTo>
                      <a:pt x="174" y="22"/>
                    </a:lnTo>
                    <a:lnTo>
                      <a:pt x="175" y="19"/>
                    </a:lnTo>
                    <a:lnTo>
                      <a:pt x="175" y="19"/>
                    </a:lnTo>
                    <a:lnTo>
                      <a:pt x="171" y="17"/>
                    </a:lnTo>
                    <a:lnTo>
                      <a:pt x="168" y="17"/>
                    </a:lnTo>
                    <a:lnTo>
                      <a:pt x="165" y="16"/>
                    </a:lnTo>
                    <a:lnTo>
                      <a:pt x="161" y="15"/>
                    </a:lnTo>
                    <a:lnTo>
                      <a:pt x="161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0" name="Georgia">
                <a:extLst>
                  <a:ext uri="{FF2B5EF4-FFF2-40B4-BE49-F238E27FC236}">
                    <a16:creationId xmlns:a16="http://schemas.microsoft.com/office/drawing/2014/main" id="{C3EC42C6-326B-3B5D-44DE-A28315C79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6943" y="2307237"/>
                <a:ext cx="167604" cy="76882"/>
              </a:xfrm>
              <a:custGeom>
                <a:avLst/>
                <a:gdLst/>
                <a:ahLst/>
                <a:cxnLst>
                  <a:cxn ang="0">
                    <a:pos x="45" y="39"/>
                  </a:cxn>
                  <a:cxn ang="0">
                    <a:pos x="50" y="40"/>
                  </a:cxn>
                  <a:cxn ang="0">
                    <a:pos x="56" y="49"/>
                  </a:cxn>
                  <a:cxn ang="0">
                    <a:pos x="56" y="49"/>
                  </a:cxn>
                  <a:cxn ang="0">
                    <a:pos x="72" y="46"/>
                  </a:cxn>
                  <a:cxn ang="0">
                    <a:pos x="86" y="47"/>
                  </a:cxn>
                  <a:cxn ang="0">
                    <a:pos x="86" y="46"/>
                  </a:cxn>
                  <a:cxn ang="0">
                    <a:pos x="86" y="45"/>
                  </a:cxn>
                  <a:cxn ang="0">
                    <a:pos x="90" y="43"/>
                  </a:cxn>
                  <a:cxn ang="0">
                    <a:pos x="97" y="47"/>
                  </a:cxn>
                  <a:cxn ang="0">
                    <a:pos x="103" y="50"/>
                  </a:cxn>
                  <a:cxn ang="0">
                    <a:pos x="109" y="49"/>
                  </a:cxn>
                  <a:cxn ang="0">
                    <a:pos x="109" y="46"/>
                  </a:cxn>
                  <a:cxn ang="0">
                    <a:pos x="104" y="42"/>
                  </a:cxn>
                  <a:cxn ang="0">
                    <a:pos x="104" y="39"/>
                  </a:cxn>
                  <a:cxn ang="0">
                    <a:pos x="107" y="35"/>
                  </a:cxn>
                  <a:cxn ang="0">
                    <a:pos x="97" y="30"/>
                  </a:cxn>
                  <a:cxn ang="0">
                    <a:pos x="96" y="29"/>
                  </a:cxn>
                  <a:cxn ang="0">
                    <a:pos x="94" y="22"/>
                  </a:cxn>
                  <a:cxn ang="0">
                    <a:pos x="92" y="20"/>
                  </a:cxn>
                  <a:cxn ang="0">
                    <a:pos x="86" y="17"/>
                  </a:cxn>
                  <a:cxn ang="0">
                    <a:pos x="79" y="19"/>
                  </a:cxn>
                  <a:cxn ang="0">
                    <a:pos x="70" y="20"/>
                  </a:cxn>
                  <a:cxn ang="0">
                    <a:pos x="67" y="20"/>
                  </a:cxn>
                  <a:cxn ang="0">
                    <a:pos x="63" y="16"/>
                  </a:cxn>
                  <a:cxn ang="0">
                    <a:pos x="60" y="15"/>
                  </a:cxn>
                  <a:cxn ang="0">
                    <a:pos x="55" y="13"/>
                  </a:cxn>
                  <a:cxn ang="0">
                    <a:pos x="50" y="9"/>
                  </a:cxn>
                  <a:cxn ang="0">
                    <a:pos x="39" y="8"/>
                  </a:cxn>
                  <a:cxn ang="0">
                    <a:pos x="25" y="6"/>
                  </a:cxn>
                  <a:cxn ang="0">
                    <a:pos x="16" y="2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8" y="8"/>
                  </a:cxn>
                  <a:cxn ang="0">
                    <a:pos x="22" y="12"/>
                  </a:cxn>
                  <a:cxn ang="0">
                    <a:pos x="25" y="17"/>
                  </a:cxn>
                  <a:cxn ang="0">
                    <a:pos x="27" y="23"/>
                  </a:cxn>
                  <a:cxn ang="0">
                    <a:pos x="32" y="29"/>
                  </a:cxn>
                  <a:cxn ang="0">
                    <a:pos x="30" y="35"/>
                  </a:cxn>
                  <a:cxn ang="0">
                    <a:pos x="27" y="40"/>
                  </a:cxn>
                  <a:cxn ang="0">
                    <a:pos x="37" y="40"/>
                  </a:cxn>
                  <a:cxn ang="0">
                    <a:pos x="45" y="39"/>
                  </a:cxn>
                </a:cxnLst>
                <a:rect l="0" t="0" r="r" b="b"/>
                <a:pathLst>
                  <a:path w="109" h="50">
                    <a:moveTo>
                      <a:pt x="45" y="39"/>
                    </a:moveTo>
                    <a:lnTo>
                      <a:pt x="45" y="39"/>
                    </a:lnTo>
                    <a:lnTo>
                      <a:pt x="47" y="39"/>
                    </a:lnTo>
                    <a:lnTo>
                      <a:pt x="50" y="40"/>
                    </a:lnTo>
                    <a:lnTo>
                      <a:pt x="56" y="49"/>
                    </a:lnTo>
                    <a:lnTo>
                      <a:pt x="56" y="49"/>
                    </a:lnTo>
                    <a:lnTo>
                      <a:pt x="56" y="49"/>
                    </a:lnTo>
                    <a:lnTo>
                      <a:pt x="56" y="49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9" y="46"/>
                    </a:lnTo>
                    <a:lnTo>
                      <a:pt x="86" y="47"/>
                    </a:lnTo>
                    <a:lnTo>
                      <a:pt x="86" y="47"/>
                    </a:lnTo>
                    <a:lnTo>
                      <a:pt x="86" y="46"/>
                    </a:lnTo>
                    <a:lnTo>
                      <a:pt x="86" y="45"/>
                    </a:lnTo>
                    <a:lnTo>
                      <a:pt x="86" y="45"/>
                    </a:lnTo>
                    <a:lnTo>
                      <a:pt x="87" y="43"/>
                    </a:lnTo>
                    <a:lnTo>
                      <a:pt x="90" y="43"/>
                    </a:lnTo>
                    <a:lnTo>
                      <a:pt x="97" y="47"/>
                    </a:lnTo>
                    <a:lnTo>
                      <a:pt x="97" y="47"/>
                    </a:lnTo>
                    <a:lnTo>
                      <a:pt x="99" y="49"/>
                    </a:lnTo>
                    <a:lnTo>
                      <a:pt x="103" y="50"/>
                    </a:lnTo>
                    <a:lnTo>
                      <a:pt x="106" y="49"/>
                    </a:lnTo>
                    <a:lnTo>
                      <a:pt x="109" y="49"/>
                    </a:lnTo>
                    <a:lnTo>
                      <a:pt x="109" y="49"/>
                    </a:lnTo>
                    <a:lnTo>
                      <a:pt x="109" y="46"/>
                    </a:lnTo>
                    <a:lnTo>
                      <a:pt x="107" y="45"/>
                    </a:lnTo>
                    <a:lnTo>
                      <a:pt x="104" y="42"/>
                    </a:lnTo>
                    <a:lnTo>
                      <a:pt x="104" y="42"/>
                    </a:lnTo>
                    <a:lnTo>
                      <a:pt x="104" y="39"/>
                    </a:lnTo>
                    <a:lnTo>
                      <a:pt x="107" y="35"/>
                    </a:lnTo>
                    <a:lnTo>
                      <a:pt x="107" y="35"/>
                    </a:lnTo>
                    <a:lnTo>
                      <a:pt x="101" y="32"/>
                    </a:lnTo>
                    <a:lnTo>
                      <a:pt x="97" y="30"/>
                    </a:lnTo>
                    <a:lnTo>
                      <a:pt x="97" y="30"/>
                    </a:lnTo>
                    <a:lnTo>
                      <a:pt x="96" y="29"/>
                    </a:lnTo>
                    <a:lnTo>
                      <a:pt x="94" y="26"/>
                    </a:lnTo>
                    <a:lnTo>
                      <a:pt x="94" y="22"/>
                    </a:lnTo>
                    <a:lnTo>
                      <a:pt x="92" y="20"/>
                    </a:lnTo>
                    <a:lnTo>
                      <a:pt x="92" y="20"/>
                    </a:lnTo>
                    <a:lnTo>
                      <a:pt x="89" y="19"/>
                    </a:lnTo>
                    <a:lnTo>
                      <a:pt x="86" y="17"/>
                    </a:lnTo>
                    <a:lnTo>
                      <a:pt x="86" y="17"/>
                    </a:lnTo>
                    <a:lnTo>
                      <a:pt x="79" y="19"/>
                    </a:lnTo>
                    <a:lnTo>
                      <a:pt x="73" y="19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67" y="20"/>
                    </a:lnTo>
                    <a:lnTo>
                      <a:pt x="66" y="19"/>
                    </a:lnTo>
                    <a:lnTo>
                      <a:pt x="63" y="16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57" y="15"/>
                    </a:lnTo>
                    <a:lnTo>
                      <a:pt x="55" y="13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46" y="8"/>
                    </a:lnTo>
                    <a:lnTo>
                      <a:pt x="39" y="8"/>
                    </a:lnTo>
                    <a:lnTo>
                      <a:pt x="30" y="8"/>
                    </a:lnTo>
                    <a:lnTo>
                      <a:pt x="25" y="6"/>
                    </a:lnTo>
                    <a:lnTo>
                      <a:pt x="25" y="6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8" y="8"/>
                    </a:lnTo>
                    <a:lnTo>
                      <a:pt x="15" y="9"/>
                    </a:lnTo>
                    <a:lnTo>
                      <a:pt x="22" y="12"/>
                    </a:lnTo>
                    <a:lnTo>
                      <a:pt x="23" y="15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27" y="23"/>
                    </a:lnTo>
                    <a:lnTo>
                      <a:pt x="29" y="26"/>
                    </a:lnTo>
                    <a:lnTo>
                      <a:pt x="32" y="29"/>
                    </a:lnTo>
                    <a:lnTo>
                      <a:pt x="30" y="35"/>
                    </a:lnTo>
                    <a:lnTo>
                      <a:pt x="30" y="35"/>
                    </a:lnTo>
                    <a:lnTo>
                      <a:pt x="29" y="37"/>
                    </a:lnTo>
                    <a:lnTo>
                      <a:pt x="27" y="40"/>
                    </a:lnTo>
                    <a:lnTo>
                      <a:pt x="27" y="40"/>
                    </a:lnTo>
                    <a:lnTo>
                      <a:pt x="37" y="40"/>
                    </a:lnTo>
                    <a:lnTo>
                      <a:pt x="45" y="39"/>
                    </a:lnTo>
                    <a:lnTo>
                      <a:pt x="45" y="3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1" name="Turkey">
                <a:extLst>
                  <a:ext uri="{FF2B5EF4-FFF2-40B4-BE49-F238E27FC236}">
                    <a16:creationId xmlns:a16="http://schemas.microsoft.com/office/drawing/2014/main" id="{DDE03B72-C013-A011-A61C-F04EFEE0E2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8659" y="2353367"/>
                <a:ext cx="459755" cy="179904"/>
              </a:xfrm>
              <a:custGeom>
                <a:avLst/>
                <a:gdLst/>
                <a:ahLst/>
                <a:cxnLst>
                  <a:cxn ang="0">
                    <a:pos x="292" y="69"/>
                  </a:cxn>
                  <a:cxn ang="0">
                    <a:pos x="290" y="52"/>
                  </a:cxn>
                  <a:cxn ang="0">
                    <a:pos x="293" y="44"/>
                  </a:cxn>
                  <a:cxn ang="0">
                    <a:pos x="289" y="36"/>
                  </a:cxn>
                  <a:cxn ang="0">
                    <a:pos x="279" y="27"/>
                  </a:cxn>
                  <a:cxn ang="0">
                    <a:pos x="270" y="10"/>
                  </a:cxn>
                  <a:cxn ang="0">
                    <a:pos x="247" y="10"/>
                  </a:cxn>
                  <a:cxn ang="0">
                    <a:pos x="218" y="20"/>
                  </a:cxn>
                  <a:cxn ang="0">
                    <a:pos x="189" y="20"/>
                  </a:cxn>
                  <a:cxn ang="0">
                    <a:pos x="171" y="15"/>
                  </a:cxn>
                  <a:cxn ang="0">
                    <a:pos x="156" y="7"/>
                  </a:cxn>
                  <a:cxn ang="0">
                    <a:pos x="132" y="2"/>
                  </a:cxn>
                  <a:cxn ang="0">
                    <a:pos x="91" y="10"/>
                  </a:cxn>
                  <a:cxn ang="0">
                    <a:pos x="64" y="19"/>
                  </a:cxn>
                  <a:cxn ang="0">
                    <a:pos x="47" y="23"/>
                  </a:cxn>
                  <a:cxn ang="0">
                    <a:pos x="23" y="32"/>
                  </a:cxn>
                  <a:cxn ang="0">
                    <a:pos x="1" y="40"/>
                  </a:cxn>
                  <a:cxn ang="0">
                    <a:pos x="7" y="46"/>
                  </a:cxn>
                  <a:cxn ang="0">
                    <a:pos x="10" y="52"/>
                  </a:cxn>
                  <a:cxn ang="0">
                    <a:pos x="10" y="64"/>
                  </a:cxn>
                  <a:cxn ang="0">
                    <a:pos x="14" y="76"/>
                  </a:cxn>
                  <a:cxn ang="0">
                    <a:pos x="11" y="81"/>
                  </a:cxn>
                  <a:cxn ang="0">
                    <a:pos x="20" y="90"/>
                  </a:cxn>
                  <a:cxn ang="0">
                    <a:pos x="31" y="96"/>
                  </a:cxn>
                  <a:cxn ang="0">
                    <a:pos x="41" y="98"/>
                  </a:cxn>
                  <a:cxn ang="0">
                    <a:pos x="53" y="111"/>
                  </a:cxn>
                  <a:cxn ang="0">
                    <a:pos x="70" y="106"/>
                  </a:cxn>
                  <a:cxn ang="0">
                    <a:pos x="82" y="98"/>
                  </a:cxn>
                  <a:cxn ang="0">
                    <a:pos x="108" y="113"/>
                  </a:cxn>
                  <a:cxn ang="0">
                    <a:pos x="129" y="106"/>
                  </a:cxn>
                  <a:cxn ang="0">
                    <a:pos x="145" y="103"/>
                  </a:cxn>
                  <a:cxn ang="0">
                    <a:pos x="161" y="100"/>
                  </a:cxn>
                  <a:cxn ang="0">
                    <a:pos x="156" y="108"/>
                  </a:cxn>
                  <a:cxn ang="0">
                    <a:pos x="156" y="117"/>
                  </a:cxn>
                  <a:cxn ang="0">
                    <a:pos x="166" y="107"/>
                  </a:cxn>
                  <a:cxn ang="0">
                    <a:pos x="172" y="103"/>
                  </a:cxn>
                  <a:cxn ang="0">
                    <a:pos x="186" y="103"/>
                  </a:cxn>
                  <a:cxn ang="0">
                    <a:pos x="199" y="103"/>
                  </a:cxn>
                  <a:cxn ang="0">
                    <a:pos x="226" y="98"/>
                  </a:cxn>
                  <a:cxn ang="0">
                    <a:pos x="249" y="94"/>
                  </a:cxn>
                  <a:cxn ang="0">
                    <a:pos x="265" y="90"/>
                  </a:cxn>
                  <a:cxn ang="0">
                    <a:pos x="279" y="91"/>
                  </a:cxn>
                  <a:cxn ang="0">
                    <a:pos x="292" y="96"/>
                  </a:cxn>
                  <a:cxn ang="0">
                    <a:pos x="299" y="91"/>
                  </a:cxn>
                  <a:cxn ang="0">
                    <a:pos x="24" y="20"/>
                  </a:cxn>
                  <a:cxn ang="0">
                    <a:pos x="45" y="19"/>
                  </a:cxn>
                  <a:cxn ang="0">
                    <a:pos x="34" y="9"/>
                  </a:cxn>
                  <a:cxn ang="0">
                    <a:pos x="27" y="2"/>
                  </a:cxn>
                  <a:cxn ang="0">
                    <a:pos x="7" y="2"/>
                  </a:cxn>
                  <a:cxn ang="0">
                    <a:pos x="9" y="12"/>
                  </a:cxn>
                  <a:cxn ang="0">
                    <a:pos x="4" y="20"/>
                  </a:cxn>
                  <a:cxn ang="0">
                    <a:pos x="10" y="30"/>
                  </a:cxn>
                  <a:cxn ang="0">
                    <a:pos x="24" y="20"/>
                  </a:cxn>
                </a:cxnLst>
                <a:rect l="0" t="0" r="r" b="b"/>
                <a:pathLst>
                  <a:path w="299" h="117">
                    <a:moveTo>
                      <a:pt x="292" y="81"/>
                    </a:moveTo>
                    <a:lnTo>
                      <a:pt x="292" y="81"/>
                    </a:lnTo>
                    <a:lnTo>
                      <a:pt x="290" y="79"/>
                    </a:lnTo>
                    <a:lnTo>
                      <a:pt x="290" y="74"/>
                    </a:lnTo>
                    <a:lnTo>
                      <a:pt x="292" y="69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89" y="57"/>
                    </a:lnTo>
                    <a:lnTo>
                      <a:pt x="289" y="53"/>
                    </a:lnTo>
                    <a:lnTo>
                      <a:pt x="290" y="52"/>
                    </a:lnTo>
                    <a:lnTo>
                      <a:pt x="290" y="52"/>
                    </a:lnTo>
                    <a:lnTo>
                      <a:pt x="290" y="52"/>
                    </a:lnTo>
                    <a:lnTo>
                      <a:pt x="292" y="50"/>
                    </a:lnTo>
                    <a:lnTo>
                      <a:pt x="292" y="47"/>
                    </a:lnTo>
                    <a:lnTo>
                      <a:pt x="293" y="44"/>
                    </a:lnTo>
                    <a:lnTo>
                      <a:pt x="294" y="43"/>
                    </a:lnTo>
                    <a:lnTo>
                      <a:pt x="294" y="43"/>
                    </a:lnTo>
                    <a:lnTo>
                      <a:pt x="292" y="37"/>
                    </a:lnTo>
                    <a:lnTo>
                      <a:pt x="292" y="37"/>
                    </a:lnTo>
                    <a:lnTo>
                      <a:pt x="289" y="36"/>
                    </a:lnTo>
                    <a:lnTo>
                      <a:pt x="286" y="36"/>
                    </a:lnTo>
                    <a:lnTo>
                      <a:pt x="282" y="36"/>
                    </a:lnTo>
                    <a:lnTo>
                      <a:pt x="280" y="32"/>
                    </a:lnTo>
                    <a:lnTo>
                      <a:pt x="280" y="32"/>
                    </a:lnTo>
                    <a:lnTo>
                      <a:pt x="279" y="27"/>
                    </a:lnTo>
                    <a:lnTo>
                      <a:pt x="277" y="24"/>
                    </a:lnTo>
                    <a:lnTo>
                      <a:pt x="277" y="22"/>
                    </a:lnTo>
                    <a:lnTo>
                      <a:pt x="276" y="19"/>
                    </a:lnTo>
                    <a:lnTo>
                      <a:pt x="276" y="19"/>
                    </a:lnTo>
                    <a:lnTo>
                      <a:pt x="270" y="10"/>
                    </a:lnTo>
                    <a:lnTo>
                      <a:pt x="267" y="9"/>
                    </a:lnTo>
                    <a:lnTo>
                      <a:pt x="265" y="9"/>
                    </a:lnTo>
                    <a:lnTo>
                      <a:pt x="265" y="9"/>
                    </a:lnTo>
                    <a:lnTo>
                      <a:pt x="257" y="10"/>
                    </a:lnTo>
                    <a:lnTo>
                      <a:pt x="247" y="10"/>
                    </a:lnTo>
                    <a:lnTo>
                      <a:pt x="247" y="10"/>
                    </a:lnTo>
                    <a:lnTo>
                      <a:pt x="240" y="15"/>
                    </a:lnTo>
                    <a:lnTo>
                      <a:pt x="232" y="17"/>
                    </a:lnTo>
                    <a:lnTo>
                      <a:pt x="223" y="20"/>
                    </a:lnTo>
                    <a:lnTo>
                      <a:pt x="218" y="20"/>
                    </a:lnTo>
                    <a:lnTo>
                      <a:pt x="218" y="20"/>
                    </a:lnTo>
                    <a:lnTo>
                      <a:pt x="212" y="19"/>
                    </a:lnTo>
                    <a:lnTo>
                      <a:pt x="205" y="19"/>
                    </a:lnTo>
                    <a:lnTo>
                      <a:pt x="189" y="20"/>
                    </a:lnTo>
                    <a:lnTo>
                      <a:pt x="189" y="20"/>
                    </a:lnTo>
                    <a:lnTo>
                      <a:pt x="183" y="19"/>
                    </a:lnTo>
                    <a:lnTo>
                      <a:pt x="179" y="17"/>
                    </a:lnTo>
                    <a:lnTo>
                      <a:pt x="175" y="15"/>
                    </a:lnTo>
                    <a:lnTo>
                      <a:pt x="171" y="15"/>
                    </a:lnTo>
                    <a:lnTo>
                      <a:pt x="171" y="15"/>
                    </a:lnTo>
                    <a:lnTo>
                      <a:pt x="166" y="13"/>
                    </a:lnTo>
                    <a:lnTo>
                      <a:pt x="164" y="12"/>
                    </a:lnTo>
                    <a:lnTo>
                      <a:pt x="161" y="9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2" y="7"/>
                    </a:lnTo>
                    <a:lnTo>
                      <a:pt x="149" y="6"/>
                    </a:lnTo>
                    <a:lnTo>
                      <a:pt x="145" y="3"/>
                    </a:lnTo>
                    <a:lnTo>
                      <a:pt x="132" y="2"/>
                    </a:lnTo>
                    <a:lnTo>
                      <a:pt x="132" y="2"/>
                    </a:lnTo>
                    <a:lnTo>
                      <a:pt x="124" y="0"/>
                    </a:lnTo>
                    <a:lnTo>
                      <a:pt x="117" y="2"/>
                    </a:lnTo>
                    <a:lnTo>
                      <a:pt x="110" y="3"/>
                    </a:lnTo>
                    <a:lnTo>
                      <a:pt x="102" y="6"/>
                    </a:lnTo>
                    <a:lnTo>
                      <a:pt x="91" y="10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0" y="19"/>
                    </a:lnTo>
                    <a:lnTo>
                      <a:pt x="75" y="19"/>
                    </a:lnTo>
                    <a:lnTo>
                      <a:pt x="64" y="19"/>
                    </a:lnTo>
                    <a:lnTo>
                      <a:pt x="54" y="17"/>
                    </a:lnTo>
                    <a:lnTo>
                      <a:pt x="48" y="19"/>
                    </a:lnTo>
                    <a:lnTo>
                      <a:pt x="48" y="19"/>
                    </a:lnTo>
                    <a:lnTo>
                      <a:pt x="47" y="20"/>
                    </a:lnTo>
                    <a:lnTo>
                      <a:pt x="47" y="23"/>
                    </a:lnTo>
                    <a:lnTo>
                      <a:pt x="45" y="27"/>
                    </a:lnTo>
                    <a:lnTo>
                      <a:pt x="41" y="30"/>
                    </a:lnTo>
                    <a:lnTo>
                      <a:pt x="41" y="30"/>
                    </a:lnTo>
                    <a:lnTo>
                      <a:pt x="33" y="32"/>
                    </a:lnTo>
                    <a:lnTo>
                      <a:pt x="23" y="32"/>
                    </a:lnTo>
                    <a:lnTo>
                      <a:pt x="14" y="32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3" y="36"/>
                    </a:lnTo>
                    <a:lnTo>
                      <a:pt x="1" y="40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4" y="46"/>
                    </a:lnTo>
                    <a:lnTo>
                      <a:pt x="4" y="46"/>
                    </a:lnTo>
                    <a:lnTo>
                      <a:pt x="7" y="46"/>
                    </a:lnTo>
                    <a:lnTo>
                      <a:pt x="10" y="46"/>
                    </a:lnTo>
                    <a:lnTo>
                      <a:pt x="10" y="49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2"/>
                    </a:lnTo>
                    <a:lnTo>
                      <a:pt x="11" y="56"/>
                    </a:lnTo>
                    <a:lnTo>
                      <a:pt x="13" y="59"/>
                    </a:lnTo>
                    <a:lnTo>
                      <a:pt x="11" y="61"/>
                    </a:lnTo>
                    <a:lnTo>
                      <a:pt x="11" y="61"/>
                    </a:lnTo>
                    <a:lnTo>
                      <a:pt x="10" y="64"/>
                    </a:lnTo>
                    <a:lnTo>
                      <a:pt x="10" y="67"/>
                    </a:lnTo>
                    <a:lnTo>
                      <a:pt x="10" y="70"/>
                    </a:lnTo>
                    <a:lnTo>
                      <a:pt x="13" y="73"/>
                    </a:lnTo>
                    <a:lnTo>
                      <a:pt x="13" y="73"/>
                    </a:lnTo>
                    <a:lnTo>
                      <a:pt x="14" y="76"/>
                    </a:lnTo>
                    <a:lnTo>
                      <a:pt x="16" y="79"/>
                    </a:lnTo>
                    <a:lnTo>
                      <a:pt x="14" y="80"/>
                    </a:lnTo>
                    <a:lnTo>
                      <a:pt x="13" y="81"/>
                    </a:lnTo>
                    <a:lnTo>
                      <a:pt x="13" y="81"/>
                    </a:lnTo>
                    <a:lnTo>
                      <a:pt x="11" y="81"/>
                    </a:lnTo>
                    <a:lnTo>
                      <a:pt x="11" y="83"/>
                    </a:lnTo>
                    <a:lnTo>
                      <a:pt x="14" y="86"/>
                    </a:lnTo>
                    <a:lnTo>
                      <a:pt x="18" y="87"/>
                    </a:lnTo>
                    <a:lnTo>
                      <a:pt x="20" y="90"/>
                    </a:lnTo>
                    <a:lnTo>
                      <a:pt x="20" y="90"/>
                    </a:lnTo>
                    <a:lnTo>
                      <a:pt x="21" y="91"/>
                    </a:lnTo>
                    <a:lnTo>
                      <a:pt x="26" y="93"/>
                    </a:lnTo>
                    <a:lnTo>
                      <a:pt x="28" y="94"/>
                    </a:lnTo>
                    <a:lnTo>
                      <a:pt x="31" y="96"/>
                    </a:lnTo>
                    <a:lnTo>
                      <a:pt x="31" y="96"/>
                    </a:lnTo>
                    <a:lnTo>
                      <a:pt x="31" y="98"/>
                    </a:lnTo>
                    <a:lnTo>
                      <a:pt x="33" y="98"/>
                    </a:lnTo>
                    <a:lnTo>
                      <a:pt x="38" y="98"/>
                    </a:lnTo>
                    <a:lnTo>
                      <a:pt x="38" y="98"/>
                    </a:lnTo>
                    <a:lnTo>
                      <a:pt x="41" y="98"/>
                    </a:lnTo>
                    <a:lnTo>
                      <a:pt x="44" y="101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50" y="110"/>
                    </a:lnTo>
                    <a:lnTo>
                      <a:pt x="53" y="111"/>
                    </a:lnTo>
                    <a:lnTo>
                      <a:pt x="60" y="111"/>
                    </a:lnTo>
                    <a:lnTo>
                      <a:pt x="67" y="108"/>
                    </a:lnTo>
                    <a:lnTo>
                      <a:pt x="68" y="107"/>
                    </a:lnTo>
                    <a:lnTo>
                      <a:pt x="70" y="106"/>
                    </a:lnTo>
                    <a:lnTo>
                      <a:pt x="70" y="106"/>
                    </a:lnTo>
                    <a:lnTo>
                      <a:pt x="70" y="101"/>
                    </a:lnTo>
                    <a:lnTo>
                      <a:pt x="73" y="100"/>
                    </a:lnTo>
                    <a:lnTo>
                      <a:pt x="77" y="98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8" y="101"/>
                    </a:lnTo>
                    <a:lnTo>
                      <a:pt x="95" y="106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8" y="113"/>
                    </a:lnTo>
                    <a:lnTo>
                      <a:pt x="112" y="111"/>
                    </a:lnTo>
                    <a:lnTo>
                      <a:pt x="121" y="108"/>
                    </a:lnTo>
                    <a:lnTo>
                      <a:pt x="121" y="108"/>
                    </a:lnTo>
                    <a:lnTo>
                      <a:pt x="125" y="108"/>
                    </a:lnTo>
                    <a:lnTo>
                      <a:pt x="129" y="106"/>
                    </a:lnTo>
                    <a:lnTo>
                      <a:pt x="135" y="100"/>
                    </a:lnTo>
                    <a:lnTo>
                      <a:pt x="135" y="100"/>
                    </a:lnTo>
                    <a:lnTo>
                      <a:pt x="138" y="100"/>
                    </a:lnTo>
                    <a:lnTo>
                      <a:pt x="141" y="101"/>
                    </a:lnTo>
                    <a:lnTo>
                      <a:pt x="145" y="103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55" y="100"/>
                    </a:lnTo>
                    <a:lnTo>
                      <a:pt x="158" y="98"/>
                    </a:lnTo>
                    <a:lnTo>
                      <a:pt x="161" y="100"/>
                    </a:lnTo>
                    <a:lnTo>
                      <a:pt x="161" y="100"/>
                    </a:lnTo>
                    <a:lnTo>
                      <a:pt x="161" y="100"/>
                    </a:lnTo>
                    <a:lnTo>
                      <a:pt x="161" y="101"/>
                    </a:lnTo>
                    <a:lnTo>
                      <a:pt x="158" y="106"/>
                    </a:lnTo>
                    <a:lnTo>
                      <a:pt x="156" y="108"/>
                    </a:lnTo>
                    <a:lnTo>
                      <a:pt x="155" y="110"/>
                    </a:lnTo>
                    <a:lnTo>
                      <a:pt x="156" y="113"/>
                    </a:lnTo>
                    <a:lnTo>
                      <a:pt x="156" y="113"/>
                    </a:lnTo>
                    <a:lnTo>
                      <a:pt x="156" y="114"/>
                    </a:lnTo>
                    <a:lnTo>
                      <a:pt x="156" y="117"/>
                    </a:lnTo>
                    <a:lnTo>
                      <a:pt x="156" y="117"/>
                    </a:lnTo>
                    <a:lnTo>
                      <a:pt x="162" y="116"/>
                    </a:lnTo>
                    <a:lnTo>
                      <a:pt x="165" y="113"/>
                    </a:lnTo>
                    <a:lnTo>
                      <a:pt x="165" y="110"/>
                    </a:lnTo>
                    <a:lnTo>
                      <a:pt x="166" y="107"/>
                    </a:lnTo>
                    <a:lnTo>
                      <a:pt x="166" y="107"/>
                    </a:lnTo>
                    <a:lnTo>
                      <a:pt x="168" y="103"/>
                    </a:lnTo>
                    <a:lnTo>
                      <a:pt x="169" y="101"/>
                    </a:lnTo>
                    <a:lnTo>
                      <a:pt x="172" y="103"/>
                    </a:lnTo>
                    <a:lnTo>
                      <a:pt x="172" y="103"/>
                    </a:lnTo>
                    <a:lnTo>
                      <a:pt x="175" y="104"/>
                    </a:lnTo>
                    <a:lnTo>
                      <a:pt x="178" y="104"/>
                    </a:lnTo>
                    <a:lnTo>
                      <a:pt x="182" y="104"/>
                    </a:lnTo>
                    <a:lnTo>
                      <a:pt x="186" y="103"/>
                    </a:lnTo>
                    <a:lnTo>
                      <a:pt x="186" y="103"/>
                    </a:lnTo>
                    <a:lnTo>
                      <a:pt x="193" y="100"/>
                    </a:lnTo>
                    <a:lnTo>
                      <a:pt x="195" y="100"/>
                    </a:lnTo>
                    <a:lnTo>
                      <a:pt x="196" y="101"/>
                    </a:lnTo>
                    <a:lnTo>
                      <a:pt x="196" y="101"/>
                    </a:lnTo>
                    <a:lnTo>
                      <a:pt x="199" y="103"/>
                    </a:lnTo>
                    <a:lnTo>
                      <a:pt x="203" y="103"/>
                    </a:lnTo>
                    <a:lnTo>
                      <a:pt x="215" y="101"/>
                    </a:lnTo>
                    <a:lnTo>
                      <a:pt x="215" y="101"/>
                    </a:lnTo>
                    <a:lnTo>
                      <a:pt x="222" y="100"/>
                    </a:lnTo>
                    <a:lnTo>
                      <a:pt x="226" y="98"/>
                    </a:lnTo>
                    <a:lnTo>
                      <a:pt x="230" y="96"/>
                    </a:lnTo>
                    <a:lnTo>
                      <a:pt x="236" y="96"/>
                    </a:lnTo>
                    <a:lnTo>
                      <a:pt x="236" y="96"/>
                    </a:lnTo>
                    <a:lnTo>
                      <a:pt x="243" y="94"/>
                    </a:lnTo>
                    <a:lnTo>
                      <a:pt x="249" y="94"/>
                    </a:lnTo>
                    <a:lnTo>
                      <a:pt x="255" y="93"/>
                    </a:lnTo>
                    <a:lnTo>
                      <a:pt x="260" y="94"/>
                    </a:lnTo>
                    <a:lnTo>
                      <a:pt x="260" y="94"/>
                    </a:lnTo>
                    <a:lnTo>
                      <a:pt x="263" y="91"/>
                    </a:lnTo>
                    <a:lnTo>
                      <a:pt x="265" y="90"/>
                    </a:lnTo>
                    <a:lnTo>
                      <a:pt x="267" y="89"/>
                    </a:lnTo>
                    <a:lnTo>
                      <a:pt x="267" y="89"/>
                    </a:lnTo>
                    <a:lnTo>
                      <a:pt x="273" y="89"/>
                    </a:lnTo>
                    <a:lnTo>
                      <a:pt x="276" y="91"/>
                    </a:lnTo>
                    <a:lnTo>
                      <a:pt x="279" y="91"/>
                    </a:lnTo>
                    <a:lnTo>
                      <a:pt x="282" y="91"/>
                    </a:lnTo>
                    <a:lnTo>
                      <a:pt x="282" y="91"/>
                    </a:lnTo>
                    <a:lnTo>
                      <a:pt x="283" y="91"/>
                    </a:lnTo>
                    <a:lnTo>
                      <a:pt x="286" y="93"/>
                    </a:lnTo>
                    <a:lnTo>
                      <a:pt x="292" y="96"/>
                    </a:lnTo>
                    <a:lnTo>
                      <a:pt x="296" y="97"/>
                    </a:lnTo>
                    <a:lnTo>
                      <a:pt x="297" y="97"/>
                    </a:lnTo>
                    <a:lnTo>
                      <a:pt x="299" y="94"/>
                    </a:lnTo>
                    <a:lnTo>
                      <a:pt x="299" y="94"/>
                    </a:lnTo>
                    <a:lnTo>
                      <a:pt x="299" y="91"/>
                    </a:lnTo>
                    <a:lnTo>
                      <a:pt x="296" y="87"/>
                    </a:lnTo>
                    <a:lnTo>
                      <a:pt x="293" y="84"/>
                    </a:lnTo>
                    <a:lnTo>
                      <a:pt x="292" y="81"/>
                    </a:lnTo>
                    <a:lnTo>
                      <a:pt x="292" y="81"/>
                    </a:lnTo>
                    <a:close/>
                    <a:moveTo>
                      <a:pt x="24" y="20"/>
                    </a:moveTo>
                    <a:lnTo>
                      <a:pt x="24" y="20"/>
                    </a:lnTo>
                    <a:lnTo>
                      <a:pt x="30" y="20"/>
                    </a:lnTo>
                    <a:lnTo>
                      <a:pt x="36" y="20"/>
                    </a:lnTo>
                    <a:lnTo>
                      <a:pt x="41" y="20"/>
                    </a:lnTo>
                    <a:lnTo>
                      <a:pt x="45" y="19"/>
                    </a:lnTo>
                    <a:lnTo>
                      <a:pt x="45" y="19"/>
                    </a:lnTo>
                    <a:lnTo>
                      <a:pt x="47" y="17"/>
                    </a:lnTo>
                    <a:lnTo>
                      <a:pt x="45" y="16"/>
                    </a:lnTo>
                    <a:lnTo>
                      <a:pt x="43" y="13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1" y="5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6" y="3"/>
                    </a:lnTo>
                    <a:lnTo>
                      <a:pt x="7" y="6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7" y="15"/>
                    </a:lnTo>
                    <a:lnTo>
                      <a:pt x="6" y="16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4" y="29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4" y="29"/>
                    </a:lnTo>
                    <a:lnTo>
                      <a:pt x="17" y="26"/>
                    </a:lnTo>
                    <a:lnTo>
                      <a:pt x="20" y="23"/>
                    </a:lnTo>
                    <a:lnTo>
                      <a:pt x="24" y="20"/>
                    </a:lnTo>
                    <a:lnTo>
                      <a:pt x="24" y="2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2" name="Bosnia and Herzegovina">
                <a:extLst>
                  <a:ext uri="{FF2B5EF4-FFF2-40B4-BE49-F238E27FC236}">
                    <a16:creationId xmlns:a16="http://schemas.microsoft.com/office/drawing/2014/main" id="{F99C459D-3490-CB0C-2E7F-DC0229E98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9564" y="2258039"/>
                <a:ext cx="87646" cy="83032"/>
              </a:xfrm>
              <a:custGeom>
                <a:avLst/>
                <a:gdLst/>
                <a:ahLst/>
                <a:cxnLst>
                  <a:cxn ang="0">
                    <a:pos x="42" y="49"/>
                  </a:cxn>
                  <a:cxn ang="0">
                    <a:pos x="42" y="49"/>
                  </a:cxn>
                  <a:cxn ang="0">
                    <a:pos x="44" y="45"/>
                  </a:cxn>
                  <a:cxn ang="0">
                    <a:pos x="47" y="38"/>
                  </a:cxn>
                  <a:cxn ang="0">
                    <a:pos x="51" y="34"/>
                  </a:cxn>
                  <a:cxn ang="0">
                    <a:pos x="55" y="31"/>
                  </a:cxn>
                  <a:cxn ang="0">
                    <a:pos x="55" y="31"/>
                  </a:cxn>
                  <a:cxn ang="0">
                    <a:pos x="55" y="28"/>
                  </a:cxn>
                  <a:cxn ang="0">
                    <a:pos x="57" y="22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47" y="4"/>
                  </a:cxn>
                  <a:cxn ang="0">
                    <a:pos x="42" y="3"/>
                  </a:cxn>
                  <a:cxn ang="0">
                    <a:pos x="42" y="3"/>
                  </a:cxn>
                  <a:cxn ang="0">
                    <a:pos x="31" y="1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3" y="1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1" y="8"/>
                  </a:cxn>
                  <a:cxn ang="0">
                    <a:pos x="4" y="11"/>
                  </a:cxn>
                  <a:cxn ang="0">
                    <a:pos x="7" y="14"/>
                  </a:cxn>
                  <a:cxn ang="0">
                    <a:pos x="7" y="17"/>
                  </a:cxn>
                  <a:cxn ang="0">
                    <a:pos x="7" y="17"/>
                  </a:cxn>
                  <a:cxn ang="0">
                    <a:pos x="8" y="20"/>
                  </a:cxn>
                  <a:cxn ang="0">
                    <a:pos x="10" y="21"/>
                  </a:cxn>
                  <a:cxn ang="0">
                    <a:pos x="14" y="25"/>
                  </a:cxn>
                  <a:cxn ang="0">
                    <a:pos x="18" y="30"/>
                  </a:cxn>
                  <a:cxn ang="0">
                    <a:pos x="21" y="32"/>
                  </a:cxn>
                  <a:cxn ang="0">
                    <a:pos x="21" y="32"/>
                  </a:cxn>
                  <a:cxn ang="0">
                    <a:pos x="21" y="35"/>
                  </a:cxn>
                  <a:cxn ang="0">
                    <a:pos x="25" y="38"/>
                  </a:cxn>
                  <a:cxn ang="0">
                    <a:pos x="30" y="42"/>
                  </a:cxn>
                  <a:cxn ang="0">
                    <a:pos x="34" y="48"/>
                  </a:cxn>
                  <a:cxn ang="0">
                    <a:pos x="34" y="48"/>
                  </a:cxn>
                  <a:cxn ang="0">
                    <a:pos x="42" y="54"/>
                  </a:cxn>
                  <a:cxn ang="0">
                    <a:pos x="42" y="54"/>
                  </a:cxn>
                  <a:cxn ang="0">
                    <a:pos x="42" y="49"/>
                  </a:cxn>
                  <a:cxn ang="0">
                    <a:pos x="42" y="49"/>
                  </a:cxn>
                </a:cxnLst>
                <a:rect l="0" t="0" r="r" b="b"/>
                <a:pathLst>
                  <a:path w="57" h="54">
                    <a:moveTo>
                      <a:pt x="42" y="49"/>
                    </a:moveTo>
                    <a:lnTo>
                      <a:pt x="42" y="49"/>
                    </a:lnTo>
                    <a:lnTo>
                      <a:pt x="44" y="45"/>
                    </a:lnTo>
                    <a:lnTo>
                      <a:pt x="47" y="38"/>
                    </a:lnTo>
                    <a:lnTo>
                      <a:pt x="51" y="34"/>
                    </a:lnTo>
                    <a:lnTo>
                      <a:pt x="55" y="31"/>
                    </a:lnTo>
                    <a:lnTo>
                      <a:pt x="55" y="31"/>
                    </a:lnTo>
                    <a:lnTo>
                      <a:pt x="55" y="28"/>
                    </a:lnTo>
                    <a:lnTo>
                      <a:pt x="57" y="22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47" y="4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31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8" y="20"/>
                    </a:lnTo>
                    <a:lnTo>
                      <a:pt x="10" y="21"/>
                    </a:lnTo>
                    <a:lnTo>
                      <a:pt x="14" y="25"/>
                    </a:lnTo>
                    <a:lnTo>
                      <a:pt x="18" y="30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21" y="35"/>
                    </a:lnTo>
                    <a:lnTo>
                      <a:pt x="25" y="38"/>
                    </a:lnTo>
                    <a:lnTo>
                      <a:pt x="30" y="42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42" y="49"/>
                    </a:lnTo>
                    <a:lnTo>
                      <a:pt x="42" y="4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3" name="Croatia">
                <a:extLst>
                  <a:ext uri="{FF2B5EF4-FFF2-40B4-BE49-F238E27FC236}">
                    <a16:creationId xmlns:a16="http://schemas.microsoft.com/office/drawing/2014/main" id="{5FE680B4-C785-FC09-469D-7C77E0B62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4972" y="2216522"/>
                <a:ext cx="132237" cy="115324"/>
              </a:xfrm>
              <a:custGeom>
                <a:avLst/>
                <a:gdLst/>
                <a:ahLst/>
                <a:cxnLst>
                  <a:cxn ang="0">
                    <a:pos x="50" y="59"/>
                  </a:cxn>
                  <a:cxn ang="0">
                    <a:pos x="43" y="52"/>
                  </a:cxn>
                  <a:cxn ang="0">
                    <a:pos x="37" y="47"/>
                  </a:cxn>
                  <a:cxn ang="0">
                    <a:pos x="36" y="44"/>
                  </a:cxn>
                  <a:cxn ang="0">
                    <a:pos x="33" y="38"/>
                  </a:cxn>
                  <a:cxn ang="0">
                    <a:pos x="29" y="34"/>
                  </a:cxn>
                  <a:cxn ang="0">
                    <a:pos x="29" y="31"/>
                  </a:cxn>
                  <a:cxn ang="0">
                    <a:pos x="33" y="28"/>
                  </a:cxn>
                  <a:cxn ang="0">
                    <a:pos x="36" y="30"/>
                  </a:cxn>
                  <a:cxn ang="0">
                    <a:pos x="42" y="28"/>
                  </a:cxn>
                  <a:cxn ang="0">
                    <a:pos x="46" y="27"/>
                  </a:cxn>
                  <a:cxn ang="0">
                    <a:pos x="60" y="28"/>
                  </a:cxn>
                  <a:cxn ang="0">
                    <a:pos x="71" y="30"/>
                  </a:cxn>
                  <a:cxn ang="0">
                    <a:pos x="86" y="37"/>
                  </a:cxn>
                  <a:cxn ang="0">
                    <a:pos x="84" y="32"/>
                  </a:cxn>
                  <a:cxn ang="0">
                    <a:pos x="83" y="27"/>
                  </a:cxn>
                  <a:cxn ang="0">
                    <a:pos x="80" y="21"/>
                  </a:cxn>
                  <a:cxn ang="0">
                    <a:pos x="79" y="20"/>
                  </a:cxn>
                  <a:cxn ang="0">
                    <a:pos x="76" y="12"/>
                  </a:cxn>
                  <a:cxn ang="0">
                    <a:pos x="70" y="14"/>
                  </a:cxn>
                  <a:cxn ang="0">
                    <a:pos x="66" y="14"/>
                  </a:cxn>
                  <a:cxn ang="0">
                    <a:pos x="57" y="12"/>
                  </a:cxn>
                  <a:cxn ang="0">
                    <a:pos x="53" y="10"/>
                  </a:cxn>
                  <a:cxn ang="0">
                    <a:pos x="40" y="0"/>
                  </a:cxn>
                  <a:cxn ang="0">
                    <a:pos x="36" y="4"/>
                  </a:cxn>
                  <a:cxn ang="0">
                    <a:pos x="30" y="7"/>
                  </a:cxn>
                  <a:cxn ang="0">
                    <a:pos x="29" y="11"/>
                  </a:cxn>
                  <a:cxn ang="0">
                    <a:pos x="27" y="14"/>
                  </a:cxn>
                  <a:cxn ang="0">
                    <a:pos x="25" y="15"/>
                  </a:cxn>
                  <a:cxn ang="0">
                    <a:pos x="22" y="21"/>
                  </a:cxn>
                  <a:cxn ang="0">
                    <a:pos x="20" y="22"/>
                  </a:cxn>
                  <a:cxn ang="0">
                    <a:pos x="13" y="21"/>
                  </a:cxn>
                  <a:cxn ang="0">
                    <a:pos x="12" y="21"/>
                  </a:cxn>
                  <a:cxn ang="0">
                    <a:pos x="0" y="22"/>
                  </a:cxn>
                  <a:cxn ang="0">
                    <a:pos x="2" y="30"/>
                  </a:cxn>
                  <a:cxn ang="0">
                    <a:pos x="3" y="30"/>
                  </a:cxn>
                  <a:cxn ang="0">
                    <a:pos x="13" y="32"/>
                  </a:cxn>
                  <a:cxn ang="0">
                    <a:pos x="15" y="35"/>
                  </a:cxn>
                  <a:cxn ang="0">
                    <a:pos x="20" y="47"/>
                  </a:cxn>
                  <a:cxn ang="0">
                    <a:pos x="29" y="58"/>
                  </a:cxn>
                  <a:cxn ang="0">
                    <a:pos x="37" y="61"/>
                  </a:cxn>
                  <a:cxn ang="0">
                    <a:pos x="42" y="65"/>
                  </a:cxn>
                  <a:cxn ang="0">
                    <a:pos x="43" y="67"/>
                  </a:cxn>
                  <a:cxn ang="0">
                    <a:pos x="50" y="71"/>
                  </a:cxn>
                  <a:cxn ang="0">
                    <a:pos x="56" y="72"/>
                  </a:cxn>
                  <a:cxn ang="0">
                    <a:pos x="63" y="75"/>
                  </a:cxn>
                  <a:cxn ang="0">
                    <a:pos x="59" y="69"/>
                  </a:cxn>
                  <a:cxn ang="0">
                    <a:pos x="50" y="62"/>
                  </a:cxn>
                  <a:cxn ang="0">
                    <a:pos x="50" y="59"/>
                  </a:cxn>
                </a:cxnLst>
                <a:rect l="0" t="0" r="r" b="b"/>
                <a:pathLst>
                  <a:path w="86" h="75">
                    <a:moveTo>
                      <a:pt x="50" y="59"/>
                    </a:moveTo>
                    <a:lnTo>
                      <a:pt x="50" y="59"/>
                    </a:lnTo>
                    <a:lnTo>
                      <a:pt x="47" y="57"/>
                    </a:lnTo>
                    <a:lnTo>
                      <a:pt x="43" y="52"/>
                    </a:lnTo>
                    <a:lnTo>
                      <a:pt x="39" y="48"/>
                    </a:lnTo>
                    <a:lnTo>
                      <a:pt x="37" y="47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1"/>
                    </a:lnTo>
                    <a:lnTo>
                      <a:pt x="33" y="38"/>
                    </a:lnTo>
                    <a:lnTo>
                      <a:pt x="30" y="35"/>
                    </a:lnTo>
                    <a:lnTo>
                      <a:pt x="29" y="34"/>
                    </a:lnTo>
                    <a:lnTo>
                      <a:pt x="29" y="34"/>
                    </a:lnTo>
                    <a:lnTo>
                      <a:pt x="29" y="31"/>
                    </a:lnTo>
                    <a:lnTo>
                      <a:pt x="32" y="28"/>
                    </a:lnTo>
                    <a:lnTo>
                      <a:pt x="33" y="2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9" y="30"/>
                    </a:lnTo>
                    <a:lnTo>
                      <a:pt x="42" y="28"/>
                    </a:lnTo>
                    <a:lnTo>
                      <a:pt x="43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60" y="28"/>
                    </a:lnTo>
                    <a:lnTo>
                      <a:pt x="71" y="30"/>
                    </a:lnTo>
                    <a:lnTo>
                      <a:pt x="71" y="30"/>
                    </a:lnTo>
                    <a:lnTo>
                      <a:pt x="76" y="31"/>
                    </a:lnTo>
                    <a:lnTo>
                      <a:pt x="86" y="37"/>
                    </a:lnTo>
                    <a:lnTo>
                      <a:pt x="86" y="37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3" y="27"/>
                    </a:lnTo>
                    <a:lnTo>
                      <a:pt x="83" y="24"/>
                    </a:lnTo>
                    <a:lnTo>
                      <a:pt x="80" y="21"/>
                    </a:lnTo>
                    <a:lnTo>
                      <a:pt x="80" y="21"/>
                    </a:lnTo>
                    <a:lnTo>
                      <a:pt x="79" y="20"/>
                    </a:lnTo>
                    <a:lnTo>
                      <a:pt x="77" y="18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0" y="14"/>
                    </a:lnTo>
                    <a:lnTo>
                      <a:pt x="70" y="14"/>
                    </a:lnTo>
                    <a:lnTo>
                      <a:pt x="66" y="14"/>
                    </a:lnTo>
                    <a:lnTo>
                      <a:pt x="62" y="14"/>
                    </a:lnTo>
                    <a:lnTo>
                      <a:pt x="57" y="12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47" y="4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6" y="4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9" y="8"/>
                    </a:lnTo>
                    <a:lnTo>
                      <a:pt x="29" y="11"/>
                    </a:lnTo>
                    <a:lnTo>
                      <a:pt x="29" y="12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5" y="15"/>
                    </a:lnTo>
                    <a:lnTo>
                      <a:pt x="23" y="17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0" y="22"/>
                    </a:lnTo>
                    <a:lnTo>
                      <a:pt x="17" y="21"/>
                    </a:lnTo>
                    <a:lnTo>
                      <a:pt x="13" y="21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2" y="30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10" y="31"/>
                    </a:lnTo>
                    <a:lnTo>
                      <a:pt x="13" y="32"/>
                    </a:lnTo>
                    <a:lnTo>
                      <a:pt x="15" y="35"/>
                    </a:lnTo>
                    <a:lnTo>
                      <a:pt x="15" y="35"/>
                    </a:lnTo>
                    <a:lnTo>
                      <a:pt x="17" y="41"/>
                    </a:lnTo>
                    <a:lnTo>
                      <a:pt x="20" y="47"/>
                    </a:lnTo>
                    <a:lnTo>
                      <a:pt x="29" y="58"/>
                    </a:lnTo>
                    <a:lnTo>
                      <a:pt x="29" y="58"/>
                    </a:lnTo>
                    <a:lnTo>
                      <a:pt x="33" y="59"/>
                    </a:lnTo>
                    <a:lnTo>
                      <a:pt x="37" y="61"/>
                    </a:lnTo>
                    <a:lnTo>
                      <a:pt x="40" y="62"/>
                    </a:lnTo>
                    <a:lnTo>
                      <a:pt x="42" y="65"/>
                    </a:lnTo>
                    <a:lnTo>
                      <a:pt x="42" y="65"/>
                    </a:lnTo>
                    <a:lnTo>
                      <a:pt x="43" y="67"/>
                    </a:lnTo>
                    <a:lnTo>
                      <a:pt x="46" y="69"/>
                    </a:lnTo>
                    <a:lnTo>
                      <a:pt x="50" y="71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9" y="72"/>
                    </a:lnTo>
                    <a:lnTo>
                      <a:pt x="63" y="75"/>
                    </a:lnTo>
                    <a:lnTo>
                      <a:pt x="63" y="75"/>
                    </a:lnTo>
                    <a:lnTo>
                      <a:pt x="59" y="69"/>
                    </a:lnTo>
                    <a:lnTo>
                      <a:pt x="54" y="65"/>
                    </a:lnTo>
                    <a:lnTo>
                      <a:pt x="50" y="62"/>
                    </a:lnTo>
                    <a:lnTo>
                      <a:pt x="50" y="59"/>
                    </a:lnTo>
                    <a:lnTo>
                      <a:pt x="50" y="5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4" name="Albania">
                <a:extLst>
                  <a:ext uri="{FF2B5EF4-FFF2-40B4-BE49-F238E27FC236}">
                    <a16:creationId xmlns:a16="http://schemas.microsoft.com/office/drawing/2014/main" id="{13F83D1F-8236-818D-32E2-392D2EA4B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2598" y="2336458"/>
                <a:ext cx="46130" cy="89183"/>
              </a:xfrm>
              <a:custGeom>
                <a:avLst/>
                <a:gdLst/>
                <a:ahLst/>
                <a:cxnLst>
                  <a:cxn ang="0">
                    <a:pos x="20" y="50"/>
                  </a:cxn>
                  <a:cxn ang="0">
                    <a:pos x="20" y="50"/>
                  </a:cxn>
                  <a:cxn ang="0">
                    <a:pos x="21" y="50"/>
                  </a:cxn>
                  <a:cxn ang="0">
                    <a:pos x="21" y="48"/>
                  </a:cxn>
                  <a:cxn ang="0">
                    <a:pos x="23" y="45"/>
                  </a:cxn>
                  <a:cxn ang="0">
                    <a:pos x="23" y="44"/>
                  </a:cxn>
                  <a:cxn ang="0">
                    <a:pos x="23" y="44"/>
                  </a:cxn>
                  <a:cxn ang="0">
                    <a:pos x="27" y="40"/>
                  </a:cxn>
                  <a:cxn ang="0">
                    <a:pos x="28" y="35"/>
                  </a:cxn>
                  <a:cxn ang="0">
                    <a:pos x="28" y="35"/>
                  </a:cxn>
                  <a:cxn ang="0">
                    <a:pos x="30" y="34"/>
                  </a:cxn>
                  <a:cxn ang="0">
                    <a:pos x="30" y="34"/>
                  </a:cxn>
                  <a:cxn ang="0">
                    <a:pos x="23" y="30"/>
                  </a:cxn>
                  <a:cxn ang="0">
                    <a:pos x="20" y="24"/>
                  </a:cxn>
                  <a:cxn ang="0">
                    <a:pos x="20" y="24"/>
                  </a:cxn>
                  <a:cxn ang="0">
                    <a:pos x="20" y="17"/>
                  </a:cxn>
                  <a:cxn ang="0">
                    <a:pos x="21" y="8"/>
                  </a:cxn>
                  <a:cxn ang="0">
                    <a:pos x="21" y="8"/>
                  </a:cxn>
                  <a:cxn ang="0">
                    <a:pos x="14" y="3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6" y="1"/>
                  </a:cxn>
                  <a:cxn ang="0">
                    <a:pos x="3" y="4"/>
                  </a:cxn>
                  <a:cxn ang="0">
                    <a:pos x="1" y="7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4" y="14"/>
                  </a:cxn>
                  <a:cxn ang="0">
                    <a:pos x="6" y="16"/>
                  </a:cxn>
                  <a:cxn ang="0">
                    <a:pos x="7" y="18"/>
                  </a:cxn>
                  <a:cxn ang="0">
                    <a:pos x="4" y="21"/>
                  </a:cxn>
                  <a:cxn ang="0">
                    <a:pos x="4" y="21"/>
                  </a:cxn>
                  <a:cxn ang="0">
                    <a:pos x="1" y="27"/>
                  </a:cxn>
                  <a:cxn ang="0">
                    <a:pos x="1" y="34"/>
                  </a:cxn>
                  <a:cxn ang="0">
                    <a:pos x="1" y="41"/>
                  </a:cxn>
                  <a:cxn ang="0">
                    <a:pos x="3" y="44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7" y="48"/>
                  </a:cxn>
                  <a:cxn ang="0">
                    <a:pos x="10" y="53"/>
                  </a:cxn>
                  <a:cxn ang="0">
                    <a:pos x="11" y="57"/>
                  </a:cxn>
                  <a:cxn ang="0">
                    <a:pos x="14" y="58"/>
                  </a:cxn>
                  <a:cxn ang="0">
                    <a:pos x="14" y="58"/>
                  </a:cxn>
                  <a:cxn ang="0">
                    <a:pos x="17" y="54"/>
                  </a:cxn>
                  <a:cxn ang="0">
                    <a:pos x="18" y="51"/>
                  </a:cxn>
                  <a:cxn ang="0">
                    <a:pos x="20" y="50"/>
                  </a:cxn>
                  <a:cxn ang="0">
                    <a:pos x="20" y="50"/>
                  </a:cxn>
                </a:cxnLst>
                <a:rect l="0" t="0" r="r" b="b"/>
                <a:pathLst>
                  <a:path w="30" h="58">
                    <a:moveTo>
                      <a:pt x="20" y="50"/>
                    </a:moveTo>
                    <a:lnTo>
                      <a:pt x="20" y="50"/>
                    </a:lnTo>
                    <a:lnTo>
                      <a:pt x="21" y="50"/>
                    </a:lnTo>
                    <a:lnTo>
                      <a:pt x="21" y="48"/>
                    </a:lnTo>
                    <a:lnTo>
                      <a:pt x="23" y="45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27" y="40"/>
                    </a:lnTo>
                    <a:lnTo>
                      <a:pt x="28" y="35"/>
                    </a:lnTo>
                    <a:lnTo>
                      <a:pt x="28" y="35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3" y="30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17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6" y="16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1" y="27"/>
                    </a:lnTo>
                    <a:lnTo>
                      <a:pt x="1" y="34"/>
                    </a:lnTo>
                    <a:lnTo>
                      <a:pt x="1" y="41"/>
                    </a:lnTo>
                    <a:lnTo>
                      <a:pt x="3" y="44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7" y="48"/>
                    </a:lnTo>
                    <a:lnTo>
                      <a:pt x="10" y="53"/>
                    </a:lnTo>
                    <a:lnTo>
                      <a:pt x="11" y="57"/>
                    </a:lnTo>
                    <a:lnTo>
                      <a:pt x="14" y="58"/>
                    </a:lnTo>
                    <a:lnTo>
                      <a:pt x="14" y="58"/>
                    </a:lnTo>
                    <a:lnTo>
                      <a:pt x="17" y="54"/>
                    </a:lnTo>
                    <a:lnTo>
                      <a:pt x="18" y="51"/>
                    </a:lnTo>
                    <a:lnTo>
                      <a:pt x="20" y="50"/>
                    </a:lnTo>
                    <a:lnTo>
                      <a:pt x="20" y="5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5" name="Austria">
                <a:extLst>
                  <a:ext uri="{FF2B5EF4-FFF2-40B4-BE49-F238E27FC236}">
                    <a16:creationId xmlns:a16="http://schemas.microsoft.com/office/drawing/2014/main" id="{71F0D7FC-3AF8-DF9C-F1FB-81DBF8438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026" y="2136565"/>
                <a:ext cx="181442" cy="84571"/>
              </a:xfrm>
              <a:custGeom>
                <a:avLst/>
                <a:gdLst/>
                <a:ahLst/>
                <a:cxnLst>
                  <a:cxn ang="0">
                    <a:pos x="99" y="5"/>
                  </a:cxn>
                  <a:cxn ang="0">
                    <a:pos x="91" y="0"/>
                  </a:cxn>
                  <a:cxn ang="0">
                    <a:pos x="85" y="0"/>
                  </a:cxn>
                  <a:cxn ang="0">
                    <a:pos x="82" y="8"/>
                  </a:cxn>
                  <a:cxn ang="0">
                    <a:pos x="80" y="9"/>
                  </a:cxn>
                  <a:cxn ang="0">
                    <a:pos x="68" y="9"/>
                  </a:cxn>
                  <a:cxn ang="0">
                    <a:pos x="64" y="12"/>
                  </a:cxn>
                  <a:cxn ang="0">
                    <a:pos x="60" y="15"/>
                  </a:cxn>
                  <a:cxn ang="0">
                    <a:pos x="58" y="16"/>
                  </a:cxn>
                  <a:cxn ang="0">
                    <a:pos x="53" y="20"/>
                  </a:cxn>
                  <a:cxn ang="0">
                    <a:pos x="53" y="25"/>
                  </a:cxn>
                  <a:cxn ang="0">
                    <a:pos x="51" y="30"/>
                  </a:cxn>
                  <a:cxn ang="0">
                    <a:pos x="47" y="29"/>
                  </a:cxn>
                  <a:cxn ang="0">
                    <a:pos x="38" y="29"/>
                  </a:cxn>
                  <a:cxn ang="0">
                    <a:pos x="30" y="32"/>
                  </a:cxn>
                  <a:cxn ang="0">
                    <a:pos x="28" y="33"/>
                  </a:cxn>
                  <a:cxn ang="0">
                    <a:pos x="21" y="33"/>
                  </a:cxn>
                  <a:cxn ang="0">
                    <a:pos x="16" y="32"/>
                  </a:cxn>
                  <a:cxn ang="0">
                    <a:pos x="11" y="35"/>
                  </a:cxn>
                  <a:cxn ang="0">
                    <a:pos x="10" y="36"/>
                  </a:cxn>
                  <a:cxn ang="0">
                    <a:pos x="4" y="33"/>
                  </a:cxn>
                  <a:cxn ang="0">
                    <a:pos x="3" y="32"/>
                  </a:cxn>
                  <a:cxn ang="0">
                    <a:pos x="0" y="36"/>
                  </a:cxn>
                  <a:cxn ang="0">
                    <a:pos x="0" y="40"/>
                  </a:cxn>
                  <a:cxn ang="0">
                    <a:pos x="6" y="45"/>
                  </a:cxn>
                  <a:cxn ang="0">
                    <a:pos x="8" y="45"/>
                  </a:cxn>
                  <a:cxn ang="0">
                    <a:pos x="14" y="45"/>
                  </a:cxn>
                  <a:cxn ang="0">
                    <a:pos x="18" y="47"/>
                  </a:cxn>
                  <a:cxn ang="0">
                    <a:pos x="24" y="46"/>
                  </a:cxn>
                  <a:cxn ang="0">
                    <a:pos x="28" y="43"/>
                  </a:cxn>
                  <a:cxn ang="0">
                    <a:pos x="35" y="42"/>
                  </a:cxn>
                  <a:cxn ang="0">
                    <a:pos x="41" y="42"/>
                  </a:cxn>
                  <a:cxn ang="0">
                    <a:pos x="44" y="49"/>
                  </a:cxn>
                  <a:cxn ang="0">
                    <a:pos x="50" y="50"/>
                  </a:cxn>
                  <a:cxn ang="0">
                    <a:pos x="60" y="50"/>
                  </a:cxn>
                  <a:cxn ang="0">
                    <a:pos x="77" y="55"/>
                  </a:cxn>
                  <a:cxn ang="0">
                    <a:pos x="80" y="53"/>
                  </a:cxn>
                  <a:cxn ang="0">
                    <a:pos x="87" y="50"/>
                  </a:cxn>
                  <a:cxn ang="0">
                    <a:pos x="91" y="49"/>
                  </a:cxn>
                  <a:cxn ang="0">
                    <a:pos x="98" y="47"/>
                  </a:cxn>
                  <a:cxn ang="0">
                    <a:pos x="102" y="46"/>
                  </a:cxn>
                  <a:cxn ang="0">
                    <a:pos x="102" y="46"/>
                  </a:cxn>
                  <a:cxn ang="0">
                    <a:pos x="104" y="42"/>
                  </a:cxn>
                  <a:cxn ang="0">
                    <a:pos x="105" y="40"/>
                  </a:cxn>
                  <a:cxn ang="0">
                    <a:pos x="107" y="36"/>
                  </a:cxn>
                  <a:cxn ang="0">
                    <a:pos x="107" y="35"/>
                  </a:cxn>
                  <a:cxn ang="0">
                    <a:pos x="108" y="30"/>
                  </a:cxn>
                  <a:cxn ang="0">
                    <a:pos x="109" y="29"/>
                  </a:cxn>
                  <a:cxn ang="0">
                    <a:pos x="114" y="29"/>
                  </a:cxn>
                  <a:cxn ang="0">
                    <a:pos x="117" y="25"/>
                  </a:cxn>
                  <a:cxn ang="0">
                    <a:pos x="117" y="22"/>
                  </a:cxn>
                  <a:cxn ang="0">
                    <a:pos x="118" y="20"/>
                  </a:cxn>
                  <a:cxn ang="0">
                    <a:pos x="112" y="6"/>
                  </a:cxn>
                  <a:cxn ang="0">
                    <a:pos x="107" y="8"/>
                  </a:cxn>
                  <a:cxn ang="0">
                    <a:pos x="99" y="5"/>
                  </a:cxn>
                </a:cxnLst>
                <a:rect l="0" t="0" r="r" b="b"/>
                <a:pathLst>
                  <a:path w="118" h="55">
                    <a:moveTo>
                      <a:pt x="99" y="5"/>
                    </a:moveTo>
                    <a:lnTo>
                      <a:pt x="99" y="5"/>
                    </a:lnTo>
                    <a:lnTo>
                      <a:pt x="95" y="2"/>
                    </a:lnTo>
                    <a:lnTo>
                      <a:pt x="9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4" y="3"/>
                    </a:lnTo>
                    <a:lnTo>
                      <a:pt x="82" y="8"/>
                    </a:lnTo>
                    <a:lnTo>
                      <a:pt x="82" y="8"/>
                    </a:lnTo>
                    <a:lnTo>
                      <a:pt x="80" y="9"/>
                    </a:lnTo>
                    <a:lnTo>
                      <a:pt x="77" y="9"/>
                    </a:lnTo>
                    <a:lnTo>
                      <a:pt x="68" y="9"/>
                    </a:lnTo>
                    <a:lnTo>
                      <a:pt x="68" y="9"/>
                    </a:lnTo>
                    <a:lnTo>
                      <a:pt x="64" y="12"/>
                    </a:lnTo>
                    <a:lnTo>
                      <a:pt x="61" y="13"/>
                    </a:lnTo>
                    <a:lnTo>
                      <a:pt x="60" y="15"/>
                    </a:lnTo>
                    <a:lnTo>
                      <a:pt x="60" y="15"/>
                    </a:lnTo>
                    <a:lnTo>
                      <a:pt x="58" y="16"/>
                    </a:lnTo>
                    <a:lnTo>
                      <a:pt x="55" y="18"/>
                    </a:lnTo>
                    <a:lnTo>
                      <a:pt x="53" y="20"/>
                    </a:lnTo>
                    <a:lnTo>
                      <a:pt x="53" y="25"/>
                    </a:lnTo>
                    <a:lnTo>
                      <a:pt x="53" y="25"/>
                    </a:lnTo>
                    <a:lnTo>
                      <a:pt x="54" y="29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47" y="29"/>
                    </a:lnTo>
                    <a:lnTo>
                      <a:pt x="47" y="29"/>
                    </a:lnTo>
                    <a:lnTo>
                      <a:pt x="38" y="29"/>
                    </a:lnTo>
                    <a:lnTo>
                      <a:pt x="34" y="30"/>
                    </a:lnTo>
                    <a:lnTo>
                      <a:pt x="30" y="32"/>
                    </a:lnTo>
                    <a:lnTo>
                      <a:pt x="30" y="32"/>
                    </a:lnTo>
                    <a:lnTo>
                      <a:pt x="28" y="33"/>
                    </a:lnTo>
                    <a:lnTo>
                      <a:pt x="26" y="35"/>
                    </a:lnTo>
                    <a:lnTo>
                      <a:pt x="21" y="33"/>
                    </a:lnTo>
                    <a:lnTo>
                      <a:pt x="21" y="33"/>
                    </a:lnTo>
                    <a:lnTo>
                      <a:pt x="16" y="32"/>
                    </a:lnTo>
                    <a:lnTo>
                      <a:pt x="14" y="33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10" y="36"/>
                    </a:lnTo>
                    <a:lnTo>
                      <a:pt x="7" y="35"/>
                    </a:lnTo>
                    <a:lnTo>
                      <a:pt x="4" y="33"/>
                    </a:lnTo>
                    <a:lnTo>
                      <a:pt x="3" y="32"/>
                    </a:lnTo>
                    <a:lnTo>
                      <a:pt x="3" y="32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3" y="43"/>
                    </a:lnTo>
                    <a:lnTo>
                      <a:pt x="6" y="45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11" y="45"/>
                    </a:lnTo>
                    <a:lnTo>
                      <a:pt x="14" y="45"/>
                    </a:lnTo>
                    <a:lnTo>
                      <a:pt x="18" y="47"/>
                    </a:lnTo>
                    <a:lnTo>
                      <a:pt x="18" y="47"/>
                    </a:lnTo>
                    <a:lnTo>
                      <a:pt x="21" y="47"/>
                    </a:lnTo>
                    <a:lnTo>
                      <a:pt x="24" y="46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31" y="43"/>
                    </a:lnTo>
                    <a:lnTo>
                      <a:pt x="35" y="42"/>
                    </a:lnTo>
                    <a:lnTo>
                      <a:pt x="41" y="42"/>
                    </a:lnTo>
                    <a:lnTo>
                      <a:pt x="41" y="42"/>
                    </a:lnTo>
                    <a:lnTo>
                      <a:pt x="43" y="45"/>
                    </a:lnTo>
                    <a:lnTo>
                      <a:pt x="44" y="49"/>
                    </a:lnTo>
                    <a:lnTo>
                      <a:pt x="44" y="49"/>
                    </a:lnTo>
                    <a:lnTo>
                      <a:pt x="5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70" y="53"/>
                    </a:lnTo>
                    <a:lnTo>
                      <a:pt x="77" y="55"/>
                    </a:lnTo>
                    <a:lnTo>
                      <a:pt x="77" y="55"/>
                    </a:lnTo>
                    <a:lnTo>
                      <a:pt x="80" y="53"/>
                    </a:lnTo>
                    <a:lnTo>
                      <a:pt x="82" y="52"/>
                    </a:lnTo>
                    <a:lnTo>
                      <a:pt x="87" y="50"/>
                    </a:lnTo>
                    <a:lnTo>
                      <a:pt x="91" y="49"/>
                    </a:lnTo>
                    <a:lnTo>
                      <a:pt x="91" y="49"/>
                    </a:lnTo>
                    <a:lnTo>
                      <a:pt x="95" y="49"/>
                    </a:lnTo>
                    <a:lnTo>
                      <a:pt x="98" y="47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02" y="46"/>
                    </a:lnTo>
                    <a:lnTo>
                      <a:pt x="102" y="43"/>
                    </a:lnTo>
                    <a:lnTo>
                      <a:pt x="104" y="42"/>
                    </a:lnTo>
                    <a:lnTo>
                      <a:pt x="104" y="42"/>
                    </a:lnTo>
                    <a:lnTo>
                      <a:pt x="105" y="40"/>
                    </a:lnTo>
                    <a:lnTo>
                      <a:pt x="107" y="39"/>
                    </a:lnTo>
                    <a:lnTo>
                      <a:pt x="107" y="36"/>
                    </a:lnTo>
                    <a:lnTo>
                      <a:pt x="107" y="35"/>
                    </a:lnTo>
                    <a:lnTo>
                      <a:pt x="107" y="35"/>
                    </a:lnTo>
                    <a:lnTo>
                      <a:pt x="108" y="33"/>
                    </a:lnTo>
                    <a:lnTo>
                      <a:pt x="108" y="30"/>
                    </a:lnTo>
                    <a:lnTo>
                      <a:pt x="108" y="29"/>
                    </a:lnTo>
                    <a:lnTo>
                      <a:pt x="109" y="29"/>
                    </a:lnTo>
                    <a:lnTo>
                      <a:pt x="109" y="29"/>
                    </a:lnTo>
                    <a:lnTo>
                      <a:pt x="114" y="29"/>
                    </a:lnTo>
                    <a:lnTo>
                      <a:pt x="115" y="27"/>
                    </a:lnTo>
                    <a:lnTo>
                      <a:pt x="117" y="25"/>
                    </a:lnTo>
                    <a:lnTo>
                      <a:pt x="117" y="25"/>
                    </a:lnTo>
                    <a:lnTo>
                      <a:pt x="117" y="22"/>
                    </a:lnTo>
                    <a:lnTo>
                      <a:pt x="118" y="20"/>
                    </a:lnTo>
                    <a:lnTo>
                      <a:pt x="118" y="20"/>
                    </a:lnTo>
                    <a:lnTo>
                      <a:pt x="114" y="12"/>
                    </a:lnTo>
                    <a:lnTo>
                      <a:pt x="112" y="6"/>
                    </a:lnTo>
                    <a:lnTo>
                      <a:pt x="112" y="6"/>
                    </a:lnTo>
                    <a:lnTo>
                      <a:pt x="107" y="8"/>
                    </a:lnTo>
                    <a:lnTo>
                      <a:pt x="104" y="8"/>
                    </a:lnTo>
                    <a:lnTo>
                      <a:pt x="99" y="5"/>
                    </a:lnTo>
                    <a:lnTo>
                      <a:pt x="99" y="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6" name="Hungary">
                <a:extLst>
                  <a:ext uri="{FF2B5EF4-FFF2-40B4-BE49-F238E27FC236}">
                    <a16:creationId xmlns:a16="http://schemas.microsoft.com/office/drawing/2014/main" id="{475D048A-1672-D885-4192-9FCE844A6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31863" y="2148866"/>
                <a:ext cx="158377" cy="89183"/>
              </a:xfrm>
              <a:custGeom>
                <a:avLst/>
                <a:gdLst/>
                <a:ahLst/>
                <a:cxnLst>
                  <a:cxn ang="0">
                    <a:pos x="100" y="11"/>
                  </a:cxn>
                  <a:cxn ang="0">
                    <a:pos x="97" y="8"/>
                  </a:cxn>
                  <a:cxn ang="0">
                    <a:pos x="87" y="5"/>
                  </a:cxn>
                  <a:cxn ang="0">
                    <a:pos x="83" y="2"/>
                  </a:cxn>
                  <a:cxn ang="0">
                    <a:pos x="71" y="0"/>
                  </a:cxn>
                  <a:cxn ang="0">
                    <a:pos x="69" y="1"/>
                  </a:cxn>
                  <a:cxn ang="0">
                    <a:pos x="60" y="8"/>
                  </a:cxn>
                  <a:cxn ang="0">
                    <a:pos x="57" y="10"/>
                  </a:cxn>
                  <a:cxn ang="0">
                    <a:pos x="42" y="12"/>
                  </a:cxn>
                  <a:cxn ang="0">
                    <a:pos x="40" y="15"/>
                  </a:cxn>
                  <a:cxn ang="0">
                    <a:pos x="39" y="15"/>
                  </a:cxn>
                  <a:cxn ang="0">
                    <a:pos x="30" y="18"/>
                  </a:cxn>
                  <a:cxn ang="0">
                    <a:pos x="19" y="15"/>
                  </a:cxn>
                  <a:cxn ang="0">
                    <a:pos x="16" y="12"/>
                  </a:cxn>
                  <a:cxn ang="0">
                    <a:pos x="15" y="14"/>
                  </a:cxn>
                  <a:cxn ang="0">
                    <a:pos x="15" y="17"/>
                  </a:cxn>
                  <a:cxn ang="0">
                    <a:pos x="12" y="21"/>
                  </a:cxn>
                  <a:cxn ang="0">
                    <a:pos x="7" y="21"/>
                  </a:cxn>
                  <a:cxn ang="0">
                    <a:pos x="6" y="22"/>
                  </a:cxn>
                  <a:cxn ang="0">
                    <a:pos x="5" y="27"/>
                  </a:cxn>
                  <a:cxn ang="0">
                    <a:pos x="5" y="28"/>
                  </a:cxn>
                  <a:cxn ang="0">
                    <a:pos x="3" y="32"/>
                  </a:cxn>
                  <a:cxn ang="0">
                    <a:pos x="2" y="34"/>
                  </a:cxn>
                  <a:cxn ang="0">
                    <a:pos x="0" y="38"/>
                  </a:cxn>
                  <a:cxn ang="0">
                    <a:pos x="2" y="41"/>
                  </a:cxn>
                  <a:cxn ang="0">
                    <a:pos x="3" y="44"/>
                  </a:cxn>
                  <a:cxn ang="0">
                    <a:pos x="3" y="44"/>
                  </a:cxn>
                  <a:cxn ang="0">
                    <a:pos x="16" y="54"/>
                  </a:cxn>
                  <a:cxn ang="0">
                    <a:pos x="20" y="56"/>
                  </a:cxn>
                  <a:cxn ang="0">
                    <a:pos x="29" y="58"/>
                  </a:cxn>
                  <a:cxn ang="0">
                    <a:pos x="33" y="58"/>
                  </a:cxn>
                  <a:cxn ang="0">
                    <a:pos x="56" y="51"/>
                  </a:cxn>
                  <a:cxn ang="0">
                    <a:pos x="62" y="52"/>
                  </a:cxn>
                  <a:cxn ang="0">
                    <a:pos x="67" y="54"/>
                  </a:cxn>
                  <a:cxn ang="0">
                    <a:pos x="76" y="47"/>
                  </a:cxn>
                  <a:cxn ang="0">
                    <a:pos x="80" y="41"/>
                  </a:cxn>
                  <a:cxn ang="0">
                    <a:pos x="91" y="22"/>
                  </a:cxn>
                  <a:cxn ang="0">
                    <a:pos x="101" y="15"/>
                  </a:cxn>
                  <a:cxn ang="0">
                    <a:pos x="103" y="14"/>
                  </a:cxn>
                  <a:cxn ang="0">
                    <a:pos x="103" y="11"/>
                  </a:cxn>
                  <a:cxn ang="0">
                    <a:pos x="100" y="11"/>
                  </a:cxn>
                </a:cxnLst>
                <a:rect l="0" t="0" r="r" b="b"/>
                <a:pathLst>
                  <a:path w="103" h="58">
                    <a:moveTo>
                      <a:pt x="100" y="11"/>
                    </a:moveTo>
                    <a:lnTo>
                      <a:pt x="100" y="11"/>
                    </a:lnTo>
                    <a:lnTo>
                      <a:pt x="97" y="8"/>
                    </a:lnTo>
                    <a:lnTo>
                      <a:pt x="97" y="8"/>
                    </a:lnTo>
                    <a:lnTo>
                      <a:pt x="90" y="7"/>
                    </a:lnTo>
                    <a:lnTo>
                      <a:pt x="87" y="5"/>
                    </a:lnTo>
                    <a:lnTo>
                      <a:pt x="87" y="5"/>
                    </a:lnTo>
                    <a:lnTo>
                      <a:pt x="83" y="2"/>
                    </a:lnTo>
                    <a:lnTo>
                      <a:pt x="79" y="1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1"/>
                    </a:lnTo>
                    <a:lnTo>
                      <a:pt x="64" y="4"/>
                    </a:lnTo>
                    <a:lnTo>
                      <a:pt x="60" y="8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47" y="11"/>
                    </a:lnTo>
                    <a:lnTo>
                      <a:pt x="42" y="12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7" y="17"/>
                    </a:lnTo>
                    <a:lnTo>
                      <a:pt x="30" y="18"/>
                    </a:lnTo>
                    <a:lnTo>
                      <a:pt x="23" y="17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5" y="14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2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5"/>
                    </a:lnTo>
                    <a:lnTo>
                      <a:pt x="5" y="27"/>
                    </a:lnTo>
                    <a:lnTo>
                      <a:pt x="5" y="27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3" y="32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1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10" y="48"/>
                    </a:lnTo>
                    <a:lnTo>
                      <a:pt x="16" y="54"/>
                    </a:lnTo>
                    <a:lnTo>
                      <a:pt x="16" y="54"/>
                    </a:lnTo>
                    <a:lnTo>
                      <a:pt x="20" y="56"/>
                    </a:lnTo>
                    <a:lnTo>
                      <a:pt x="25" y="58"/>
                    </a:lnTo>
                    <a:lnTo>
                      <a:pt x="29" y="58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56" y="51"/>
                    </a:lnTo>
                    <a:lnTo>
                      <a:pt x="56" y="51"/>
                    </a:lnTo>
                    <a:lnTo>
                      <a:pt x="62" y="52"/>
                    </a:lnTo>
                    <a:lnTo>
                      <a:pt x="62" y="52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70" y="51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80" y="41"/>
                    </a:lnTo>
                    <a:lnTo>
                      <a:pt x="84" y="34"/>
                    </a:lnTo>
                    <a:lnTo>
                      <a:pt x="91" y="22"/>
                    </a:lnTo>
                    <a:lnTo>
                      <a:pt x="91" y="22"/>
                    </a:lnTo>
                    <a:lnTo>
                      <a:pt x="101" y="15"/>
                    </a:lnTo>
                    <a:lnTo>
                      <a:pt x="101" y="15"/>
                    </a:lnTo>
                    <a:lnTo>
                      <a:pt x="103" y="14"/>
                    </a:lnTo>
                    <a:lnTo>
                      <a:pt x="103" y="12"/>
                    </a:lnTo>
                    <a:lnTo>
                      <a:pt x="103" y="11"/>
                    </a:lnTo>
                    <a:lnTo>
                      <a:pt x="100" y="11"/>
                    </a:lnTo>
                    <a:lnTo>
                      <a:pt x="100" y="1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7" name="Slovakia">
                <a:extLst>
                  <a:ext uri="{FF2B5EF4-FFF2-40B4-BE49-F238E27FC236}">
                    <a16:creationId xmlns:a16="http://schemas.microsoft.com/office/drawing/2014/main" id="{96A3CBA7-361F-CBFB-8DFC-F6CF98ADF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7240" y="2119649"/>
                <a:ext cx="139926" cy="56894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1" y="3"/>
                  </a:cxn>
                  <a:cxn ang="0">
                    <a:pos x="56" y="3"/>
                  </a:cxn>
                  <a:cxn ang="0">
                    <a:pos x="52" y="3"/>
                  </a:cxn>
                  <a:cxn ang="0">
                    <a:pos x="42" y="2"/>
                  </a:cxn>
                  <a:cxn ang="0">
                    <a:pos x="40" y="2"/>
                  </a:cxn>
                  <a:cxn ang="0">
                    <a:pos x="34" y="3"/>
                  </a:cxn>
                  <a:cxn ang="0">
                    <a:pos x="32" y="3"/>
                  </a:cxn>
                  <a:cxn ang="0">
                    <a:pos x="30" y="0"/>
                  </a:cxn>
                  <a:cxn ang="0">
                    <a:pos x="20" y="9"/>
                  </a:cxn>
                  <a:cxn ang="0">
                    <a:pos x="17" y="11"/>
                  </a:cxn>
                  <a:cxn ang="0">
                    <a:pos x="6" y="16"/>
                  </a:cxn>
                  <a:cxn ang="0">
                    <a:pos x="3" y="17"/>
                  </a:cxn>
                  <a:cxn ang="0">
                    <a:pos x="0" y="21"/>
                  </a:cxn>
                  <a:cxn ang="0">
                    <a:pos x="9" y="34"/>
                  </a:cxn>
                  <a:cxn ang="0">
                    <a:pos x="13" y="36"/>
                  </a:cxn>
                  <a:cxn ang="0">
                    <a:pos x="27" y="36"/>
                  </a:cxn>
                  <a:cxn ang="0">
                    <a:pos x="30" y="34"/>
                  </a:cxn>
                  <a:cxn ang="0">
                    <a:pos x="30" y="33"/>
                  </a:cxn>
                  <a:cxn ang="0">
                    <a:pos x="37" y="30"/>
                  </a:cxn>
                  <a:cxn ang="0">
                    <a:pos x="47" y="29"/>
                  </a:cxn>
                  <a:cxn ang="0">
                    <a:pos x="54" y="23"/>
                  </a:cxn>
                  <a:cxn ang="0">
                    <a:pos x="61" y="19"/>
                  </a:cxn>
                  <a:cxn ang="0">
                    <a:pos x="69" y="20"/>
                  </a:cxn>
                  <a:cxn ang="0">
                    <a:pos x="77" y="24"/>
                  </a:cxn>
                  <a:cxn ang="0">
                    <a:pos x="80" y="26"/>
                  </a:cxn>
                  <a:cxn ang="0">
                    <a:pos x="87" y="27"/>
                  </a:cxn>
                  <a:cxn ang="0">
                    <a:pos x="83" y="21"/>
                  </a:cxn>
                  <a:cxn ang="0">
                    <a:pos x="84" y="19"/>
                  </a:cxn>
                  <a:cxn ang="0">
                    <a:pos x="90" y="10"/>
                  </a:cxn>
                  <a:cxn ang="0">
                    <a:pos x="91" y="10"/>
                  </a:cxn>
                  <a:cxn ang="0">
                    <a:pos x="84" y="9"/>
                  </a:cxn>
                  <a:cxn ang="0">
                    <a:pos x="81" y="7"/>
                  </a:cxn>
                  <a:cxn ang="0">
                    <a:pos x="67" y="4"/>
                  </a:cxn>
                </a:cxnLst>
                <a:rect l="0" t="0" r="r" b="b"/>
                <a:pathLst>
                  <a:path w="91" h="37">
                    <a:moveTo>
                      <a:pt x="67" y="4"/>
                    </a:moveTo>
                    <a:lnTo>
                      <a:pt x="67" y="4"/>
                    </a:lnTo>
                    <a:lnTo>
                      <a:pt x="64" y="4"/>
                    </a:lnTo>
                    <a:lnTo>
                      <a:pt x="61" y="3"/>
                    </a:lnTo>
                    <a:lnTo>
                      <a:pt x="59" y="3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2" y="3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37" y="2"/>
                    </a:lnTo>
                    <a:lnTo>
                      <a:pt x="34" y="3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20" y="9"/>
                    </a:lnTo>
                    <a:lnTo>
                      <a:pt x="20" y="9"/>
                    </a:lnTo>
                    <a:lnTo>
                      <a:pt x="17" y="11"/>
                    </a:lnTo>
                    <a:lnTo>
                      <a:pt x="13" y="14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3" y="17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5" y="27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13" y="36"/>
                    </a:lnTo>
                    <a:lnTo>
                      <a:pt x="20" y="37"/>
                    </a:lnTo>
                    <a:lnTo>
                      <a:pt x="27" y="36"/>
                    </a:lnTo>
                    <a:lnTo>
                      <a:pt x="29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30" y="33"/>
                    </a:lnTo>
                    <a:lnTo>
                      <a:pt x="32" y="31"/>
                    </a:lnTo>
                    <a:lnTo>
                      <a:pt x="37" y="30"/>
                    </a:lnTo>
                    <a:lnTo>
                      <a:pt x="47" y="29"/>
                    </a:lnTo>
                    <a:lnTo>
                      <a:pt x="47" y="29"/>
                    </a:lnTo>
                    <a:lnTo>
                      <a:pt x="50" y="27"/>
                    </a:lnTo>
                    <a:lnTo>
                      <a:pt x="54" y="23"/>
                    </a:lnTo>
                    <a:lnTo>
                      <a:pt x="59" y="20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9" y="20"/>
                    </a:lnTo>
                    <a:lnTo>
                      <a:pt x="73" y="21"/>
                    </a:lnTo>
                    <a:lnTo>
                      <a:pt x="77" y="24"/>
                    </a:lnTo>
                    <a:lnTo>
                      <a:pt x="77" y="24"/>
                    </a:lnTo>
                    <a:lnTo>
                      <a:pt x="80" y="26"/>
                    </a:lnTo>
                    <a:lnTo>
                      <a:pt x="87" y="27"/>
                    </a:lnTo>
                    <a:lnTo>
                      <a:pt x="87" y="27"/>
                    </a:lnTo>
                    <a:lnTo>
                      <a:pt x="84" y="24"/>
                    </a:lnTo>
                    <a:lnTo>
                      <a:pt x="83" y="21"/>
                    </a:lnTo>
                    <a:lnTo>
                      <a:pt x="83" y="21"/>
                    </a:lnTo>
                    <a:lnTo>
                      <a:pt x="84" y="19"/>
                    </a:lnTo>
                    <a:lnTo>
                      <a:pt x="86" y="16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1" y="10"/>
                    </a:lnTo>
                    <a:lnTo>
                      <a:pt x="91" y="10"/>
                    </a:lnTo>
                    <a:lnTo>
                      <a:pt x="84" y="9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76" y="4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8" name="Luxembourg">
                <a:extLst>
                  <a:ext uri="{FF2B5EF4-FFF2-40B4-BE49-F238E27FC236}">
                    <a16:creationId xmlns:a16="http://schemas.microsoft.com/office/drawing/2014/main" id="{5FB42C76-ADDC-BF03-A82A-484EC9152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228" y="2102736"/>
                <a:ext cx="15377" cy="2306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10" y="15"/>
                  </a:cxn>
                  <a:cxn ang="0">
                    <a:pos x="10" y="15"/>
                  </a:cxn>
                  <a:cxn ang="0">
                    <a:pos x="8" y="10"/>
                  </a:cxn>
                  <a:cxn ang="0">
                    <a:pos x="7" y="5"/>
                  </a:cxn>
                  <a:cxn ang="0">
                    <a:pos x="5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10" h="15">
                    <a:moveTo>
                      <a:pt x="5" y="0"/>
                    </a:moveTo>
                    <a:lnTo>
                      <a:pt x="5" y="0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8" y="10"/>
                    </a:lnTo>
                    <a:lnTo>
                      <a:pt x="7" y="5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79" name="Belgium">
                <a:extLst>
                  <a:ext uri="{FF2B5EF4-FFF2-40B4-BE49-F238E27FC236}">
                    <a16:creationId xmlns:a16="http://schemas.microsoft.com/office/drawing/2014/main" id="{7E3DB8DC-0505-C7C5-0674-2FCDFC8F3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194" y="2058145"/>
                <a:ext cx="95334" cy="66119"/>
              </a:xfrm>
              <a:custGeom>
                <a:avLst/>
                <a:gdLst/>
                <a:ahLst/>
                <a:cxnLst>
                  <a:cxn ang="0">
                    <a:pos x="3" y="12"/>
                  </a:cxn>
                  <a:cxn ang="0">
                    <a:pos x="7" y="17"/>
                  </a:cxn>
                  <a:cxn ang="0">
                    <a:pos x="8" y="17"/>
                  </a:cxn>
                  <a:cxn ang="0">
                    <a:pos x="11" y="19"/>
                  </a:cxn>
                  <a:cxn ang="0">
                    <a:pos x="17" y="22"/>
                  </a:cxn>
                  <a:cxn ang="0">
                    <a:pos x="25" y="27"/>
                  </a:cxn>
                  <a:cxn ang="0">
                    <a:pos x="27" y="29"/>
                  </a:cxn>
                  <a:cxn ang="0">
                    <a:pos x="28" y="33"/>
                  </a:cxn>
                  <a:cxn ang="0">
                    <a:pos x="31" y="33"/>
                  </a:cxn>
                  <a:cxn ang="0">
                    <a:pos x="37" y="29"/>
                  </a:cxn>
                  <a:cxn ang="0">
                    <a:pos x="38" y="30"/>
                  </a:cxn>
                  <a:cxn ang="0">
                    <a:pos x="41" y="37"/>
                  </a:cxn>
                  <a:cxn ang="0">
                    <a:pos x="42" y="37"/>
                  </a:cxn>
                  <a:cxn ang="0">
                    <a:pos x="47" y="40"/>
                  </a:cxn>
                  <a:cxn ang="0">
                    <a:pos x="51" y="43"/>
                  </a:cxn>
                  <a:cxn ang="0">
                    <a:pos x="54" y="43"/>
                  </a:cxn>
                  <a:cxn ang="0">
                    <a:pos x="54" y="37"/>
                  </a:cxn>
                  <a:cxn ang="0">
                    <a:pos x="57" y="30"/>
                  </a:cxn>
                  <a:cxn ang="0">
                    <a:pos x="59" y="29"/>
                  </a:cxn>
                  <a:cxn ang="0">
                    <a:pos x="62" y="24"/>
                  </a:cxn>
                  <a:cxn ang="0">
                    <a:pos x="61" y="22"/>
                  </a:cxn>
                  <a:cxn ang="0">
                    <a:pos x="58" y="17"/>
                  </a:cxn>
                  <a:cxn ang="0">
                    <a:pos x="58" y="14"/>
                  </a:cxn>
                  <a:cxn ang="0">
                    <a:pos x="58" y="14"/>
                  </a:cxn>
                  <a:cxn ang="0">
                    <a:pos x="54" y="10"/>
                  </a:cxn>
                  <a:cxn ang="0">
                    <a:pos x="42" y="3"/>
                  </a:cxn>
                  <a:cxn ang="0">
                    <a:pos x="41" y="2"/>
                  </a:cxn>
                  <a:cxn ang="0">
                    <a:pos x="34" y="0"/>
                  </a:cxn>
                  <a:cxn ang="0">
                    <a:pos x="32" y="2"/>
                  </a:cxn>
                  <a:cxn ang="0">
                    <a:pos x="25" y="5"/>
                  </a:cxn>
                  <a:cxn ang="0">
                    <a:pos x="17" y="6"/>
                  </a:cxn>
                  <a:cxn ang="0">
                    <a:pos x="11" y="5"/>
                  </a:cxn>
                  <a:cxn ang="0">
                    <a:pos x="0" y="9"/>
                  </a:cxn>
                  <a:cxn ang="0">
                    <a:pos x="1" y="10"/>
                  </a:cxn>
                  <a:cxn ang="0">
                    <a:pos x="3" y="12"/>
                  </a:cxn>
                </a:cxnLst>
                <a:rect l="0" t="0" r="r" b="b"/>
                <a:pathLst>
                  <a:path w="62" h="43">
                    <a:moveTo>
                      <a:pt x="3" y="12"/>
                    </a:moveTo>
                    <a:lnTo>
                      <a:pt x="3" y="12"/>
                    </a:lnTo>
                    <a:lnTo>
                      <a:pt x="5" y="16"/>
                    </a:lnTo>
                    <a:lnTo>
                      <a:pt x="7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10" y="17"/>
                    </a:lnTo>
                    <a:lnTo>
                      <a:pt x="11" y="19"/>
                    </a:lnTo>
                    <a:lnTo>
                      <a:pt x="17" y="22"/>
                    </a:lnTo>
                    <a:lnTo>
                      <a:pt x="17" y="22"/>
                    </a:lnTo>
                    <a:lnTo>
                      <a:pt x="22" y="24"/>
                    </a:lnTo>
                    <a:lnTo>
                      <a:pt x="25" y="27"/>
                    </a:lnTo>
                    <a:lnTo>
                      <a:pt x="27" y="29"/>
                    </a:lnTo>
                    <a:lnTo>
                      <a:pt x="27" y="29"/>
                    </a:lnTo>
                    <a:lnTo>
                      <a:pt x="27" y="32"/>
                    </a:lnTo>
                    <a:lnTo>
                      <a:pt x="28" y="33"/>
                    </a:lnTo>
                    <a:lnTo>
                      <a:pt x="31" y="33"/>
                    </a:lnTo>
                    <a:lnTo>
                      <a:pt x="31" y="33"/>
                    </a:lnTo>
                    <a:lnTo>
                      <a:pt x="35" y="30"/>
                    </a:lnTo>
                    <a:lnTo>
                      <a:pt x="37" y="29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40" y="34"/>
                    </a:lnTo>
                    <a:lnTo>
                      <a:pt x="41" y="37"/>
                    </a:lnTo>
                    <a:lnTo>
                      <a:pt x="42" y="37"/>
                    </a:lnTo>
                    <a:lnTo>
                      <a:pt x="42" y="37"/>
                    </a:lnTo>
                    <a:lnTo>
                      <a:pt x="45" y="39"/>
                    </a:lnTo>
                    <a:lnTo>
                      <a:pt x="47" y="40"/>
                    </a:lnTo>
                    <a:lnTo>
                      <a:pt x="48" y="42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54" y="43"/>
                    </a:lnTo>
                    <a:lnTo>
                      <a:pt x="54" y="43"/>
                    </a:lnTo>
                    <a:lnTo>
                      <a:pt x="54" y="37"/>
                    </a:lnTo>
                    <a:lnTo>
                      <a:pt x="55" y="33"/>
                    </a:lnTo>
                    <a:lnTo>
                      <a:pt x="57" y="30"/>
                    </a:lnTo>
                    <a:lnTo>
                      <a:pt x="59" y="29"/>
                    </a:lnTo>
                    <a:lnTo>
                      <a:pt x="59" y="29"/>
                    </a:lnTo>
                    <a:lnTo>
                      <a:pt x="61" y="27"/>
                    </a:lnTo>
                    <a:lnTo>
                      <a:pt x="62" y="24"/>
                    </a:lnTo>
                    <a:lnTo>
                      <a:pt x="62" y="24"/>
                    </a:lnTo>
                    <a:lnTo>
                      <a:pt x="61" y="22"/>
                    </a:lnTo>
                    <a:lnTo>
                      <a:pt x="59" y="20"/>
                    </a:lnTo>
                    <a:lnTo>
                      <a:pt x="58" y="17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48" y="6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1" y="2"/>
                    </a:lnTo>
                    <a:lnTo>
                      <a:pt x="37" y="0"/>
                    </a:lnTo>
                    <a:lnTo>
                      <a:pt x="34" y="0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0" y="3"/>
                    </a:lnTo>
                    <a:lnTo>
                      <a:pt x="25" y="5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5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3" y="12"/>
                    </a:lnTo>
                    <a:lnTo>
                      <a:pt x="3" y="1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0" name="Romania">
                <a:extLst>
                  <a:ext uri="{FF2B5EF4-FFF2-40B4-BE49-F238E27FC236}">
                    <a16:creationId xmlns:a16="http://schemas.microsoft.com/office/drawing/2014/main" id="{15F3CAD5-4908-1B96-D4E0-441E0B20E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3350" y="2159629"/>
                <a:ext cx="222959" cy="144539"/>
              </a:xfrm>
              <a:custGeom>
                <a:avLst/>
                <a:gdLst/>
                <a:ahLst/>
                <a:cxnLst>
                  <a:cxn ang="0">
                    <a:pos x="131" y="62"/>
                  </a:cxn>
                  <a:cxn ang="0">
                    <a:pos x="124" y="59"/>
                  </a:cxn>
                  <a:cxn ang="0">
                    <a:pos x="124" y="58"/>
                  </a:cxn>
                  <a:cxn ang="0">
                    <a:pos x="124" y="58"/>
                  </a:cxn>
                  <a:cxn ang="0">
                    <a:pos x="121" y="48"/>
                  </a:cxn>
                  <a:cxn ang="0">
                    <a:pos x="122" y="40"/>
                  </a:cxn>
                  <a:cxn ang="0">
                    <a:pos x="122" y="38"/>
                  </a:cxn>
                  <a:cxn ang="0">
                    <a:pos x="119" y="30"/>
                  </a:cxn>
                  <a:cxn ang="0">
                    <a:pos x="111" y="17"/>
                  </a:cxn>
                  <a:cxn ang="0">
                    <a:pos x="101" y="0"/>
                  </a:cxn>
                  <a:cxn ang="0">
                    <a:pos x="94" y="3"/>
                  </a:cxn>
                  <a:cxn ang="0">
                    <a:pos x="89" y="7"/>
                  </a:cxn>
                  <a:cxn ang="0">
                    <a:pos x="84" y="8"/>
                  </a:cxn>
                  <a:cxn ang="0">
                    <a:pos x="78" y="7"/>
                  </a:cxn>
                  <a:cxn ang="0">
                    <a:pos x="77" y="8"/>
                  </a:cxn>
                  <a:cxn ang="0">
                    <a:pos x="69" y="11"/>
                  </a:cxn>
                  <a:cxn ang="0">
                    <a:pos x="69" y="11"/>
                  </a:cxn>
                  <a:cxn ang="0">
                    <a:pos x="60" y="8"/>
                  </a:cxn>
                  <a:cxn ang="0">
                    <a:pos x="51" y="7"/>
                  </a:cxn>
                  <a:cxn ang="0">
                    <a:pos x="44" y="5"/>
                  </a:cxn>
                  <a:cxn ang="0">
                    <a:pos x="37" y="5"/>
                  </a:cxn>
                  <a:cxn ang="0">
                    <a:pos x="35" y="8"/>
                  </a:cxn>
                  <a:cxn ang="0">
                    <a:pos x="25" y="15"/>
                  </a:cxn>
                  <a:cxn ang="0">
                    <a:pos x="18" y="27"/>
                  </a:cxn>
                  <a:cxn ang="0">
                    <a:pos x="10" y="40"/>
                  </a:cxn>
                  <a:cxn ang="0">
                    <a:pos x="4" y="45"/>
                  </a:cxn>
                  <a:cxn ang="0">
                    <a:pos x="0" y="47"/>
                  </a:cxn>
                  <a:cxn ang="0">
                    <a:pos x="1" y="49"/>
                  </a:cxn>
                  <a:cxn ang="0">
                    <a:pos x="5" y="54"/>
                  </a:cxn>
                  <a:cxn ang="0">
                    <a:pos x="5" y="57"/>
                  </a:cxn>
                  <a:cxn ang="0">
                    <a:pos x="8" y="62"/>
                  </a:cxn>
                  <a:cxn ang="0">
                    <a:pos x="11" y="62"/>
                  </a:cxn>
                  <a:cxn ang="0">
                    <a:pos x="13" y="64"/>
                  </a:cxn>
                  <a:cxn ang="0">
                    <a:pos x="13" y="71"/>
                  </a:cxn>
                  <a:cxn ang="0">
                    <a:pos x="14" y="72"/>
                  </a:cxn>
                  <a:cxn ang="0">
                    <a:pos x="28" y="75"/>
                  </a:cxn>
                  <a:cxn ang="0">
                    <a:pos x="31" y="78"/>
                  </a:cxn>
                  <a:cxn ang="0">
                    <a:pos x="32" y="81"/>
                  </a:cxn>
                  <a:cxn ang="0">
                    <a:pos x="32" y="85"/>
                  </a:cxn>
                  <a:cxn ang="0">
                    <a:pos x="38" y="88"/>
                  </a:cxn>
                  <a:cxn ang="0">
                    <a:pos x="41" y="91"/>
                  </a:cxn>
                  <a:cxn ang="0">
                    <a:pos x="50" y="92"/>
                  </a:cxn>
                  <a:cxn ang="0">
                    <a:pos x="58" y="92"/>
                  </a:cxn>
                  <a:cxn ang="0">
                    <a:pos x="75" y="94"/>
                  </a:cxn>
                  <a:cxn ang="0">
                    <a:pos x="87" y="88"/>
                  </a:cxn>
                  <a:cxn ang="0">
                    <a:pos x="91" y="86"/>
                  </a:cxn>
                  <a:cxn ang="0">
                    <a:pos x="106" y="85"/>
                  </a:cxn>
                  <a:cxn ang="0">
                    <a:pos x="114" y="86"/>
                  </a:cxn>
                  <a:cxn ang="0">
                    <a:pos x="119" y="89"/>
                  </a:cxn>
                  <a:cxn ang="0">
                    <a:pos x="122" y="91"/>
                  </a:cxn>
                  <a:cxn ang="0">
                    <a:pos x="128" y="94"/>
                  </a:cxn>
                  <a:cxn ang="0">
                    <a:pos x="128" y="85"/>
                  </a:cxn>
                  <a:cxn ang="0">
                    <a:pos x="131" y="77"/>
                  </a:cxn>
                  <a:cxn ang="0">
                    <a:pos x="136" y="72"/>
                  </a:cxn>
                  <a:cxn ang="0">
                    <a:pos x="139" y="71"/>
                  </a:cxn>
                  <a:cxn ang="0">
                    <a:pos x="145" y="68"/>
                  </a:cxn>
                  <a:cxn ang="0">
                    <a:pos x="145" y="64"/>
                  </a:cxn>
                  <a:cxn ang="0">
                    <a:pos x="145" y="62"/>
                  </a:cxn>
                  <a:cxn ang="0">
                    <a:pos x="139" y="58"/>
                  </a:cxn>
                  <a:cxn ang="0">
                    <a:pos x="131" y="62"/>
                  </a:cxn>
                </a:cxnLst>
                <a:rect l="0" t="0" r="r" b="b"/>
                <a:pathLst>
                  <a:path w="145" h="94">
                    <a:moveTo>
                      <a:pt x="131" y="62"/>
                    </a:moveTo>
                    <a:lnTo>
                      <a:pt x="131" y="62"/>
                    </a:lnTo>
                    <a:lnTo>
                      <a:pt x="125" y="61"/>
                    </a:lnTo>
                    <a:lnTo>
                      <a:pt x="124" y="59"/>
                    </a:lnTo>
                    <a:lnTo>
                      <a:pt x="124" y="58"/>
                    </a:lnTo>
                    <a:lnTo>
                      <a:pt x="124" y="58"/>
                    </a:lnTo>
                    <a:lnTo>
                      <a:pt x="124" y="58"/>
                    </a:lnTo>
                    <a:lnTo>
                      <a:pt x="124" y="58"/>
                    </a:lnTo>
                    <a:lnTo>
                      <a:pt x="122" y="54"/>
                    </a:lnTo>
                    <a:lnTo>
                      <a:pt x="121" y="48"/>
                    </a:lnTo>
                    <a:lnTo>
                      <a:pt x="121" y="44"/>
                    </a:lnTo>
                    <a:lnTo>
                      <a:pt x="122" y="40"/>
                    </a:lnTo>
                    <a:lnTo>
                      <a:pt x="122" y="40"/>
                    </a:lnTo>
                    <a:lnTo>
                      <a:pt x="122" y="38"/>
                    </a:lnTo>
                    <a:lnTo>
                      <a:pt x="122" y="35"/>
                    </a:lnTo>
                    <a:lnTo>
                      <a:pt x="119" y="30"/>
                    </a:lnTo>
                    <a:lnTo>
                      <a:pt x="111" y="17"/>
                    </a:lnTo>
                    <a:lnTo>
                      <a:pt x="111" y="17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5" y="1"/>
                    </a:lnTo>
                    <a:lnTo>
                      <a:pt x="94" y="3"/>
                    </a:lnTo>
                    <a:lnTo>
                      <a:pt x="94" y="3"/>
                    </a:lnTo>
                    <a:lnTo>
                      <a:pt x="89" y="7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79" y="7"/>
                    </a:lnTo>
                    <a:lnTo>
                      <a:pt x="78" y="7"/>
                    </a:lnTo>
                    <a:lnTo>
                      <a:pt x="77" y="8"/>
                    </a:lnTo>
                    <a:lnTo>
                      <a:pt x="77" y="8"/>
                    </a:lnTo>
                    <a:lnTo>
                      <a:pt x="72" y="11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69" y="11"/>
                    </a:lnTo>
                    <a:lnTo>
                      <a:pt x="65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51" y="7"/>
                    </a:lnTo>
                    <a:lnTo>
                      <a:pt x="44" y="5"/>
                    </a:lnTo>
                    <a:lnTo>
                      <a:pt x="44" y="5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7" y="7"/>
                    </a:lnTo>
                    <a:lnTo>
                      <a:pt x="35" y="8"/>
                    </a:lnTo>
                    <a:lnTo>
                      <a:pt x="35" y="8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18" y="27"/>
                    </a:lnTo>
                    <a:lnTo>
                      <a:pt x="14" y="34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4" y="45"/>
                    </a:lnTo>
                    <a:lnTo>
                      <a:pt x="1" y="47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4"/>
                    </a:lnTo>
                    <a:lnTo>
                      <a:pt x="5" y="57"/>
                    </a:lnTo>
                    <a:lnTo>
                      <a:pt x="5" y="57"/>
                    </a:lnTo>
                    <a:lnTo>
                      <a:pt x="7" y="61"/>
                    </a:lnTo>
                    <a:lnTo>
                      <a:pt x="8" y="62"/>
                    </a:lnTo>
                    <a:lnTo>
                      <a:pt x="11" y="62"/>
                    </a:lnTo>
                    <a:lnTo>
                      <a:pt x="11" y="62"/>
                    </a:lnTo>
                    <a:lnTo>
                      <a:pt x="13" y="62"/>
                    </a:lnTo>
                    <a:lnTo>
                      <a:pt x="13" y="64"/>
                    </a:lnTo>
                    <a:lnTo>
                      <a:pt x="13" y="67"/>
                    </a:lnTo>
                    <a:lnTo>
                      <a:pt x="13" y="71"/>
                    </a:lnTo>
                    <a:lnTo>
                      <a:pt x="14" y="72"/>
                    </a:lnTo>
                    <a:lnTo>
                      <a:pt x="14" y="72"/>
                    </a:lnTo>
                    <a:lnTo>
                      <a:pt x="24" y="74"/>
                    </a:lnTo>
                    <a:lnTo>
                      <a:pt x="28" y="75"/>
                    </a:lnTo>
                    <a:lnTo>
                      <a:pt x="31" y="77"/>
                    </a:lnTo>
                    <a:lnTo>
                      <a:pt x="31" y="78"/>
                    </a:lnTo>
                    <a:lnTo>
                      <a:pt x="31" y="78"/>
                    </a:lnTo>
                    <a:lnTo>
                      <a:pt x="32" y="81"/>
                    </a:lnTo>
                    <a:lnTo>
                      <a:pt x="32" y="85"/>
                    </a:lnTo>
                    <a:lnTo>
                      <a:pt x="32" y="85"/>
                    </a:lnTo>
                    <a:lnTo>
                      <a:pt x="35" y="86"/>
                    </a:lnTo>
                    <a:lnTo>
                      <a:pt x="38" y="88"/>
                    </a:lnTo>
                    <a:lnTo>
                      <a:pt x="40" y="89"/>
                    </a:lnTo>
                    <a:lnTo>
                      <a:pt x="41" y="91"/>
                    </a:lnTo>
                    <a:lnTo>
                      <a:pt x="41" y="91"/>
                    </a:lnTo>
                    <a:lnTo>
                      <a:pt x="50" y="92"/>
                    </a:lnTo>
                    <a:lnTo>
                      <a:pt x="58" y="92"/>
                    </a:lnTo>
                    <a:lnTo>
                      <a:pt x="58" y="92"/>
                    </a:lnTo>
                    <a:lnTo>
                      <a:pt x="75" y="94"/>
                    </a:lnTo>
                    <a:lnTo>
                      <a:pt x="75" y="94"/>
                    </a:lnTo>
                    <a:lnTo>
                      <a:pt x="81" y="92"/>
                    </a:lnTo>
                    <a:lnTo>
                      <a:pt x="87" y="88"/>
                    </a:lnTo>
                    <a:lnTo>
                      <a:pt x="87" y="88"/>
                    </a:lnTo>
                    <a:lnTo>
                      <a:pt x="91" y="86"/>
                    </a:lnTo>
                    <a:lnTo>
                      <a:pt x="97" y="85"/>
                    </a:lnTo>
                    <a:lnTo>
                      <a:pt x="106" y="85"/>
                    </a:lnTo>
                    <a:lnTo>
                      <a:pt x="106" y="85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19" y="89"/>
                    </a:lnTo>
                    <a:lnTo>
                      <a:pt x="119" y="89"/>
                    </a:lnTo>
                    <a:lnTo>
                      <a:pt x="122" y="91"/>
                    </a:lnTo>
                    <a:lnTo>
                      <a:pt x="128" y="94"/>
                    </a:lnTo>
                    <a:lnTo>
                      <a:pt x="128" y="94"/>
                    </a:lnTo>
                    <a:lnTo>
                      <a:pt x="128" y="85"/>
                    </a:lnTo>
                    <a:lnTo>
                      <a:pt x="128" y="85"/>
                    </a:lnTo>
                    <a:lnTo>
                      <a:pt x="129" y="81"/>
                    </a:lnTo>
                    <a:lnTo>
                      <a:pt x="131" y="77"/>
                    </a:lnTo>
                    <a:lnTo>
                      <a:pt x="133" y="74"/>
                    </a:lnTo>
                    <a:lnTo>
                      <a:pt x="136" y="72"/>
                    </a:lnTo>
                    <a:lnTo>
                      <a:pt x="136" y="72"/>
                    </a:lnTo>
                    <a:lnTo>
                      <a:pt x="139" y="71"/>
                    </a:lnTo>
                    <a:lnTo>
                      <a:pt x="142" y="71"/>
                    </a:lnTo>
                    <a:lnTo>
                      <a:pt x="145" y="68"/>
                    </a:lnTo>
                    <a:lnTo>
                      <a:pt x="145" y="64"/>
                    </a:lnTo>
                    <a:lnTo>
                      <a:pt x="145" y="64"/>
                    </a:lnTo>
                    <a:lnTo>
                      <a:pt x="145" y="62"/>
                    </a:lnTo>
                    <a:lnTo>
                      <a:pt x="145" y="62"/>
                    </a:lnTo>
                    <a:lnTo>
                      <a:pt x="139" y="58"/>
                    </a:lnTo>
                    <a:lnTo>
                      <a:pt x="139" y="58"/>
                    </a:lnTo>
                    <a:lnTo>
                      <a:pt x="135" y="61"/>
                    </a:lnTo>
                    <a:lnTo>
                      <a:pt x="131" y="62"/>
                    </a:lnTo>
                    <a:lnTo>
                      <a:pt x="131" y="6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1" name="Moldova">
                <a:extLst>
                  <a:ext uri="{FF2B5EF4-FFF2-40B4-BE49-F238E27FC236}">
                    <a16:creationId xmlns:a16="http://schemas.microsoft.com/office/drawing/2014/main" id="{5348BF28-1B67-E454-61DB-F58DB440C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8653" y="2155015"/>
                <a:ext cx="76882" cy="93796"/>
              </a:xfrm>
              <a:custGeom>
                <a:avLst/>
                <a:gdLst/>
                <a:ahLst/>
                <a:cxnLst>
                  <a:cxn ang="0">
                    <a:pos x="35" y="15"/>
                  </a:cxn>
                  <a:cxn ang="0">
                    <a:pos x="35" y="15"/>
                  </a:cxn>
                  <a:cxn ang="0">
                    <a:pos x="34" y="11"/>
                  </a:cxn>
                  <a:cxn ang="0">
                    <a:pos x="31" y="8"/>
                  </a:cxn>
                  <a:cxn ang="0">
                    <a:pos x="27" y="7"/>
                  </a:cxn>
                  <a:cxn ang="0">
                    <a:pos x="24" y="7"/>
                  </a:cxn>
                  <a:cxn ang="0">
                    <a:pos x="24" y="7"/>
                  </a:cxn>
                  <a:cxn ang="0">
                    <a:pos x="21" y="6"/>
                  </a:cxn>
                  <a:cxn ang="0">
                    <a:pos x="18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0" y="20"/>
                  </a:cxn>
                  <a:cxn ang="0">
                    <a:pos x="10" y="20"/>
                  </a:cxn>
                  <a:cxn ang="0">
                    <a:pos x="18" y="33"/>
                  </a:cxn>
                  <a:cxn ang="0">
                    <a:pos x="21" y="38"/>
                  </a:cxn>
                  <a:cxn ang="0">
                    <a:pos x="21" y="41"/>
                  </a:cxn>
                  <a:cxn ang="0">
                    <a:pos x="21" y="43"/>
                  </a:cxn>
                  <a:cxn ang="0">
                    <a:pos x="21" y="43"/>
                  </a:cxn>
                  <a:cxn ang="0">
                    <a:pos x="20" y="47"/>
                  </a:cxn>
                  <a:cxn ang="0">
                    <a:pos x="20" y="51"/>
                  </a:cxn>
                  <a:cxn ang="0">
                    <a:pos x="21" y="57"/>
                  </a:cxn>
                  <a:cxn ang="0">
                    <a:pos x="23" y="61"/>
                  </a:cxn>
                  <a:cxn ang="0">
                    <a:pos x="23" y="61"/>
                  </a:cxn>
                  <a:cxn ang="0">
                    <a:pos x="28" y="54"/>
                  </a:cxn>
                  <a:cxn ang="0">
                    <a:pos x="31" y="50"/>
                  </a:cxn>
                  <a:cxn ang="0">
                    <a:pos x="32" y="47"/>
                  </a:cxn>
                  <a:cxn ang="0">
                    <a:pos x="32" y="47"/>
                  </a:cxn>
                  <a:cxn ang="0">
                    <a:pos x="34" y="41"/>
                  </a:cxn>
                  <a:cxn ang="0">
                    <a:pos x="35" y="40"/>
                  </a:cxn>
                  <a:cxn ang="0">
                    <a:pos x="38" y="40"/>
                  </a:cxn>
                  <a:cxn ang="0">
                    <a:pos x="38" y="40"/>
                  </a:cxn>
                  <a:cxn ang="0">
                    <a:pos x="47" y="41"/>
                  </a:cxn>
                  <a:cxn ang="0">
                    <a:pos x="48" y="43"/>
                  </a:cxn>
                  <a:cxn ang="0">
                    <a:pos x="50" y="41"/>
                  </a:cxn>
                  <a:cxn ang="0">
                    <a:pos x="50" y="41"/>
                  </a:cxn>
                  <a:cxn ang="0">
                    <a:pos x="48" y="37"/>
                  </a:cxn>
                  <a:cxn ang="0">
                    <a:pos x="45" y="31"/>
                  </a:cxn>
                  <a:cxn ang="0">
                    <a:pos x="45" y="31"/>
                  </a:cxn>
                  <a:cxn ang="0">
                    <a:pos x="41" y="24"/>
                  </a:cxn>
                  <a:cxn ang="0">
                    <a:pos x="35" y="15"/>
                  </a:cxn>
                  <a:cxn ang="0">
                    <a:pos x="35" y="15"/>
                  </a:cxn>
                </a:cxnLst>
                <a:rect l="0" t="0" r="r" b="b"/>
                <a:pathLst>
                  <a:path w="50" h="61">
                    <a:moveTo>
                      <a:pt x="35" y="15"/>
                    </a:moveTo>
                    <a:lnTo>
                      <a:pt x="35" y="15"/>
                    </a:lnTo>
                    <a:lnTo>
                      <a:pt x="34" y="11"/>
                    </a:lnTo>
                    <a:lnTo>
                      <a:pt x="31" y="8"/>
                    </a:lnTo>
                    <a:lnTo>
                      <a:pt x="27" y="7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1" y="6"/>
                    </a:lnTo>
                    <a:lnTo>
                      <a:pt x="18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18" y="33"/>
                    </a:lnTo>
                    <a:lnTo>
                      <a:pt x="21" y="38"/>
                    </a:lnTo>
                    <a:lnTo>
                      <a:pt x="21" y="41"/>
                    </a:lnTo>
                    <a:lnTo>
                      <a:pt x="21" y="43"/>
                    </a:lnTo>
                    <a:lnTo>
                      <a:pt x="21" y="43"/>
                    </a:lnTo>
                    <a:lnTo>
                      <a:pt x="20" y="47"/>
                    </a:lnTo>
                    <a:lnTo>
                      <a:pt x="20" y="51"/>
                    </a:lnTo>
                    <a:lnTo>
                      <a:pt x="21" y="57"/>
                    </a:lnTo>
                    <a:lnTo>
                      <a:pt x="23" y="61"/>
                    </a:lnTo>
                    <a:lnTo>
                      <a:pt x="23" y="61"/>
                    </a:lnTo>
                    <a:lnTo>
                      <a:pt x="28" y="54"/>
                    </a:lnTo>
                    <a:lnTo>
                      <a:pt x="31" y="50"/>
                    </a:lnTo>
                    <a:lnTo>
                      <a:pt x="32" y="47"/>
                    </a:lnTo>
                    <a:lnTo>
                      <a:pt x="32" y="47"/>
                    </a:lnTo>
                    <a:lnTo>
                      <a:pt x="34" y="41"/>
                    </a:lnTo>
                    <a:lnTo>
                      <a:pt x="35" y="40"/>
                    </a:lnTo>
                    <a:lnTo>
                      <a:pt x="38" y="40"/>
                    </a:lnTo>
                    <a:lnTo>
                      <a:pt x="38" y="40"/>
                    </a:lnTo>
                    <a:lnTo>
                      <a:pt x="47" y="41"/>
                    </a:lnTo>
                    <a:lnTo>
                      <a:pt x="48" y="43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48" y="37"/>
                    </a:lnTo>
                    <a:lnTo>
                      <a:pt x="45" y="31"/>
                    </a:lnTo>
                    <a:lnTo>
                      <a:pt x="45" y="31"/>
                    </a:lnTo>
                    <a:lnTo>
                      <a:pt x="41" y="24"/>
                    </a:lnTo>
                    <a:lnTo>
                      <a:pt x="35" y="15"/>
                    </a:lnTo>
                    <a:lnTo>
                      <a:pt x="35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2" name="Bulgaria">
                <a:extLst>
                  <a:ext uri="{FF2B5EF4-FFF2-40B4-BE49-F238E27FC236}">
                    <a16:creationId xmlns:a16="http://schemas.microsoft.com/office/drawing/2014/main" id="{2305B499-3691-99BB-73F8-BFE8C9411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404" y="2290328"/>
                <a:ext cx="153764" cy="83032"/>
              </a:xfrm>
              <a:custGeom>
                <a:avLst/>
                <a:gdLst/>
                <a:ahLst/>
                <a:cxnLst>
                  <a:cxn ang="0">
                    <a:pos x="78" y="0"/>
                  </a:cxn>
                  <a:cxn ang="0">
                    <a:pos x="63" y="1"/>
                  </a:cxn>
                  <a:cxn ang="0">
                    <a:pos x="59" y="3"/>
                  </a:cxn>
                  <a:cxn ang="0">
                    <a:pos x="47" y="9"/>
                  </a:cxn>
                  <a:cxn ang="0">
                    <a:pos x="30" y="7"/>
                  </a:cxn>
                  <a:cxn ang="0">
                    <a:pos x="22" y="7"/>
                  </a:cxn>
                  <a:cxn ang="0">
                    <a:pos x="13" y="6"/>
                  </a:cxn>
                  <a:cxn ang="0">
                    <a:pos x="10" y="3"/>
                  </a:cxn>
                  <a:cxn ang="0">
                    <a:pos x="4" y="0"/>
                  </a:cxn>
                  <a:cxn ang="0">
                    <a:pos x="3" y="1"/>
                  </a:cxn>
                  <a:cxn ang="0">
                    <a:pos x="2" y="3"/>
                  </a:cxn>
                  <a:cxn ang="0">
                    <a:pos x="0" y="9"/>
                  </a:cxn>
                  <a:cxn ang="0">
                    <a:pos x="3" y="11"/>
                  </a:cxn>
                  <a:cxn ang="0">
                    <a:pos x="9" y="21"/>
                  </a:cxn>
                  <a:cxn ang="0">
                    <a:pos x="7" y="23"/>
                  </a:cxn>
                  <a:cxn ang="0">
                    <a:pos x="6" y="23"/>
                  </a:cxn>
                  <a:cxn ang="0">
                    <a:pos x="3" y="28"/>
                  </a:cxn>
                  <a:cxn ang="0">
                    <a:pos x="2" y="33"/>
                  </a:cxn>
                  <a:cxn ang="0">
                    <a:pos x="3" y="37"/>
                  </a:cxn>
                  <a:cxn ang="0">
                    <a:pos x="12" y="47"/>
                  </a:cxn>
                  <a:cxn ang="0">
                    <a:pos x="13" y="50"/>
                  </a:cxn>
                  <a:cxn ang="0">
                    <a:pos x="14" y="51"/>
                  </a:cxn>
                  <a:cxn ang="0">
                    <a:pos x="33" y="51"/>
                  </a:cxn>
                  <a:cxn ang="0">
                    <a:pos x="36" y="51"/>
                  </a:cxn>
                  <a:cxn ang="0">
                    <a:pos x="53" y="54"/>
                  </a:cxn>
                  <a:cxn ang="0">
                    <a:pos x="59" y="54"/>
                  </a:cxn>
                  <a:cxn ang="0">
                    <a:pos x="60" y="51"/>
                  </a:cxn>
                  <a:cxn ang="0">
                    <a:pos x="60" y="50"/>
                  </a:cxn>
                  <a:cxn ang="0">
                    <a:pos x="67" y="47"/>
                  </a:cxn>
                  <a:cxn ang="0">
                    <a:pos x="66" y="44"/>
                  </a:cxn>
                  <a:cxn ang="0">
                    <a:pos x="67" y="43"/>
                  </a:cxn>
                  <a:cxn ang="0">
                    <a:pos x="78" y="41"/>
                  </a:cxn>
                  <a:cxn ang="0">
                    <a:pos x="83" y="43"/>
                  </a:cxn>
                  <a:cxn ang="0">
                    <a:pos x="90" y="41"/>
                  </a:cxn>
                  <a:cxn ang="0">
                    <a:pos x="88" y="38"/>
                  </a:cxn>
                  <a:cxn ang="0">
                    <a:pos x="87" y="37"/>
                  </a:cxn>
                  <a:cxn ang="0">
                    <a:pos x="84" y="31"/>
                  </a:cxn>
                  <a:cxn ang="0">
                    <a:pos x="83" y="26"/>
                  </a:cxn>
                  <a:cxn ang="0">
                    <a:pos x="84" y="26"/>
                  </a:cxn>
                  <a:cxn ang="0">
                    <a:pos x="90" y="19"/>
                  </a:cxn>
                  <a:cxn ang="0">
                    <a:pos x="97" y="11"/>
                  </a:cxn>
                  <a:cxn ang="0">
                    <a:pos x="100" y="10"/>
                  </a:cxn>
                  <a:cxn ang="0">
                    <a:pos x="100" y="9"/>
                  </a:cxn>
                  <a:cxn ang="0">
                    <a:pos x="91" y="4"/>
                  </a:cxn>
                  <a:cxn ang="0">
                    <a:pos x="88" y="3"/>
                  </a:cxn>
                  <a:cxn ang="0">
                    <a:pos x="78" y="0"/>
                  </a:cxn>
                </a:cxnLst>
                <a:rect l="0" t="0" r="r" b="b"/>
                <a:pathLst>
                  <a:path w="100" h="54">
                    <a:moveTo>
                      <a:pt x="78" y="0"/>
                    </a:moveTo>
                    <a:lnTo>
                      <a:pt x="78" y="0"/>
                    </a:lnTo>
                    <a:lnTo>
                      <a:pt x="69" y="0"/>
                    </a:lnTo>
                    <a:lnTo>
                      <a:pt x="63" y="1"/>
                    </a:lnTo>
                    <a:lnTo>
                      <a:pt x="59" y="3"/>
                    </a:lnTo>
                    <a:lnTo>
                      <a:pt x="59" y="3"/>
                    </a:lnTo>
                    <a:lnTo>
                      <a:pt x="53" y="7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2" y="7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2" y="4"/>
                    </a:lnTo>
                    <a:lnTo>
                      <a:pt x="10" y="3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9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6" y="23"/>
                    </a:lnTo>
                    <a:lnTo>
                      <a:pt x="4" y="24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2" y="33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7" y="41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13" y="50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26" y="51"/>
                    </a:lnTo>
                    <a:lnTo>
                      <a:pt x="33" y="51"/>
                    </a:lnTo>
                    <a:lnTo>
                      <a:pt x="36" y="51"/>
                    </a:lnTo>
                    <a:lnTo>
                      <a:pt x="36" y="51"/>
                    </a:lnTo>
                    <a:lnTo>
                      <a:pt x="46" y="54"/>
                    </a:lnTo>
                    <a:lnTo>
                      <a:pt x="53" y="54"/>
                    </a:lnTo>
                    <a:lnTo>
                      <a:pt x="53" y="54"/>
                    </a:lnTo>
                    <a:lnTo>
                      <a:pt x="59" y="54"/>
                    </a:lnTo>
                    <a:lnTo>
                      <a:pt x="59" y="53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60" y="50"/>
                    </a:lnTo>
                    <a:lnTo>
                      <a:pt x="61" y="48"/>
                    </a:lnTo>
                    <a:lnTo>
                      <a:pt x="67" y="47"/>
                    </a:lnTo>
                    <a:lnTo>
                      <a:pt x="67" y="47"/>
                    </a:lnTo>
                    <a:lnTo>
                      <a:pt x="66" y="44"/>
                    </a:lnTo>
                    <a:lnTo>
                      <a:pt x="67" y="43"/>
                    </a:lnTo>
                    <a:lnTo>
                      <a:pt x="67" y="43"/>
                    </a:lnTo>
                    <a:lnTo>
                      <a:pt x="74" y="41"/>
                    </a:lnTo>
                    <a:lnTo>
                      <a:pt x="78" y="41"/>
                    </a:lnTo>
                    <a:lnTo>
                      <a:pt x="83" y="43"/>
                    </a:lnTo>
                    <a:lnTo>
                      <a:pt x="83" y="43"/>
                    </a:lnTo>
                    <a:lnTo>
                      <a:pt x="87" y="43"/>
                    </a:lnTo>
                    <a:lnTo>
                      <a:pt x="90" y="41"/>
                    </a:lnTo>
                    <a:lnTo>
                      <a:pt x="90" y="41"/>
                    </a:lnTo>
                    <a:lnTo>
                      <a:pt x="88" y="38"/>
                    </a:lnTo>
                    <a:lnTo>
                      <a:pt x="87" y="37"/>
                    </a:lnTo>
                    <a:lnTo>
                      <a:pt x="87" y="37"/>
                    </a:lnTo>
                    <a:lnTo>
                      <a:pt x="86" y="36"/>
                    </a:lnTo>
                    <a:lnTo>
                      <a:pt x="84" y="31"/>
                    </a:lnTo>
                    <a:lnTo>
                      <a:pt x="83" y="27"/>
                    </a:lnTo>
                    <a:lnTo>
                      <a:pt x="83" y="26"/>
                    </a:lnTo>
                    <a:lnTo>
                      <a:pt x="84" y="26"/>
                    </a:lnTo>
                    <a:lnTo>
                      <a:pt x="84" y="26"/>
                    </a:lnTo>
                    <a:lnTo>
                      <a:pt x="87" y="23"/>
                    </a:lnTo>
                    <a:lnTo>
                      <a:pt x="90" y="19"/>
                    </a:lnTo>
                    <a:lnTo>
                      <a:pt x="93" y="14"/>
                    </a:lnTo>
                    <a:lnTo>
                      <a:pt x="97" y="11"/>
                    </a:lnTo>
                    <a:lnTo>
                      <a:pt x="97" y="11"/>
                    </a:lnTo>
                    <a:lnTo>
                      <a:pt x="100" y="10"/>
                    </a:lnTo>
                    <a:lnTo>
                      <a:pt x="100" y="9"/>
                    </a:lnTo>
                    <a:lnTo>
                      <a:pt x="100" y="9"/>
                    </a:lnTo>
                    <a:lnTo>
                      <a:pt x="94" y="6"/>
                    </a:lnTo>
                    <a:lnTo>
                      <a:pt x="91" y="4"/>
                    </a:lnTo>
                    <a:lnTo>
                      <a:pt x="91" y="4"/>
                    </a:lnTo>
                    <a:lnTo>
                      <a:pt x="88" y="3"/>
                    </a:lnTo>
                    <a:lnTo>
                      <a:pt x="86" y="1"/>
                    </a:lnTo>
                    <a:lnTo>
                      <a:pt x="78" y="0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3" name="Macedonia">
                <a:extLst>
                  <a:ext uri="{FF2B5EF4-FFF2-40B4-BE49-F238E27FC236}">
                    <a16:creationId xmlns:a16="http://schemas.microsoft.com/office/drawing/2014/main" id="{9C3163B1-8399-37DD-4C12-E41A8A791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3350" y="2342608"/>
                <a:ext cx="64580" cy="46130"/>
              </a:xfrm>
              <a:custGeom>
                <a:avLst/>
                <a:gdLst/>
                <a:ahLst/>
                <a:cxnLst>
                  <a:cxn ang="0">
                    <a:pos x="10" y="30"/>
                  </a:cxn>
                  <a:cxn ang="0">
                    <a:pos x="10" y="30"/>
                  </a:cxn>
                  <a:cxn ang="0">
                    <a:pos x="10" y="30"/>
                  </a:cxn>
                  <a:cxn ang="0">
                    <a:pos x="10" y="30"/>
                  </a:cxn>
                  <a:cxn ang="0">
                    <a:pos x="10" y="30"/>
                  </a:cxn>
                  <a:cxn ang="0">
                    <a:pos x="10" y="30"/>
                  </a:cxn>
                  <a:cxn ang="0">
                    <a:pos x="10" y="30"/>
                  </a:cxn>
                  <a:cxn ang="0">
                    <a:pos x="11" y="30"/>
                  </a:cxn>
                  <a:cxn ang="0">
                    <a:pos x="11" y="30"/>
                  </a:cxn>
                  <a:cxn ang="0">
                    <a:pos x="11" y="30"/>
                  </a:cxn>
                  <a:cxn ang="0">
                    <a:pos x="11" y="30"/>
                  </a:cxn>
                  <a:cxn ang="0">
                    <a:pos x="15" y="30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8" y="30"/>
                  </a:cxn>
                  <a:cxn ang="0">
                    <a:pos x="18" y="30"/>
                  </a:cxn>
                  <a:cxn ang="0">
                    <a:pos x="18" y="30"/>
                  </a:cxn>
                  <a:cxn ang="0">
                    <a:pos x="18" y="30"/>
                  </a:cxn>
                  <a:cxn ang="0">
                    <a:pos x="20" y="30"/>
                  </a:cxn>
                  <a:cxn ang="0">
                    <a:pos x="20" y="30"/>
                  </a:cxn>
                  <a:cxn ang="0">
                    <a:pos x="23" y="29"/>
                  </a:cxn>
                  <a:cxn ang="0">
                    <a:pos x="24" y="26"/>
                  </a:cxn>
                  <a:cxn ang="0">
                    <a:pos x="25" y="24"/>
                  </a:cxn>
                  <a:cxn ang="0">
                    <a:pos x="27" y="24"/>
                  </a:cxn>
                  <a:cxn ang="0">
                    <a:pos x="27" y="24"/>
                  </a:cxn>
                  <a:cxn ang="0">
                    <a:pos x="30" y="24"/>
                  </a:cxn>
                  <a:cxn ang="0">
                    <a:pos x="35" y="23"/>
                  </a:cxn>
                  <a:cxn ang="0">
                    <a:pos x="42" y="19"/>
                  </a:cxn>
                  <a:cxn ang="0">
                    <a:pos x="42" y="19"/>
                  </a:cxn>
                  <a:cxn ang="0">
                    <a:pos x="42" y="17"/>
                  </a:cxn>
                  <a:cxn ang="0">
                    <a:pos x="42" y="17"/>
                  </a:cxn>
                  <a:cxn ang="0">
                    <a:pos x="41" y="16"/>
                  </a:cxn>
                  <a:cxn ang="0">
                    <a:pos x="40" y="13"/>
                  </a:cxn>
                  <a:cxn ang="0">
                    <a:pos x="40" y="13"/>
                  </a:cxn>
                  <a:cxn ang="0">
                    <a:pos x="35" y="7"/>
                  </a:cxn>
                  <a:cxn ang="0">
                    <a:pos x="31" y="3"/>
                  </a:cxn>
                  <a:cxn ang="0">
                    <a:pos x="31" y="3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1" y="4"/>
                  </a:cxn>
                  <a:cxn ang="0">
                    <a:pos x="1" y="4"/>
                  </a:cxn>
                  <a:cxn ang="0">
                    <a:pos x="0" y="13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3" y="26"/>
                  </a:cxn>
                  <a:cxn ang="0">
                    <a:pos x="10" y="30"/>
                  </a:cxn>
                  <a:cxn ang="0">
                    <a:pos x="10" y="30"/>
                  </a:cxn>
                </a:cxnLst>
                <a:rect l="0" t="0" r="r" b="b"/>
                <a:pathLst>
                  <a:path w="42" h="30">
                    <a:moveTo>
                      <a:pt x="10" y="30"/>
                    </a:move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5" y="24"/>
                    </a:lnTo>
                    <a:lnTo>
                      <a:pt x="27" y="24"/>
                    </a:lnTo>
                    <a:lnTo>
                      <a:pt x="27" y="24"/>
                    </a:lnTo>
                    <a:lnTo>
                      <a:pt x="30" y="24"/>
                    </a:lnTo>
                    <a:lnTo>
                      <a:pt x="35" y="23"/>
                    </a:lnTo>
                    <a:lnTo>
                      <a:pt x="42" y="19"/>
                    </a:lnTo>
                    <a:lnTo>
                      <a:pt x="42" y="19"/>
                    </a:lnTo>
                    <a:lnTo>
                      <a:pt x="42" y="17"/>
                    </a:lnTo>
                    <a:lnTo>
                      <a:pt x="42" y="17"/>
                    </a:lnTo>
                    <a:lnTo>
                      <a:pt x="41" y="16"/>
                    </a:lnTo>
                    <a:lnTo>
                      <a:pt x="40" y="13"/>
                    </a:lnTo>
                    <a:lnTo>
                      <a:pt x="40" y="13"/>
                    </a:lnTo>
                    <a:lnTo>
                      <a:pt x="35" y="7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3" y="26"/>
                    </a:lnTo>
                    <a:lnTo>
                      <a:pt x="10" y="30"/>
                    </a:lnTo>
                    <a:lnTo>
                      <a:pt x="10" y="3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4" name="Ukraine">
                <a:extLst>
                  <a:ext uri="{FF2B5EF4-FFF2-40B4-BE49-F238E27FC236}">
                    <a16:creationId xmlns:a16="http://schemas.microsoft.com/office/drawing/2014/main" id="{F6CC840E-9C36-E9E9-A694-418AE3207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4866" y="2027392"/>
                <a:ext cx="439766" cy="252173"/>
              </a:xfrm>
              <a:custGeom>
                <a:avLst/>
                <a:gdLst/>
                <a:ahLst/>
                <a:cxnLst>
                  <a:cxn ang="0">
                    <a:pos x="264" y="96"/>
                  </a:cxn>
                  <a:cxn ang="0">
                    <a:pos x="280" y="94"/>
                  </a:cxn>
                  <a:cxn ang="0">
                    <a:pos x="280" y="83"/>
                  </a:cxn>
                  <a:cxn ang="0">
                    <a:pos x="283" y="77"/>
                  </a:cxn>
                  <a:cxn ang="0">
                    <a:pos x="283" y="73"/>
                  </a:cxn>
                  <a:cxn ang="0">
                    <a:pos x="286" y="64"/>
                  </a:cxn>
                  <a:cxn ang="0">
                    <a:pos x="277" y="59"/>
                  </a:cxn>
                  <a:cxn ang="0">
                    <a:pos x="259" y="53"/>
                  </a:cxn>
                  <a:cxn ang="0">
                    <a:pos x="247" y="49"/>
                  </a:cxn>
                  <a:cxn ang="0">
                    <a:pos x="235" y="44"/>
                  </a:cxn>
                  <a:cxn ang="0">
                    <a:pos x="222" y="43"/>
                  </a:cxn>
                  <a:cxn ang="0">
                    <a:pos x="212" y="40"/>
                  </a:cxn>
                  <a:cxn ang="0">
                    <a:pos x="205" y="26"/>
                  </a:cxn>
                  <a:cxn ang="0">
                    <a:pos x="193" y="23"/>
                  </a:cxn>
                  <a:cxn ang="0">
                    <a:pos x="190" y="12"/>
                  </a:cxn>
                  <a:cxn ang="0">
                    <a:pos x="180" y="0"/>
                  </a:cxn>
                  <a:cxn ang="0">
                    <a:pos x="163" y="2"/>
                  </a:cxn>
                  <a:cxn ang="0">
                    <a:pos x="156" y="5"/>
                  </a:cxn>
                  <a:cxn ang="0">
                    <a:pos x="142" y="6"/>
                  </a:cxn>
                  <a:cxn ang="0">
                    <a:pos x="132" y="16"/>
                  </a:cxn>
                  <a:cxn ang="0">
                    <a:pos x="126" y="20"/>
                  </a:cxn>
                  <a:cxn ang="0">
                    <a:pos x="109" y="17"/>
                  </a:cxn>
                  <a:cxn ang="0">
                    <a:pos x="98" y="16"/>
                  </a:cxn>
                  <a:cxn ang="0">
                    <a:pos x="89" y="17"/>
                  </a:cxn>
                  <a:cxn ang="0">
                    <a:pos x="71" y="13"/>
                  </a:cxn>
                  <a:cxn ang="0">
                    <a:pos x="41" y="9"/>
                  </a:cxn>
                  <a:cxn ang="0">
                    <a:pos x="30" y="15"/>
                  </a:cxn>
                  <a:cxn ang="0">
                    <a:pos x="23" y="22"/>
                  </a:cxn>
                  <a:cxn ang="0">
                    <a:pos x="30" y="37"/>
                  </a:cxn>
                  <a:cxn ang="0">
                    <a:pos x="14" y="52"/>
                  </a:cxn>
                  <a:cxn ang="0">
                    <a:pos x="7" y="70"/>
                  </a:cxn>
                  <a:cxn ang="0">
                    <a:pos x="0" y="81"/>
                  </a:cxn>
                  <a:cxn ang="0">
                    <a:pos x="10" y="91"/>
                  </a:cxn>
                  <a:cxn ang="0">
                    <a:pos x="33" y="94"/>
                  </a:cxn>
                  <a:cxn ang="0">
                    <a:pos x="42" y="97"/>
                  </a:cxn>
                  <a:cxn ang="0">
                    <a:pos x="52" y="93"/>
                  </a:cxn>
                  <a:cxn ang="0">
                    <a:pos x="67" y="89"/>
                  </a:cxn>
                  <a:cxn ang="0">
                    <a:pos x="88" y="83"/>
                  </a:cxn>
                  <a:cxn ang="0">
                    <a:pos x="101" y="90"/>
                  </a:cxn>
                  <a:cxn ang="0">
                    <a:pos x="115" y="107"/>
                  </a:cxn>
                  <a:cxn ang="0">
                    <a:pos x="124" y="124"/>
                  </a:cxn>
                  <a:cxn ang="0">
                    <a:pos x="109" y="123"/>
                  </a:cxn>
                  <a:cxn ang="0">
                    <a:pos x="102" y="137"/>
                  </a:cxn>
                  <a:cxn ang="0">
                    <a:pos x="104" y="148"/>
                  </a:cxn>
                  <a:cxn ang="0">
                    <a:pos x="118" y="148"/>
                  </a:cxn>
                  <a:cxn ang="0">
                    <a:pos x="125" y="137"/>
                  </a:cxn>
                  <a:cxn ang="0">
                    <a:pos x="139" y="120"/>
                  </a:cxn>
                  <a:cxn ang="0">
                    <a:pos x="159" y="118"/>
                  </a:cxn>
                  <a:cxn ang="0">
                    <a:pos x="159" y="128"/>
                  </a:cxn>
                  <a:cxn ang="0">
                    <a:pos x="183" y="130"/>
                  </a:cxn>
                  <a:cxn ang="0">
                    <a:pos x="173" y="138"/>
                  </a:cxn>
                  <a:cxn ang="0">
                    <a:pos x="171" y="147"/>
                  </a:cxn>
                  <a:cxn ang="0">
                    <a:pos x="179" y="161"/>
                  </a:cxn>
                  <a:cxn ang="0">
                    <a:pos x="193" y="160"/>
                  </a:cxn>
                  <a:cxn ang="0">
                    <a:pos x="209" y="154"/>
                  </a:cxn>
                  <a:cxn ang="0">
                    <a:pos x="230" y="151"/>
                  </a:cxn>
                  <a:cxn ang="0">
                    <a:pos x="213" y="147"/>
                  </a:cxn>
                  <a:cxn ang="0">
                    <a:pos x="203" y="141"/>
                  </a:cxn>
                  <a:cxn ang="0">
                    <a:pos x="207" y="126"/>
                  </a:cxn>
                  <a:cxn ang="0">
                    <a:pos x="242" y="114"/>
                  </a:cxn>
                  <a:cxn ang="0">
                    <a:pos x="253" y="104"/>
                  </a:cxn>
                </a:cxnLst>
                <a:rect l="0" t="0" r="r" b="b"/>
                <a:pathLst>
                  <a:path w="286" h="164">
                    <a:moveTo>
                      <a:pt x="254" y="103"/>
                    </a:moveTo>
                    <a:lnTo>
                      <a:pt x="254" y="103"/>
                    </a:lnTo>
                    <a:lnTo>
                      <a:pt x="257" y="101"/>
                    </a:lnTo>
                    <a:lnTo>
                      <a:pt x="260" y="98"/>
                    </a:lnTo>
                    <a:lnTo>
                      <a:pt x="264" y="96"/>
                    </a:lnTo>
                    <a:lnTo>
                      <a:pt x="267" y="94"/>
                    </a:lnTo>
                    <a:lnTo>
                      <a:pt x="267" y="94"/>
                    </a:lnTo>
                    <a:lnTo>
                      <a:pt x="274" y="96"/>
                    </a:lnTo>
                    <a:lnTo>
                      <a:pt x="279" y="96"/>
                    </a:lnTo>
                    <a:lnTo>
                      <a:pt x="280" y="94"/>
                    </a:lnTo>
                    <a:lnTo>
                      <a:pt x="280" y="94"/>
                    </a:lnTo>
                    <a:lnTo>
                      <a:pt x="281" y="90"/>
                    </a:lnTo>
                    <a:lnTo>
                      <a:pt x="283" y="86"/>
                    </a:lnTo>
                    <a:lnTo>
                      <a:pt x="283" y="86"/>
                    </a:lnTo>
                    <a:lnTo>
                      <a:pt x="280" y="83"/>
                    </a:lnTo>
                    <a:lnTo>
                      <a:pt x="280" y="80"/>
                    </a:lnTo>
                    <a:lnTo>
                      <a:pt x="280" y="79"/>
                    </a:lnTo>
                    <a:lnTo>
                      <a:pt x="280" y="79"/>
                    </a:lnTo>
                    <a:lnTo>
                      <a:pt x="280" y="79"/>
                    </a:lnTo>
                    <a:lnTo>
                      <a:pt x="283" y="77"/>
                    </a:lnTo>
                    <a:lnTo>
                      <a:pt x="284" y="77"/>
                    </a:lnTo>
                    <a:lnTo>
                      <a:pt x="286" y="76"/>
                    </a:lnTo>
                    <a:lnTo>
                      <a:pt x="286" y="76"/>
                    </a:lnTo>
                    <a:lnTo>
                      <a:pt x="284" y="74"/>
                    </a:lnTo>
                    <a:lnTo>
                      <a:pt x="283" y="73"/>
                    </a:lnTo>
                    <a:lnTo>
                      <a:pt x="281" y="70"/>
                    </a:lnTo>
                    <a:lnTo>
                      <a:pt x="281" y="70"/>
                    </a:lnTo>
                    <a:lnTo>
                      <a:pt x="284" y="67"/>
                    </a:lnTo>
                    <a:lnTo>
                      <a:pt x="286" y="66"/>
                    </a:lnTo>
                    <a:lnTo>
                      <a:pt x="286" y="64"/>
                    </a:lnTo>
                    <a:lnTo>
                      <a:pt x="286" y="64"/>
                    </a:lnTo>
                    <a:lnTo>
                      <a:pt x="284" y="62"/>
                    </a:lnTo>
                    <a:lnTo>
                      <a:pt x="283" y="62"/>
                    </a:lnTo>
                    <a:lnTo>
                      <a:pt x="277" y="59"/>
                    </a:lnTo>
                    <a:lnTo>
                      <a:pt x="277" y="59"/>
                    </a:lnTo>
                    <a:lnTo>
                      <a:pt x="273" y="57"/>
                    </a:lnTo>
                    <a:lnTo>
                      <a:pt x="270" y="56"/>
                    </a:lnTo>
                    <a:lnTo>
                      <a:pt x="263" y="54"/>
                    </a:lnTo>
                    <a:lnTo>
                      <a:pt x="263" y="54"/>
                    </a:lnTo>
                    <a:lnTo>
                      <a:pt x="259" y="53"/>
                    </a:lnTo>
                    <a:lnTo>
                      <a:pt x="254" y="53"/>
                    </a:lnTo>
                    <a:lnTo>
                      <a:pt x="252" y="53"/>
                    </a:lnTo>
                    <a:lnTo>
                      <a:pt x="250" y="53"/>
                    </a:lnTo>
                    <a:lnTo>
                      <a:pt x="250" y="53"/>
                    </a:lnTo>
                    <a:lnTo>
                      <a:pt x="247" y="49"/>
                    </a:lnTo>
                    <a:lnTo>
                      <a:pt x="243" y="44"/>
                    </a:lnTo>
                    <a:lnTo>
                      <a:pt x="243" y="44"/>
                    </a:lnTo>
                    <a:lnTo>
                      <a:pt x="242" y="43"/>
                    </a:lnTo>
                    <a:lnTo>
                      <a:pt x="239" y="43"/>
                    </a:lnTo>
                    <a:lnTo>
                      <a:pt x="235" y="44"/>
                    </a:lnTo>
                    <a:lnTo>
                      <a:pt x="235" y="44"/>
                    </a:lnTo>
                    <a:lnTo>
                      <a:pt x="230" y="46"/>
                    </a:lnTo>
                    <a:lnTo>
                      <a:pt x="226" y="46"/>
                    </a:lnTo>
                    <a:lnTo>
                      <a:pt x="226" y="46"/>
                    </a:lnTo>
                    <a:lnTo>
                      <a:pt x="222" y="43"/>
                    </a:lnTo>
                    <a:lnTo>
                      <a:pt x="220" y="42"/>
                    </a:lnTo>
                    <a:lnTo>
                      <a:pt x="217" y="42"/>
                    </a:lnTo>
                    <a:lnTo>
                      <a:pt x="217" y="42"/>
                    </a:lnTo>
                    <a:lnTo>
                      <a:pt x="213" y="42"/>
                    </a:lnTo>
                    <a:lnTo>
                      <a:pt x="212" y="40"/>
                    </a:lnTo>
                    <a:lnTo>
                      <a:pt x="212" y="39"/>
                    </a:lnTo>
                    <a:lnTo>
                      <a:pt x="212" y="39"/>
                    </a:lnTo>
                    <a:lnTo>
                      <a:pt x="212" y="36"/>
                    </a:lnTo>
                    <a:lnTo>
                      <a:pt x="210" y="32"/>
                    </a:lnTo>
                    <a:lnTo>
                      <a:pt x="205" y="26"/>
                    </a:lnTo>
                    <a:lnTo>
                      <a:pt x="205" y="26"/>
                    </a:lnTo>
                    <a:lnTo>
                      <a:pt x="199" y="26"/>
                    </a:lnTo>
                    <a:lnTo>
                      <a:pt x="195" y="25"/>
                    </a:lnTo>
                    <a:lnTo>
                      <a:pt x="193" y="23"/>
                    </a:lnTo>
                    <a:lnTo>
                      <a:pt x="193" y="23"/>
                    </a:lnTo>
                    <a:lnTo>
                      <a:pt x="190" y="19"/>
                    </a:lnTo>
                    <a:lnTo>
                      <a:pt x="189" y="16"/>
                    </a:lnTo>
                    <a:lnTo>
                      <a:pt x="189" y="15"/>
                    </a:lnTo>
                    <a:lnTo>
                      <a:pt x="189" y="15"/>
                    </a:lnTo>
                    <a:lnTo>
                      <a:pt x="190" y="12"/>
                    </a:lnTo>
                    <a:lnTo>
                      <a:pt x="189" y="9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5" y="0"/>
                    </a:lnTo>
                    <a:lnTo>
                      <a:pt x="180" y="0"/>
                    </a:lnTo>
                    <a:lnTo>
                      <a:pt x="175" y="0"/>
                    </a:lnTo>
                    <a:lnTo>
                      <a:pt x="175" y="0"/>
                    </a:lnTo>
                    <a:lnTo>
                      <a:pt x="169" y="0"/>
                    </a:lnTo>
                    <a:lnTo>
                      <a:pt x="166" y="0"/>
                    </a:lnTo>
                    <a:lnTo>
                      <a:pt x="163" y="2"/>
                    </a:lnTo>
                    <a:lnTo>
                      <a:pt x="163" y="2"/>
                    </a:lnTo>
                    <a:lnTo>
                      <a:pt x="161" y="3"/>
                    </a:lnTo>
                    <a:lnTo>
                      <a:pt x="158" y="5"/>
                    </a:lnTo>
                    <a:lnTo>
                      <a:pt x="156" y="5"/>
                    </a:lnTo>
                    <a:lnTo>
                      <a:pt x="156" y="5"/>
                    </a:lnTo>
                    <a:lnTo>
                      <a:pt x="153" y="5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45" y="5"/>
                    </a:lnTo>
                    <a:lnTo>
                      <a:pt x="142" y="6"/>
                    </a:lnTo>
                    <a:lnTo>
                      <a:pt x="142" y="6"/>
                    </a:lnTo>
                    <a:lnTo>
                      <a:pt x="136" y="9"/>
                    </a:lnTo>
                    <a:lnTo>
                      <a:pt x="134" y="13"/>
                    </a:lnTo>
                    <a:lnTo>
                      <a:pt x="132" y="16"/>
                    </a:lnTo>
                    <a:lnTo>
                      <a:pt x="132" y="16"/>
                    </a:lnTo>
                    <a:lnTo>
                      <a:pt x="131" y="20"/>
                    </a:lnTo>
                    <a:lnTo>
                      <a:pt x="131" y="22"/>
                    </a:lnTo>
                    <a:lnTo>
                      <a:pt x="129" y="22"/>
                    </a:lnTo>
                    <a:lnTo>
                      <a:pt x="129" y="22"/>
                    </a:lnTo>
                    <a:lnTo>
                      <a:pt x="126" y="20"/>
                    </a:lnTo>
                    <a:lnTo>
                      <a:pt x="122" y="19"/>
                    </a:lnTo>
                    <a:lnTo>
                      <a:pt x="115" y="20"/>
                    </a:lnTo>
                    <a:lnTo>
                      <a:pt x="115" y="20"/>
                    </a:lnTo>
                    <a:lnTo>
                      <a:pt x="112" y="20"/>
                    </a:lnTo>
                    <a:lnTo>
                      <a:pt x="109" y="17"/>
                    </a:lnTo>
                    <a:lnTo>
                      <a:pt x="106" y="16"/>
                    </a:lnTo>
                    <a:lnTo>
                      <a:pt x="104" y="17"/>
                    </a:lnTo>
                    <a:lnTo>
                      <a:pt x="104" y="17"/>
                    </a:lnTo>
                    <a:lnTo>
                      <a:pt x="101" y="17"/>
                    </a:lnTo>
                    <a:lnTo>
                      <a:pt x="98" y="16"/>
                    </a:lnTo>
                    <a:lnTo>
                      <a:pt x="95" y="16"/>
                    </a:lnTo>
                    <a:lnTo>
                      <a:pt x="94" y="16"/>
                    </a:lnTo>
                    <a:lnTo>
                      <a:pt x="94" y="16"/>
                    </a:lnTo>
                    <a:lnTo>
                      <a:pt x="92" y="17"/>
                    </a:lnTo>
                    <a:lnTo>
                      <a:pt x="89" y="17"/>
                    </a:lnTo>
                    <a:lnTo>
                      <a:pt x="82" y="15"/>
                    </a:lnTo>
                    <a:lnTo>
                      <a:pt x="82" y="15"/>
                    </a:lnTo>
                    <a:lnTo>
                      <a:pt x="79" y="13"/>
                    </a:lnTo>
                    <a:lnTo>
                      <a:pt x="75" y="13"/>
                    </a:lnTo>
                    <a:lnTo>
                      <a:pt x="71" y="13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4" y="10"/>
                    </a:lnTo>
                    <a:lnTo>
                      <a:pt x="55" y="9"/>
                    </a:lnTo>
                    <a:lnTo>
                      <a:pt x="41" y="9"/>
                    </a:lnTo>
                    <a:lnTo>
                      <a:pt x="41" y="9"/>
                    </a:lnTo>
                    <a:lnTo>
                      <a:pt x="37" y="9"/>
                    </a:lnTo>
                    <a:lnTo>
                      <a:pt x="34" y="10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28" y="16"/>
                    </a:lnTo>
                    <a:lnTo>
                      <a:pt x="25" y="17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23" y="22"/>
                    </a:lnTo>
                    <a:lnTo>
                      <a:pt x="23" y="22"/>
                    </a:lnTo>
                    <a:lnTo>
                      <a:pt x="27" y="30"/>
                    </a:lnTo>
                    <a:lnTo>
                      <a:pt x="30" y="34"/>
                    </a:lnTo>
                    <a:lnTo>
                      <a:pt x="30" y="37"/>
                    </a:lnTo>
                    <a:lnTo>
                      <a:pt x="30" y="37"/>
                    </a:lnTo>
                    <a:lnTo>
                      <a:pt x="27" y="40"/>
                    </a:lnTo>
                    <a:lnTo>
                      <a:pt x="25" y="42"/>
                    </a:lnTo>
                    <a:lnTo>
                      <a:pt x="23" y="43"/>
                    </a:lnTo>
                    <a:lnTo>
                      <a:pt x="23" y="43"/>
                    </a:lnTo>
                    <a:lnTo>
                      <a:pt x="14" y="52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8" y="64"/>
                    </a:lnTo>
                    <a:lnTo>
                      <a:pt x="8" y="67"/>
                    </a:lnTo>
                    <a:lnTo>
                      <a:pt x="7" y="70"/>
                    </a:lnTo>
                    <a:lnTo>
                      <a:pt x="7" y="70"/>
                    </a:lnTo>
                    <a:lnTo>
                      <a:pt x="3" y="76"/>
                    </a:lnTo>
                    <a:lnTo>
                      <a:pt x="1" y="79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1" y="84"/>
                    </a:lnTo>
                    <a:lnTo>
                      <a:pt x="3" y="86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10" y="91"/>
                    </a:lnTo>
                    <a:lnTo>
                      <a:pt x="10" y="91"/>
                    </a:lnTo>
                    <a:lnTo>
                      <a:pt x="17" y="91"/>
                    </a:lnTo>
                    <a:lnTo>
                      <a:pt x="17" y="91"/>
                    </a:lnTo>
                    <a:lnTo>
                      <a:pt x="24" y="93"/>
                    </a:lnTo>
                    <a:lnTo>
                      <a:pt x="33" y="94"/>
                    </a:lnTo>
                    <a:lnTo>
                      <a:pt x="33" y="94"/>
                    </a:lnTo>
                    <a:lnTo>
                      <a:pt x="38" y="94"/>
                    </a:lnTo>
                    <a:lnTo>
                      <a:pt x="42" y="97"/>
                    </a:lnTo>
                    <a:lnTo>
                      <a:pt x="42" y="97"/>
                    </a:lnTo>
                    <a:lnTo>
                      <a:pt x="42" y="97"/>
                    </a:lnTo>
                    <a:lnTo>
                      <a:pt x="45" y="97"/>
                    </a:lnTo>
                    <a:lnTo>
                      <a:pt x="50" y="94"/>
                    </a:lnTo>
                    <a:lnTo>
                      <a:pt x="50" y="94"/>
                    </a:lnTo>
                    <a:lnTo>
                      <a:pt x="51" y="93"/>
                    </a:lnTo>
                    <a:lnTo>
                      <a:pt x="52" y="93"/>
                    </a:lnTo>
                    <a:lnTo>
                      <a:pt x="57" y="94"/>
                    </a:lnTo>
                    <a:lnTo>
                      <a:pt x="57" y="94"/>
                    </a:lnTo>
                    <a:lnTo>
                      <a:pt x="62" y="93"/>
                    </a:lnTo>
                    <a:lnTo>
                      <a:pt x="67" y="89"/>
                    </a:lnTo>
                    <a:lnTo>
                      <a:pt x="67" y="89"/>
                    </a:lnTo>
                    <a:lnTo>
                      <a:pt x="70" y="87"/>
                    </a:lnTo>
                    <a:lnTo>
                      <a:pt x="75" y="84"/>
                    </a:lnTo>
                    <a:lnTo>
                      <a:pt x="85" y="83"/>
                    </a:lnTo>
                    <a:lnTo>
                      <a:pt x="85" y="83"/>
                    </a:lnTo>
                    <a:lnTo>
                      <a:pt x="88" y="83"/>
                    </a:lnTo>
                    <a:lnTo>
                      <a:pt x="92" y="86"/>
                    </a:lnTo>
                    <a:lnTo>
                      <a:pt x="95" y="89"/>
                    </a:lnTo>
                    <a:lnTo>
                      <a:pt x="98" y="90"/>
                    </a:lnTo>
                    <a:lnTo>
                      <a:pt x="98" y="90"/>
                    </a:lnTo>
                    <a:lnTo>
                      <a:pt x="101" y="90"/>
                    </a:lnTo>
                    <a:lnTo>
                      <a:pt x="105" y="91"/>
                    </a:lnTo>
                    <a:lnTo>
                      <a:pt x="108" y="94"/>
                    </a:lnTo>
                    <a:lnTo>
                      <a:pt x="109" y="98"/>
                    </a:lnTo>
                    <a:lnTo>
                      <a:pt x="109" y="98"/>
                    </a:lnTo>
                    <a:lnTo>
                      <a:pt x="115" y="107"/>
                    </a:lnTo>
                    <a:lnTo>
                      <a:pt x="119" y="114"/>
                    </a:lnTo>
                    <a:lnTo>
                      <a:pt x="119" y="114"/>
                    </a:lnTo>
                    <a:lnTo>
                      <a:pt x="122" y="120"/>
                    </a:lnTo>
                    <a:lnTo>
                      <a:pt x="124" y="124"/>
                    </a:lnTo>
                    <a:lnTo>
                      <a:pt x="124" y="124"/>
                    </a:lnTo>
                    <a:lnTo>
                      <a:pt x="122" y="126"/>
                    </a:lnTo>
                    <a:lnTo>
                      <a:pt x="121" y="124"/>
                    </a:lnTo>
                    <a:lnTo>
                      <a:pt x="112" y="123"/>
                    </a:lnTo>
                    <a:lnTo>
                      <a:pt x="112" y="123"/>
                    </a:lnTo>
                    <a:lnTo>
                      <a:pt x="109" y="123"/>
                    </a:lnTo>
                    <a:lnTo>
                      <a:pt x="108" y="124"/>
                    </a:lnTo>
                    <a:lnTo>
                      <a:pt x="106" y="130"/>
                    </a:lnTo>
                    <a:lnTo>
                      <a:pt x="106" y="130"/>
                    </a:lnTo>
                    <a:lnTo>
                      <a:pt x="105" y="133"/>
                    </a:lnTo>
                    <a:lnTo>
                      <a:pt x="102" y="137"/>
                    </a:lnTo>
                    <a:lnTo>
                      <a:pt x="97" y="144"/>
                    </a:lnTo>
                    <a:lnTo>
                      <a:pt x="97" y="144"/>
                    </a:lnTo>
                    <a:lnTo>
                      <a:pt x="97" y="145"/>
                    </a:lnTo>
                    <a:lnTo>
                      <a:pt x="98" y="147"/>
                    </a:lnTo>
                    <a:lnTo>
                      <a:pt x="104" y="148"/>
                    </a:lnTo>
                    <a:lnTo>
                      <a:pt x="104" y="148"/>
                    </a:lnTo>
                    <a:lnTo>
                      <a:pt x="108" y="147"/>
                    </a:lnTo>
                    <a:lnTo>
                      <a:pt x="112" y="144"/>
                    </a:lnTo>
                    <a:lnTo>
                      <a:pt x="112" y="144"/>
                    </a:lnTo>
                    <a:lnTo>
                      <a:pt x="118" y="148"/>
                    </a:lnTo>
                    <a:lnTo>
                      <a:pt x="118" y="148"/>
                    </a:lnTo>
                    <a:lnTo>
                      <a:pt x="118" y="144"/>
                    </a:lnTo>
                    <a:lnTo>
                      <a:pt x="119" y="141"/>
                    </a:lnTo>
                    <a:lnTo>
                      <a:pt x="125" y="137"/>
                    </a:lnTo>
                    <a:lnTo>
                      <a:pt x="125" y="137"/>
                    </a:lnTo>
                    <a:lnTo>
                      <a:pt x="129" y="131"/>
                    </a:lnTo>
                    <a:lnTo>
                      <a:pt x="132" y="127"/>
                    </a:lnTo>
                    <a:lnTo>
                      <a:pt x="135" y="123"/>
                    </a:lnTo>
                    <a:lnTo>
                      <a:pt x="139" y="120"/>
                    </a:lnTo>
                    <a:lnTo>
                      <a:pt x="139" y="120"/>
                    </a:lnTo>
                    <a:lnTo>
                      <a:pt x="146" y="118"/>
                    </a:lnTo>
                    <a:lnTo>
                      <a:pt x="151" y="117"/>
                    </a:lnTo>
                    <a:lnTo>
                      <a:pt x="156" y="117"/>
                    </a:lnTo>
                    <a:lnTo>
                      <a:pt x="156" y="117"/>
                    </a:lnTo>
                    <a:lnTo>
                      <a:pt x="159" y="118"/>
                    </a:lnTo>
                    <a:lnTo>
                      <a:pt x="161" y="120"/>
                    </a:lnTo>
                    <a:lnTo>
                      <a:pt x="159" y="123"/>
                    </a:lnTo>
                    <a:lnTo>
                      <a:pt x="156" y="126"/>
                    </a:lnTo>
                    <a:lnTo>
                      <a:pt x="156" y="127"/>
                    </a:lnTo>
                    <a:lnTo>
                      <a:pt x="159" y="128"/>
                    </a:lnTo>
                    <a:lnTo>
                      <a:pt x="159" y="128"/>
                    </a:lnTo>
                    <a:lnTo>
                      <a:pt x="165" y="130"/>
                    </a:lnTo>
                    <a:lnTo>
                      <a:pt x="173" y="130"/>
                    </a:lnTo>
                    <a:lnTo>
                      <a:pt x="180" y="130"/>
                    </a:lnTo>
                    <a:lnTo>
                      <a:pt x="183" y="130"/>
                    </a:lnTo>
                    <a:lnTo>
                      <a:pt x="185" y="131"/>
                    </a:lnTo>
                    <a:lnTo>
                      <a:pt x="185" y="131"/>
                    </a:lnTo>
                    <a:lnTo>
                      <a:pt x="183" y="134"/>
                    </a:lnTo>
                    <a:lnTo>
                      <a:pt x="182" y="135"/>
                    </a:lnTo>
                    <a:lnTo>
                      <a:pt x="173" y="138"/>
                    </a:lnTo>
                    <a:lnTo>
                      <a:pt x="166" y="141"/>
                    </a:lnTo>
                    <a:lnTo>
                      <a:pt x="163" y="144"/>
                    </a:lnTo>
                    <a:lnTo>
                      <a:pt x="163" y="144"/>
                    </a:lnTo>
                    <a:lnTo>
                      <a:pt x="165" y="145"/>
                    </a:lnTo>
                    <a:lnTo>
                      <a:pt x="171" y="147"/>
                    </a:lnTo>
                    <a:lnTo>
                      <a:pt x="179" y="151"/>
                    </a:lnTo>
                    <a:lnTo>
                      <a:pt x="179" y="151"/>
                    </a:lnTo>
                    <a:lnTo>
                      <a:pt x="180" y="154"/>
                    </a:lnTo>
                    <a:lnTo>
                      <a:pt x="180" y="157"/>
                    </a:lnTo>
                    <a:lnTo>
                      <a:pt x="179" y="161"/>
                    </a:lnTo>
                    <a:lnTo>
                      <a:pt x="180" y="164"/>
                    </a:lnTo>
                    <a:lnTo>
                      <a:pt x="180" y="164"/>
                    </a:lnTo>
                    <a:lnTo>
                      <a:pt x="182" y="164"/>
                    </a:lnTo>
                    <a:lnTo>
                      <a:pt x="185" y="164"/>
                    </a:lnTo>
                    <a:lnTo>
                      <a:pt x="193" y="160"/>
                    </a:lnTo>
                    <a:lnTo>
                      <a:pt x="193" y="160"/>
                    </a:lnTo>
                    <a:lnTo>
                      <a:pt x="196" y="158"/>
                    </a:lnTo>
                    <a:lnTo>
                      <a:pt x="200" y="157"/>
                    </a:lnTo>
                    <a:lnTo>
                      <a:pt x="205" y="155"/>
                    </a:lnTo>
                    <a:lnTo>
                      <a:pt x="209" y="154"/>
                    </a:lnTo>
                    <a:lnTo>
                      <a:pt x="209" y="154"/>
                    </a:lnTo>
                    <a:lnTo>
                      <a:pt x="215" y="151"/>
                    </a:lnTo>
                    <a:lnTo>
                      <a:pt x="220" y="151"/>
                    </a:lnTo>
                    <a:lnTo>
                      <a:pt x="226" y="151"/>
                    </a:lnTo>
                    <a:lnTo>
                      <a:pt x="230" y="151"/>
                    </a:lnTo>
                    <a:lnTo>
                      <a:pt x="230" y="151"/>
                    </a:lnTo>
                    <a:lnTo>
                      <a:pt x="230" y="148"/>
                    </a:lnTo>
                    <a:lnTo>
                      <a:pt x="227" y="147"/>
                    </a:lnTo>
                    <a:lnTo>
                      <a:pt x="222" y="147"/>
                    </a:lnTo>
                    <a:lnTo>
                      <a:pt x="213" y="147"/>
                    </a:lnTo>
                    <a:lnTo>
                      <a:pt x="213" y="147"/>
                    </a:lnTo>
                    <a:lnTo>
                      <a:pt x="209" y="145"/>
                    </a:lnTo>
                    <a:lnTo>
                      <a:pt x="206" y="145"/>
                    </a:lnTo>
                    <a:lnTo>
                      <a:pt x="205" y="143"/>
                    </a:lnTo>
                    <a:lnTo>
                      <a:pt x="203" y="141"/>
                    </a:lnTo>
                    <a:lnTo>
                      <a:pt x="200" y="137"/>
                    </a:lnTo>
                    <a:lnTo>
                      <a:pt x="200" y="133"/>
                    </a:lnTo>
                    <a:lnTo>
                      <a:pt x="200" y="133"/>
                    </a:lnTo>
                    <a:lnTo>
                      <a:pt x="203" y="130"/>
                    </a:lnTo>
                    <a:lnTo>
                      <a:pt x="207" y="126"/>
                    </a:lnTo>
                    <a:lnTo>
                      <a:pt x="215" y="123"/>
                    </a:lnTo>
                    <a:lnTo>
                      <a:pt x="220" y="120"/>
                    </a:lnTo>
                    <a:lnTo>
                      <a:pt x="220" y="120"/>
                    </a:lnTo>
                    <a:lnTo>
                      <a:pt x="232" y="118"/>
                    </a:lnTo>
                    <a:lnTo>
                      <a:pt x="242" y="114"/>
                    </a:lnTo>
                    <a:lnTo>
                      <a:pt x="242" y="114"/>
                    </a:lnTo>
                    <a:lnTo>
                      <a:pt x="254" y="111"/>
                    </a:lnTo>
                    <a:lnTo>
                      <a:pt x="254" y="111"/>
                    </a:lnTo>
                    <a:lnTo>
                      <a:pt x="253" y="106"/>
                    </a:lnTo>
                    <a:lnTo>
                      <a:pt x="253" y="104"/>
                    </a:lnTo>
                    <a:lnTo>
                      <a:pt x="254" y="103"/>
                    </a:lnTo>
                    <a:lnTo>
                      <a:pt x="254" y="10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5" name="Belarus">
                <a:extLst>
                  <a:ext uri="{FF2B5EF4-FFF2-40B4-BE49-F238E27FC236}">
                    <a16:creationId xmlns:a16="http://schemas.microsoft.com/office/drawing/2014/main" id="{A5C1C3D0-216C-A551-05C8-6D7B94DFF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1006" y="1896692"/>
                <a:ext cx="229109" cy="164529"/>
              </a:xfrm>
              <a:custGeom>
                <a:avLst/>
                <a:gdLst/>
                <a:ahLst/>
                <a:cxnLst>
                  <a:cxn ang="0">
                    <a:pos x="138" y="51"/>
                  </a:cxn>
                  <a:cxn ang="0">
                    <a:pos x="131" y="44"/>
                  </a:cxn>
                  <a:cxn ang="0">
                    <a:pos x="128" y="40"/>
                  </a:cxn>
                  <a:cxn ang="0">
                    <a:pos x="124" y="34"/>
                  </a:cxn>
                  <a:cxn ang="0">
                    <a:pos x="122" y="23"/>
                  </a:cxn>
                  <a:cxn ang="0">
                    <a:pos x="122" y="13"/>
                  </a:cxn>
                  <a:cxn ang="0">
                    <a:pos x="114" y="9"/>
                  </a:cxn>
                  <a:cxn ang="0">
                    <a:pos x="105" y="7"/>
                  </a:cxn>
                  <a:cxn ang="0">
                    <a:pos x="97" y="7"/>
                  </a:cxn>
                  <a:cxn ang="0">
                    <a:pos x="91" y="3"/>
                  </a:cxn>
                  <a:cxn ang="0">
                    <a:pos x="87" y="4"/>
                  </a:cxn>
                  <a:cxn ang="0">
                    <a:pos x="81" y="1"/>
                  </a:cxn>
                  <a:cxn ang="0">
                    <a:pos x="75" y="1"/>
                  </a:cxn>
                  <a:cxn ang="0">
                    <a:pos x="71" y="7"/>
                  </a:cxn>
                  <a:cxn ang="0">
                    <a:pos x="62" y="7"/>
                  </a:cxn>
                  <a:cxn ang="0">
                    <a:pos x="58" y="9"/>
                  </a:cxn>
                  <a:cxn ang="0">
                    <a:pos x="54" y="17"/>
                  </a:cxn>
                  <a:cxn ang="0">
                    <a:pos x="51" y="24"/>
                  </a:cxn>
                  <a:cxn ang="0">
                    <a:pos x="48" y="26"/>
                  </a:cxn>
                  <a:cxn ang="0">
                    <a:pos x="47" y="28"/>
                  </a:cxn>
                  <a:cxn ang="0">
                    <a:pos x="38" y="36"/>
                  </a:cxn>
                  <a:cxn ang="0">
                    <a:pos x="35" y="43"/>
                  </a:cxn>
                  <a:cxn ang="0">
                    <a:pos x="27" y="46"/>
                  </a:cxn>
                  <a:cxn ang="0">
                    <a:pos x="23" y="50"/>
                  </a:cxn>
                  <a:cxn ang="0">
                    <a:pos x="17" y="50"/>
                  </a:cxn>
                  <a:cxn ang="0">
                    <a:pos x="6" y="51"/>
                  </a:cxn>
                  <a:cxn ang="0">
                    <a:pos x="6" y="58"/>
                  </a:cxn>
                  <a:cxn ang="0">
                    <a:pos x="8" y="63"/>
                  </a:cxn>
                  <a:cxn ang="0">
                    <a:pos x="10" y="74"/>
                  </a:cxn>
                  <a:cxn ang="0">
                    <a:pos x="3" y="81"/>
                  </a:cxn>
                  <a:cxn ang="0">
                    <a:pos x="0" y="85"/>
                  </a:cxn>
                  <a:cxn ang="0">
                    <a:pos x="4" y="91"/>
                  </a:cxn>
                  <a:cxn ang="0">
                    <a:pos x="4" y="102"/>
                  </a:cxn>
                  <a:cxn ang="0">
                    <a:pos x="11" y="101"/>
                  </a:cxn>
                  <a:cxn ang="0">
                    <a:pos x="17" y="95"/>
                  </a:cxn>
                  <a:cxn ang="0">
                    <a:pos x="24" y="94"/>
                  </a:cxn>
                  <a:cxn ang="0">
                    <a:pos x="51" y="97"/>
                  </a:cxn>
                  <a:cxn ang="0">
                    <a:pos x="58" y="98"/>
                  </a:cxn>
                  <a:cxn ang="0">
                    <a:pos x="65" y="100"/>
                  </a:cxn>
                  <a:cxn ang="0">
                    <a:pos x="77" y="101"/>
                  </a:cxn>
                  <a:cxn ang="0">
                    <a:pos x="81" y="101"/>
                  </a:cxn>
                  <a:cxn ang="0">
                    <a:pos x="87" y="102"/>
                  </a:cxn>
                  <a:cxn ang="0">
                    <a:pos x="95" y="105"/>
                  </a:cxn>
                  <a:cxn ang="0">
                    <a:pos x="105" y="104"/>
                  </a:cxn>
                  <a:cxn ang="0">
                    <a:pos x="112" y="107"/>
                  </a:cxn>
                  <a:cxn ang="0">
                    <a:pos x="115" y="101"/>
                  </a:cxn>
                  <a:cxn ang="0">
                    <a:pos x="119" y="94"/>
                  </a:cxn>
                  <a:cxn ang="0">
                    <a:pos x="128" y="90"/>
                  </a:cxn>
                  <a:cxn ang="0">
                    <a:pos x="132" y="81"/>
                  </a:cxn>
                  <a:cxn ang="0">
                    <a:pos x="129" y="70"/>
                  </a:cxn>
                  <a:cxn ang="0">
                    <a:pos x="132" y="67"/>
                  </a:cxn>
                  <a:cxn ang="0">
                    <a:pos x="141" y="68"/>
                  </a:cxn>
                  <a:cxn ang="0">
                    <a:pos x="149" y="64"/>
                  </a:cxn>
                  <a:cxn ang="0">
                    <a:pos x="148" y="58"/>
                  </a:cxn>
                  <a:cxn ang="0">
                    <a:pos x="141" y="53"/>
                  </a:cxn>
                </a:cxnLst>
                <a:rect l="0" t="0" r="r" b="b"/>
                <a:pathLst>
                  <a:path w="149" h="107">
                    <a:moveTo>
                      <a:pt x="141" y="53"/>
                    </a:moveTo>
                    <a:lnTo>
                      <a:pt x="141" y="53"/>
                    </a:lnTo>
                    <a:lnTo>
                      <a:pt x="138" y="51"/>
                    </a:lnTo>
                    <a:lnTo>
                      <a:pt x="136" y="48"/>
                    </a:lnTo>
                    <a:lnTo>
                      <a:pt x="134" y="46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29" y="43"/>
                    </a:lnTo>
                    <a:lnTo>
                      <a:pt x="128" y="40"/>
                    </a:lnTo>
                    <a:lnTo>
                      <a:pt x="126" y="37"/>
                    </a:lnTo>
                    <a:lnTo>
                      <a:pt x="124" y="34"/>
                    </a:lnTo>
                    <a:lnTo>
                      <a:pt x="124" y="34"/>
                    </a:lnTo>
                    <a:lnTo>
                      <a:pt x="122" y="31"/>
                    </a:lnTo>
                    <a:lnTo>
                      <a:pt x="122" y="28"/>
                    </a:lnTo>
                    <a:lnTo>
                      <a:pt x="122" y="23"/>
                    </a:lnTo>
                    <a:lnTo>
                      <a:pt x="122" y="23"/>
                    </a:lnTo>
                    <a:lnTo>
                      <a:pt x="122" y="16"/>
                    </a:lnTo>
                    <a:lnTo>
                      <a:pt x="122" y="13"/>
                    </a:lnTo>
                    <a:lnTo>
                      <a:pt x="121" y="11"/>
                    </a:lnTo>
                    <a:lnTo>
                      <a:pt x="121" y="11"/>
                    </a:lnTo>
                    <a:lnTo>
                      <a:pt x="114" y="9"/>
                    </a:lnTo>
                    <a:lnTo>
                      <a:pt x="109" y="7"/>
                    </a:lnTo>
                    <a:lnTo>
                      <a:pt x="105" y="7"/>
                    </a:lnTo>
                    <a:lnTo>
                      <a:pt x="105" y="7"/>
                    </a:lnTo>
                    <a:lnTo>
                      <a:pt x="101" y="9"/>
                    </a:lnTo>
                    <a:lnTo>
                      <a:pt x="98" y="9"/>
                    </a:lnTo>
                    <a:lnTo>
                      <a:pt x="97" y="7"/>
                    </a:lnTo>
                    <a:lnTo>
                      <a:pt x="97" y="7"/>
                    </a:lnTo>
                    <a:lnTo>
                      <a:pt x="94" y="4"/>
                    </a:lnTo>
                    <a:lnTo>
                      <a:pt x="91" y="3"/>
                    </a:lnTo>
                    <a:lnTo>
                      <a:pt x="89" y="3"/>
                    </a:lnTo>
                    <a:lnTo>
                      <a:pt x="89" y="3"/>
                    </a:lnTo>
                    <a:lnTo>
                      <a:pt x="87" y="4"/>
                    </a:lnTo>
                    <a:lnTo>
                      <a:pt x="84" y="3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2" y="6"/>
                    </a:lnTo>
                    <a:lnTo>
                      <a:pt x="71" y="7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62" y="7"/>
                    </a:lnTo>
                    <a:lnTo>
                      <a:pt x="61" y="7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4" y="13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54" y="21"/>
                    </a:lnTo>
                    <a:lnTo>
                      <a:pt x="53" y="23"/>
                    </a:lnTo>
                    <a:lnTo>
                      <a:pt x="51" y="24"/>
                    </a:lnTo>
                    <a:lnTo>
                      <a:pt x="51" y="24"/>
                    </a:lnTo>
                    <a:lnTo>
                      <a:pt x="50" y="24"/>
                    </a:lnTo>
                    <a:lnTo>
                      <a:pt x="48" y="26"/>
                    </a:lnTo>
                    <a:lnTo>
                      <a:pt x="48" y="27"/>
                    </a:lnTo>
                    <a:lnTo>
                      <a:pt x="47" y="28"/>
                    </a:lnTo>
                    <a:lnTo>
                      <a:pt x="47" y="28"/>
                    </a:lnTo>
                    <a:lnTo>
                      <a:pt x="41" y="31"/>
                    </a:lnTo>
                    <a:lnTo>
                      <a:pt x="38" y="36"/>
                    </a:lnTo>
                    <a:lnTo>
                      <a:pt x="38" y="36"/>
                    </a:lnTo>
                    <a:lnTo>
                      <a:pt x="37" y="40"/>
                    </a:lnTo>
                    <a:lnTo>
                      <a:pt x="37" y="43"/>
                    </a:lnTo>
                    <a:lnTo>
                      <a:pt x="35" y="43"/>
                    </a:lnTo>
                    <a:lnTo>
                      <a:pt x="35" y="43"/>
                    </a:lnTo>
                    <a:lnTo>
                      <a:pt x="31" y="44"/>
                    </a:lnTo>
                    <a:lnTo>
                      <a:pt x="27" y="46"/>
                    </a:lnTo>
                    <a:lnTo>
                      <a:pt x="25" y="47"/>
                    </a:lnTo>
                    <a:lnTo>
                      <a:pt x="25" y="47"/>
                    </a:lnTo>
                    <a:lnTo>
                      <a:pt x="23" y="50"/>
                    </a:lnTo>
                    <a:lnTo>
                      <a:pt x="20" y="50"/>
                    </a:lnTo>
                    <a:lnTo>
                      <a:pt x="17" y="50"/>
                    </a:lnTo>
                    <a:lnTo>
                      <a:pt x="17" y="50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6" y="51"/>
                    </a:lnTo>
                    <a:lnTo>
                      <a:pt x="6" y="51"/>
                    </a:lnTo>
                    <a:lnTo>
                      <a:pt x="4" y="54"/>
                    </a:lnTo>
                    <a:lnTo>
                      <a:pt x="6" y="58"/>
                    </a:lnTo>
                    <a:lnTo>
                      <a:pt x="6" y="61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10" y="65"/>
                    </a:lnTo>
                    <a:lnTo>
                      <a:pt x="10" y="70"/>
                    </a:lnTo>
                    <a:lnTo>
                      <a:pt x="10" y="74"/>
                    </a:lnTo>
                    <a:lnTo>
                      <a:pt x="8" y="77"/>
                    </a:lnTo>
                    <a:lnTo>
                      <a:pt x="8" y="77"/>
                    </a:lnTo>
                    <a:lnTo>
                      <a:pt x="3" y="81"/>
                    </a:lnTo>
                    <a:lnTo>
                      <a:pt x="0" y="82"/>
                    </a:lnTo>
                    <a:lnTo>
                      <a:pt x="0" y="85"/>
                    </a:lnTo>
                    <a:lnTo>
                      <a:pt x="0" y="85"/>
                    </a:lnTo>
                    <a:lnTo>
                      <a:pt x="0" y="87"/>
                    </a:lnTo>
                    <a:lnTo>
                      <a:pt x="3" y="88"/>
                    </a:lnTo>
                    <a:lnTo>
                      <a:pt x="4" y="91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8" y="102"/>
                    </a:lnTo>
                    <a:lnTo>
                      <a:pt x="11" y="101"/>
                    </a:lnTo>
                    <a:lnTo>
                      <a:pt x="13" y="100"/>
                    </a:lnTo>
                    <a:lnTo>
                      <a:pt x="13" y="100"/>
                    </a:lnTo>
                    <a:lnTo>
                      <a:pt x="17" y="95"/>
                    </a:lnTo>
                    <a:lnTo>
                      <a:pt x="20" y="94"/>
                    </a:lnTo>
                    <a:lnTo>
                      <a:pt x="24" y="94"/>
                    </a:lnTo>
                    <a:lnTo>
                      <a:pt x="24" y="94"/>
                    </a:lnTo>
                    <a:lnTo>
                      <a:pt x="38" y="94"/>
                    </a:lnTo>
                    <a:lnTo>
                      <a:pt x="47" y="95"/>
                    </a:lnTo>
                    <a:lnTo>
                      <a:pt x="51" y="97"/>
                    </a:lnTo>
                    <a:lnTo>
                      <a:pt x="51" y="97"/>
                    </a:lnTo>
                    <a:lnTo>
                      <a:pt x="54" y="98"/>
                    </a:lnTo>
                    <a:lnTo>
                      <a:pt x="58" y="98"/>
                    </a:lnTo>
                    <a:lnTo>
                      <a:pt x="62" y="98"/>
                    </a:lnTo>
                    <a:lnTo>
                      <a:pt x="65" y="100"/>
                    </a:lnTo>
                    <a:lnTo>
                      <a:pt x="65" y="100"/>
                    </a:lnTo>
                    <a:lnTo>
                      <a:pt x="72" y="102"/>
                    </a:lnTo>
                    <a:lnTo>
                      <a:pt x="75" y="102"/>
                    </a:lnTo>
                    <a:lnTo>
                      <a:pt x="77" y="101"/>
                    </a:lnTo>
                    <a:lnTo>
                      <a:pt x="77" y="101"/>
                    </a:lnTo>
                    <a:lnTo>
                      <a:pt x="78" y="101"/>
                    </a:lnTo>
                    <a:lnTo>
                      <a:pt x="81" y="101"/>
                    </a:lnTo>
                    <a:lnTo>
                      <a:pt x="84" y="102"/>
                    </a:lnTo>
                    <a:lnTo>
                      <a:pt x="87" y="102"/>
                    </a:lnTo>
                    <a:lnTo>
                      <a:pt x="87" y="102"/>
                    </a:lnTo>
                    <a:lnTo>
                      <a:pt x="89" y="101"/>
                    </a:lnTo>
                    <a:lnTo>
                      <a:pt x="92" y="102"/>
                    </a:lnTo>
                    <a:lnTo>
                      <a:pt x="95" y="105"/>
                    </a:lnTo>
                    <a:lnTo>
                      <a:pt x="98" y="105"/>
                    </a:lnTo>
                    <a:lnTo>
                      <a:pt x="98" y="105"/>
                    </a:lnTo>
                    <a:lnTo>
                      <a:pt x="105" y="104"/>
                    </a:lnTo>
                    <a:lnTo>
                      <a:pt x="109" y="105"/>
                    </a:lnTo>
                    <a:lnTo>
                      <a:pt x="112" y="107"/>
                    </a:lnTo>
                    <a:lnTo>
                      <a:pt x="112" y="107"/>
                    </a:lnTo>
                    <a:lnTo>
                      <a:pt x="114" y="107"/>
                    </a:lnTo>
                    <a:lnTo>
                      <a:pt x="114" y="105"/>
                    </a:lnTo>
                    <a:lnTo>
                      <a:pt x="115" y="101"/>
                    </a:lnTo>
                    <a:lnTo>
                      <a:pt x="115" y="101"/>
                    </a:lnTo>
                    <a:lnTo>
                      <a:pt x="117" y="98"/>
                    </a:lnTo>
                    <a:lnTo>
                      <a:pt x="119" y="94"/>
                    </a:lnTo>
                    <a:lnTo>
                      <a:pt x="125" y="91"/>
                    </a:lnTo>
                    <a:lnTo>
                      <a:pt x="125" y="91"/>
                    </a:lnTo>
                    <a:lnTo>
                      <a:pt x="128" y="90"/>
                    </a:lnTo>
                    <a:lnTo>
                      <a:pt x="135" y="88"/>
                    </a:lnTo>
                    <a:lnTo>
                      <a:pt x="135" y="88"/>
                    </a:lnTo>
                    <a:lnTo>
                      <a:pt x="132" y="81"/>
                    </a:lnTo>
                    <a:lnTo>
                      <a:pt x="132" y="81"/>
                    </a:lnTo>
                    <a:lnTo>
                      <a:pt x="129" y="73"/>
                    </a:lnTo>
                    <a:lnTo>
                      <a:pt x="129" y="70"/>
                    </a:lnTo>
                    <a:lnTo>
                      <a:pt x="129" y="67"/>
                    </a:lnTo>
                    <a:lnTo>
                      <a:pt x="129" y="67"/>
                    </a:lnTo>
                    <a:lnTo>
                      <a:pt x="132" y="67"/>
                    </a:lnTo>
                    <a:lnTo>
                      <a:pt x="135" y="67"/>
                    </a:lnTo>
                    <a:lnTo>
                      <a:pt x="138" y="68"/>
                    </a:lnTo>
                    <a:lnTo>
                      <a:pt x="141" y="68"/>
                    </a:lnTo>
                    <a:lnTo>
                      <a:pt x="141" y="68"/>
                    </a:lnTo>
                    <a:lnTo>
                      <a:pt x="146" y="65"/>
                    </a:lnTo>
                    <a:lnTo>
                      <a:pt x="149" y="64"/>
                    </a:lnTo>
                    <a:lnTo>
                      <a:pt x="149" y="61"/>
                    </a:lnTo>
                    <a:lnTo>
                      <a:pt x="149" y="61"/>
                    </a:lnTo>
                    <a:lnTo>
                      <a:pt x="148" y="58"/>
                    </a:lnTo>
                    <a:lnTo>
                      <a:pt x="146" y="55"/>
                    </a:lnTo>
                    <a:lnTo>
                      <a:pt x="141" y="53"/>
                    </a:lnTo>
                    <a:lnTo>
                      <a:pt x="141" y="5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6" name="Latvia">
                <a:extLst>
                  <a:ext uri="{FF2B5EF4-FFF2-40B4-BE49-F238E27FC236}">
                    <a16:creationId xmlns:a16="http://schemas.microsoft.com/office/drawing/2014/main" id="{180205D3-750C-12BF-43A5-5F7D1E7E3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4114" y="1830572"/>
                <a:ext cx="179904" cy="86108"/>
              </a:xfrm>
              <a:custGeom>
                <a:avLst/>
                <a:gdLst/>
                <a:ahLst/>
                <a:cxnLst>
                  <a:cxn ang="0">
                    <a:pos x="38" y="39"/>
                  </a:cxn>
                  <a:cxn ang="0">
                    <a:pos x="54" y="39"/>
                  </a:cxn>
                  <a:cxn ang="0">
                    <a:pos x="58" y="39"/>
                  </a:cxn>
                  <a:cxn ang="0">
                    <a:pos x="64" y="40"/>
                  </a:cxn>
                  <a:cxn ang="0">
                    <a:pos x="68" y="42"/>
                  </a:cxn>
                  <a:cxn ang="0">
                    <a:pos x="71" y="43"/>
                  </a:cxn>
                  <a:cxn ang="0">
                    <a:pos x="84" y="50"/>
                  </a:cxn>
                  <a:cxn ang="0">
                    <a:pos x="91" y="56"/>
                  </a:cxn>
                  <a:cxn ang="0">
                    <a:pos x="95" y="52"/>
                  </a:cxn>
                  <a:cxn ang="0">
                    <a:pos x="98" y="50"/>
                  </a:cxn>
                  <a:cxn ang="0">
                    <a:pos x="105" y="50"/>
                  </a:cxn>
                  <a:cxn ang="0">
                    <a:pos x="108" y="50"/>
                  </a:cxn>
                  <a:cxn ang="0">
                    <a:pos x="112" y="44"/>
                  </a:cxn>
                  <a:cxn ang="0">
                    <a:pos x="117" y="43"/>
                  </a:cxn>
                  <a:cxn ang="0">
                    <a:pos x="115" y="37"/>
                  </a:cxn>
                  <a:cxn ang="0">
                    <a:pos x="114" y="33"/>
                  </a:cxn>
                  <a:cxn ang="0">
                    <a:pos x="108" y="26"/>
                  </a:cxn>
                  <a:cxn ang="0">
                    <a:pos x="108" y="23"/>
                  </a:cxn>
                  <a:cxn ang="0">
                    <a:pos x="108" y="17"/>
                  </a:cxn>
                  <a:cxn ang="0">
                    <a:pos x="107" y="15"/>
                  </a:cxn>
                  <a:cxn ang="0">
                    <a:pos x="104" y="10"/>
                  </a:cxn>
                  <a:cxn ang="0">
                    <a:pos x="88" y="10"/>
                  </a:cxn>
                  <a:cxn ang="0">
                    <a:pos x="85" y="9"/>
                  </a:cxn>
                  <a:cxn ang="0">
                    <a:pos x="72" y="0"/>
                  </a:cxn>
                  <a:cxn ang="0">
                    <a:pos x="65" y="0"/>
                  </a:cxn>
                  <a:cxn ang="0">
                    <a:pos x="55" y="0"/>
                  </a:cxn>
                  <a:cxn ang="0">
                    <a:pos x="53" y="7"/>
                  </a:cxn>
                  <a:cxn ang="0">
                    <a:pos x="54" y="16"/>
                  </a:cxn>
                  <a:cxn ang="0">
                    <a:pos x="53" y="20"/>
                  </a:cxn>
                  <a:cxn ang="0">
                    <a:pos x="41" y="23"/>
                  </a:cxn>
                  <a:cxn ang="0">
                    <a:pos x="37" y="20"/>
                  </a:cxn>
                  <a:cxn ang="0">
                    <a:pos x="27" y="6"/>
                  </a:cxn>
                  <a:cxn ang="0">
                    <a:pos x="25" y="5"/>
                  </a:cxn>
                  <a:cxn ang="0">
                    <a:pos x="20" y="7"/>
                  </a:cxn>
                  <a:cxn ang="0">
                    <a:pos x="11" y="13"/>
                  </a:cxn>
                  <a:cxn ang="0">
                    <a:pos x="7" y="19"/>
                  </a:cxn>
                  <a:cxn ang="0">
                    <a:pos x="4" y="26"/>
                  </a:cxn>
                  <a:cxn ang="0">
                    <a:pos x="1" y="29"/>
                  </a:cxn>
                  <a:cxn ang="0">
                    <a:pos x="0" y="36"/>
                  </a:cxn>
                  <a:cxn ang="0">
                    <a:pos x="3" y="42"/>
                  </a:cxn>
                  <a:cxn ang="0">
                    <a:pos x="3" y="42"/>
                  </a:cxn>
                  <a:cxn ang="0">
                    <a:pos x="16" y="39"/>
                  </a:cxn>
                  <a:cxn ang="0">
                    <a:pos x="20" y="37"/>
                  </a:cxn>
                  <a:cxn ang="0">
                    <a:pos x="38" y="39"/>
                  </a:cxn>
                </a:cxnLst>
                <a:rect l="0" t="0" r="r" b="b"/>
                <a:pathLst>
                  <a:path w="117" h="56">
                    <a:moveTo>
                      <a:pt x="38" y="39"/>
                    </a:moveTo>
                    <a:lnTo>
                      <a:pt x="38" y="39"/>
                    </a:lnTo>
                    <a:lnTo>
                      <a:pt x="48" y="39"/>
                    </a:lnTo>
                    <a:lnTo>
                      <a:pt x="54" y="39"/>
                    </a:lnTo>
                    <a:lnTo>
                      <a:pt x="58" y="39"/>
                    </a:lnTo>
                    <a:lnTo>
                      <a:pt x="58" y="39"/>
                    </a:lnTo>
                    <a:lnTo>
                      <a:pt x="62" y="39"/>
                    </a:lnTo>
                    <a:lnTo>
                      <a:pt x="64" y="40"/>
                    </a:lnTo>
                    <a:lnTo>
                      <a:pt x="65" y="42"/>
                    </a:lnTo>
                    <a:lnTo>
                      <a:pt x="68" y="42"/>
                    </a:lnTo>
                    <a:lnTo>
                      <a:pt x="68" y="42"/>
                    </a:lnTo>
                    <a:lnTo>
                      <a:pt x="71" y="43"/>
                    </a:lnTo>
                    <a:lnTo>
                      <a:pt x="75" y="44"/>
                    </a:lnTo>
                    <a:lnTo>
                      <a:pt x="84" y="50"/>
                    </a:lnTo>
                    <a:lnTo>
                      <a:pt x="84" y="50"/>
                    </a:lnTo>
                    <a:lnTo>
                      <a:pt x="91" y="56"/>
                    </a:lnTo>
                    <a:lnTo>
                      <a:pt x="91" y="56"/>
                    </a:lnTo>
                    <a:lnTo>
                      <a:pt x="95" y="52"/>
                    </a:lnTo>
                    <a:lnTo>
                      <a:pt x="95" y="52"/>
                    </a:lnTo>
                    <a:lnTo>
                      <a:pt x="98" y="50"/>
                    </a:lnTo>
                    <a:lnTo>
                      <a:pt x="99" y="50"/>
                    </a:lnTo>
                    <a:lnTo>
                      <a:pt x="105" y="50"/>
                    </a:lnTo>
                    <a:lnTo>
                      <a:pt x="105" y="50"/>
                    </a:lnTo>
                    <a:lnTo>
                      <a:pt x="108" y="50"/>
                    </a:lnTo>
                    <a:lnTo>
                      <a:pt x="109" y="49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7" y="43"/>
                    </a:lnTo>
                    <a:lnTo>
                      <a:pt x="117" y="43"/>
                    </a:lnTo>
                    <a:lnTo>
                      <a:pt x="115" y="37"/>
                    </a:lnTo>
                    <a:lnTo>
                      <a:pt x="114" y="33"/>
                    </a:lnTo>
                    <a:lnTo>
                      <a:pt x="114" y="33"/>
                    </a:lnTo>
                    <a:lnTo>
                      <a:pt x="109" y="29"/>
                    </a:lnTo>
                    <a:lnTo>
                      <a:pt x="108" y="26"/>
                    </a:lnTo>
                    <a:lnTo>
                      <a:pt x="108" y="23"/>
                    </a:lnTo>
                    <a:lnTo>
                      <a:pt x="108" y="23"/>
                    </a:lnTo>
                    <a:lnTo>
                      <a:pt x="109" y="19"/>
                    </a:lnTo>
                    <a:lnTo>
                      <a:pt x="108" y="17"/>
                    </a:lnTo>
                    <a:lnTo>
                      <a:pt x="107" y="15"/>
                    </a:lnTo>
                    <a:lnTo>
                      <a:pt x="107" y="15"/>
                    </a:lnTo>
                    <a:lnTo>
                      <a:pt x="104" y="10"/>
                    </a:lnTo>
                    <a:lnTo>
                      <a:pt x="104" y="10"/>
                    </a:lnTo>
                    <a:lnTo>
                      <a:pt x="94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5" y="9"/>
                    </a:lnTo>
                    <a:lnTo>
                      <a:pt x="80" y="6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65" y="0"/>
                    </a:lnTo>
                    <a:lnTo>
                      <a:pt x="55" y="0"/>
                    </a:lnTo>
                    <a:lnTo>
                      <a:pt x="55" y="0"/>
                    </a:lnTo>
                    <a:lnTo>
                      <a:pt x="53" y="5"/>
                    </a:lnTo>
                    <a:lnTo>
                      <a:pt x="53" y="7"/>
                    </a:lnTo>
                    <a:lnTo>
                      <a:pt x="54" y="16"/>
                    </a:lnTo>
                    <a:lnTo>
                      <a:pt x="54" y="16"/>
                    </a:lnTo>
                    <a:lnTo>
                      <a:pt x="53" y="19"/>
                    </a:lnTo>
                    <a:lnTo>
                      <a:pt x="53" y="20"/>
                    </a:lnTo>
                    <a:lnTo>
                      <a:pt x="48" y="22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37" y="20"/>
                    </a:lnTo>
                    <a:lnTo>
                      <a:pt x="33" y="16"/>
                    </a:lnTo>
                    <a:lnTo>
                      <a:pt x="27" y="6"/>
                    </a:lnTo>
                    <a:lnTo>
                      <a:pt x="27" y="6"/>
                    </a:lnTo>
                    <a:lnTo>
                      <a:pt x="25" y="5"/>
                    </a:lnTo>
                    <a:lnTo>
                      <a:pt x="24" y="5"/>
                    </a:lnTo>
                    <a:lnTo>
                      <a:pt x="20" y="7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8" y="16"/>
                    </a:lnTo>
                    <a:lnTo>
                      <a:pt x="7" y="19"/>
                    </a:lnTo>
                    <a:lnTo>
                      <a:pt x="6" y="23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10" y="40"/>
                    </a:lnTo>
                    <a:lnTo>
                      <a:pt x="16" y="39"/>
                    </a:lnTo>
                    <a:lnTo>
                      <a:pt x="16" y="39"/>
                    </a:lnTo>
                    <a:lnTo>
                      <a:pt x="20" y="37"/>
                    </a:lnTo>
                    <a:lnTo>
                      <a:pt x="27" y="37"/>
                    </a:lnTo>
                    <a:lnTo>
                      <a:pt x="38" y="39"/>
                    </a:lnTo>
                    <a:lnTo>
                      <a:pt x="38" y="3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7" name="Lithuania">
                <a:extLst>
                  <a:ext uri="{FF2B5EF4-FFF2-40B4-BE49-F238E27FC236}">
                    <a16:creationId xmlns:a16="http://schemas.microsoft.com/office/drawing/2014/main" id="{34E24672-E5F3-4818-ABEE-810D9785E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4114" y="1887465"/>
                <a:ext cx="139926" cy="86108"/>
              </a:xfrm>
              <a:custGeom>
                <a:avLst/>
                <a:gdLst/>
                <a:ahLst/>
                <a:cxnLst>
                  <a:cxn ang="0">
                    <a:pos x="11" y="27"/>
                  </a:cxn>
                  <a:cxn ang="0">
                    <a:pos x="18" y="32"/>
                  </a:cxn>
                  <a:cxn ang="0">
                    <a:pos x="21" y="32"/>
                  </a:cxn>
                  <a:cxn ang="0">
                    <a:pos x="27" y="33"/>
                  </a:cxn>
                  <a:cxn ang="0">
                    <a:pos x="30" y="36"/>
                  </a:cxn>
                  <a:cxn ang="0">
                    <a:pos x="30" y="43"/>
                  </a:cxn>
                  <a:cxn ang="0">
                    <a:pos x="30" y="47"/>
                  </a:cxn>
                  <a:cxn ang="0">
                    <a:pos x="37" y="50"/>
                  </a:cxn>
                  <a:cxn ang="0">
                    <a:pos x="43" y="56"/>
                  </a:cxn>
                  <a:cxn ang="0">
                    <a:pos x="54" y="56"/>
                  </a:cxn>
                  <a:cxn ang="0">
                    <a:pos x="57" y="56"/>
                  </a:cxn>
                  <a:cxn ang="0">
                    <a:pos x="62" y="53"/>
                  </a:cxn>
                  <a:cxn ang="0">
                    <a:pos x="64" y="52"/>
                  </a:cxn>
                  <a:cxn ang="0">
                    <a:pos x="72" y="49"/>
                  </a:cxn>
                  <a:cxn ang="0">
                    <a:pos x="74" y="49"/>
                  </a:cxn>
                  <a:cxn ang="0">
                    <a:pos x="75" y="42"/>
                  </a:cxn>
                  <a:cxn ang="0">
                    <a:pos x="78" y="37"/>
                  </a:cxn>
                  <a:cxn ang="0">
                    <a:pos x="84" y="34"/>
                  </a:cxn>
                  <a:cxn ang="0">
                    <a:pos x="85" y="32"/>
                  </a:cxn>
                  <a:cxn ang="0">
                    <a:pos x="88" y="30"/>
                  </a:cxn>
                  <a:cxn ang="0">
                    <a:pos x="90" y="29"/>
                  </a:cxn>
                  <a:cxn ang="0">
                    <a:pos x="91" y="23"/>
                  </a:cxn>
                  <a:cxn ang="0">
                    <a:pos x="91" y="22"/>
                  </a:cxn>
                  <a:cxn ang="0">
                    <a:pos x="91" y="19"/>
                  </a:cxn>
                  <a:cxn ang="0">
                    <a:pos x="84" y="13"/>
                  </a:cxn>
                  <a:cxn ang="0">
                    <a:pos x="71" y="6"/>
                  </a:cxn>
                  <a:cxn ang="0">
                    <a:pos x="68" y="5"/>
                  </a:cxn>
                  <a:cxn ang="0">
                    <a:pos x="64" y="3"/>
                  </a:cxn>
                  <a:cxn ang="0">
                    <a:pos x="58" y="2"/>
                  </a:cxn>
                  <a:cxn ang="0">
                    <a:pos x="54" y="2"/>
                  </a:cxn>
                  <a:cxn ang="0">
                    <a:pos x="38" y="2"/>
                  </a:cxn>
                  <a:cxn ang="0">
                    <a:pos x="27" y="0"/>
                  </a:cxn>
                  <a:cxn ang="0">
                    <a:pos x="16" y="2"/>
                  </a:cxn>
                  <a:cxn ang="0">
                    <a:pos x="10" y="3"/>
                  </a:cxn>
                  <a:cxn ang="0">
                    <a:pos x="3" y="5"/>
                  </a:cxn>
                  <a:cxn ang="0">
                    <a:pos x="4" y="15"/>
                  </a:cxn>
                  <a:cxn ang="0">
                    <a:pos x="1" y="22"/>
                  </a:cxn>
                  <a:cxn ang="0">
                    <a:pos x="0" y="24"/>
                  </a:cxn>
                  <a:cxn ang="0">
                    <a:pos x="1" y="27"/>
                  </a:cxn>
                  <a:cxn ang="0">
                    <a:pos x="7" y="26"/>
                  </a:cxn>
                  <a:cxn ang="0">
                    <a:pos x="11" y="27"/>
                  </a:cxn>
                </a:cxnLst>
                <a:rect l="0" t="0" r="r" b="b"/>
                <a:pathLst>
                  <a:path w="91" h="56">
                    <a:moveTo>
                      <a:pt x="11" y="27"/>
                    </a:moveTo>
                    <a:lnTo>
                      <a:pt x="11" y="27"/>
                    </a:lnTo>
                    <a:lnTo>
                      <a:pt x="16" y="30"/>
                    </a:lnTo>
                    <a:lnTo>
                      <a:pt x="18" y="32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23" y="32"/>
                    </a:lnTo>
                    <a:lnTo>
                      <a:pt x="27" y="33"/>
                    </a:lnTo>
                    <a:lnTo>
                      <a:pt x="28" y="34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43"/>
                    </a:lnTo>
                    <a:lnTo>
                      <a:pt x="30" y="46"/>
                    </a:lnTo>
                    <a:lnTo>
                      <a:pt x="30" y="47"/>
                    </a:lnTo>
                    <a:lnTo>
                      <a:pt x="30" y="47"/>
                    </a:lnTo>
                    <a:lnTo>
                      <a:pt x="37" y="50"/>
                    </a:lnTo>
                    <a:lnTo>
                      <a:pt x="40" y="53"/>
                    </a:lnTo>
                    <a:lnTo>
                      <a:pt x="43" y="56"/>
                    </a:lnTo>
                    <a:lnTo>
                      <a:pt x="43" y="56"/>
                    </a:lnTo>
                    <a:lnTo>
                      <a:pt x="54" y="56"/>
                    </a:lnTo>
                    <a:lnTo>
                      <a:pt x="54" y="56"/>
                    </a:lnTo>
                    <a:lnTo>
                      <a:pt x="57" y="56"/>
                    </a:lnTo>
                    <a:lnTo>
                      <a:pt x="60" y="56"/>
                    </a:lnTo>
                    <a:lnTo>
                      <a:pt x="62" y="53"/>
                    </a:lnTo>
                    <a:lnTo>
                      <a:pt x="62" y="53"/>
                    </a:lnTo>
                    <a:lnTo>
                      <a:pt x="64" y="52"/>
                    </a:lnTo>
                    <a:lnTo>
                      <a:pt x="68" y="50"/>
                    </a:lnTo>
                    <a:lnTo>
                      <a:pt x="72" y="49"/>
                    </a:lnTo>
                    <a:lnTo>
                      <a:pt x="72" y="49"/>
                    </a:lnTo>
                    <a:lnTo>
                      <a:pt x="74" y="49"/>
                    </a:lnTo>
                    <a:lnTo>
                      <a:pt x="74" y="46"/>
                    </a:lnTo>
                    <a:lnTo>
                      <a:pt x="75" y="42"/>
                    </a:lnTo>
                    <a:lnTo>
                      <a:pt x="75" y="42"/>
                    </a:lnTo>
                    <a:lnTo>
                      <a:pt x="78" y="37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5" y="33"/>
                    </a:lnTo>
                    <a:lnTo>
                      <a:pt x="85" y="32"/>
                    </a:lnTo>
                    <a:lnTo>
                      <a:pt x="87" y="30"/>
                    </a:lnTo>
                    <a:lnTo>
                      <a:pt x="88" y="30"/>
                    </a:lnTo>
                    <a:lnTo>
                      <a:pt x="88" y="30"/>
                    </a:lnTo>
                    <a:lnTo>
                      <a:pt x="90" y="29"/>
                    </a:lnTo>
                    <a:lnTo>
                      <a:pt x="91" y="27"/>
                    </a:lnTo>
                    <a:lnTo>
                      <a:pt x="91" y="23"/>
                    </a:lnTo>
                    <a:lnTo>
                      <a:pt x="91" y="23"/>
                    </a:lnTo>
                    <a:lnTo>
                      <a:pt x="91" y="22"/>
                    </a:lnTo>
                    <a:lnTo>
                      <a:pt x="91" y="19"/>
                    </a:lnTo>
                    <a:lnTo>
                      <a:pt x="91" y="19"/>
                    </a:lnTo>
                    <a:lnTo>
                      <a:pt x="84" y="13"/>
                    </a:lnTo>
                    <a:lnTo>
                      <a:pt x="84" y="13"/>
                    </a:lnTo>
                    <a:lnTo>
                      <a:pt x="75" y="7"/>
                    </a:lnTo>
                    <a:lnTo>
                      <a:pt x="71" y="6"/>
                    </a:lnTo>
                    <a:lnTo>
                      <a:pt x="68" y="5"/>
                    </a:lnTo>
                    <a:lnTo>
                      <a:pt x="68" y="5"/>
                    </a:lnTo>
                    <a:lnTo>
                      <a:pt x="65" y="5"/>
                    </a:lnTo>
                    <a:lnTo>
                      <a:pt x="64" y="3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4" y="2"/>
                    </a:lnTo>
                    <a:lnTo>
                      <a:pt x="48" y="2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0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4" y="10"/>
                    </a:lnTo>
                    <a:lnTo>
                      <a:pt x="4" y="15"/>
                    </a:lnTo>
                    <a:lnTo>
                      <a:pt x="3" y="19"/>
                    </a:lnTo>
                    <a:lnTo>
                      <a:pt x="1" y="22"/>
                    </a:lnTo>
                    <a:lnTo>
                      <a:pt x="1" y="22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" y="27"/>
                    </a:lnTo>
                    <a:lnTo>
                      <a:pt x="1" y="27"/>
                    </a:lnTo>
                    <a:lnTo>
                      <a:pt x="7" y="26"/>
                    </a:lnTo>
                    <a:lnTo>
                      <a:pt x="10" y="26"/>
                    </a:lnTo>
                    <a:lnTo>
                      <a:pt x="11" y="27"/>
                    </a:lnTo>
                    <a:lnTo>
                      <a:pt x="11" y="27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8" name="Slovenia">
                <a:extLst>
                  <a:ext uri="{FF2B5EF4-FFF2-40B4-BE49-F238E27FC236}">
                    <a16:creationId xmlns:a16="http://schemas.microsoft.com/office/drawing/2014/main" id="{6B83D271-F574-651B-C4D7-F7FA75029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3444" y="2207294"/>
                <a:ext cx="83032" cy="43054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0" y="26"/>
                  </a:cxn>
                  <a:cxn ang="0">
                    <a:pos x="7" y="24"/>
                  </a:cxn>
                  <a:cxn ang="0">
                    <a:pos x="12" y="24"/>
                  </a:cxn>
                  <a:cxn ang="0">
                    <a:pos x="12" y="24"/>
                  </a:cxn>
                  <a:cxn ang="0">
                    <a:pos x="13" y="26"/>
                  </a:cxn>
                  <a:cxn ang="0">
                    <a:pos x="14" y="28"/>
                  </a:cxn>
                  <a:cxn ang="0">
                    <a:pos x="14" y="28"/>
                  </a:cxn>
                  <a:cxn ang="0">
                    <a:pos x="26" y="27"/>
                  </a:cxn>
                  <a:cxn ang="0">
                    <a:pos x="26" y="27"/>
                  </a:cxn>
                  <a:cxn ang="0">
                    <a:pos x="27" y="27"/>
                  </a:cxn>
                  <a:cxn ang="0">
                    <a:pos x="31" y="27"/>
                  </a:cxn>
                  <a:cxn ang="0">
                    <a:pos x="34" y="28"/>
                  </a:cxn>
                  <a:cxn ang="0">
                    <a:pos x="36" y="27"/>
                  </a:cxn>
                  <a:cxn ang="0">
                    <a:pos x="36" y="27"/>
                  </a:cxn>
                  <a:cxn ang="0">
                    <a:pos x="37" y="23"/>
                  </a:cxn>
                  <a:cxn ang="0">
                    <a:pos x="39" y="21"/>
                  </a:cxn>
                  <a:cxn ang="0">
                    <a:pos x="41" y="20"/>
                  </a:cxn>
                  <a:cxn ang="0">
                    <a:pos x="41" y="20"/>
                  </a:cxn>
                  <a:cxn ang="0">
                    <a:pos x="43" y="18"/>
                  </a:cxn>
                  <a:cxn ang="0">
                    <a:pos x="43" y="17"/>
                  </a:cxn>
                  <a:cxn ang="0">
                    <a:pos x="43" y="14"/>
                  </a:cxn>
                  <a:cxn ang="0">
                    <a:pos x="44" y="13"/>
                  </a:cxn>
                  <a:cxn ang="0">
                    <a:pos x="44" y="13"/>
                  </a:cxn>
                  <a:cxn ang="0">
                    <a:pos x="51" y="9"/>
                  </a:cxn>
                  <a:cxn ang="0">
                    <a:pos x="54" y="6"/>
                  </a:cxn>
                  <a:cxn ang="0">
                    <a:pos x="54" y="6"/>
                  </a:cxn>
                  <a:cxn ang="0">
                    <a:pos x="53" y="3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7" y="1"/>
                  </a:cxn>
                  <a:cxn ang="0">
                    <a:pos x="44" y="3"/>
                  </a:cxn>
                  <a:cxn ang="0">
                    <a:pos x="40" y="3"/>
                  </a:cxn>
                  <a:cxn ang="0">
                    <a:pos x="40" y="3"/>
                  </a:cxn>
                  <a:cxn ang="0">
                    <a:pos x="36" y="4"/>
                  </a:cxn>
                  <a:cxn ang="0">
                    <a:pos x="31" y="6"/>
                  </a:cxn>
                  <a:cxn ang="0">
                    <a:pos x="29" y="7"/>
                  </a:cxn>
                  <a:cxn ang="0">
                    <a:pos x="26" y="9"/>
                  </a:cxn>
                  <a:cxn ang="0">
                    <a:pos x="26" y="9"/>
                  </a:cxn>
                  <a:cxn ang="0">
                    <a:pos x="19" y="7"/>
                  </a:cxn>
                  <a:cxn ang="0">
                    <a:pos x="9" y="4"/>
                  </a:cxn>
                  <a:cxn ang="0">
                    <a:pos x="9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14"/>
                  </a:cxn>
                  <a:cxn ang="0">
                    <a:pos x="0" y="26"/>
                  </a:cxn>
                  <a:cxn ang="0">
                    <a:pos x="0" y="26"/>
                  </a:cxn>
                </a:cxnLst>
                <a:rect l="0" t="0" r="r" b="b"/>
                <a:pathLst>
                  <a:path w="54" h="28">
                    <a:moveTo>
                      <a:pt x="0" y="26"/>
                    </a:moveTo>
                    <a:lnTo>
                      <a:pt x="0" y="26"/>
                    </a:lnTo>
                    <a:lnTo>
                      <a:pt x="7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3" y="26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7" y="27"/>
                    </a:lnTo>
                    <a:lnTo>
                      <a:pt x="31" y="27"/>
                    </a:lnTo>
                    <a:lnTo>
                      <a:pt x="34" y="28"/>
                    </a:lnTo>
                    <a:lnTo>
                      <a:pt x="36" y="27"/>
                    </a:lnTo>
                    <a:lnTo>
                      <a:pt x="36" y="27"/>
                    </a:lnTo>
                    <a:lnTo>
                      <a:pt x="37" y="23"/>
                    </a:lnTo>
                    <a:lnTo>
                      <a:pt x="39" y="21"/>
                    </a:lnTo>
                    <a:lnTo>
                      <a:pt x="41" y="20"/>
                    </a:lnTo>
                    <a:lnTo>
                      <a:pt x="41" y="20"/>
                    </a:lnTo>
                    <a:lnTo>
                      <a:pt x="43" y="18"/>
                    </a:lnTo>
                    <a:lnTo>
                      <a:pt x="43" y="17"/>
                    </a:lnTo>
                    <a:lnTo>
                      <a:pt x="43" y="14"/>
                    </a:lnTo>
                    <a:lnTo>
                      <a:pt x="44" y="13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3" y="3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47" y="1"/>
                    </a:lnTo>
                    <a:lnTo>
                      <a:pt x="44" y="3"/>
                    </a:lnTo>
                    <a:lnTo>
                      <a:pt x="40" y="3"/>
                    </a:lnTo>
                    <a:lnTo>
                      <a:pt x="40" y="3"/>
                    </a:lnTo>
                    <a:lnTo>
                      <a:pt x="36" y="4"/>
                    </a:lnTo>
                    <a:lnTo>
                      <a:pt x="31" y="6"/>
                    </a:lnTo>
                    <a:lnTo>
                      <a:pt x="29" y="7"/>
                    </a:lnTo>
                    <a:lnTo>
                      <a:pt x="26" y="9"/>
                    </a:lnTo>
                    <a:lnTo>
                      <a:pt x="26" y="9"/>
                    </a:lnTo>
                    <a:lnTo>
                      <a:pt x="19" y="7"/>
                    </a:lnTo>
                    <a:lnTo>
                      <a:pt x="9" y="4"/>
                    </a:lnTo>
                    <a:lnTo>
                      <a:pt x="9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14"/>
                    </a:lnTo>
                    <a:lnTo>
                      <a:pt x="0" y="26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89" name="Greece">
                <a:extLst>
                  <a:ext uri="{FF2B5EF4-FFF2-40B4-BE49-F238E27FC236}">
                    <a16:creationId xmlns:a16="http://schemas.microsoft.com/office/drawing/2014/main" id="{4E8AEA2A-2F8F-363B-34D9-2264120FFE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24123" y="2362597"/>
                <a:ext cx="158378" cy="195281"/>
              </a:xfrm>
              <a:custGeom>
                <a:avLst/>
                <a:gdLst/>
                <a:ahLst/>
                <a:cxnLst>
                  <a:cxn ang="0">
                    <a:pos x="94" y="3"/>
                  </a:cxn>
                  <a:cxn ang="0">
                    <a:pos x="93" y="7"/>
                  </a:cxn>
                  <a:cxn ang="0">
                    <a:pos x="70" y="4"/>
                  </a:cxn>
                  <a:cxn ang="0">
                    <a:pos x="48" y="4"/>
                  </a:cxn>
                  <a:cxn ang="0">
                    <a:pos x="41" y="10"/>
                  </a:cxn>
                  <a:cxn ang="0">
                    <a:pos x="31" y="11"/>
                  </a:cxn>
                  <a:cxn ang="0">
                    <a:pos x="26" y="17"/>
                  </a:cxn>
                  <a:cxn ang="0">
                    <a:pos x="14" y="18"/>
                  </a:cxn>
                  <a:cxn ang="0">
                    <a:pos x="9" y="28"/>
                  </a:cxn>
                  <a:cxn ang="0">
                    <a:pos x="6" y="33"/>
                  </a:cxn>
                  <a:cxn ang="0">
                    <a:pos x="0" y="41"/>
                  </a:cxn>
                  <a:cxn ang="0">
                    <a:pos x="7" y="47"/>
                  </a:cxn>
                  <a:cxn ang="0">
                    <a:pos x="11" y="60"/>
                  </a:cxn>
                  <a:cxn ang="0">
                    <a:pos x="21" y="60"/>
                  </a:cxn>
                  <a:cxn ang="0">
                    <a:pos x="34" y="63"/>
                  </a:cxn>
                  <a:cxn ang="0">
                    <a:pos x="34" y="65"/>
                  </a:cxn>
                  <a:cxn ang="0">
                    <a:pos x="19" y="67"/>
                  </a:cxn>
                  <a:cxn ang="0">
                    <a:pos x="19" y="73"/>
                  </a:cxn>
                  <a:cxn ang="0">
                    <a:pos x="21" y="80"/>
                  </a:cxn>
                  <a:cxn ang="0">
                    <a:pos x="30" y="91"/>
                  </a:cxn>
                  <a:cxn ang="0">
                    <a:pos x="43" y="98"/>
                  </a:cxn>
                  <a:cxn ang="0">
                    <a:pos x="46" y="95"/>
                  </a:cxn>
                  <a:cxn ang="0">
                    <a:pos x="43" y="83"/>
                  </a:cxn>
                  <a:cxn ang="0">
                    <a:pos x="54" y="81"/>
                  </a:cxn>
                  <a:cxn ang="0">
                    <a:pos x="50" y="75"/>
                  </a:cxn>
                  <a:cxn ang="0">
                    <a:pos x="44" y="73"/>
                  </a:cxn>
                  <a:cxn ang="0">
                    <a:pos x="56" y="74"/>
                  </a:cxn>
                  <a:cxn ang="0">
                    <a:pos x="66" y="68"/>
                  </a:cxn>
                  <a:cxn ang="0">
                    <a:pos x="58" y="58"/>
                  </a:cxn>
                  <a:cxn ang="0">
                    <a:pos x="48" y="60"/>
                  </a:cxn>
                  <a:cxn ang="0">
                    <a:pos x="43" y="55"/>
                  </a:cxn>
                  <a:cxn ang="0">
                    <a:pos x="50" y="50"/>
                  </a:cxn>
                  <a:cxn ang="0">
                    <a:pos x="37" y="31"/>
                  </a:cxn>
                  <a:cxn ang="0">
                    <a:pos x="38" y="26"/>
                  </a:cxn>
                  <a:cxn ang="0">
                    <a:pos x="48" y="30"/>
                  </a:cxn>
                  <a:cxn ang="0">
                    <a:pos x="58" y="28"/>
                  </a:cxn>
                  <a:cxn ang="0">
                    <a:pos x="58" y="20"/>
                  </a:cxn>
                  <a:cxn ang="0">
                    <a:pos x="66" y="16"/>
                  </a:cxn>
                  <a:cxn ang="0">
                    <a:pos x="73" y="20"/>
                  </a:cxn>
                  <a:cxn ang="0">
                    <a:pos x="83" y="14"/>
                  </a:cxn>
                  <a:cxn ang="0">
                    <a:pos x="97" y="17"/>
                  </a:cxn>
                  <a:cxn ang="0">
                    <a:pos x="100" y="10"/>
                  </a:cxn>
                  <a:cxn ang="0">
                    <a:pos x="101" y="0"/>
                  </a:cxn>
                  <a:cxn ang="0">
                    <a:pos x="83" y="119"/>
                  </a:cxn>
                  <a:cxn ang="0">
                    <a:pos x="63" y="117"/>
                  </a:cxn>
                  <a:cxn ang="0">
                    <a:pos x="54" y="117"/>
                  </a:cxn>
                  <a:cxn ang="0">
                    <a:pos x="53" y="121"/>
                  </a:cxn>
                  <a:cxn ang="0">
                    <a:pos x="75" y="127"/>
                  </a:cxn>
                  <a:cxn ang="0">
                    <a:pos x="98" y="121"/>
                  </a:cxn>
                  <a:cxn ang="0">
                    <a:pos x="91" y="121"/>
                  </a:cxn>
                </a:cxnLst>
                <a:rect l="0" t="0" r="r" b="b"/>
                <a:pathLst>
                  <a:path w="103" h="127">
                    <a:moveTo>
                      <a:pt x="101" y="0"/>
                    </a:moveTo>
                    <a:lnTo>
                      <a:pt x="101" y="0"/>
                    </a:lnTo>
                    <a:lnTo>
                      <a:pt x="95" y="1"/>
                    </a:lnTo>
                    <a:lnTo>
                      <a:pt x="94" y="3"/>
                    </a:lnTo>
                    <a:lnTo>
                      <a:pt x="94" y="4"/>
                    </a:lnTo>
                    <a:lnTo>
                      <a:pt x="94" y="4"/>
                    </a:lnTo>
                    <a:lnTo>
                      <a:pt x="93" y="6"/>
                    </a:lnTo>
                    <a:lnTo>
                      <a:pt x="93" y="7"/>
                    </a:lnTo>
                    <a:lnTo>
                      <a:pt x="87" y="7"/>
                    </a:lnTo>
                    <a:lnTo>
                      <a:pt x="87" y="7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67" y="4"/>
                    </a:lnTo>
                    <a:lnTo>
                      <a:pt x="60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1" y="10"/>
                    </a:lnTo>
                    <a:lnTo>
                      <a:pt x="36" y="11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9" y="16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19" y="17"/>
                    </a:lnTo>
                    <a:lnTo>
                      <a:pt x="16" y="17"/>
                    </a:lnTo>
                    <a:lnTo>
                      <a:pt x="14" y="18"/>
                    </a:lnTo>
                    <a:lnTo>
                      <a:pt x="14" y="18"/>
                    </a:lnTo>
                    <a:lnTo>
                      <a:pt x="13" y="23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8"/>
                    </a:lnTo>
                    <a:lnTo>
                      <a:pt x="7" y="31"/>
                    </a:lnTo>
                    <a:lnTo>
                      <a:pt x="7" y="33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4" y="34"/>
                    </a:lnTo>
                    <a:lnTo>
                      <a:pt x="3" y="37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2" y="43"/>
                    </a:lnTo>
                    <a:lnTo>
                      <a:pt x="2" y="43"/>
                    </a:lnTo>
                    <a:lnTo>
                      <a:pt x="4" y="44"/>
                    </a:lnTo>
                    <a:lnTo>
                      <a:pt x="7" y="47"/>
                    </a:lnTo>
                    <a:lnTo>
                      <a:pt x="10" y="51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1" y="60"/>
                    </a:lnTo>
                    <a:lnTo>
                      <a:pt x="14" y="61"/>
                    </a:lnTo>
                    <a:lnTo>
                      <a:pt x="17" y="63"/>
                    </a:lnTo>
                    <a:lnTo>
                      <a:pt x="21" y="60"/>
                    </a:lnTo>
                    <a:lnTo>
                      <a:pt x="21" y="60"/>
                    </a:lnTo>
                    <a:lnTo>
                      <a:pt x="23" y="58"/>
                    </a:lnTo>
                    <a:lnTo>
                      <a:pt x="26" y="58"/>
                    </a:lnTo>
                    <a:lnTo>
                      <a:pt x="30" y="60"/>
                    </a:lnTo>
                    <a:lnTo>
                      <a:pt x="34" y="63"/>
                    </a:lnTo>
                    <a:lnTo>
                      <a:pt x="36" y="65"/>
                    </a:lnTo>
                    <a:lnTo>
                      <a:pt x="36" y="65"/>
                    </a:lnTo>
                    <a:lnTo>
                      <a:pt x="36" y="65"/>
                    </a:lnTo>
                    <a:lnTo>
                      <a:pt x="34" y="65"/>
                    </a:lnTo>
                    <a:lnTo>
                      <a:pt x="30" y="65"/>
                    </a:lnTo>
                    <a:lnTo>
                      <a:pt x="24" y="65"/>
                    </a:lnTo>
                    <a:lnTo>
                      <a:pt x="21" y="65"/>
                    </a:lnTo>
                    <a:lnTo>
                      <a:pt x="19" y="67"/>
                    </a:lnTo>
                    <a:lnTo>
                      <a:pt x="19" y="67"/>
                    </a:lnTo>
                    <a:lnTo>
                      <a:pt x="17" y="68"/>
                    </a:lnTo>
                    <a:lnTo>
                      <a:pt x="17" y="70"/>
                    </a:lnTo>
                    <a:lnTo>
                      <a:pt x="19" y="73"/>
                    </a:lnTo>
                    <a:lnTo>
                      <a:pt x="21" y="77"/>
                    </a:lnTo>
                    <a:lnTo>
                      <a:pt x="21" y="78"/>
                    </a:lnTo>
                    <a:lnTo>
                      <a:pt x="21" y="80"/>
                    </a:lnTo>
                    <a:lnTo>
                      <a:pt x="21" y="80"/>
                    </a:lnTo>
                    <a:lnTo>
                      <a:pt x="21" y="84"/>
                    </a:lnTo>
                    <a:lnTo>
                      <a:pt x="23" y="87"/>
                    </a:lnTo>
                    <a:lnTo>
                      <a:pt x="27" y="90"/>
                    </a:lnTo>
                    <a:lnTo>
                      <a:pt x="30" y="91"/>
                    </a:lnTo>
                    <a:lnTo>
                      <a:pt x="30" y="91"/>
                    </a:lnTo>
                    <a:lnTo>
                      <a:pt x="34" y="92"/>
                    </a:lnTo>
                    <a:lnTo>
                      <a:pt x="38" y="95"/>
                    </a:lnTo>
                    <a:lnTo>
                      <a:pt x="43" y="98"/>
                    </a:lnTo>
                    <a:lnTo>
                      <a:pt x="46" y="98"/>
                    </a:lnTo>
                    <a:lnTo>
                      <a:pt x="46" y="98"/>
                    </a:lnTo>
                    <a:lnTo>
                      <a:pt x="46" y="97"/>
                    </a:lnTo>
                    <a:lnTo>
                      <a:pt x="46" y="95"/>
                    </a:lnTo>
                    <a:lnTo>
                      <a:pt x="44" y="90"/>
                    </a:lnTo>
                    <a:lnTo>
                      <a:pt x="43" y="85"/>
                    </a:lnTo>
                    <a:lnTo>
                      <a:pt x="43" y="83"/>
                    </a:lnTo>
                    <a:lnTo>
                      <a:pt x="43" y="83"/>
                    </a:lnTo>
                    <a:lnTo>
                      <a:pt x="44" y="83"/>
                    </a:lnTo>
                    <a:lnTo>
                      <a:pt x="47" y="83"/>
                    </a:lnTo>
                    <a:lnTo>
                      <a:pt x="50" y="83"/>
                    </a:lnTo>
                    <a:lnTo>
                      <a:pt x="54" y="81"/>
                    </a:lnTo>
                    <a:lnTo>
                      <a:pt x="54" y="81"/>
                    </a:lnTo>
                    <a:lnTo>
                      <a:pt x="54" y="80"/>
                    </a:lnTo>
                    <a:lnTo>
                      <a:pt x="53" y="77"/>
                    </a:lnTo>
                    <a:lnTo>
                      <a:pt x="50" y="75"/>
                    </a:lnTo>
                    <a:lnTo>
                      <a:pt x="46" y="75"/>
                    </a:lnTo>
                    <a:lnTo>
                      <a:pt x="46" y="75"/>
                    </a:lnTo>
                    <a:lnTo>
                      <a:pt x="44" y="74"/>
                    </a:lnTo>
                    <a:lnTo>
                      <a:pt x="44" y="73"/>
                    </a:lnTo>
                    <a:lnTo>
                      <a:pt x="47" y="71"/>
                    </a:lnTo>
                    <a:lnTo>
                      <a:pt x="51" y="73"/>
                    </a:lnTo>
                    <a:lnTo>
                      <a:pt x="51" y="73"/>
                    </a:lnTo>
                    <a:lnTo>
                      <a:pt x="56" y="74"/>
                    </a:lnTo>
                    <a:lnTo>
                      <a:pt x="58" y="73"/>
                    </a:lnTo>
                    <a:lnTo>
                      <a:pt x="64" y="71"/>
                    </a:lnTo>
                    <a:lnTo>
                      <a:pt x="64" y="71"/>
                    </a:lnTo>
                    <a:lnTo>
                      <a:pt x="66" y="68"/>
                    </a:lnTo>
                    <a:lnTo>
                      <a:pt x="66" y="65"/>
                    </a:lnTo>
                    <a:lnTo>
                      <a:pt x="63" y="61"/>
                    </a:lnTo>
                    <a:lnTo>
                      <a:pt x="61" y="58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3" y="58"/>
                    </a:lnTo>
                    <a:lnTo>
                      <a:pt x="50" y="60"/>
                    </a:lnTo>
                    <a:lnTo>
                      <a:pt x="48" y="60"/>
                    </a:lnTo>
                    <a:lnTo>
                      <a:pt x="46" y="58"/>
                    </a:lnTo>
                    <a:lnTo>
                      <a:pt x="46" y="58"/>
                    </a:lnTo>
                    <a:lnTo>
                      <a:pt x="44" y="57"/>
                    </a:lnTo>
                    <a:lnTo>
                      <a:pt x="43" y="55"/>
                    </a:lnTo>
                    <a:lnTo>
                      <a:pt x="46" y="54"/>
                    </a:lnTo>
                    <a:lnTo>
                      <a:pt x="48" y="53"/>
                    </a:lnTo>
                    <a:lnTo>
                      <a:pt x="50" y="51"/>
                    </a:lnTo>
                    <a:lnTo>
                      <a:pt x="50" y="50"/>
                    </a:lnTo>
                    <a:lnTo>
                      <a:pt x="50" y="50"/>
                    </a:lnTo>
                    <a:lnTo>
                      <a:pt x="48" y="46"/>
                    </a:lnTo>
                    <a:lnTo>
                      <a:pt x="46" y="41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36" y="30"/>
                    </a:lnTo>
                    <a:lnTo>
                      <a:pt x="36" y="28"/>
                    </a:lnTo>
                    <a:lnTo>
                      <a:pt x="38" y="26"/>
                    </a:lnTo>
                    <a:lnTo>
                      <a:pt x="43" y="26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8" y="30"/>
                    </a:lnTo>
                    <a:lnTo>
                      <a:pt x="51" y="30"/>
                    </a:lnTo>
                    <a:lnTo>
                      <a:pt x="54" y="30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60" y="28"/>
                    </a:lnTo>
                    <a:lnTo>
                      <a:pt x="60" y="27"/>
                    </a:lnTo>
                    <a:lnTo>
                      <a:pt x="58" y="23"/>
                    </a:lnTo>
                    <a:lnTo>
                      <a:pt x="58" y="20"/>
                    </a:lnTo>
                    <a:lnTo>
                      <a:pt x="60" y="18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6" y="16"/>
                    </a:lnTo>
                    <a:lnTo>
                      <a:pt x="68" y="17"/>
                    </a:lnTo>
                    <a:lnTo>
                      <a:pt x="71" y="20"/>
                    </a:lnTo>
                    <a:lnTo>
                      <a:pt x="71" y="20"/>
                    </a:lnTo>
                    <a:lnTo>
                      <a:pt x="73" y="20"/>
                    </a:lnTo>
                    <a:lnTo>
                      <a:pt x="75" y="17"/>
                    </a:lnTo>
                    <a:lnTo>
                      <a:pt x="78" y="16"/>
                    </a:lnTo>
                    <a:lnTo>
                      <a:pt x="83" y="14"/>
                    </a:lnTo>
                    <a:lnTo>
                      <a:pt x="83" y="14"/>
                    </a:lnTo>
                    <a:lnTo>
                      <a:pt x="88" y="16"/>
                    </a:lnTo>
                    <a:lnTo>
                      <a:pt x="94" y="20"/>
                    </a:lnTo>
                    <a:lnTo>
                      <a:pt x="94" y="20"/>
                    </a:lnTo>
                    <a:lnTo>
                      <a:pt x="97" y="17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98" y="11"/>
                    </a:lnTo>
                    <a:lnTo>
                      <a:pt x="100" y="10"/>
                    </a:lnTo>
                    <a:lnTo>
                      <a:pt x="101" y="9"/>
                    </a:lnTo>
                    <a:lnTo>
                      <a:pt x="103" y="6"/>
                    </a:lnTo>
                    <a:lnTo>
                      <a:pt x="103" y="6"/>
                    </a:lnTo>
                    <a:lnTo>
                      <a:pt x="101" y="0"/>
                    </a:lnTo>
                    <a:lnTo>
                      <a:pt x="101" y="0"/>
                    </a:lnTo>
                    <a:close/>
                    <a:moveTo>
                      <a:pt x="88" y="119"/>
                    </a:moveTo>
                    <a:lnTo>
                      <a:pt x="88" y="119"/>
                    </a:lnTo>
                    <a:lnTo>
                      <a:pt x="83" y="119"/>
                    </a:lnTo>
                    <a:lnTo>
                      <a:pt x="75" y="119"/>
                    </a:lnTo>
                    <a:lnTo>
                      <a:pt x="67" y="118"/>
                    </a:lnTo>
                    <a:lnTo>
                      <a:pt x="64" y="118"/>
                    </a:lnTo>
                    <a:lnTo>
                      <a:pt x="63" y="117"/>
                    </a:lnTo>
                    <a:lnTo>
                      <a:pt x="63" y="117"/>
                    </a:lnTo>
                    <a:lnTo>
                      <a:pt x="60" y="115"/>
                    </a:lnTo>
                    <a:lnTo>
                      <a:pt x="58" y="115"/>
                    </a:lnTo>
                    <a:lnTo>
                      <a:pt x="54" y="117"/>
                    </a:lnTo>
                    <a:lnTo>
                      <a:pt x="51" y="119"/>
                    </a:lnTo>
                    <a:lnTo>
                      <a:pt x="51" y="121"/>
                    </a:lnTo>
                    <a:lnTo>
                      <a:pt x="53" y="121"/>
                    </a:lnTo>
                    <a:lnTo>
                      <a:pt x="53" y="121"/>
                    </a:lnTo>
                    <a:lnTo>
                      <a:pt x="63" y="124"/>
                    </a:lnTo>
                    <a:lnTo>
                      <a:pt x="70" y="127"/>
                    </a:lnTo>
                    <a:lnTo>
                      <a:pt x="75" y="127"/>
                    </a:lnTo>
                    <a:lnTo>
                      <a:pt x="75" y="127"/>
                    </a:lnTo>
                    <a:lnTo>
                      <a:pt x="83" y="127"/>
                    </a:lnTo>
                    <a:lnTo>
                      <a:pt x="90" y="125"/>
                    </a:lnTo>
                    <a:lnTo>
                      <a:pt x="95" y="122"/>
                    </a:lnTo>
                    <a:lnTo>
                      <a:pt x="98" y="121"/>
                    </a:lnTo>
                    <a:lnTo>
                      <a:pt x="98" y="121"/>
                    </a:lnTo>
                    <a:lnTo>
                      <a:pt x="97" y="119"/>
                    </a:lnTo>
                    <a:lnTo>
                      <a:pt x="94" y="119"/>
                    </a:lnTo>
                    <a:lnTo>
                      <a:pt x="91" y="121"/>
                    </a:lnTo>
                    <a:lnTo>
                      <a:pt x="88" y="119"/>
                    </a:lnTo>
                    <a:lnTo>
                      <a:pt x="88" y="11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0" name="Cyprus">
                <a:extLst>
                  <a:ext uri="{FF2B5EF4-FFF2-40B4-BE49-F238E27FC236}">
                    <a16:creationId xmlns:a16="http://schemas.microsoft.com/office/drawing/2014/main" id="{FACCFB1F-D747-5043-D5E0-3013C0E1B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9352" y="2534815"/>
                <a:ext cx="56894" cy="30753"/>
              </a:xfrm>
              <a:custGeom>
                <a:avLst/>
                <a:gdLst/>
                <a:ahLst/>
                <a:cxnLst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2"/>
                  </a:cxn>
                  <a:cxn ang="0">
                    <a:pos x="27" y="9"/>
                  </a:cxn>
                  <a:cxn ang="0">
                    <a:pos x="30" y="6"/>
                  </a:cxn>
                  <a:cxn ang="0">
                    <a:pos x="34" y="5"/>
                  </a:cxn>
                  <a:cxn ang="0">
                    <a:pos x="34" y="5"/>
                  </a:cxn>
                  <a:cxn ang="0">
                    <a:pos x="37" y="2"/>
                  </a:cxn>
                  <a:cxn ang="0">
                    <a:pos x="37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0" y="3"/>
                  </a:cxn>
                  <a:cxn ang="0">
                    <a:pos x="26" y="6"/>
                  </a:cxn>
                  <a:cxn ang="0">
                    <a:pos x="19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4" y="9"/>
                  </a:cxn>
                  <a:cxn ang="0">
                    <a:pos x="2" y="12"/>
                  </a:cxn>
                  <a:cxn ang="0">
                    <a:pos x="0" y="16"/>
                  </a:cxn>
                  <a:cxn ang="0">
                    <a:pos x="4" y="19"/>
                  </a:cxn>
                  <a:cxn ang="0">
                    <a:pos x="4" y="19"/>
                  </a:cxn>
                  <a:cxn ang="0">
                    <a:pos x="7" y="20"/>
                  </a:cxn>
                  <a:cxn ang="0">
                    <a:pos x="12" y="20"/>
                  </a:cxn>
                  <a:cxn ang="0">
                    <a:pos x="19" y="20"/>
                  </a:cxn>
                  <a:cxn ang="0">
                    <a:pos x="24" y="17"/>
                  </a:cxn>
                  <a:cxn ang="0">
                    <a:pos x="26" y="15"/>
                  </a:cxn>
                  <a:cxn ang="0">
                    <a:pos x="26" y="15"/>
                  </a:cxn>
                </a:cxnLst>
                <a:rect l="0" t="0" r="r" b="b"/>
                <a:pathLst>
                  <a:path w="37" h="20">
                    <a:moveTo>
                      <a:pt x="26" y="15"/>
                    </a:moveTo>
                    <a:lnTo>
                      <a:pt x="26" y="15"/>
                    </a:lnTo>
                    <a:lnTo>
                      <a:pt x="26" y="12"/>
                    </a:lnTo>
                    <a:lnTo>
                      <a:pt x="27" y="9"/>
                    </a:lnTo>
                    <a:lnTo>
                      <a:pt x="30" y="6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7" y="2"/>
                    </a:lnTo>
                    <a:lnTo>
                      <a:pt x="37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0" y="3"/>
                    </a:lnTo>
                    <a:lnTo>
                      <a:pt x="26" y="6"/>
                    </a:lnTo>
                    <a:lnTo>
                      <a:pt x="19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4" y="9"/>
                    </a:lnTo>
                    <a:lnTo>
                      <a:pt x="2" y="12"/>
                    </a:lnTo>
                    <a:lnTo>
                      <a:pt x="0" y="16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9" y="20"/>
                    </a:lnTo>
                    <a:lnTo>
                      <a:pt x="24" y="17"/>
                    </a:lnTo>
                    <a:lnTo>
                      <a:pt x="26" y="15"/>
                    </a:lnTo>
                    <a:lnTo>
                      <a:pt x="26" y="1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1" name="Iceland">
                <a:extLst>
                  <a:ext uri="{FF2B5EF4-FFF2-40B4-BE49-F238E27FC236}">
                    <a16:creationId xmlns:a16="http://schemas.microsoft.com/office/drawing/2014/main" id="{BDE07F22-C896-8D28-A811-0EE052447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7010" y="1504594"/>
                <a:ext cx="262938" cy="127625"/>
              </a:xfrm>
              <a:custGeom>
                <a:avLst/>
                <a:gdLst/>
                <a:ahLst/>
                <a:cxnLst>
                  <a:cxn ang="0">
                    <a:pos x="149" y="59"/>
                  </a:cxn>
                  <a:cxn ang="0">
                    <a:pos x="158" y="50"/>
                  </a:cxn>
                  <a:cxn ang="0">
                    <a:pos x="169" y="37"/>
                  </a:cxn>
                  <a:cxn ang="0">
                    <a:pos x="165" y="26"/>
                  </a:cxn>
                  <a:cxn ang="0">
                    <a:pos x="154" y="22"/>
                  </a:cxn>
                  <a:cxn ang="0">
                    <a:pos x="152" y="15"/>
                  </a:cxn>
                  <a:cxn ang="0">
                    <a:pos x="148" y="6"/>
                  </a:cxn>
                  <a:cxn ang="0">
                    <a:pos x="135" y="6"/>
                  </a:cxn>
                  <a:cxn ang="0">
                    <a:pos x="124" y="0"/>
                  </a:cxn>
                  <a:cxn ang="0">
                    <a:pos x="121" y="10"/>
                  </a:cxn>
                  <a:cxn ang="0">
                    <a:pos x="114" y="9"/>
                  </a:cxn>
                  <a:cxn ang="0">
                    <a:pos x="111" y="13"/>
                  </a:cxn>
                  <a:cxn ang="0">
                    <a:pos x="105" y="10"/>
                  </a:cxn>
                  <a:cxn ang="0">
                    <a:pos x="97" y="12"/>
                  </a:cxn>
                  <a:cxn ang="0">
                    <a:pos x="88" y="9"/>
                  </a:cxn>
                  <a:cxn ang="0">
                    <a:pos x="78" y="13"/>
                  </a:cxn>
                  <a:cxn ang="0">
                    <a:pos x="75" y="19"/>
                  </a:cxn>
                  <a:cxn ang="0">
                    <a:pos x="70" y="12"/>
                  </a:cxn>
                  <a:cxn ang="0">
                    <a:pos x="63" y="15"/>
                  </a:cxn>
                  <a:cxn ang="0">
                    <a:pos x="64" y="25"/>
                  </a:cxn>
                  <a:cxn ang="0">
                    <a:pos x="58" y="25"/>
                  </a:cxn>
                  <a:cxn ang="0">
                    <a:pos x="50" y="32"/>
                  </a:cxn>
                  <a:cxn ang="0">
                    <a:pos x="46" y="19"/>
                  </a:cxn>
                  <a:cxn ang="0">
                    <a:pos x="46" y="15"/>
                  </a:cxn>
                  <a:cxn ang="0">
                    <a:pos x="23" y="2"/>
                  </a:cxn>
                  <a:cxn ang="0">
                    <a:pos x="24" y="10"/>
                  </a:cxn>
                  <a:cxn ang="0">
                    <a:pos x="21" y="12"/>
                  </a:cxn>
                  <a:cxn ang="0">
                    <a:pos x="14" y="9"/>
                  </a:cxn>
                  <a:cxn ang="0">
                    <a:pos x="3" y="20"/>
                  </a:cxn>
                  <a:cxn ang="0">
                    <a:pos x="1" y="27"/>
                  </a:cxn>
                  <a:cxn ang="0">
                    <a:pos x="16" y="29"/>
                  </a:cxn>
                  <a:cxn ang="0">
                    <a:pos x="36" y="29"/>
                  </a:cxn>
                  <a:cxn ang="0">
                    <a:pos x="34" y="33"/>
                  </a:cxn>
                  <a:cxn ang="0">
                    <a:pos x="33" y="36"/>
                  </a:cxn>
                  <a:cxn ang="0">
                    <a:pos x="24" y="42"/>
                  </a:cxn>
                  <a:cxn ang="0">
                    <a:pos x="6" y="44"/>
                  </a:cxn>
                  <a:cxn ang="0">
                    <a:pos x="7" y="47"/>
                  </a:cxn>
                  <a:cxn ang="0">
                    <a:pos x="27" y="46"/>
                  </a:cxn>
                  <a:cxn ang="0">
                    <a:pos x="31" y="53"/>
                  </a:cxn>
                  <a:cxn ang="0">
                    <a:pos x="38" y="54"/>
                  </a:cxn>
                  <a:cxn ang="0">
                    <a:pos x="41" y="60"/>
                  </a:cxn>
                  <a:cxn ang="0">
                    <a:pos x="34" y="66"/>
                  </a:cxn>
                  <a:cxn ang="0">
                    <a:pos x="26" y="70"/>
                  </a:cxn>
                  <a:cxn ang="0">
                    <a:pos x="46" y="70"/>
                  </a:cxn>
                  <a:cxn ang="0">
                    <a:pos x="75" y="81"/>
                  </a:cxn>
                  <a:cxn ang="0">
                    <a:pos x="100" y="79"/>
                  </a:cxn>
                  <a:cxn ang="0">
                    <a:pos x="104" y="73"/>
                  </a:cxn>
                  <a:cxn ang="0">
                    <a:pos x="122" y="69"/>
                  </a:cxn>
                  <a:cxn ang="0">
                    <a:pos x="145" y="60"/>
                  </a:cxn>
                </a:cxnLst>
                <a:rect l="0" t="0" r="r" b="b"/>
                <a:pathLst>
                  <a:path w="171" h="83">
                    <a:moveTo>
                      <a:pt x="145" y="60"/>
                    </a:moveTo>
                    <a:lnTo>
                      <a:pt x="145" y="60"/>
                    </a:lnTo>
                    <a:lnTo>
                      <a:pt x="148" y="59"/>
                    </a:lnTo>
                    <a:lnTo>
                      <a:pt x="149" y="59"/>
                    </a:lnTo>
                    <a:lnTo>
                      <a:pt x="152" y="54"/>
                    </a:lnTo>
                    <a:lnTo>
                      <a:pt x="155" y="52"/>
                    </a:lnTo>
                    <a:lnTo>
                      <a:pt x="157" y="50"/>
                    </a:lnTo>
                    <a:lnTo>
                      <a:pt x="158" y="50"/>
                    </a:lnTo>
                    <a:lnTo>
                      <a:pt x="158" y="50"/>
                    </a:lnTo>
                    <a:lnTo>
                      <a:pt x="161" y="49"/>
                    </a:lnTo>
                    <a:lnTo>
                      <a:pt x="164" y="46"/>
                    </a:lnTo>
                    <a:lnTo>
                      <a:pt x="169" y="37"/>
                    </a:lnTo>
                    <a:lnTo>
                      <a:pt x="169" y="37"/>
                    </a:lnTo>
                    <a:lnTo>
                      <a:pt x="171" y="34"/>
                    </a:lnTo>
                    <a:lnTo>
                      <a:pt x="168" y="30"/>
                    </a:lnTo>
                    <a:lnTo>
                      <a:pt x="165" y="26"/>
                    </a:lnTo>
                    <a:lnTo>
                      <a:pt x="161" y="25"/>
                    </a:lnTo>
                    <a:lnTo>
                      <a:pt x="161" y="25"/>
                    </a:lnTo>
                    <a:lnTo>
                      <a:pt x="158" y="25"/>
                    </a:lnTo>
                    <a:lnTo>
                      <a:pt x="154" y="22"/>
                    </a:lnTo>
                    <a:lnTo>
                      <a:pt x="152" y="19"/>
                    </a:lnTo>
                    <a:lnTo>
                      <a:pt x="152" y="17"/>
                    </a:lnTo>
                    <a:lnTo>
                      <a:pt x="152" y="17"/>
                    </a:lnTo>
                    <a:lnTo>
                      <a:pt x="152" y="15"/>
                    </a:lnTo>
                    <a:lnTo>
                      <a:pt x="151" y="12"/>
                    </a:lnTo>
                    <a:lnTo>
                      <a:pt x="149" y="7"/>
                    </a:lnTo>
                    <a:lnTo>
                      <a:pt x="149" y="7"/>
                    </a:lnTo>
                    <a:lnTo>
                      <a:pt x="148" y="6"/>
                    </a:lnTo>
                    <a:lnTo>
                      <a:pt x="145" y="6"/>
                    </a:lnTo>
                    <a:lnTo>
                      <a:pt x="139" y="7"/>
                    </a:lnTo>
                    <a:lnTo>
                      <a:pt x="139" y="7"/>
                    </a:lnTo>
                    <a:lnTo>
                      <a:pt x="135" y="6"/>
                    </a:lnTo>
                    <a:lnTo>
                      <a:pt x="131" y="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2" y="2"/>
                    </a:lnTo>
                    <a:lnTo>
                      <a:pt x="121" y="5"/>
                    </a:lnTo>
                    <a:lnTo>
                      <a:pt x="121" y="10"/>
                    </a:lnTo>
                    <a:lnTo>
                      <a:pt x="121" y="10"/>
                    </a:lnTo>
                    <a:lnTo>
                      <a:pt x="120" y="10"/>
                    </a:lnTo>
                    <a:lnTo>
                      <a:pt x="117" y="10"/>
                    </a:lnTo>
                    <a:lnTo>
                      <a:pt x="114" y="9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11" y="13"/>
                    </a:lnTo>
                    <a:lnTo>
                      <a:pt x="110" y="13"/>
                    </a:lnTo>
                    <a:lnTo>
                      <a:pt x="108" y="13"/>
                    </a:lnTo>
                    <a:lnTo>
                      <a:pt x="105" y="10"/>
                    </a:lnTo>
                    <a:lnTo>
                      <a:pt x="105" y="10"/>
                    </a:lnTo>
                    <a:lnTo>
                      <a:pt x="102" y="9"/>
                    </a:lnTo>
                    <a:lnTo>
                      <a:pt x="100" y="9"/>
                    </a:lnTo>
                    <a:lnTo>
                      <a:pt x="97" y="10"/>
                    </a:lnTo>
                    <a:lnTo>
                      <a:pt x="97" y="12"/>
                    </a:lnTo>
                    <a:lnTo>
                      <a:pt x="97" y="12"/>
                    </a:lnTo>
                    <a:lnTo>
                      <a:pt x="95" y="13"/>
                    </a:lnTo>
                    <a:lnTo>
                      <a:pt x="94" y="13"/>
                    </a:lnTo>
                    <a:lnTo>
                      <a:pt x="88" y="9"/>
                    </a:lnTo>
                    <a:lnTo>
                      <a:pt x="88" y="9"/>
                    </a:lnTo>
                    <a:lnTo>
                      <a:pt x="84" y="9"/>
                    </a:lnTo>
                    <a:lnTo>
                      <a:pt x="81" y="10"/>
                    </a:lnTo>
                    <a:lnTo>
                      <a:pt x="78" y="13"/>
                    </a:lnTo>
                    <a:lnTo>
                      <a:pt x="77" y="17"/>
                    </a:lnTo>
                    <a:lnTo>
                      <a:pt x="77" y="17"/>
                    </a:lnTo>
                    <a:lnTo>
                      <a:pt x="77" y="19"/>
                    </a:lnTo>
                    <a:lnTo>
                      <a:pt x="75" y="19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71" y="13"/>
                    </a:lnTo>
                    <a:lnTo>
                      <a:pt x="70" y="12"/>
                    </a:lnTo>
                    <a:lnTo>
                      <a:pt x="67" y="10"/>
                    </a:lnTo>
                    <a:lnTo>
                      <a:pt x="66" y="10"/>
                    </a:lnTo>
                    <a:lnTo>
                      <a:pt x="64" y="12"/>
                    </a:lnTo>
                    <a:lnTo>
                      <a:pt x="63" y="15"/>
                    </a:lnTo>
                    <a:lnTo>
                      <a:pt x="64" y="19"/>
                    </a:lnTo>
                    <a:lnTo>
                      <a:pt x="64" y="19"/>
                    </a:lnTo>
                    <a:lnTo>
                      <a:pt x="66" y="22"/>
                    </a:lnTo>
                    <a:lnTo>
                      <a:pt x="64" y="25"/>
                    </a:lnTo>
                    <a:lnTo>
                      <a:pt x="64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58" y="25"/>
                    </a:lnTo>
                    <a:lnTo>
                      <a:pt x="56" y="26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32"/>
                    </a:lnTo>
                    <a:lnTo>
                      <a:pt x="48" y="30"/>
                    </a:lnTo>
                    <a:lnTo>
                      <a:pt x="46" y="26"/>
                    </a:lnTo>
                    <a:lnTo>
                      <a:pt x="44" y="22"/>
                    </a:lnTo>
                    <a:lnTo>
                      <a:pt x="46" y="19"/>
                    </a:lnTo>
                    <a:lnTo>
                      <a:pt x="47" y="17"/>
                    </a:lnTo>
                    <a:lnTo>
                      <a:pt x="47" y="17"/>
                    </a:lnTo>
                    <a:lnTo>
                      <a:pt x="47" y="16"/>
                    </a:lnTo>
                    <a:lnTo>
                      <a:pt x="46" y="15"/>
                    </a:lnTo>
                    <a:lnTo>
                      <a:pt x="40" y="9"/>
                    </a:lnTo>
                    <a:lnTo>
                      <a:pt x="30" y="3"/>
                    </a:lnTo>
                    <a:lnTo>
                      <a:pt x="23" y="2"/>
                    </a:lnTo>
                    <a:lnTo>
                      <a:pt x="23" y="2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21" y="7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6" y="13"/>
                    </a:lnTo>
                    <a:lnTo>
                      <a:pt x="24" y="13"/>
                    </a:lnTo>
                    <a:lnTo>
                      <a:pt x="21" y="12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7" y="9"/>
                    </a:lnTo>
                    <a:lnTo>
                      <a:pt x="14" y="9"/>
                    </a:lnTo>
                    <a:lnTo>
                      <a:pt x="11" y="12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3" y="20"/>
                    </a:lnTo>
                    <a:lnTo>
                      <a:pt x="1" y="23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27"/>
                    </a:lnTo>
                    <a:lnTo>
                      <a:pt x="6" y="29"/>
                    </a:lnTo>
                    <a:lnTo>
                      <a:pt x="10" y="30"/>
                    </a:lnTo>
                    <a:lnTo>
                      <a:pt x="16" y="29"/>
                    </a:lnTo>
                    <a:lnTo>
                      <a:pt x="16" y="29"/>
                    </a:lnTo>
                    <a:lnTo>
                      <a:pt x="21" y="27"/>
                    </a:lnTo>
                    <a:lnTo>
                      <a:pt x="27" y="26"/>
                    </a:lnTo>
                    <a:lnTo>
                      <a:pt x="31" y="27"/>
                    </a:lnTo>
                    <a:lnTo>
                      <a:pt x="36" y="29"/>
                    </a:lnTo>
                    <a:lnTo>
                      <a:pt x="36" y="29"/>
                    </a:lnTo>
                    <a:lnTo>
                      <a:pt x="36" y="30"/>
                    </a:lnTo>
                    <a:lnTo>
                      <a:pt x="36" y="32"/>
                    </a:lnTo>
                    <a:lnTo>
                      <a:pt x="34" y="33"/>
                    </a:lnTo>
                    <a:lnTo>
                      <a:pt x="31" y="34"/>
                    </a:lnTo>
                    <a:lnTo>
                      <a:pt x="31" y="36"/>
                    </a:lnTo>
                    <a:lnTo>
                      <a:pt x="33" y="36"/>
                    </a:lnTo>
                    <a:lnTo>
                      <a:pt x="33" y="36"/>
                    </a:lnTo>
                    <a:lnTo>
                      <a:pt x="34" y="39"/>
                    </a:lnTo>
                    <a:lnTo>
                      <a:pt x="33" y="40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17" y="42"/>
                    </a:lnTo>
                    <a:lnTo>
                      <a:pt x="10" y="42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7" y="47"/>
                    </a:lnTo>
                    <a:lnTo>
                      <a:pt x="10" y="47"/>
                    </a:lnTo>
                    <a:lnTo>
                      <a:pt x="17" y="46"/>
                    </a:lnTo>
                    <a:lnTo>
                      <a:pt x="26" y="46"/>
                    </a:lnTo>
                    <a:lnTo>
                      <a:pt x="27" y="46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30" y="52"/>
                    </a:lnTo>
                    <a:lnTo>
                      <a:pt x="31" y="53"/>
                    </a:lnTo>
                    <a:lnTo>
                      <a:pt x="34" y="53"/>
                    </a:lnTo>
                    <a:lnTo>
                      <a:pt x="34" y="53"/>
                    </a:lnTo>
                    <a:lnTo>
                      <a:pt x="37" y="52"/>
                    </a:lnTo>
                    <a:lnTo>
                      <a:pt x="38" y="54"/>
                    </a:lnTo>
                    <a:lnTo>
                      <a:pt x="38" y="56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41" y="60"/>
                    </a:lnTo>
                    <a:lnTo>
                      <a:pt x="40" y="62"/>
                    </a:lnTo>
                    <a:lnTo>
                      <a:pt x="38" y="64"/>
                    </a:lnTo>
                    <a:lnTo>
                      <a:pt x="34" y="66"/>
                    </a:lnTo>
                    <a:lnTo>
                      <a:pt x="34" y="66"/>
                    </a:lnTo>
                    <a:lnTo>
                      <a:pt x="26" y="67"/>
                    </a:lnTo>
                    <a:lnTo>
                      <a:pt x="24" y="69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30" y="73"/>
                    </a:lnTo>
                    <a:lnTo>
                      <a:pt x="34" y="73"/>
                    </a:lnTo>
                    <a:lnTo>
                      <a:pt x="46" y="70"/>
                    </a:lnTo>
                    <a:lnTo>
                      <a:pt x="46" y="70"/>
                    </a:lnTo>
                    <a:lnTo>
                      <a:pt x="50" y="70"/>
                    </a:lnTo>
                    <a:lnTo>
                      <a:pt x="53" y="70"/>
                    </a:lnTo>
                    <a:lnTo>
                      <a:pt x="60" y="73"/>
                    </a:lnTo>
                    <a:lnTo>
                      <a:pt x="75" y="81"/>
                    </a:lnTo>
                    <a:lnTo>
                      <a:pt x="75" y="81"/>
                    </a:lnTo>
                    <a:lnTo>
                      <a:pt x="84" y="83"/>
                    </a:lnTo>
                    <a:lnTo>
                      <a:pt x="93" y="81"/>
                    </a:lnTo>
                    <a:lnTo>
                      <a:pt x="100" y="79"/>
                    </a:lnTo>
                    <a:lnTo>
                      <a:pt x="101" y="77"/>
                    </a:lnTo>
                    <a:lnTo>
                      <a:pt x="102" y="74"/>
                    </a:lnTo>
                    <a:lnTo>
                      <a:pt x="102" y="74"/>
                    </a:lnTo>
                    <a:lnTo>
                      <a:pt x="104" y="73"/>
                    </a:lnTo>
                    <a:lnTo>
                      <a:pt x="107" y="73"/>
                    </a:lnTo>
                    <a:lnTo>
                      <a:pt x="111" y="71"/>
                    </a:lnTo>
                    <a:lnTo>
                      <a:pt x="118" y="70"/>
                    </a:lnTo>
                    <a:lnTo>
                      <a:pt x="122" y="69"/>
                    </a:lnTo>
                    <a:lnTo>
                      <a:pt x="122" y="69"/>
                    </a:lnTo>
                    <a:lnTo>
                      <a:pt x="132" y="63"/>
                    </a:lnTo>
                    <a:lnTo>
                      <a:pt x="138" y="62"/>
                    </a:lnTo>
                    <a:lnTo>
                      <a:pt x="145" y="60"/>
                    </a:lnTo>
                    <a:lnTo>
                      <a:pt x="145" y="6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2" name="Ireland">
                <a:extLst>
                  <a:ext uri="{FF2B5EF4-FFF2-40B4-BE49-F238E27FC236}">
                    <a16:creationId xmlns:a16="http://schemas.microsoft.com/office/drawing/2014/main" id="{E9812D30-1BC5-0EE3-6F9B-CF660BB81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8366" y="1936673"/>
                <a:ext cx="104560" cy="121474"/>
              </a:xfrm>
              <a:custGeom>
                <a:avLst/>
                <a:gdLst/>
                <a:ahLst/>
                <a:cxnLst>
                  <a:cxn ang="0">
                    <a:pos x="64" y="24"/>
                  </a:cxn>
                  <a:cxn ang="0">
                    <a:pos x="58" y="18"/>
                  </a:cxn>
                  <a:cxn ang="0">
                    <a:pos x="51" y="15"/>
                  </a:cxn>
                  <a:cxn ang="0">
                    <a:pos x="50" y="21"/>
                  </a:cxn>
                  <a:cxn ang="0">
                    <a:pos x="48" y="24"/>
                  </a:cxn>
                  <a:cxn ang="0">
                    <a:pos x="38" y="20"/>
                  </a:cxn>
                  <a:cxn ang="0">
                    <a:pos x="38" y="18"/>
                  </a:cxn>
                  <a:cxn ang="0">
                    <a:pos x="43" y="10"/>
                  </a:cxn>
                  <a:cxn ang="0">
                    <a:pos x="46" y="7"/>
                  </a:cxn>
                  <a:cxn ang="0">
                    <a:pos x="47" y="1"/>
                  </a:cxn>
                  <a:cxn ang="0">
                    <a:pos x="46" y="1"/>
                  </a:cxn>
                  <a:cxn ang="0">
                    <a:pos x="34" y="0"/>
                  </a:cxn>
                  <a:cxn ang="0">
                    <a:pos x="30" y="2"/>
                  </a:cxn>
                  <a:cxn ang="0">
                    <a:pos x="28" y="4"/>
                  </a:cxn>
                  <a:cxn ang="0">
                    <a:pos x="33" y="8"/>
                  </a:cxn>
                  <a:cxn ang="0">
                    <a:pos x="37" y="11"/>
                  </a:cxn>
                  <a:cxn ang="0">
                    <a:pos x="36" y="14"/>
                  </a:cxn>
                  <a:cxn ang="0">
                    <a:pos x="28" y="17"/>
                  </a:cxn>
                  <a:cxn ang="0">
                    <a:pos x="24" y="18"/>
                  </a:cxn>
                  <a:cxn ang="0">
                    <a:pos x="16" y="18"/>
                  </a:cxn>
                  <a:cxn ang="0">
                    <a:pos x="7" y="18"/>
                  </a:cxn>
                  <a:cxn ang="0">
                    <a:pos x="6" y="20"/>
                  </a:cxn>
                  <a:cxn ang="0">
                    <a:pos x="7" y="24"/>
                  </a:cxn>
                  <a:cxn ang="0">
                    <a:pos x="9" y="28"/>
                  </a:cxn>
                  <a:cxn ang="0">
                    <a:pos x="9" y="31"/>
                  </a:cxn>
                  <a:cxn ang="0">
                    <a:pos x="7" y="37"/>
                  </a:cxn>
                  <a:cxn ang="0">
                    <a:pos x="16" y="42"/>
                  </a:cxn>
                  <a:cxn ang="0">
                    <a:pos x="18" y="45"/>
                  </a:cxn>
                  <a:cxn ang="0">
                    <a:pos x="13" y="51"/>
                  </a:cxn>
                  <a:cxn ang="0">
                    <a:pos x="11" y="55"/>
                  </a:cxn>
                  <a:cxn ang="0">
                    <a:pos x="10" y="59"/>
                  </a:cxn>
                  <a:cxn ang="0">
                    <a:pos x="3" y="64"/>
                  </a:cxn>
                  <a:cxn ang="0">
                    <a:pos x="1" y="66"/>
                  </a:cxn>
                  <a:cxn ang="0">
                    <a:pos x="1" y="69"/>
                  </a:cxn>
                  <a:cxn ang="0">
                    <a:pos x="10" y="78"/>
                  </a:cxn>
                  <a:cxn ang="0">
                    <a:pos x="17" y="79"/>
                  </a:cxn>
                  <a:cxn ang="0">
                    <a:pos x="30" y="76"/>
                  </a:cxn>
                  <a:cxn ang="0">
                    <a:pos x="44" y="68"/>
                  </a:cxn>
                  <a:cxn ang="0">
                    <a:pos x="47" y="65"/>
                  </a:cxn>
                  <a:cxn ang="0">
                    <a:pos x="54" y="64"/>
                  </a:cxn>
                  <a:cxn ang="0">
                    <a:pos x="64" y="64"/>
                  </a:cxn>
                  <a:cxn ang="0">
                    <a:pos x="67" y="61"/>
                  </a:cxn>
                  <a:cxn ang="0">
                    <a:pos x="68" y="45"/>
                  </a:cxn>
                  <a:cxn ang="0">
                    <a:pos x="64" y="27"/>
                  </a:cxn>
                  <a:cxn ang="0">
                    <a:pos x="64" y="24"/>
                  </a:cxn>
                </a:cxnLst>
                <a:rect l="0" t="0" r="r" b="b"/>
                <a:pathLst>
                  <a:path w="68" h="79">
                    <a:moveTo>
                      <a:pt x="64" y="24"/>
                    </a:moveTo>
                    <a:lnTo>
                      <a:pt x="64" y="24"/>
                    </a:lnTo>
                    <a:lnTo>
                      <a:pt x="58" y="18"/>
                    </a:lnTo>
                    <a:lnTo>
                      <a:pt x="58" y="18"/>
                    </a:lnTo>
                    <a:lnTo>
                      <a:pt x="54" y="15"/>
                    </a:lnTo>
                    <a:lnTo>
                      <a:pt x="51" y="15"/>
                    </a:lnTo>
                    <a:lnTo>
                      <a:pt x="50" y="18"/>
                    </a:lnTo>
                    <a:lnTo>
                      <a:pt x="50" y="21"/>
                    </a:lnTo>
                    <a:lnTo>
                      <a:pt x="50" y="21"/>
                    </a:lnTo>
                    <a:lnTo>
                      <a:pt x="48" y="24"/>
                    </a:lnTo>
                    <a:lnTo>
                      <a:pt x="46" y="22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8" y="18"/>
                    </a:lnTo>
                    <a:lnTo>
                      <a:pt x="38" y="15"/>
                    </a:lnTo>
                    <a:lnTo>
                      <a:pt x="43" y="10"/>
                    </a:lnTo>
                    <a:lnTo>
                      <a:pt x="43" y="10"/>
                    </a:lnTo>
                    <a:lnTo>
                      <a:pt x="46" y="7"/>
                    </a:lnTo>
                    <a:lnTo>
                      <a:pt x="47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1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31" y="1"/>
                    </a:lnTo>
                    <a:lnTo>
                      <a:pt x="30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0" y="7"/>
                    </a:lnTo>
                    <a:lnTo>
                      <a:pt x="33" y="8"/>
                    </a:lnTo>
                    <a:lnTo>
                      <a:pt x="36" y="10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6" y="14"/>
                    </a:lnTo>
                    <a:lnTo>
                      <a:pt x="33" y="15"/>
                    </a:lnTo>
                    <a:lnTo>
                      <a:pt x="28" y="17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20" y="20"/>
                    </a:lnTo>
                    <a:lnTo>
                      <a:pt x="16" y="18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6" y="20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9" y="27"/>
                    </a:lnTo>
                    <a:lnTo>
                      <a:pt x="9" y="28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7" y="34"/>
                    </a:lnTo>
                    <a:lnTo>
                      <a:pt x="7" y="37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7" y="44"/>
                    </a:lnTo>
                    <a:lnTo>
                      <a:pt x="18" y="45"/>
                    </a:lnTo>
                    <a:lnTo>
                      <a:pt x="16" y="48"/>
                    </a:lnTo>
                    <a:lnTo>
                      <a:pt x="13" y="51"/>
                    </a:lnTo>
                    <a:lnTo>
                      <a:pt x="11" y="54"/>
                    </a:lnTo>
                    <a:lnTo>
                      <a:pt x="11" y="55"/>
                    </a:lnTo>
                    <a:lnTo>
                      <a:pt x="11" y="55"/>
                    </a:lnTo>
                    <a:lnTo>
                      <a:pt x="10" y="59"/>
                    </a:lnTo>
                    <a:lnTo>
                      <a:pt x="7" y="61"/>
                    </a:lnTo>
                    <a:lnTo>
                      <a:pt x="3" y="64"/>
                    </a:lnTo>
                    <a:lnTo>
                      <a:pt x="1" y="66"/>
                    </a:lnTo>
                    <a:lnTo>
                      <a:pt x="1" y="66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4" y="74"/>
                    </a:lnTo>
                    <a:lnTo>
                      <a:pt x="10" y="78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23" y="78"/>
                    </a:lnTo>
                    <a:lnTo>
                      <a:pt x="30" y="76"/>
                    </a:lnTo>
                    <a:lnTo>
                      <a:pt x="37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7" y="65"/>
                    </a:lnTo>
                    <a:lnTo>
                      <a:pt x="50" y="64"/>
                    </a:lnTo>
                    <a:lnTo>
                      <a:pt x="54" y="64"/>
                    </a:lnTo>
                    <a:lnTo>
                      <a:pt x="58" y="65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7" y="61"/>
                    </a:lnTo>
                    <a:lnTo>
                      <a:pt x="67" y="56"/>
                    </a:lnTo>
                    <a:lnTo>
                      <a:pt x="68" y="45"/>
                    </a:lnTo>
                    <a:lnTo>
                      <a:pt x="67" y="34"/>
                    </a:lnTo>
                    <a:lnTo>
                      <a:pt x="64" y="27"/>
                    </a:lnTo>
                    <a:lnTo>
                      <a:pt x="64" y="27"/>
                    </a:lnTo>
                    <a:lnTo>
                      <a:pt x="64" y="24"/>
                    </a:lnTo>
                    <a:lnTo>
                      <a:pt x="64" y="2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3" name="Denmark">
                <a:extLst>
                  <a:ext uri="{FF2B5EF4-FFF2-40B4-BE49-F238E27FC236}">
                    <a16:creationId xmlns:a16="http://schemas.microsoft.com/office/drawing/2014/main" id="{575DC203-F3D9-EDD4-76A7-0458A0D4C2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435045" y="1844412"/>
                <a:ext cx="113786" cy="109173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39" y="14"/>
                  </a:cxn>
                  <a:cxn ang="0">
                    <a:pos x="40" y="7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6" y="10"/>
                  </a:cxn>
                  <a:cxn ang="0">
                    <a:pos x="19" y="11"/>
                  </a:cxn>
                  <a:cxn ang="0">
                    <a:pos x="19" y="15"/>
                  </a:cxn>
                  <a:cxn ang="0">
                    <a:pos x="19" y="18"/>
                  </a:cxn>
                  <a:cxn ang="0">
                    <a:pos x="13" y="15"/>
                  </a:cxn>
                  <a:cxn ang="0">
                    <a:pos x="7" y="15"/>
                  </a:cxn>
                  <a:cxn ang="0">
                    <a:pos x="2" y="25"/>
                  </a:cxn>
                  <a:cxn ang="0">
                    <a:pos x="2" y="44"/>
                  </a:cxn>
                  <a:cxn ang="0">
                    <a:pos x="6" y="51"/>
                  </a:cxn>
                  <a:cxn ang="0">
                    <a:pos x="9" y="58"/>
                  </a:cxn>
                  <a:cxn ang="0">
                    <a:pos x="10" y="65"/>
                  </a:cxn>
                  <a:cxn ang="0">
                    <a:pos x="26" y="67"/>
                  </a:cxn>
                  <a:cxn ang="0">
                    <a:pos x="27" y="62"/>
                  </a:cxn>
                  <a:cxn ang="0">
                    <a:pos x="24" y="58"/>
                  </a:cxn>
                  <a:cxn ang="0">
                    <a:pos x="33" y="60"/>
                  </a:cxn>
                  <a:cxn ang="0">
                    <a:pos x="40" y="62"/>
                  </a:cxn>
                  <a:cxn ang="0">
                    <a:pos x="44" y="60"/>
                  </a:cxn>
                  <a:cxn ang="0">
                    <a:pos x="40" y="50"/>
                  </a:cxn>
                  <a:cxn ang="0">
                    <a:pos x="34" y="51"/>
                  </a:cxn>
                  <a:cxn ang="0">
                    <a:pos x="32" y="47"/>
                  </a:cxn>
                  <a:cxn ang="0">
                    <a:pos x="36" y="38"/>
                  </a:cxn>
                  <a:cxn ang="0">
                    <a:pos x="44" y="34"/>
                  </a:cxn>
                  <a:cxn ang="0">
                    <a:pos x="46" y="31"/>
                  </a:cxn>
                  <a:cxn ang="0">
                    <a:pos x="39" y="25"/>
                  </a:cxn>
                  <a:cxn ang="0">
                    <a:pos x="73" y="40"/>
                  </a:cxn>
                  <a:cxn ang="0">
                    <a:pos x="69" y="44"/>
                  </a:cxn>
                  <a:cxn ang="0">
                    <a:pos x="64" y="38"/>
                  </a:cxn>
                  <a:cxn ang="0">
                    <a:pos x="61" y="41"/>
                  </a:cxn>
                  <a:cxn ang="0">
                    <a:pos x="53" y="44"/>
                  </a:cxn>
                  <a:cxn ang="0">
                    <a:pos x="52" y="50"/>
                  </a:cxn>
                  <a:cxn ang="0">
                    <a:pos x="59" y="60"/>
                  </a:cxn>
                  <a:cxn ang="0">
                    <a:pos x="60" y="62"/>
                  </a:cxn>
                  <a:cxn ang="0">
                    <a:pos x="54" y="64"/>
                  </a:cxn>
                  <a:cxn ang="0">
                    <a:pos x="56" y="68"/>
                  </a:cxn>
                  <a:cxn ang="0">
                    <a:pos x="61" y="70"/>
                  </a:cxn>
                  <a:cxn ang="0">
                    <a:pos x="70" y="61"/>
                  </a:cxn>
                  <a:cxn ang="0">
                    <a:pos x="71" y="54"/>
                  </a:cxn>
                  <a:cxn ang="0">
                    <a:pos x="74" y="40"/>
                  </a:cxn>
                </a:cxnLst>
                <a:rect l="0" t="0" r="r" b="b"/>
                <a:pathLst>
                  <a:path w="74" h="71">
                    <a:moveTo>
                      <a:pt x="39" y="25"/>
                    </a:moveTo>
                    <a:lnTo>
                      <a:pt x="39" y="25"/>
                    </a:lnTo>
                    <a:lnTo>
                      <a:pt x="37" y="24"/>
                    </a:lnTo>
                    <a:lnTo>
                      <a:pt x="36" y="20"/>
                    </a:lnTo>
                    <a:lnTo>
                      <a:pt x="36" y="17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40" y="11"/>
                    </a:lnTo>
                    <a:lnTo>
                      <a:pt x="40" y="7"/>
                    </a:lnTo>
                    <a:lnTo>
                      <a:pt x="40" y="3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3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6" y="10"/>
                    </a:lnTo>
                    <a:lnTo>
                      <a:pt x="23" y="11"/>
                    </a:lnTo>
                    <a:lnTo>
                      <a:pt x="20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3"/>
                    </a:lnTo>
                    <a:lnTo>
                      <a:pt x="19" y="15"/>
                    </a:lnTo>
                    <a:lnTo>
                      <a:pt x="20" y="17"/>
                    </a:lnTo>
                    <a:lnTo>
                      <a:pt x="19" y="18"/>
                    </a:lnTo>
                    <a:lnTo>
                      <a:pt x="19" y="18"/>
                    </a:lnTo>
                    <a:lnTo>
                      <a:pt x="17" y="20"/>
                    </a:lnTo>
                    <a:lnTo>
                      <a:pt x="16" y="18"/>
                    </a:lnTo>
                    <a:lnTo>
                      <a:pt x="13" y="15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7" y="15"/>
                    </a:lnTo>
                    <a:lnTo>
                      <a:pt x="5" y="18"/>
                    </a:lnTo>
                    <a:lnTo>
                      <a:pt x="2" y="25"/>
                    </a:lnTo>
                    <a:lnTo>
                      <a:pt x="2" y="25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3" y="48"/>
                    </a:lnTo>
                    <a:lnTo>
                      <a:pt x="6" y="51"/>
                    </a:lnTo>
                    <a:lnTo>
                      <a:pt x="7" y="55"/>
                    </a:lnTo>
                    <a:lnTo>
                      <a:pt x="9" y="58"/>
                    </a:lnTo>
                    <a:lnTo>
                      <a:pt x="9" y="58"/>
                    </a:lnTo>
                    <a:lnTo>
                      <a:pt x="9" y="61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9" y="65"/>
                    </a:lnTo>
                    <a:lnTo>
                      <a:pt x="26" y="67"/>
                    </a:lnTo>
                    <a:lnTo>
                      <a:pt x="26" y="67"/>
                    </a:lnTo>
                    <a:lnTo>
                      <a:pt x="32" y="67"/>
                    </a:lnTo>
                    <a:lnTo>
                      <a:pt x="32" y="67"/>
                    </a:lnTo>
                    <a:lnTo>
                      <a:pt x="27" y="62"/>
                    </a:lnTo>
                    <a:lnTo>
                      <a:pt x="26" y="60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6" y="57"/>
                    </a:lnTo>
                    <a:lnTo>
                      <a:pt x="27" y="57"/>
                    </a:lnTo>
                    <a:lnTo>
                      <a:pt x="33" y="60"/>
                    </a:lnTo>
                    <a:lnTo>
                      <a:pt x="33" y="60"/>
                    </a:lnTo>
                    <a:lnTo>
                      <a:pt x="36" y="61"/>
                    </a:lnTo>
                    <a:lnTo>
                      <a:pt x="40" y="62"/>
                    </a:lnTo>
                    <a:lnTo>
                      <a:pt x="43" y="61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3" y="52"/>
                    </a:lnTo>
                    <a:lnTo>
                      <a:pt x="42" y="50"/>
                    </a:lnTo>
                    <a:lnTo>
                      <a:pt x="40" y="50"/>
                    </a:lnTo>
                    <a:lnTo>
                      <a:pt x="39" y="50"/>
                    </a:lnTo>
                    <a:lnTo>
                      <a:pt x="39" y="50"/>
                    </a:lnTo>
                    <a:lnTo>
                      <a:pt x="34" y="51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7"/>
                    </a:lnTo>
                    <a:lnTo>
                      <a:pt x="33" y="44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7" y="37"/>
                    </a:lnTo>
                    <a:lnTo>
                      <a:pt x="42" y="35"/>
                    </a:lnTo>
                    <a:lnTo>
                      <a:pt x="44" y="34"/>
                    </a:lnTo>
                    <a:lnTo>
                      <a:pt x="46" y="33"/>
                    </a:lnTo>
                    <a:lnTo>
                      <a:pt x="46" y="33"/>
                    </a:lnTo>
                    <a:lnTo>
                      <a:pt x="46" y="31"/>
                    </a:lnTo>
                    <a:lnTo>
                      <a:pt x="43" y="28"/>
                    </a:lnTo>
                    <a:lnTo>
                      <a:pt x="39" y="25"/>
                    </a:lnTo>
                    <a:lnTo>
                      <a:pt x="39" y="25"/>
                    </a:lnTo>
                    <a:close/>
                    <a:moveTo>
                      <a:pt x="74" y="40"/>
                    </a:moveTo>
                    <a:lnTo>
                      <a:pt x="74" y="40"/>
                    </a:lnTo>
                    <a:lnTo>
                      <a:pt x="73" y="40"/>
                    </a:lnTo>
                    <a:lnTo>
                      <a:pt x="71" y="41"/>
                    </a:lnTo>
                    <a:lnTo>
                      <a:pt x="69" y="44"/>
                    </a:lnTo>
                    <a:lnTo>
                      <a:pt x="69" y="44"/>
                    </a:lnTo>
                    <a:lnTo>
                      <a:pt x="67" y="43"/>
                    </a:lnTo>
                    <a:lnTo>
                      <a:pt x="66" y="40"/>
                    </a:lnTo>
                    <a:lnTo>
                      <a:pt x="64" y="38"/>
                    </a:lnTo>
                    <a:lnTo>
                      <a:pt x="63" y="40"/>
                    </a:lnTo>
                    <a:lnTo>
                      <a:pt x="63" y="40"/>
                    </a:lnTo>
                    <a:lnTo>
                      <a:pt x="61" y="41"/>
                    </a:lnTo>
                    <a:lnTo>
                      <a:pt x="60" y="41"/>
                    </a:lnTo>
                    <a:lnTo>
                      <a:pt x="56" y="41"/>
                    </a:lnTo>
                    <a:lnTo>
                      <a:pt x="53" y="44"/>
                    </a:lnTo>
                    <a:lnTo>
                      <a:pt x="53" y="44"/>
                    </a:lnTo>
                    <a:lnTo>
                      <a:pt x="52" y="47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6" y="57"/>
                    </a:lnTo>
                    <a:lnTo>
                      <a:pt x="59" y="60"/>
                    </a:lnTo>
                    <a:lnTo>
                      <a:pt x="59" y="60"/>
                    </a:lnTo>
                    <a:lnTo>
                      <a:pt x="60" y="61"/>
                    </a:lnTo>
                    <a:lnTo>
                      <a:pt x="60" y="62"/>
                    </a:lnTo>
                    <a:lnTo>
                      <a:pt x="57" y="64"/>
                    </a:lnTo>
                    <a:lnTo>
                      <a:pt x="54" y="64"/>
                    </a:lnTo>
                    <a:lnTo>
                      <a:pt x="54" y="64"/>
                    </a:lnTo>
                    <a:lnTo>
                      <a:pt x="53" y="64"/>
                    </a:lnTo>
                    <a:lnTo>
                      <a:pt x="53" y="67"/>
                    </a:lnTo>
                    <a:lnTo>
                      <a:pt x="56" y="68"/>
                    </a:lnTo>
                    <a:lnTo>
                      <a:pt x="59" y="71"/>
                    </a:lnTo>
                    <a:lnTo>
                      <a:pt x="59" y="71"/>
                    </a:lnTo>
                    <a:lnTo>
                      <a:pt x="61" y="70"/>
                    </a:lnTo>
                    <a:lnTo>
                      <a:pt x="63" y="70"/>
                    </a:lnTo>
                    <a:lnTo>
                      <a:pt x="67" y="65"/>
                    </a:lnTo>
                    <a:lnTo>
                      <a:pt x="70" y="61"/>
                    </a:lnTo>
                    <a:lnTo>
                      <a:pt x="70" y="57"/>
                    </a:lnTo>
                    <a:lnTo>
                      <a:pt x="70" y="57"/>
                    </a:lnTo>
                    <a:lnTo>
                      <a:pt x="71" y="54"/>
                    </a:lnTo>
                    <a:lnTo>
                      <a:pt x="73" y="48"/>
                    </a:lnTo>
                    <a:lnTo>
                      <a:pt x="74" y="43"/>
                    </a:lnTo>
                    <a:lnTo>
                      <a:pt x="74" y="40"/>
                    </a:lnTo>
                    <a:lnTo>
                      <a:pt x="74" y="4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4" name="Estonia">
                <a:extLst>
                  <a:ext uri="{FF2B5EF4-FFF2-40B4-BE49-F238E27FC236}">
                    <a16:creationId xmlns:a16="http://schemas.microsoft.com/office/drawing/2014/main" id="{497D88BE-8662-D4FC-BAB4-1B51053AEC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70252" y="1773683"/>
                <a:ext cx="149152" cy="72269"/>
              </a:xfrm>
              <a:custGeom>
                <a:avLst/>
                <a:gdLst/>
                <a:ahLst/>
                <a:cxnLst>
                  <a:cxn ang="0">
                    <a:pos x="92" y="12"/>
                  </a:cxn>
                  <a:cxn ang="0">
                    <a:pos x="97" y="5"/>
                  </a:cxn>
                  <a:cxn ang="0">
                    <a:pos x="95" y="2"/>
                  </a:cxn>
                  <a:cxn ang="0">
                    <a:pos x="92" y="3"/>
                  </a:cxn>
                  <a:cxn ang="0">
                    <a:pos x="77" y="2"/>
                  </a:cxn>
                  <a:cxn ang="0">
                    <a:pos x="61" y="0"/>
                  </a:cxn>
                  <a:cxn ang="0">
                    <a:pos x="45" y="2"/>
                  </a:cxn>
                  <a:cxn ang="0">
                    <a:pos x="31" y="6"/>
                  </a:cxn>
                  <a:cxn ang="0">
                    <a:pos x="28" y="9"/>
                  </a:cxn>
                  <a:cxn ang="0">
                    <a:pos x="21" y="13"/>
                  </a:cxn>
                  <a:cxn ang="0">
                    <a:pos x="23" y="15"/>
                  </a:cxn>
                  <a:cxn ang="0">
                    <a:pos x="24" y="17"/>
                  </a:cxn>
                  <a:cxn ang="0">
                    <a:pos x="24" y="23"/>
                  </a:cxn>
                  <a:cxn ang="0">
                    <a:pos x="26" y="26"/>
                  </a:cxn>
                  <a:cxn ang="0">
                    <a:pos x="31" y="32"/>
                  </a:cxn>
                  <a:cxn ang="0">
                    <a:pos x="36" y="30"/>
                  </a:cxn>
                  <a:cxn ang="0">
                    <a:pos x="40" y="32"/>
                  </a:cxn>
                  <a:cxn ang="0">
                    <a:pos x="38" y="37"/>
                  </a:cxn>
                  <a:cxn ang="0">
                    <a:pos x="38" y="37"/>
                  </a:cxn>
                  <a:cxn ang="0">
                    <a:pos x="48" y="37"/>
                  </a:cxn>
                  <a:cxn ang="0">
                    <a:pos x="55" y="37"/>
                  </a:cxn>
                  <a:cxn ang="0">
                    <a:pos x="68" y="46"/>
                  </a:cxn>
                  <a:cxn ang="0">
                    <a:pos x="71" y="47"/>
                  </a:cxn>
                  <a:cxn ang="0">
                    <a:pos x="87" y="47"/>
                  </a:cxn>
                  <a:cxn ang="0">
                    <a:pos x="87" y="46"/>
                  </a:cxn>
                  <a:cxn ang="0">
                    <a:pos x="87" y="43"/>
                  </a:cxn>
                  <a:cxn ang="0">
                    <a:pos x="92" y="40"/>
                  </a:cxn>
                  <a:cxn ang="0">
                    <a:pos x="91" y="37"/>
                  </a:cxn>
                  <a:cxn ang="0">
                    <a:pos x="88" y="29"/>
                  </a:cxn>
                  <a:cxn ang="0">
                    <a:pos x="87" y="25"/>
                  </a:cxn>
                  <a:cxn ang="0">
                    <a:pos x="87" y="20"/>
                  </a:cxn>
                  <a:cxn ang="0">
                    <a:pos x="92" y="12"/>
                  </a:cxn>
                  <a:cxn ang="0">
                    <a:pos x="8" y="23"/>
                  </a:cxn>
                  <a:cxn ang="0">
                    <a:pos x="6" y="25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11" y="33"/>
                  </a:cxn>
                  <a:cxn ang="0">
                    <a:pos x="18" y="26"/>
                  </a:cxn>
                  <a:cxn ang="0">
                    <a:pos x="17" y="23"/>
                  </a:cxn>
                  <a:cxn ang="0">
                    <a:pos x="8" y="23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10" y="15"/>
                  </a:cxn>
                  <a:cxn ang="0">
                    <a:pos x="4" y="16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6" y="16"/>
                  </a:cxn>
                </a:cxnLst>
                <a:rect l="0" t="0" r="r" b="b"/>
                <a:pathLst>
                  <a:path w="97" h="47">
                    <a:moveTo>
                      <a:pt x="92" y="12"/>
                    </a:moveTo>
                    <a:lnTo>
                      <a:pt x="92" y="12"/>
                    </a:lnTo>
                    <a:lnTo>
                      <a:pt x="97" y="7"/>
                    </a:lnTo>
                    <a:lnTo>
                      <a:pt x="97" y="5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2" y="3"/>
                    </a:lnTo>
                    <a:lnTo>
                      <a:pt x="92" y="3"/>
                    </a:lnTo>
                    <a:lnTo>
                      <a:pt x="85" y="3"/>
                    </a:lnTo>
                    <a:lnTo>
                      <a:pt x="77" y="2"/>
                    </a:lnTo>
                    <a:lnTo>
                      <a:pt x="70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45" y="2"/>
                    </a:lnTo>
                    <a:lnTo>
                      <a:pt x="37" y="3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28" y="9"/>
                    </a:lnTo>
                    <a:lnTo>
                      <a:pt x="24" y="10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24" y="17"/>
                    </a:lnTo>
                    <a:lnTo>
                      <a:pt x="24" y="20"/>
                    </a:lnTo>
                    <a:lnTo>
                      <a:pt x="24" y="23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30" y="30"/>
                    </a:lnTo>
                    <a:lnTo>
                      <a:pt x="31" y="32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8" y="30"/>
                    </a:lnTo>
                    <a:lnTo>
                      <a:pt x="40" y="32"/>
                    </a:lnTo>
                    <a:lnTo>
                      <a:pt x="40" y="34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48" y="37"/>
                    </a:lnTo>
                    <a:lnTo>
                      <a:pt x="55" y="37"/>
                    </a:lnTo>
                    <a:lnTo>
                      <a:pt x="55" y="37"/>
                    </a:lnTo>
                    <a:lnTo>
                      <a:pt x="63" y="43"/>
                    </a:lnTo>
                    <a:lnTo>
                      <a:pt x="68" y="46"/>
                    </a:lnTo>
                    <a:lnTo>
                      <a:pt x="71" y="47"/>
                    </a:lnTo>
                    <a:lnTo>
                      <a:pt x="71" y="47"/>
                    </a:lnTo>
                    <a:lnTo>
                      <a:pt x="77" y="47"/>
                    </a:lnTo>
                    <a:lnTo>
                      <a:pt x="87" y="47"/>
                    </a:lnTo>
                    <a:lnTo>
                      <a:pt x="87" y="47"/>
                    </a:lnTo>
                    <a:lnTo>
                      <a:pt x="87" y="46"/>
                    </a:lnTo>
                    <a:lnTo>
                      <a:pt x="87" y="43"/>
                    </a:lnTo>
                    <a:lnTo>
                      <a:pt x="87" y="43"/>
                    </a:lnTo>
                    <a:lnTo>
                      <a:pt x="91" y="42"/>
                    </a:lnTo>
                    <a:lnTo>
                      <a:pt x="92" y="40"/>
                    </a:lnTo>
                    <a:lnTo>
                      <a:pt x="91" y="37"/>
                    </a:lnTo>
                    <a:lnTo>
                      <a:pt x="91" y="37"/>
                    </a:lnTo>
                    <a:lnTo>
                      <a:pt x="90" y="34"/>
                    </a:lnTo>
                    <a:lnTo>
                      <a:pt x="88" y="29"/>
                    </a:lnTo>
                    <a:lnTo>
                      <a:pt x="88" y="29"/>
                    </a:lnTo>
                    <a:lnTo>
                      <a:pt x="87" y="25"/>
                    </a:lnTo>
                    <a:lnTo>
                      <a:pt x="87" y="20"/>
                    </a:lnTo>
                    <a:lnTo>
                      <a:pt x="87" y="20"/>
                    </a:lnTo>
                    <a:lnTo>
                      <a:pt x="90" y="17"/>
                    </a:lnTo>
                    <a:lnTo>
                      <a:pt x="92" y="12"/>
                    </a:lnTo>
                    <a:lnTo>
                      <a:pt x="92" y="12"/>
                    </a:lnTo>
                    <a:close/>
                    <a:moveTo>
                      <a:pt x="8" y="23"/>
                    </a:moveTo>
                    <a:lnTo>
                      <a:pt x="8" y="23"/>
                    </a:lnTo>
                    <a:lnTo>
                      <a:pt x="6" y="25"/>
                    </a:lnTo>
                    <a:lnTo>
                      <a:pt x="3" y="27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6" y="36"/>
                    </a:lnTo>
                    <a:lnTo>
                      <a:pt x="11" y="33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20" y="25"/>
                    </a:lnTo>
                    <a:lnTo>
                      <a:pt x="17" y="23"/>
                    </a:lnTo>
                    <a:lnTo>
                      <a:pt x="14" y="23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  <a:moveTo>
                      <a:pt x="16" y="16"/>
                    </a:moveTo>
                    <a:lnTo>
                      <a:pt x="16" y="16"/>
                    </a:lnTo>
                    <a:lnTo>
                      <a:pt x="16" y="16"/>
                    </a:lnTo>
                    <a:lnTo>
                      <a:pt x="14" y="15"/>
                    </a:lnTo>
                    <a:lnTo>
                      <a:pt x="10" y="15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6" y="16"/>
                    </a:lnTo>
                    <a:lnTo>
                      <a:pt x="16" y="1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5" name="Uzbekistan">
                <a:extLst>
                  <a:ext uri="{FF2B5EF4-FFF2-40B4-BE49-F238E27FC236}">
                    <a16:creationId xmlns:a16="http://schemas.microsoft.com/office/drawing/2014/main" id="{600AD16F-4711-1617-AE02-3AB3F84F02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6" y="2248815"/>
                <a:ext cx="429003" cy="255249"/>
              </a:xfrm>
              <a:custGeom>
                <a:avLst/>
                <a:gdLst/>
                <a:ahLst/>
                <a:cxnLst>
                  <a:cxn ang="0">
                    <a:pos x="262" y="84"/>
                  </a:cxn>
                  <a:cxn ang="0">
                    <a:pos x="253" y="83"/>
                  </a:cxn>
                  <a:cxn ang="0">
                    <a:pos x="241" y="84"/>
                  </a:cxn>
                  <a:cxn ang="0">
                    <a:pos x="232" y="78"/>
                  </a:cxn>
                  <a:cxn ang="0">
                    <a:pos x="214" y="85"/>
                  </a:cxn>
                  <a:cxn ang="0">
                    <a:pos x="208" y="95"/>
                  </a:cxn>
                  <a:cxn ang="0">
                    <a:pos x="202" y="94"/>
                  </a:cxn>
                  <a:cxn ang="0">
                    <a:pos x="188" y="87"/>
                  </a:cxn>
                  <a:cxn ang="0">
                    <a:pos x="175" y="83"/>
                  </a:cxn>
                  <a:cxn ang="0">
                    <a:pos x="167" y="70"/>
                  </a:cxn>
                  <a:cxn ang="0">
                    <a:pos x="165" y="53"/>
                  </a:cxn>
                  <a:cxn ang="0">
                    <a:pos x="155" y="46"/>
                  </a:cxn>
                  <a:cxn ang="0">
                    <a:pos x="133" y="41"/>
                  </a:cxn>
                  <a:cxn ang="0">
                    <a:pos x="105" y="41"/>
                  </a:cxn>
                  <a:cxn ang="0">
                    <a:pos x="96" y="41"/>
                  </a:cxn>
                  <a:cxn ang="0">
                    <a:pos x="76" y="24"/>
                  </a:cxn>
                  <a:cxn ang="0">
                    <a:pos x="57" y="33"/>
                  </a:cxn>
                  <a:cxn ang="0">
                    <a:pos x="53" y="24"/>
                  </a:cxn>
                  <a:cxn ang="0">
                    <a:pos x="54" y="4"/>
                  </a:cxn>
                  <a:cxn ang="0">
                    <a:pos x="50" y="3"/>
                  </a:cxn>
                  <a:cxn ang="0">
                    <a:pos x="46" y="24"/>
                  </a:cxn>
                  <a:cxn ang="0">
                    <a:pos x="41" y="23"/>
                  </a:cxn>
                  <a:cxn ang="0">
                    <a:pos x="2" y="11"/>
                  </a:cxn>
                  <a:cxn ang="0">
                    <a:pos x="0" y="83"/>
                  </a:cxn>
                  <a:cxn ang="0">
                    <a:pos x="14" y="84"/>
                  </a:cxn>
                  <a:cxn ang="0">
                    <a:pos x="17" y="74"/>
                  </a:cxn>
                  <a:cxn ang="0">
                    <a:pos x="29" y="68"/>
                  </a:cxn>
                  <a:cxn ang="0">
                    <a:pos x="34" y="63"/>
                  </a:cxn>
                  <a:cxn ang="0">
                    <a:pos x="40" y="60"/>
                  </a:cxn>
                  <a:cxn ang="0">
                    <a:pos x="51" y="63"/>
                  </a:cxn>
                  <a:cxn ang="0">
                    <a:pos x="66" y="67"/>
                  </a:cxn>
                  <a:cxn ang="0">
                    <a:pos x="70" y="84"/>
                  </a:cxn>
                  <a:cxn ang="0">
                    <a:pos x="94" y="87"/>
                  </a:cxn>
                  <a:cxn ang="0">
                    <a:pos x="100" y="97"/>
                  </a:cxn>
                  <a:cxn ang="0">
                    <a:pos x="107" y="110"/>
                  </a:cxn>
                  <a:cxn ang="0">
                    <a:pos x="124" y="122"/>
                  </a:cxn>
                  <a:cxn ang="0">
                    <a:pos x="142" y="132"/>
                  </a:cxn>
                  <a:cxn ang="0">
                    <a:pos x="155" y="142"/>
                  </a:cxn>
                  <a:cxn ang="0">
                    <a:pos x="167" y="145"/>
                  </a:cxn>
                  <a:cxn ang="0">
                    <a:pos x="175" y="158"/>
                  </a:cxn>
                  <a:cxn ang="0">
                    <a:pos x="185" y="162"/>
                  </a:cxn>
                  <a:cxn ang="0">
                    <a:pos x="195" y="166"/>
                  </a:cxn>
                  <a:cxn ang="0">
                    <a:pos x="199" y="152"/>
                  </a:cxn>
                  <a:cxn ang="0">
                    <a:pos x="202" y="147"/>
                  </a:cxn>
                  <a:cxn ang="0">
                    <a:pos x="199" y="135"/>
                  </a:cxn>
                  <a:cxn ang="0">
                    <a:pos x="191" y="125"/>
                  </a:cxn>
                  <a:cxn ang="0">
                    <a:pos x="192" y="121"/>
                  </a:cxn>
                  <a:cxn ang="0">
                    <a:pos x="206" y="115"/>
                  </a:cxn>
                  <a:cxn ang="0">
                    <a:pos x="211" y="108"/>
                  </a:cxn>
                  <a:cxn ang="0">
                    <a:pos x="218" y="100"/>
                  </a:cxn>
                  <a:cxn ang="0">
                    <a:pos x="231" y="97"/>
                  </a:cxn>
                  <a:cxn ang="0">
                    <a:pos x="241" y="94"/>
                  </a:cxn>
                  <a:cxn ang="0">
                    <a:pos x="235" y="107"/>
                  </a:cxn>
                  <a:cxn ang="0">
                    <a:pos x="253" y="104"/>
                  </a:cxn>
                  <a:cxn ang="0">
                    <a:pos x="266" y="104"/>
                  </a:cxn>
                  <a:cxn ang="0">
                    <a:pos x="271" y="100"/>
                  </a:cxn>
                  <a:cxn ang="0">
                    <a:pos x="276" y="94"/>
                  </a:cxn>
                </a:cxnLst>
                <a:rect l="0" t="0" r="r" b="b"/>
                <a:pathLst>
                  <a:path w="279" h="166">
                    <a:moveTo>
                      <a:pt x="276" y="94"/>
                    </a:moveTo>
                    <a:lnTo>
                      <a:pt x="276" y="94"/>
                    </a:lnTo>
                    <a:lnTo>
                      <a:pt x="269" y="88"/>
                    </a:lnTo>
                    <a:lnTo>
                      <a:pt x="262" y="84"/>
                    </a:lnTo>
                    <a:lnTo>
                      <a:pt x="256" y="83"/>
                    </a:lnTo>
                    <a:lnTo>
                      <a:pt x="255" y="83"/>
                    </a:lnTo>
                    <a:lnTo>
                      <a:pt x="253" y="83"/>
                    </a:lnTo>
                    <a:lnTo>
                      <a:pt x="253" y="83"/>
                    </a:lnTo>
                    <a:lnTo>
                      <a:pt x="252" y="85"/>
                    </a:lnTo>
                    <a:lnTo>
                      <a:pt x="248" y="87"/>
                    </a:lnTo>
                    <a:lnTo>
                      <a:pt x="243" y="85"/>
                    </a:lnTo>
                    <a:lnTo>
                      <a:pt x="241" y="84"/>
                    </a:lnTo>
                    <a:lnTo>
                      <a:pt x="241" y="84"/>
                    </a:lnTo>
                    <a:lnTo>
                      <a:pt x="239" y="81"/>
                    </a:lnTo>
                    <a:lnTo>
                      <a:pt x="236" y="78"/>
                    </a:lnTo>
                    <a:lnTo>
                      <a:pt x="232" y="78"/>
                    </a:lnTo>
                    <a:lnTo>
                      <a:pt x="226" y="80"/>
                    </a:lnTo>
                    <a:lnTo>
                      <a:pt x="226" y="80"/>
                    </a:lnTo>
                    <a:lnTo>
                      <a:pt x="219" y="83"/>
                    </a:lnTo>
                    <a:lnTo>
                      <a:pt x="214" y="85"/>
                    </a:lnTo>
                    <a:lnTo>
                      <a:pt x="211" y="90"/>
                    </a:lnTo>
                    <a:lnTo>
                      <a:pt x="209" y="92"/>
                    </a:lnTo>
                    <a:lnTo>
                      <a:pt x="209" y="92"/>
                    </a:lnTo>
                    <a:lnTo>
                      <a:pt x="208" y="95"/>
                    </a:lnTo>
                    <a:lnTo>
                      <a:pt x="205" y="97"/>
                    </a:lnTo>
                    <a:lnTo>
                      <a:pt x="204" y="97"/>
                    </a:lnTo>
                    <a:lnTo>
                      <a:pt x="202" y="94"/>
                    </a:lnTo>
                    <a:lnTo>
                      <a:pt x="202" y="94"/>
                    </a:lnTo>
                    <a:lnTo>
                      <a:pt x="201" y="91"/>
                    </a:lnTo>
                    <a:lnTo>
                      <a:pt x="197" y="90"/>
                    </a:lnTo>
                    <a:lnTo>
                      <a:pt x="188" y="87"/>
                    </a:lnTo>
                    <a:lnTo>
                      <a:pt x="188" y="87"/>
                    </a:lnTo>
                    <a:lnTo>
                      <a:pt x="179" y="85"/>
                    </a:lnTo>
                    <a:lnTo>
                      <a:pt x="177" y="85"/>
                    </a:lnTo>
                    <a:lnTo>
                      <a:pt x="175" y="84"/>
                    </a:lnTo>
                    <a:lnTo>
                      <a:pt x="175" y="83"/>
                    </a:lnTo>
                    <a:lnTo>
                      <a:pt x="175" y="83"/>
                    </a:lnTo>
                    <a:lnTo>
                      <a:pt x="172" y="78"/>
                    </a:lnTo>
                    <a:lnTo>
                      <a:pt x="170" y="74"/>
                    </a:lnTo>
                    <a:lnTo>
                      <a:pt x="167" y="70"/>
                    </a:lnTo>
                    <a:lnTo>
                      <a:pt x="165" y="65"/>
                    </a:lnTo>
                    <a:lnTo>
                      <a:pt x="165" y="65"/>
                    </a:lnTo>
                    <a:lnTo>
                      <a:pt x="165" y="57"/>
                    </a:lnTo>
                    <a:lnTo>
                      <a:pt x="165" y="53"/>
                    </a:lnTo>
                    <a:lnTo>
                      <a:pt x="162" y="51"/>
                    </a:lnTo>
                    <a:lnTo>
                      <a:pt x="162" y="51"/>
                    </a:lnTo>
                    <a:lnTo>
                      <a:pt x="158" y="48"/>
                    </a:lnTo>
                    <a:lnTo>
                      <a:pt x="155" y="46"/>
                    </a:lnTo>
                    <a:lnTo>
                      <a:pt x="152" y="43"/>
                    </a:lnTo>
                    <a:lnTo>
                      <a:pt x="150" y="41"/>
                    </a:lnTo>
                    <a:lnTo>
                      <a:pt x="150" y="41"/>
                    </a:lnTo>
                    <a:lnTo>
                      <a:pt x="133" y="41"/>
                    </a:lnTo>
                    <a:lnTo>
                      <a:pt x="117" y="40"/>
                    </a:lnTo>
                    <a:lnTo>
                      <a:pt x="117" y="40"/>
                    </a:lnTo>
                    <a:lnTo>
                      <a:pt x="113" y="40"/>
                    </a:lnTo>
                    <a:lnTo>
                      <a:pt x="105" y="41"/>
                    </a:lnTo>
                    <a:lnTo>
                      <a:pt x="100" y="43"/>
                    </a:lnTo>
                    <a:lnTo>
                      <a:pt x="97" y="43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88" y="31"/>
                    </a:lnTo>
                    <a:lnTo>
                      <a:pt x="77" y="21"/>
                    </a:lnTo>
                    <a:lnTo>
                      <a:pt x="77" y="21"/>
                    </a:lnTo>
                    <a:lnTo>
                      <a:pt x="76" y="24"/>
                    </a:lnTo>
                    <a:lnTo>
                      <a:pt x="73" y="28"/>
                    </a:lnTo>
                    <a:lnTo>
                      <a:pt x="73" y="28"/>
                    </a:lnTo>
                    <a:lnTo>
                      <a:pt x="64" y="33"/>
                    </a:lnTo>
                    <a:lnTo>
                      <a:pt x="57" y="33"/>
                    </a:lnTo>
                    <a:lnTo>
                      <a:pt x="54" y="33"/>
                    </a:lnTo>
                    <a:lnTo>
                      <a:pt x="53" y="31"/>
                    </a:lnTo>
                    <a:lnTo>
                      <a:pt x="53" y="28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6" y="17"/>
                    </a:lnTo>
                    <a:lnTo>
                      <a:pt x="56" y="9"/>
                    </a:lnTo>
                    <a:lnTo>
                      <a:pt x="54" y="4"/>
                    </a:lnTo>
                    <a:lnTo>
                      <a:pt x="53" y="3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0" y="3"/>
                    </a:lnTo>
                    <a:lnTo>
                      <a:pt x="49" y="6"/>
                    </a:lnTo>
                    <a:lnTo>
                      <a:pt x="47" y="13"/>
                    </a:lnTo>
                    <a:lnTo>
                      <a:pt x="47" y="21"/>
                    </a:lnTo>
                    <a:lnTo>
                      <a:pt x="46" y="24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3" y="24"/>
                    </a:lnTo>
                    <a:lnTo>
                      <a:pt x="41" y="23"/>
                    </a:lnTo>
                    <a:lnTo>
                      <a:pt x="40" y="17"/>
                    </a:lnTo>
                    <a:lnTo>
                      <a:pt x="40" y="9"/>
                    </a:lnTo>
                    <a:lnTo>
                      <a:pt x="43" y="0"/>
                    </a:lnTo>
                    <a:lnTo>
                      <a:pt x="2" y="11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6" y="84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4" y="84"/>
                    </a:lnTo>
                    <a:lnTo>
                      <a:pt x="16" y="83"/>
                    </a:lnTo>
                    <a:lnTo>
                      <a:pt x="17" y="77"/>
                    </a:lnTo>
                    <a:lnTo>
                      <a:pt x="17" y="77"/>
                    </a:lnTo>
                    <a:lnTo>
                      <a:pt x="17" y="74"/>
                    </a:lnTo>
                    <a:lnTo>
                      <a:pt x="20" y="71"/>
                    </a:lnTo>
                    <a:lnTo>
                      <a:pt x="24" y="70"/>
                    </a:lnTo>
                    <a:lnTo>
                      <a:pt x="29" y="68"/>
                    </a:lnTo>
                    <a:lnTo>
                      <a:pt x="29" y="68"/>
                    </a:lnTo>
                    <a:lnTo>
                      <a:pt x="30" y="68"/>
                    </a:lnTo>
                    <a:lnTo>
                      <a:pt x="32" y="65"/>
                    </a:lnTo>
                    <a:lnTo>
                      <a:pt x="33" y="64"/>
                    </a:lnTo>
                    <a:lnTo>
                      <a:pt x="34" y="63"/>
                    </a:lnTo>
                    <a:lnTo>
                      <a:pt x="34" y="63"/>
                    </a:lnTo>
                    <a:lnTo>
                      <a:pt x="37" y="61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3" y="58"/>
                    </a:lnTo>
                    <a:lnTo>
                      <a:pt x="46" y="58"/>
                    </a:lnTo>
                    <a:lnTo>
                      <a:pt x="51" y="63"/>
                    </a:lnTo>
                    <a:lnTo>
                      <a:pt x="51" y="63"/>
                    </a:lnTo>
                    <a:lnTo>
                      <a:pt x="57" y="64"/>
                    </a:lnTo>
                    <a:lnTo>
                      <a:pt x="64" y="67"/>
                    </a:lnTo>
                    <a:lnTo>
                      <a:pt x="64" y="67"/>
                    </a:lnTo>
                    <a:lnTo>
                      <a:pt x="66" y="67"/>
                    </a:lnTo>
                    <a:lnTo>
                      <a:pt x="67" y="68"/>
                    </a:lnTo>
                    <a:lnTo>
                      <a:pt x="69" y="74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70" y="84"/>
                    </a:lnTo>
                    <a:lnTo>
                      <a:pt x="73" y="85"/>
                    </a:lnTo>
                    <a:lnTo>
                      <a:pt x="80" y="85"/>
                    </a:lnTo>
                    <a:lnTo>
                      <a:pt x="94" y="87"/>
                    </a:lnTo>
                    <a:lnTo>
                      <a:pt x="94" y="87"/>
                    </a:lnTo>
                    <a:lnTo>
                      <a:pt x="96" y="87"/>
                    </a:lnTo>
                    <a:lnTo>
                      <a:pt x="97" y="90"/>
                    </a:lnTo>
                    <a:lnTo>
                      <a:pt x="100" y="97"/>
                    </a:lnTo>
                    <a:lnTo>
                      <a:pt x="100" y="97"/>
                    </a:lnTo>
                    <a:lnTo>
                      <a:pt x="104" y="104"/>
                    </a:lnTo>
                    <a:lnTo>
                      <a:pt x="107" y="110"/>
                    </a:lnTo>
                    <a:lnTo>
                      <a:pt x="107" y="110"/>
                    </a:lnTo>
                    <a:lnTo>
                      <a:pt x="110" y="112"/>
                    </a:lnTo>
                    <a:lnTo>
                      <a:pt x="114" y="115"/>
                    </a:lnTo>
                    <a:lnTo>
                      <a:pt x="120" y="118"/>
                    </a:lnTo>
                    <a:lnTo>
                      <a:pt x="124" y="122"/>
                    </a:lnTo>
                    <a:lnTo>
                      <a:pt x="124" y="122"/>
                    </a:lnTo>
                    <a:lnTo>
                      <a:pt x="127" y="125"/>
                    </a:lnTo>
                    <a:lnTo>
                      <a:pt x="131" y="128"/>
                    </a:lnTo>
                    <a:lnTo>
                      <a:pt x="142" y="132"/>
                    </a:lnTo>
                    <a:lnTo>
                      <a:pt x="142" y="132"/>
                    </a:lnTo>
                    <a:lnTo>
                      <a:pt x="147" y="135"/>
                    </a:lnTo>
                    <a:lnTo>
                      <a:pt x="151" y="139"/>
                    </a:lnTo>
                    <a:lnTo>
                      <a:pt x="155" y="142"/>
                    </a:lnTo>
                    <a:lnTo>
                      <a:pt x="158" y="144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7" y="145"/>
                    </a:lnTo>
                    <a:lnTo>
                      <a:pt x="172" y="148"/>
                    </a:lnTo>
                    <a:lnTo>
                      <a:pt x="174" y="159"/>
                    </a:lnTo>
                    <a:lnTo>
                      <a:pt x="174" y="159"/>
                    </a:lnTo>
                    <a:lnTo>
                      <a:pt x="175" y="158"/>
                    </a:lnTo>
                    <a:lnTo>
                      <a:pt x="175" y="158"/>
                    </a:lnTo>
                    <a:lnTo>
                      <a:pt x="179" y="158"/>
                    </a:lnTo>
                    <a:lnTo>
                      <a:pt x="182" y="161"/>
                    </a:lnTo>
                    <a:lnTo>
                      <a:pt x="185" y="162"/>
                    </a:lnTo>
                    <a:lnTo>
                      <a:pt x="188" y="164"/>
                    </a:lnTo>
                    <a:lnTo>
                      <a:pt x="188" y="164"/>
                    </a:lnTo>
                    <a:lnTo>
                      <a:pt x="192" y="164"/>
                    </a:lnTo>
                    <a:lnTo>
                      <a:pt x="195" y="166"/>
                    </a:lnTo>
                    <a:lnTo>
                      <a:pt x="195" y="166"/>
                    </a:lnTo>
                    <a:lnTo>
                      <a:pt x="195" y="159"/>
                    </a:lnTo>
                    <a:lnTo>
                      <a:pt x="197" y="155"/>
                    </a:lnTo>
                    <a:lnTo>
                      <a:pt x="199" y="152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2" y="148"/>
                    </a:lnTo>
                    <a:lnTo>
                      <a:pt x="202" y="147"/>
                    </a:lnTo>
                    <a:lnTo>
                      <a:pt x="202" y="142"/>
                    </a:lnTo>
                    <a:lnTo>
                      <a:pt x="201" y="139"/>
                    </a:lnTo>
                    <a:lnTo>
                      <a:pt x="199" y="135"/>
                    </a:lnTo>
                    <a:lnTo>
                      <a:pt x="199" y="135"/>
                    </a:lnTo>
                    <a:lnTo>
                      <a:pt x="199" y="134"/>
                    </a:lnTo>
                    <a:lnTo>
                      <a:pt x="198" y="131"/>
                    </a:lnTo>
                    <a:lnTo>
                      <a:pt x="195" y="128"/>
                    </a:lnTo>
                    <a:lnTo>
                      <a:pt x="191" y="125"/>
                    </a:lnTo>
                    <a:lnTo>
                      <a:pt x="189" y="124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92" y="121"/>
                    </a:lnTo>
                    <a:lnTo>
                      <a:pt x="197" y="120"/>
                    </a:lnTo>
                    <a:lnTo>
                      <a:pt x="205" y="117"/>
                    </a:lnTo>
                    <a:lnTo>
                      <a:pt x="205" y="117"/>
                    </a:lnTo>
                    <a:lnTo>
                      <a:pt x="206" y="115"/>
                    </a:lnTo>
                    <a:lnTo>
                      <a:pt x="208" y="112"/>
                    </a:lnTo>
                    <a:lnTo>
                      <a:pt x="208" y="110"/>
                    </a:lnTo>
                    <a:lnTo>
                      <a:pt x="211" y="108"/>
                    </a:lnTo>
                    <a:lnTo>
                      <a:pt x="211" y="108"/>
                    </a:lnTo>
                    <a:lnTo>
                      <a:pt x="212" y="107"/>
                    </a:lnTo>
                    <a:lnTo>
                      <a:pt x="215" y="105"/>
                    </a:lnTo>
                    <a:lnTo>
                      <a:pt x="218" y="100"/>
                    </a:lnTo>
                    <a:lnTo>
                      <a:pt x="218" y="100"/>
                    </a:lnTo>
                    <a:lnTo>
                      <a:pt x="219" y="98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31" y="97"/>
                    </a:lnTo>
                    <a:lnTo>
                      <a:pt x="231" y="97"/>
                    </a:lnTo>
                    <a:lnTo>
                      <a:pt x="236" y="94"/>
                    </a:lnTo>
                    <a:lnTo>
                      <a:pt x="239" y="94"/>
                    </a:lnTo>
                    <a:lnTo>
                      <a:pt x="241" y="94"/>
                    </a:lnTo>
                    <a:lnTo>
                      <a:pt x="241" y="94"/>
                    </a:lnTo>
                    <a:lnTo>
                      <a:pt x="241" y="97"/>
                    </a:lnTo>
                    <a:lnTo>
                      <a:pt x="239" y="100"/>
                    </a:lnTo>
                    <a:lnTo>
                      <a:pt x="235" y="107"/>
                    </a:lnTo>
                    <a:lnTo>
                      <a:pt x="235" y="107"/>
                    </a:lnTo>
                    <a:lnTo>
                      <a:pt x="246" y="107"/>
                    </a:lnTo>
                    <a:lnTo>
                      <a:pt x="251" y="105"/>
                    </a:lnTo>
                    <a:lnTo>
                      <a:pt x="253" y="104"/>
                    </a:lnTo>
                    <a:lnTo>
                      <a:pt x="253" y="104"/>
                    </a:lnTo>
                    <a:lnTo>
                      <a:pt x="256" y="104"/>
                    </a:lnTo>
                    <a:lnTo>
                      <a:pt x="261" y="104"/>
                    </a:lnTo>
                    <a:lnTo>
                      <a:pt x="266" y="104"/>
                    </a:lnTo>
                    <a:lnTo>
                      <a:pt x="268" y="104"/>
                    </a:lnTo>
                    <a:lnTo>
                      <a:pt x="269" y="101"/>
                    </a:lnTo>
                    <a:lnTo>
                      <a:pt x="269" y="101"/>
                    </a:lnTo>
                    <a:lnTo>
                      <a:pt x="271" y="100"/>
                    </a:lnTo>
                    <a:lnTo>
                      <a:pt x="272" y="98"/>
                    </a:lnTo>
                    <a:lnTo>
                      <a:pt x="276" y="98"/>
                    </a:lnTo>
                    <a:lnTo>
                      <a:pt x="279" y="97"/>
                    </a:lnTo>
                    <a:lnTo>
                      <a:pt x="276" y="94"/>
                    </a:lnTo>
                    <a:lnTo>
                      <a:pt x="276" y="94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6" name="Norway">
                <a:extLst>
                  <a:ext uri="{FF2B5EF4-FFF2-40B4-BE49-F238E27FC236}">
                    <a16:creationId xmlns:a16="http://schemas.microsoft.com/office/drawing/2014/main" id="{0A54B445-4ADD-A8DA-69BB-B966454F3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61240" y="1301627"/>
                <a:ext cx="633510" cy="527412"/>
              </a:xfrm>
              <a:custGeom>
                <a:avLst/>
                <a:gdLst/>
                <a:ahLst/>
                <a:cxnLst>
                  <a:cxn ang="0">
                    <a:pos x="383" y="30"/>
                  </a:cxn>
                  <a:cxn ang="0">
                    <a:pos x="411" y="21"/>
                  </a:cxn>
                  <a:cxn ang="0">
                    <a:pos x="375" y="9"/>
                  </a:cxn>
                  <a:cxn ang="0">
                    <a:pos x="368" y="9"/>
                  </a:cxn>
                  <a:cxn ang="0">
                    <a:pos x="346" y="20"/>
                  </a:cxn>
                  <a:cxn ang="0">
                    <a:pos x="320" y="27"/>
                  </a:cxn>
                  <a:cxn ang="0">
                    <a:pos x="333" y="4"/>
                  </a:cxn>
                  <a:cxn ang="0">
                    <a:pos x="309" y="6"/>
                  </a:cxn>
                  <a:cxn ang="0">
                    <a:pos x="293" y="14"/>
                  </a:cxn>
                  <a:cxn ang="0">
                    <a:pos x="284" y="33"/>
                  </a:cxn>
                  <a:cxn ang="0">
                    <a:pos x="289" y="13"/>
                  </a:cxn>
                  <a:cxn ang="0">
                    <a:pos x="269" y="13"/>
                  </a:cxn>
                  <a:cxn ang="0">
                    <a:pos x="257" y="26"/>
                  </a:cxn>
                  <a:cxn ang="0">
                    <a:pos x="253" y="33"/>
                  </a:cxn>
                  <a:cxn ang="0">
                    <a:pos x="249" y="41"/>
                  </a:cxn>
                  <a:cxn ang="0">
                    <a:pos x="232" y="36"/>
                  </a:cxn>
                  <a:cxn ang="0">
                    <a:pos x="219" y="38"/>
                  </a:cxn>
                  <a:cxn ang="0">
                    <a:pos x="203" y="44"/>
                  </a:cxn>
                  <a:cxn ang="0">
                    <a:pos x="196" y="57"/>
                  </a:cxn>
                  <a:cxn ang="0">
                    <a:pos x="189" y="65"/>
                  </a:cxn>
                  <a:cxn ang="0">
                    <a:pos x="172" y="68"/>
                  </a:cxn>
                  <a:cxn ang="0">
                    <a:pos x="158" y="67"/>
                  </a:cxn>
                  <a:cxn ang="0">
                    <a:pos x="129" y="90"/>
                  </a:cxn>
                  <a:cxn ang="0">
                    <a:pos x="161" y="78"/>
                  </a:cxn>
                  <a:cxn ang="0">
                    <a:pos x="183" y="78"/>
                  </a:cxn>
                  <a:cxn ang="0">
                    <a:pos x="171" y="84"/>
                  </a:cxn>
                  <a:cxn ang="0">
                    <a:pos x="151" y="105"/>
                  </a:cxn>
                  <a:cxn ang="0">
                    <a:pos x="127" y="142"/>
                  </a:cxn>
                  <a:cxn ang="0">
                    <a:pos x="118" y="168"/>
                  </a:cxn>
                  <a:cxn ang="0">
                    <a:pos x="107" y="182"/>
                  </a:cxn>
                  <a:cxn ang="0">
                    <a:pos x="82" y="194"/>
                  </a:cxn>
                  <a:cxn ang="0">
                    <a:pos x="65" y="211"/>
                  </a:cxn>
                  <a:cxn ang="0">
                    <a:pos x="50" y="221"/>
                  </a:cxn>
                  <a:cxn ang="0">
                    <a:pos x="43" y="233"/>
                  </a:cxn>
                  <a:cxn ang="0">
                    <a:pos x="13" y="246"/>
                  </a:cxn>
                  <a:cxn ang="0">
                    <a:pos x="4" y="260"/>
                  </a:cxn>
                  <a:cxn ang="0">
                    <a:pos x="3" y="282"/>
                  </a:cxn>
                  <a:cxn ang="0">
                    <a:pos x="14" y="296"/>
                  </a:cxn>
                  <a:cxn ang="0">
                    <a:pos x="16" y="302"/>
                  </a:cxn>
                  <a:cxn ang="0">
                    <a:pos x="4" y="304"/>
                  </a:cxn>
                  <a:cxn ang="0">
                    <a:pos x="18" y="312"/>
                  </a:cxn>
                  <a:cxn ang="0">
                    <a:pos x="8" y="327"/>
                  </a:cxn>
                  <a:cxn ang="0">
                    <a:pos x="75" y="322"/>
                  </a:cxn>
                  <a:cxn ang="0">
                    <a:pos x="92" y="312"/>
                  </a:cxn>
                  <a:cxn ang="0">
                    <a:pos x="109" y="313"/>
                  </a:cxn>
                  <a:cxn ang="0">
                    <a:pos x="122" y="285"/>
                  </a:cxn>
                  <a:cxn ang="0">
                    <a:pos x="125" y="262"/>
                  </a:cxn>
                  <a:cxn ang="0">
                    <a:pos x="117" y="223"/>
                  </a:cxn>
                  <a:cxn ang="0">
                    <a:pos x="142" y="198"/>
                  </a:cxn>
                  <a:cxn ang="0">
                    <a:pos x="151" y="162"/>
                  </a:cxn>
                  <a:cxn ang="0">
                    <a:pos x="166" y="135"/>
                  </a:cxn>
                  <a:cxn ang="0">
                    <a:pos x="183" y="102"/>
                  </a:cxn>
                  <a:cxn ang="0">
                    <a:pos x="209" y="74"/>
                  </a:cxn>
                  <a:cxn ang="0">
                    <a:pos x="240" y="74"/>
                  </a:cxn>
                  <a:cxn ang="0">
                    <a:pos x="262" y="54"/>
                  </a:cxn>
                  <a:cxn ang="0">
                    <a:pos x="309" y="68"/>
                  </a:cxn>
                  <a:cxn ang="0">
                    <a:pos x="327" y="63"/>
                  </a:cxn>
                  <a:cxn ang="0">
                    <a:pos x="344" y="36"/>
                  </a:cxn>
                  <a:cxn ang="0">
                    <a:pos x="383" y="46"/>
                  </a:cxn>
                  <a:cxn ang="0">
                    <a:pos x="408" y="44"/>
                  </a:cxn>
                </a:cxnLst>
                <a:rect l="0" t="0" r="r" b="b"/>
                <a:pathLst>
                  <a:path w="412" h="343">
                    <a:moveTo>
                      <a:pt x="400" y="40"/>
                    </a:moveTo>
                    <a:lnTo>
                      <a:pt x="400" y="40"/>
                    </a:lnTo>
                    <a:lnTo>
                      <a:pt x="398" y="41"/>
                    </a:lnTo>
                    <a:lnTo>
                      <a:pt x="395" y="41"/>
                    </a:lnTo>
                    <a:lnTo>
                      <a:pt x="394" y="41"/>
                    </a:lnTo>
                    <a:lnTo>
                      <a:pt x="393" y="38"/>
                    </a:lnTo>
                    <a:lnTo>
                      <a:pt x="393" y="38"/>
                    </a:lnTo>
                    <a:lnTo>
                      <a:pt x="391" y="36"/>
                    </a:lnTo>
                    <a:lnTo>
                      <a:pt x="388" y="34"/>
                    </a:lnTo>
                    <a:lnTo>
                      <a:pt x="384" y="31"/>
                    </a:lnTo>
                    <a:lnTo>
                      <a:pt x="383" y="30"/>
                    </a:lnTo>
                    <a:lnTo>
                      <a:pt x="383" y="30"/>
                    </a:lnTo>
                    <a:lnTo>
                      <a:pt x="383" y="30"/>
                    </a:lnTo>
                    <a:lnTo>
                      <a:pt x="385" y="30"/>
                    </a:lnTo>
                    <a:lnTo>
                      <a:pt x="391" y="31"/>
                    </a:lnTo>
                    <a:lnTo>
                      <a:pt x="391" y="31"/>
                    </a:lnTo>
                    <a:lnTo>
                      <a:pt x="393" y="33"/>
                    </a:lnTo>
                    <a:lnTo>
                      <a:pt x="395" y="31"/>
                    </a:lnTo>
                    <a:lnTo>
                      <a:pt x="401" y="28"/>
                    </a:lnTo>
                    <a:lnTo>
                      <a:pt x="401" y="28"/>
                    </a:lnTo>
                    <a:lnTo>
                      <a:pt x="404" y="26"/>
                    </a:lnTo>
                    <a:lnTo>
                      <a:pt x="408" y="26"/>
                    </a:lnTo>
                    <a:lnTo>
                      <a:pt x="411" y="26"/>
                    </a:lnTo>
                    <a:lnTo>
                      <a:pt x="412" y="24"/>
                    </a:lnTo>
                    <a:lnTo>
                      <a:pt x="412" y="24"/>
                    </a:lnTo>
                    <a:lnTo>
                      <a:pt x="411" y="21"/>
                    </a:lnTo>
                    <a:lnTo>
                      <a:pt x="408" y="19"/>
                    </a:lnTo>
                    <a:lnTo>
                      <a:pt x="404" y="16"/>
                    </a:lnTo>
                    <a:lnTo>
                      <a:pt x="404" y="16"/>
                    </a:lnTo>
                    <a:lnTo>
                      <a:pt x="400" y="13"/>
                    </a:lnTo>
                    <a:lnTo>
                      <a:pt x="395" y="11"/>
                    </a:lnTo>
                    <a:lnTo>
                      <a:pt x="391" y="11"/>
                    </a:lnTo>
                    <a:lnTo>
                      <a:pt x="391" y="11"/>
                    </a:lnTo>
                    <a:lnTo>
                      <a:pt x="388" y="11"/>
                    </a:lnTo>
                    <a:lnTo>
                      <a:pt x="387" y="11"/>
                    </a:lnTo>
                    <a:lnTo>
                      <a:pt x="383" y="7"/>
                    </a:lnTo>
                    <a:lnTo>
                      <a:pt x="383" y="7"/>
                    </a:lnTo>
                    <a:lnTo>
                      <a:pt x="380" y="7"/>
                    </a:lnTo>
                    <a:lnTo>
                      <a:pt x="375" y="9"/>
                    </a:lnTo>
                    <a:lnTo>
                      <a:pt x="373" y="11"/>
                    </a:lnTo>
                    <a:lnTo>
                      <a:pt x="371" y="16"/>
                    </a:lnTo>
                    <a:lnTo>
                      <a:pt x="371" y="16"/>
                    </a:lnTo>
                    <a:lnTo>
                      <a:pt x="370" y="20"/>
                    </a:lnTo>
                    <a:lnTo>
                      <a:pt x="368" y="20"/>
                    </a:lnTo>
                    <a:lnTo>
                      <a:pt x="367" y="20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4"/>
                    </a:lnTo>
                    <a:lnTo>
                      <a:pt x="367" y="11"/>
                    </a:lnTo>
                    <a:lnTo>
                      <a:pt x="367" y="10"/>
                    </a:lnTo>
                    <a:lnTo>
                      <a:pt x="368" y="9"/>
                    </a:lnTo>
                    <a:lnTo>
                      <a:pt x="368" y="9"/>
                    </a:lnTo>
                    <a:lnTo>
                      <a:pt x="371" y="7"/>
                    </a:lnTo>
                    <a:lnTo>
                      <a:pt x="370" y="4"/>
                    </a:lnTo>
                    <a:lnTo>
                      <a:pt x="367" y="1"/>
                    </a:lnTo>
                    <a:lnTo>
                      <a:pt x="363" y="0"/>
                    </a:lnTo>
                    <a:lnTo>
                      <a:pt x="363" y="0"/>
                    </a:lnTo>
                    <a:lnTo>
                      <a:pt x="357" y="0"/>
                    </a:lnTo>
                    <a:lnTo>
                      <a:pt x="353" y="3"/>
                    </a:lnTo>
                    <a:lnTo>
                      <a:pt x="351" y="6"/>
                    </a:lnTo>
                    <a:lnTo>
                      <a:pt x="353" y="9"/>
                    </a:lnTo>
                    <a:lnTo>
                      <a:pt x="353" y="9"/>
                    </a:lnTo>
                    <a:lnTo>
                      <a:pt x="351" y="11"/>
                    </a:lnTo>
                    <a:lnTo>
                      <a:pt x="350" y="16"/>
                    </a:lnTo>
                    <a:lnTo>
                      <a:pt x="346" y="20"/>
                    </a:lnTo>
                    <a:lnTo>
                      <a:pt x="343" y="21"/>
                    </a:lnTo>
                    <a:lnTo>
                      <a:pt x="343" y="21"/>
                    </a:lnTo>
                    <a:lnTo>
                      <a:pt x="341" y="20"/>
                    </a:lnTo>
                    <a:lnTo>
                      <a:pt x="341" y="20"/>
                    </a:lnTo>
                    <a:lnTo>
                      <a:pt x="341" y="16"/>
                    </a:lnTo>
                    <a:lnTo>
                      <a:pt x="343" y="7"/>
                    </a:lnTo>
                    <a:lnTo>
                      <a:pt x="343" y="7"/>
                    </a:lnTo>
                    <a:lnTo>
                      <a:pt x="341" y="6"/>
                    </a:lnTo>
                    <a:lnTo>
                      <a:pt x="340" y="6"/>
                    </a:lnTo>
                    <a:lnTo>
                      <a:pt x="333" y="13"/>
                    </a:lnTo>
                    <a:lnTo>
                      <a:pt x="333" y="13"/>
                    </a:lnTo>
                    <a:lnTo>
                      <a:pt x="324" y="23"/>
                    </a:lnTo>
                    <a:lnTo>
                      <a:pt x="320" y="27"/>
                    </a:lnTo>
                    <a:lnTo>
                      <a:pt x="317" y="28"/>
                    </a:lnTo>
                    <a:lnTo>
                      <a:pt x="317" y="28"/>
                    </a:lnTo>
                    <a:lnTo>
                      <a:pt x="316" y="27"/>
                    </a:lnTo>
                    <a:lnTo>
                      <a:pt x="314" y="24"/>
                    </a:lnTo>
                    <a:lnTo>
                      <a:pt x="316" y="21"/>
                    </a:lnTo>
                    <a:lnTo>
                      <a:pt x="320" y="19"/>
                    </a:lnTo>
                    <a:lnTo>
                      <a:pt x="320" y="19"/>
                    </a:lnTo>
                    <a:lnTo>
                      <a:pt x="324" y="14"/>
                    </a:lnTo>
                    <a:lnTo>
                      <a:pt x="326" y="10"/>
                    </a:lnTo>
                    <a:lnTo>
                      <a:pt x="329" y="7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333" y="4"/>
                    </a:lnTo>
                    <a:lnTo>
                      <a:pt x="333" y="3"/>
                    </a:lnTo>
                    <a:lnTo>
                      <a:pt x="331" y="1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4" y="0"/>
                    </a:lnTo>
                    <a:lnTo>
                      <a:pt x="323" y="1"/>
                    </a:lnTo>
                    <a:lnTo>
                      <a:pt x="320" y="7"/>
                    </a:lnTo>
                    <a:lnTo>
                      <a:pt x="320" y="7"/>
                    </a:lnTo>
                    <a:lnTo>
                      <a:pt x="317" y="7"/>
                    </a:lnTo>
                    <a:lnTo>
                      <a:pt x="313" y="6"/>
                    </a:lnTo>
                    <a:lnTo>
                      <a:pt x="310" y="4"/>
                    </a:lnTo>
                    <a:lnTo>
                      <a:pt x="309" y="6"/>
                    </a:lnTo>
                    <a:lnTo>
                      <a:pt x="309" y="6"/>
                    </a:lnTo>
                    <a:lnTo>
                      <a:pt x="307" y="6"/>
                    </a:lnTo>
                    <a:lnTo>
                      <a:pt x="306" y="7"/>
                    </a:lnTo>
                    <a:lnTo>
                      <a:pt x="304" y="9"/>
                    </a:lnTo>
                    <a:lnTo>
                      <a:pt x="306" y="11"/>
                    </a:lnTo>
                    <a:lnTo>
                      <a:pt x="306" y="11"/>
                    </a:lnTo>
                    <a:lnTo>
                      <a:pt x="306" y="14"/>
                    </a:lnTo>
                    <a:lnTo>
                      <a:pt x="306" y="16"/>
                    </a:lnTo>
                    <a:lnTo>
                      <a:pt x="304" y="16"/>
                    </a:lnTo>
                    <a:lnTo>
                      <a:pt x="302" y="14"/>
                    </a:lnTo>
                    <a:lnTo>
                      <a:pt x="302" y="14"/>
                    </a:lnTo>
                    <a:lnTo>
                      <a:pt x="300" y="11"/>
                    </a:lnTo>
                    <a:lnTo>
                      <a:pt x="297" y="13"/>
                    </a:lnTo>
                    <a:lnTo>
                      <a:pt x="293" y="14"/>
                    </a:lnTo>
                    <a:lnTo>
                      <a:pt x="292" y="17"/>
                    </a:lnTo>
                    <a:lnTo>
                      <a:pt x="292" y="17"/>
                    </a:lnTo>
                    <a:lnTo>
                      <a:pt x="289" y="20"/>
                    </a:lnTo>
                    <a:lnTo>
                      <a:pt x="287" y="21"/>
                    </a:lnTo>
                    <a:lnTo>
                      <a:pt x="286" y="23"/>
                    </a:lnTo>
                    <a:lnTo>
                      <a:pt x="287" y="24"/>
                    </a:lnTo>
                    <a:lnTo>
                      <a:pt x="287" y="24"/>
                    </a:lnTo>
                    <a:lnTo>
                      <a:pt x="289" y="26"/>
                    </a:lnTo>
                    <a:lnTo>
                      <a:pt x="289" y="28"/>
                    </a:lnTo>
                    <a:lnTo>
                      <a:pt x="287" y="31"/>
                    </a:lnTo>
                    <a:lnTo>
                      <a:pt x="286" y="33"/>
                    </a:lnTo>
                    <a:lnTo>
                      <a:pt x="286" y="33"/>
                    </a:lnTo>
                    <a:lnTo>
                      <a:pt x="284" y="33"/>
                    </a:lnTo>
                    <a:lnTo>
                      <a:pt x="283" y="31"/>
                    </a:lnTo>
                    <a:lnTo>
                      <a:pt x="282" y="27"/>
                    </a:lnTo>
                    <a:lnTo>
                      <a:pt x="282" y="24"/>
                    </a:lnTo>
                    <a:lnTo>
                      <a:pt x="280" y="23"/>
                    </a:lnTo>
                    <a:lnTo>
                      <a:pt x="280" y="23"/>
                    </a:lnTo>
                    <a:lnTo>
                      <a:pt x="280" y="23"/>
                    </a:lnTo>
                    <a:lnTo>
                      <a:pt x="277" y="21"/>
                    </a:lnTo>
                    <a:lnTo>
                      <a:pt x="279" y="20"/>
                    </a:lnTo>
                    <a:lnTo>
                      <a:pt x="280" y="17"/>
                    </a:lnTo>
                    <a:lnTo>
                      <a:pt x="283" y="16"/>
                    </a:lnTo>
                    <a:lnTo>
                      <a:pt x="283" y="16"/>
                    </a:lnTo>
                    <a:lnTo>
                      <a:pt x="286" y="16"/>
                    </a:lnTo>
                    <a:lnTo>
                      <a:pt x="289" y="13"/>
                    </a:lnTo>
                    <a:lnTo>
                      <a:pt x="290" y="10"/>
                    </a:lnTo>
                    <a:lnTo>
                      <a:pt x="292" y="9"/>
                    </a:lnTo>
                    <a:lnTo>
                      <a:pt x="292" y="9"/>
                    </a:lnTo>
                    <a:lnTo>
                      <a:pt x="290" y="7"/>
                    </a:lnTo>
                    <a:lnTo>
                      <a:pt x="289" y="6"/>
                    </a:lnTo>
                    <a:lnTo>
                      <a:pt x="286" y="7"/>
                    </a:lnTo>
                    <a:lnTo>
                      <a:pt x="286" y="10"/>
                    </a:lnTo>
                    <a:lnTo>
                      <a:pt x="286" y="10"/>
                    </a:lnTo>
                    <a:lnTo>
                      <a:pt x="284" y="11"/>
                    </a:lnTo>
                    <a:lnTo>
                      <a:pt x="282" y="13"/>
                    </a:lnTo>
                    <a:lnTo>
                      <a:pt x="273" y="11"/>
                    </a:lnTo>
                    <a:lnTo>
                      <a:pt x="273" y="11"/>
                    </a:lnTo>
                    <a:lnTo>
                      <a:pt x="269" y="13"/>
                    </a:lnTo>
                    <a:lnTo>
                      <a:pt x="269" y="16"/>
                    </a:lnTo>
                    <a:lnTo>
                      <a:pt x="270" y="20"/>
                    </a:lnTo>
                    <a:lnTo>
                      <a:pt x="273" y="23"/>
                    </a:lnTo>
                    <a:lnTo>
                      <a:pt x="273" y="23"/>
                    </a:lnTo>
                    <a:lnTo>
                      <a:pt x="276" y="26"/>
                    </a:lnTo>
                    <a:lnTo>
                      <a:pt x="274" y="27"/>
                    </a:lnTo>
                    <a:lnTo>
                      <a:pt x="272" y="27"/>
                    </a:lnTo>
                    <a:lnTo>
                      <a:pt x="269" y="26"/>
                    </a:lnTo>
                    <a:lnTo>
                      <a:pt x="269" y="26"/>
                    </a:lnTo>
                    <a:lnTo>
                      <a:pt x="266" y="24"/>
                    </a:lnTo>
                    <a:lnTo>
                      <a:pt x="263" y="24"/>
                    </a:lnTo>
                    <a:lnTo>
                      <a:pt x="257" y="26"/>
                    </a:lnTo>
                    <a:lnTo>
                      <a:pt x="257" y="26"/>
                    </a:lnTo>
                    <a:lnTo>
                      <a:pt x="256" y="27"/>
                    </a:lnTo>
                    <a:lnTo>
                      <a:pt x="257" y="28"/>
                    </a:lnTo>
                    <a:lnTo>
                      <a:pt x="260" y="30"/>
                    </a:lnTo>
                    <a:lnTo>
                      <a:pt x="265" y="33"/>
                    </a:lnTo>
                    <a:lnTo>
                      <a:pt x="266" y="34"/>
                    </a:lnTo>
                    <a:lnTo>
                      <a:pt x="266" y="34"/>
                    </a:lnTo>
                    <a:lnTo>
                      <a:pt x="265" y="34"/>
                    </a:lnTo>
                    <a:lnTo>
                      <a:pt x="263" y="34"/>
                    </a:lnTo>
                    <a:lnTo>
                      <a:pt x="260" y="33"/>
                    </a:lnTo>
                    <a:lnTo>
                      <a:pt x="259" y="33"/>
                    </a:lnTo>
                    <a:lnTo>
                      <a:pt x="259" y="33"/>
                    </a:lnTo>
                    <a:lnTo>
                      <a:pt x="256" y="34"/>
                    </a:lnTo>
                    <a:lnTo>
                      <a:pt x="253" y="33"/>
                    </a:lnTo>
                    <a:lnTo>
                      <a:pt x="252" y="31"/>
                    </a:lnTo>
                    <a:lnTo>
                      <a:pt x="250" y="28"/>
                    </a:lnTo>
                    <a:lnTo>
                      <a:pt x="250" y="28"/>
                    </a:lnTo>
                    <a:lnTo>
                      <a:pt x="249" y="27"/>
                    </a:lnTo>
                    <a:lnTo>
                      <a:pt x="247" y="27"/>
                    </a:lnTo>
                    <a:lnTo>
                      <a:pt x="245" y="27"/>
                    </a:lnTo>
                    <a:lnTo>
                      <a:pt x="243" y="30"/>
                    </a:lnTo>
                    <a:lnTo>
                      <a:pt x="243" y="30"/>
                    </a:lnTo>
                    <a:lnTo>
                      <a:pt x="245" y="31"/>
                    </a:lnTo>
                    <a:lnTo>
                      <a:pt x="245" y="31"/>
                    </a:lnTo>
                    <a:lnTo>
                      <a:pt x="247" y="33"/>
                    </a:lnTo>
                    <a:lnTo>
                      <a:pt x="249" y="36"/>
                    </a:lnTo>
                    <a:lnTo>
                      <a:pt x="249" y="41"/>
                    </a:lnTo>
                    <a:lnTo>
                      <a:pt x="249" y="41"/>
                    </a:lnTo>
                    <a:lnTo>
                      <a:pt x="247" y="44"/>
                    </a:lnTo>
                    <a:lnTo>
                      <a:pt x="245" y="44"/>
                    </a:lnTo>
                    <a:lnTo>
                      <a:pt x="243" y="41"/>
                    </a:lnTo>
                    <a:lnTo>
                      <a:pt x="243" y="38"/>
                    </a:lnTo>
                    <a:lnTo>
                      <a:pt x="243" y="38"/>
                    </a:lnTo>
                    <a:lnTo>
                      <a:pt x="243" y="36"/>
                    </a:lnTo>
                    <a:lnTo>
                      <a:pt x="240" y="36"/>
                    </a:lnTo>
                    <a:lnTo>
                      <a:pt x="238" y="36"/>
                    </a:lnTo>
                    <a:lnTo>
                      <a:pt x="235" y="37"/>
                    </a:lnTo>
                    <a:lnTo>
                      <a:pt x="235" y="37"/>
                    </a:lnTo>
                    <a:lnTo>
                      <a:pt x="232" y="38"/>
                    </a:lnTo>
                    <a:lnTo>
                      <a:pt x="232" y="36"/>
                    </a:lnTo>
                    <a:lnTo>
                      <a:pt x="233" y="31"/>
                    </a:lnTo>
                    <a:lnTo>
                      <a:pt x="233" y="28"/>
                    </a:lnTo>
                    <a:lnTo>
                      <a:pt x="233" y="28"/>
                    </a:lnTo>
                    <a:lnTo>
                      <a:pt x="230" y="27"/>
                    </a:lnTo>
                    <a:lnTo>
                      <a:pt x="229" y="27"/>
                    </a:lnTo>
                    <a:lnTo>
                      <a:pt x="222" y="30"/>
                    </a:lnTo>
                    <a:lnTo>
                      <a:pt x="222" y="30"/>
                    </a:lnTo>
                    <a:lnTo>
                      <a:pt x="216" y="31"/>
                    </a:lnTo>
                    <a:lnTo>
                      <a:pt x="216" y="31"/>
                    </a:lnTo>
                    <a:lnTo>
                      <a:pt x="218" y="34"/>
                    </a:lnTo>
                    <a:lnTo>
                      <a:pt x="218" y="34"/>
                    </a:lnTo>
                    <a:lnTo>
                      <a:pt x="219" y="37"/>
                    </a:lnTo>
                    <a:lnTo>
                      <a:pt x="219" y="38"/>
                    </a:lnTo>
                    <a:lnTo>
                      <a:pt x="218" y="41"/>
                    </a:lnTo>
                    <a:lnTo>
                      <a:pt x="216" y="41"/>
                    </a:lnTo>
                    <a:lnTo>
                      <a:pt x="216" y="41"/>
                    </a:lnTo>
                    <a:lnTo>
                      <a:pt x="212" y="41"/>
                    </a:lnTo>
                    <a:lnTo>
                      <a:pt x="210" y="43"/>
                    </a:lnTo>
                    <a:lnTo>
                      <a:pt x="210" y="46"/>
                    </a:lnTo>
                    <a:lnTo>
                      <a:pt x="210" y="46"/>
                    </a:lnTo>
                    <a:lnTo>
                      <a:pt x="210" y="47"/>
                    </a:lnTo>
                    <a:lnTo>
                      <a:pt x="208" y="48"/>
                    </a:lnTo>
                    <a:lnTo>
                      <a:pt x="206" y="47"/>
                    </a:lnTo>
                    <a:lnTo>
                      <a:pt x="205" y="46"/>
                    </a:lnTo>
                    <a:lnTo>
                      <a:pt x="205" y="46"/>
                    </a:lnTo>
                    <a:lnTo>
                      <a:pt x="203" y="44"/>
                    </a:lnTo>
                    <a:lnTo>
                      <a:pt x="201" y="44"/>
                    </a:lnTo>
                    <a:lnTo>
                      <a:pt x="196" y="44"/>
                    </a:lnTo>
                    <a:lnTo>
                      <a:pt x="193" y="47"/>
                    </a:lnTo>
                    <a:lnTo>
                      <a:pt x="193" y="47"/>
                    </a:lnTo>
                    <a:lnTo>
                      <a:pt x="189" y="53"/>
                    </a:lnTo>
                    <a:lnTo>
                      <a:pt x="186" y="56"/>
                    </a:lnTo>
                    <a:lnTo>
                      <a:pt x="186" y="58"/>
                    </a:lnTo>
                    <a:lnTo>
                      <a:pt x="186" y="58"/>
                    </a:lnTo>
                    <a:lnTo>
                      <a:pt x="186" y="60"/>
                    </a:lnTo>
                    <a:lnTo>
                      <a:pt x="189" y="58"/>
                    </a:lnTo>
                    <a:lnTo>
                      <a:pt x="192" y="57"/>
                    </a:lnTo>
                    <a:lnTo>
                      <a:pt x="196" y="57"/>
                    </a:lnTo>
                    <a:lnTo>
                      <a:pt x="196" y="57"/>
                    </a:lnTo>
                    <a:lnTo>
                      <a:pt x="198" y="58"/>
                    </a:lnTo>
                    <a:lnTo>
                      <a:pt x="198" y="60"/>
                    </a:lnTo>
                    <a:lnTo>
                      <a:pt x="198" y="61"/>
                    </a:lnTo>
                    <a:lnTo>
                      <a:pt x="198" y="63"/>
                    </a:lnTo>
                    <a:lnTo>
                      <a:pt x="198" y="63"/>
                    </a:lnTo>
                    <a:lnTo>
                      <a:pt x="199" y="65"/>
                    </a:lnTo>
                    <a:lnTo>
                      <a:pt x="199" y="67"/>
                    </a:lnTo>
                    <a:lnTo>
                      <a:pt x="199" y="68"/>
                    </a:lnTo>
                    <a:lnTo>
                      <a:pt x="196" y="67"/>
                    </a:lnTo>
                    <a:lnTo>
                      <a:pt x="196" y="67"/>
                    </a:lnTo>
                    <a:lnTo>
                      <a:pt x="193" y="65"/>
                    </a:lnTo>
                    <a:lnTo>
                      <a:pt x="192" y="64"/>
                    </a:lnTo>
                    <a:lnTo>
                      <a:pt x="189" y="65"/>
                    </a:lnTo>
                    <a:lnTo>
                      <a:pt x="188" y="68"/>
                    </a:lnTo>
                    <a:lnTo>
                      <a:pt x="188" y="68"/>
                    </a:lnTo>
                    <a:lnTo>
                      <a:pt x="188" y="70"/>
                    </a:lnTo>
                    <a:lnTo>
                      <a:pt x="185" y="70"/>
                    </a:lnTo>
                    <a:lnTo>
                      <a:pt x="181" y="64"/>
                    </a:lnTo>
                    <a:lnTo>
                      <a:pt x="181" y="64"/>
                    </a:lnTo>
                    <a:lnTo>
                      <a:pt x="181" y="63"/>
                    </a:lnTo>
                    <a:lnTo>
                      <a:pt x="179" y="64"/>
                    </a:lnTo>
                    <a:lnTo>
                      <a:pt x="176" y="65"/>
                    </a:lnTo>
                    <a:lnTo>
                      <a:pt x="175" y="68"/>
                    </a:lnTo>
                    <a:lnTo>
                      <a:pt x="173" y="68"/>
                    </a:lnTo>
                    <a:lnTo>
                      <a:pt x="172" y="68"/>
                    </a:lnTo>
                    <a:lnTo>
                      <a:pt x="172" y="68"/>
                    </a:lnTo>
                    <a:lnTo>
                      <a:pt x="172" y="67"/>
                    </a:lnTo>
                    <a:lnTo>
                      <a:pt x="172" y="65"/>
                    </a:lnTo>
                    <a:lnTo>
                      <a:pt x="173" y="63"/>
                    </a:lnTo>
                    <a:lnTo>
                      <a:pt x="176" y="58"/>
                    </a:lnTo>
                    <a:lnTo>
                      <a:pt x="176" y="57"/>
                    </a:lnTo>
                    <a:lnTo>
                      <a:pt x="176" y="56"/>
                    </a:lnTo>
                    <a:lnTo>
                      <a:pt x="176" y="56"/>
                    </a:lnTo>
                    <a:lnTo>
                      <a:pt x="175" y="54"/>
                    </a:lnTo>
                    <a:lnTo>
                      <a:pt x="172" y="56"/>
                    </a:lnTo>
                    <a:lnTo>
                      <a:pt x="166" y="63"/>
                    </a:lnTo>
                    <a:lnTo>
                      <a:pt x="166" y="63"/>
                    </a:lnTo>
                    <a:lnTo>
                      <a:pt x="162" y="65"/>
                    </a:lnTo>
                    <a:lnTo>
                      <a:pt x="158" y="67"/>
                    </a:lnTo>
                    <a:lnTo>
                      <a:pt x="156" y="68"/>
                    </a:lnTo>
                    <a:lnTo>
                      <a:pt x="156" y="70"/>
                    </a:lnTo>
                    <a:lnTo>
                      <a:pt x="156" y="70"/>
                    </a:lnTo>
                    <a:lnTo>
                      <a:pt x="156" y="73"/>
                    </a:lnTo>
                    <a:lnTo>
                      <a:pt x="155" y="74"/>
                    </a:lnTo>
                    <a:lnTo>
                      <a:pt x="152" y="75"/>
                    </a:lnTo>
                    <a:lnTo>
                      <a:pt x="149" y="78"/>
                    </a:lnTo>
                    <a:lnTo>
                      <a:pt x="149" y="78"/>
                    </a:lnTo>
                    <a:lnTo>
                      <a:pt x="146" y="81"/>
                    </a:lnTo>
                    <a:lnTo>
                      <a:pt x="142" y="84"/>
                    </a:lnTo>
                    <a:lnTo>
                      <a:pt x="135" y="87"/>
                    </a:lnTo>
                    <a:lnTo>
                      <a:pt x="129" y="90"/>
                    </a:lnTo>
                    <a:lnTo>
                      <a:pt x="129" y="90"/>
                    </a:lnTo>
                    <a:lnTo>
                      <a:pt x="127" y="93"/>
                    </a:lnTo>
                    <a:lnTo>
                      <a:pt x="128" y="93"/>
                    </a:lnTo>
                    <a:lnTo>
                      <a:pt x="128" y="94"/>
                    </a:lnTo>
                    <a:lnTo>
                      <a:pt x="132" y="93"/>
                    </a:lnTo>
                    <a:lnTo>
                      <a:pt x="135" y="90"/>
                    </a:lnTo>
                    <a:lnTo>
                      <a:pt x="135" y="90"/>
                    </a:lnTo>
                    <a:lnTo>
                      <a:pt x="138" y="88"/>
                    </a:lnTo>
                    <a:lnTo>
                      <a:pt x="141" y="87"/>
                    </a:lnTo>
                    <a:lnTo>
                      <a:pt x="144" y="87"/>
                    </a:lnTo>
                    <a:lnTo>
                      <a:pt x="148" y="84"/>
                    </a:lnTo>
                    <a:lnTo>
                      <a:pt x="148" y="84"/>
                    </a:lnTo>
                    <a:lnTo>
                      <a:pt x="156" y="80"/>
                    </a:lnTo>
                    <a:lnTo>
                      <a:pt x="161" y="78"/>
                    </a:lnTo>
                    <a:lnTo>
                      <a:pt x="164" y="78"/>
                    </a:lnTo>
                    <a:lnTo>
                      <a:pt x="164" y="78"/>
                    </a:lnTo>
                    <a:lnTo>
                      <a:pt x="165" y="80"/>
                    </a:lnTo>
                    <a:lnTo>
                      <a:pt x="168" y="80"/>
                    </a:lnTo>
                    <a:lnTo>
                      <a:pt x="169" y="80"/>
                    </a:lnTo>
                    <a:lnTo>
                      <a:pt x="172" y="77"/>
                    </a:lnTo>
                    <a:lnTo>
                      <a:pt x="172" y="77"/>
                    </a:lnTo>
                    <a:lnTo>
                      <a:pt x="175" y="75"/>
                    </a:lnTo>
                    <a:lnTo>
                      <a:pt x="178" y="74"/>
                    </a:lnTo>
                    <a:lnTo>
                      <a:pt x="179" y="75"/>
                    </a:lnTo>
                    <a:lnTo>
                      <a:pt x="182" y="77"/>
                    </a:lnTo>
                    <a:lnTo>
                      <a:pt x="182" y="77"/>
                    </a:lnTo>
                    <a:lnTo>
                      <a:pt x="183" y="78"/>
                    </a:lnTo>
                    <a:lnTo>
                      <a:pt x="181" y="80"/>
                    </a:lnTo>
                    <a:lnTo>
                      <a:pt x="181" y="83"/>
                    </a:lnTo>
                    <a:lnTo>
                      <a:pt x="181" y="85"/>
                    </a:lnTo>
                    <a:lnTo>
                      <a:pt x="181" y="85"/>
                    </a:lnTo>
                    <a:lnTo>
                      <a:pt x="182" y="87"/>
                    </a:lnTo>
                    <a:lnTo>
                      <a:pt x="181" y="90"/>
                    </a:lnTo>
                    <a:lnTo>
                      <a:pt x="178" y="90"/>
                    </a:lnTo>
                    <a:lnTo>
                      <a:pt x="176" y="88"/>
                    </a:lnTo>
                    <a:lnTo>
                      <a:pt x="176" y="88"/>
                    </a:lnTo>
                    <a:lnTo>
                      <a:pt x="175" y="85"/>
                    </a:lnTo>
                    <a:lnTo>
                      <a:pt x="173" y="84"/>
                    </a:lnTo>
                    <a:lnTo>
                      <a:pt x="172" y="84"/>
                    </a:lnTo>
                    <a:lnTo>
                      <a:pt x="171" y="84"/>
                    </a:lnTo>
                    <a:lnTo>
                      <a:pt x="171" y="84"/>
                    </a:lnTo>
                    <a:lnTo>
                      <a:pt x="166" y="88"/>
                    </a:lnTo>
                    <a:lnTo>
                      <a:pt x="165" y="91"/>
                    </a:lnTo>
                    <a:lnTo>
                      <a:pt x="162" y="91"/>
                    </a:lnTo>
                    <a:lnTo>
                      <a:pt x="162" y="91"/>
                    </a:lnTo>
                    <a:lnTo>
                      <a:pt x="161" y="93"/>
                    </a:lnTo>
                    <a:lnTo>
                      <a:pt x="158" y="95"/>
                    </a:lnTo>
                    <a:lnTo>
                      <a:pt x="156" y="98"/>
                    </a:lnTo>
                    <a:lnTo>
                      <a:pt x="156" y="102"/>
                    </a:lnTo>
                    <a:lnTo>
                      <a:pt x="156" y="102"/>
                    </a:lnTo>
                    <a:lnTo>
                      <a:pt x="155" y="105"/>
                    </a:lnTo>
                    <a:lnTo>
                      <a:pt x="154" y="105"/>
                    </a:lnTo>
                    <a:lnTo>
                      <a:pt x="151" y="105"/>
                    </a:lnTo>
                    <a:lnTo>
                      <a:pt x="151" y="108"/>
                    </a:lnTo>
                    <a:lnTo>
                      <a:pt x="151" y="108"/>
                    </a:lnTo>
                    <a:lnTo>
                      <a:pt x="148" y="112"/>
                    </a:lnTo>
                    <a:lnTo>
                      <a:pt x="145" y="117"/>
                    </a:lnTo>
                    <a:lnTo>
                      <a:pt x="135" y="128"/>
                    </a:lnTo>
                    <a:lnTo>
                      <a:pt x="135" y="128"/>
                    </a:lnTo>
                    <a:lnTo>
                      <a:pt x="132" y="132"/>
                    </a:lnTo>
                    <a:lnTo>
                      <a:pt x="132" y="135"/>
                    </a:lnTo>
                    <a:lnTo>
                      <a:pt x="134" y="137"/>
                    </a:lnTo>
                    <a:lnTo>
                      <a:pt x="132" y="139"/>
                    </a:lnTo>
                    <a:lnTo>
                      <a:pt x="132" y="139"/>
                    </a:lnTo>
                    <a:lnTo>
                      <a:pt x="131" y="142"/>
                    </a:lnTo>
                    <a:lnTo>
                      <a:pt x="127" y="142"/>
                    </a:lnTo>
                    <a:lnTo>
                      <a:pt x="122" y="141"/>
                    </a:lnTo>
                    <a:lnTo>
                      <a:pt x="121" y="142"/>
                    </a:lnTo>
                    <a:lnTo>
                      <a:pt x="121" y="142"/>
                    </a:lnTo>
                    <a:lnTo>
                      <a:pt x="119" y="145"/>
                    </a:lnTo>
                    <a:lnTo>
                      <a:pt x="119" y="149"/>
                    </a:lnTo>
                    <a:lnTo>
                      <a:pt x="119" y="154"/>
                    </a:lnTo>
                    <a:lnTo>
                      <a:pt x="118" y="157"/>
                    </a:lnTo>
                    <a:lnTo>
                      <a:pt x="118" y="157"/>
                    </a:lnTo>
                    <a:lnTo>
                      <a:pt x="117" y="159"/>
                    </a:lnTo>
                    <a:lnTo>
                      <a:pt x="117" y="162"/>
                    </a:lnTo>
                    <a:lnTo>
                      <a:pt x="118" y="168"/>
                    </a:lnTo>
                    <a:lnTo>
                      <a:pt x="118" y="168"/>
                    </a:lnTo>
                    <a:lnTo>
                      <a:pt x="118" y="168"/>
                    </a:lnTo>
                    <a:lnTo>
                      <a:pt x="117" y="169"/>
                    </a:lnTo>
                    <a:lnTo>
                      <a:pt x="114" y="168"/>
                    </a:lnTo>
                    <a:lnTo>
                      <a:pt x="109" y="168"/>
                    </a:lnTo>
                    <a:lnTo>
                      <a:pt x="108" y="168"/>
                    </a:lnTo>
                    <a:lnTo>
                      <a:pt x="108" y="169"/>
                    </a:lnTo>
                    <a:lnTo>
                      <a:pt x="108" y="169"/>
                    </a:lnTo>
                    <a:lnTo>
                      <a:pt x="107" y="171"/>
                    </a:lnTo>
                    <a:lnTo>
                      <a:pt x="104" y="172"/>
                    </a:lnTo>
                    <a:lnTo>
                      <a:pt x="97" y="172"/>
                    </a:lnTo>
                    <a:lnTo>
                      <a:pt x="97" y="172"/>
                    </a:lnTo>
                    <a:lnTo>
                      <a:pt x="97" y="174"/>
                    </a:lnTo>
                    <a:lnTo>
                      <a:pt x="100" y="176"/>
                    </a:lnTo>
                    <a:lnTo>
                      <a:pt x="107" y="182"/>
                    </a:lnTo>
                    <a:lnTo>
                      <a:pt x="107" y="182"/>
                    </a:lnTo>
                    <a:lnTo>
                      <a:pt x="107" y="184"/>
                    </a:lnTo>
                    <a:lnTo>
                      <a:pt x="107" y="185"/>
                    </a:lnTo>
                    <a:lnTo>
                      <a:pt x="105" y="186"/>
                    </a:lnTo>
                    <a:lnTo>
                      <a:pt x="102" y="186"/>
                    </a:lnTo>
                    <a:lnTo>
                      <a:pt x="101" y="185"/>
                    </a:lnTo>
                    <a:lnTo>
                      <a:pt x="101" y="185"/>
                    </a:lnTo>
                    <a:lnTo>
                      <a:pt x="101" y="184"/>
                    </a:lnTo>
                    <a:lnTo>
                      <a:pt x="100" y="184"/>
                    </a:lnTo>
                    <a:lnTo>
                      <a:pt x="97" y="185"/>
                    </a:lnTo>
                    <a:lnTo>
                      <a:pt x="87" y="191"/>
                    </a:lnTo>
                    <a:lnTo>
                      <a:pt x="87" y="191"/>
                    </a:lnTo>
                    <a:lnTo>
                      <a:pt x="82" y="194"/>
                    </a:lnTo>
                    <a:lnTo>
                      <a:pt x="81" y="196"/>
                    </a:lnTo>
                    <a:lnTo>
                      <a:pt x="80" y="199"/>
                    </a:lnTo>
                    <a:lnTo>
                      <a:pt x="77" y="201"/>
                    </a:lnTo>
                    <a:lnTo>
                      <a:pt x="77" y="201"/>
                    </a:lnTo>
                    <a:lnTo>
                      <a:pt x="75" y="201"/>
                    </a:lnTo>
                    <a:lnTo>
                      <a:pt x="74" y="202"/>
                    </a:lnTo>
                    <a:lnTo>
                      <a:pt x="72" y="205"/>
                    </a:lnTo>
                    <a:lnTo>
                      <a:pt x="71" y="209"/>
                    </a:lnTo>
                    <a:lnTo>
                      <a:pt x="70" y="212"/>
                    </a:lnTo>
                    <a:lnTo>
                      <a:pt x="70" y="212"/>
                    </a:lnTo>
                    <a:lnTo>
                      <a:pt x="68" y="213"/>
                    </a:lnTo>
                    <a:lnTo>
                      <a:pt x="67" y="213"/>
                    </a:lnTo>
                    <a:lnTo>
                      <a:pt x="65" y="211"/>
                    </a:lnTo>
                    <a:lnTo>
                      <a:pt x="64" y="208"/>
                    </a:lnTo>
                    <a:lnTo>
                      <a:pt x="63" y="206"/>
                    </a:lnTo>
                    <a:lnTo>
                      <a:pt x="60" y="206"/>
                    </a:lnTo>
                    <a:lnTo>
                      <a:pt x="60" y="206"/>
                    </a:lnTo>
                    <a:lnTo>
                      <a:pt x="57" y="206"/>
                    </a:lnTo>
                    <a:lnTo>
                      <a:pt x="55" y="208"/>
                    </a:lnTo>
                    <a:lnTo>
                      <a:pt x="57" y="211"/>
                    </a:lnTo>
                    <a:lnTo>
                      <a:pt x="58" y="215"/>
                    </a:lnTo>
                    <a:lnTo>
                      <a:pt x="58" y="215"/>
                    </a:lnTo>
                    <a:lnTo>
                      <a:pt x="58" y="218"/>
                    </a:lnTo>
                    <a:lnTo>
                      <a:pt x="57" y="218"/>
                    </a:lnTo>
                    <a:lnTo>
                      <a:pt x="53" y="218"/>
                    </a:lnTo>
                    <a:lnTo>
                      <a:pt x="50" y="221"/>
                    </a:lnTo>
                    <a:lnTo>
                      <a:pt x="50" y="221"/>
                    </a:lnTo>
                    <a:lnTo>
                      <a:pt x="45" y="222"/>
                    </a:lnTo>
                    <a:lnTo>
                      <a:pt x="41" y="223"/>
                    </a:lnTo>
                    <a:lnTo>
                      <a:pt x="37" y="223"/>
                    </a:lnTo>
                    <a:lnTo>
                      <a:pt x="34" y="226"/>
                    </a:lnTo>
                    <a:lnTo>
                      <a:pt x="34" y="226"/>
                    </a:lnTo>
                    <a:lnTo>
                      <a:pt x="34" y="228"/>
                    </a:lnTo>
                    <a:lnTo>
                      <a:pt x="34" y="228"/>
                    </a:lnTo>
                    <a:lnTo>
                      <a:pt x="37" y="229"/>
                    </a:lnTo>
                    <a:lnTo>
                      <a:pt x="40" y="230"/>
                    </a:lnTo>
                    <a:lnTo>
                      <a:pt x="43" y="232"/>
                    </a:lnTo>
                    <a:lnTo>
                      <a:pt x="43" y="232"/>
                    </a:lnTo>
                    <a:lnTo>
                      <a:pt x="43" y="233"/>
                    </a:lnTo>
                    <a:lnTo>
                      <a:pt x="41" y="233"/>
                    </a:lnTo>
                    <a:lnTo>
                      <a:pt x="38" y="233"/>
                    </a:lnTo>
                    <a:lnTo>
                      <a:pt x="28" y="232"/>
                    </a:lnTo>
                    <a:lnTo>
                      <a:pt x="28" y="232"/>
                    </a:lnTo>
                    <a:lnTo>
                      <a:pt x="26" y="233"/>
                    </a:lnTo>
                    <a:lnTo>
                      <a:pt x="24" y="235"/>
                    </a:lnTo>
                    <a:lnTo>
                      <a:pt x="23" y="238"/>
                    </a:lnTo>
                    <a:lnTo>
                      <a:pt x="20" y="238"/>
                    </a:lnTo>
                    <a:lnTo>
                      <a:pt x="20" y="238"/>
                    </a:lnTo>
                    <a:lnTo>
                      <a:pt x="17" y="239"/>
                    </a:lnTo>
                    <a:lnTo>
                      <a:pt x="14" y="240"/>
                    </a:lnTo>
                    <a:lnTo>
                      <a:pt x="13" y="243"/>
                    </a:lnTo>
                    <a:lnTo>
                      <a:pt x="13" y="246"/>
                    </a:lnTo>
                    <a:lnTo>
                      <a:pt x="13" y="246"/>
                    </a:lnTo>
                    <a:lnTo>
                      <a:pt x="14" y="248"/>
                    </a:lnTo>
                    <a:lnTo>
                      <a:pt x="13" y="249"/>
                    </a:lnTo>
                    <a:lnTo>
                      <a:pt x="10" y="249"/>
                    </a:lnTo>
                    <a:lnTo>
                      <a:pt x="7" y="248"/>
                    </a:lnTo>
                    <a:lnTo>
                      <a:pt x="7" y="248"/>
                    </a:lnTo>
                    <a:lnTo>
                      <a:pt x="4" y="246"/>
                    </a:lnTo>
                    <a:lnTo>
                      <a:pt x="3" y="249"/>
                    </a:lnTo>
                    <a:lnTo>
                      <a:pt x="0" y="255"/>
                    </a:lnTo>
                    <a:lnTo>
                      <a:pt x="0" y="255"/>
                    </a:lnTo>
                    <a:lnTo>
                      <a:pt x="0" y="258"/>
                    </a:lnTo>
                    <a:lnTo>
                      <a:pt x="3" y="259"/>
                    </a:lnTo>
                    <a:lnTo>
                      <a:pt x="4" y="260"/>
                    </a:lnTo>
                    <a:lnTo>
                      <a:pt x="6" y="262"/>
                    </a:lnTo>
                    <a:lnTo>
                      <a:pt x="6" y="262"/>
                    </a:lnTo>
                    <a:lnTo>
                      <a:pt x="3" y="266"/>
                    </a:lnTo>
                    <a:lnTo>
                      <a:pt x="3" y="267"/>
                    </a:lnTo>
                    <a:lnTo>
                      <a:pt x="4" y="269"/>
                    </a:lnTo>
                    <a:lnTo>
                      <a:pt x="4" y="269"/>
                    </a:lnTo>
                    <a:lnTo>
                      <a:pt x="6" y="269"/>
                    </a:lnTo>
                    <a:lnTo>
                      <a:pt x="6" y="272"/>
                    </a:lnTo>
                    <a:lnTo>
                      <a:pt x="3" y="275"/>
                    </a:lnTo>
                    <a:lnTo>
                      <a:pt x="3" y="275"/>
                    </a:lnTo>
                    <a:lnTo>
                      <a:pt x="1" y="276"/>
                    </a:lnTo>
                    <a:lnTo>
                      <a:pt x="0" y="277"/>
                    </a:lnTo>
                    <a:lnTo>
                      <a:pt x="3" y="282"/>
                    </a:lnTo>
                    <a:lnTo>
                      <a:pt x="3" y="282"/>
                    </a:lnTo>
                    <a:lnTo>
                      <a:pt x="3" y="285"/>
                    </a:lnTo>
                    <a:lnTo>
                      <a:pt x="1" y="286"/>
                    </a:lnTo>
                    <a:lnTo>
                      <a:pt x="0" y="289"/>
                    </a:lnTo>
                    <a:lnTo>
                      <a:pt x="1" y="292"/>
                    </a:lnTo>
                    <a:lnTo>
                      <a:pt x="1" y="292"/>
                    </a:lnTo>
                    <a:lnTo>
                      <a:pt x="4" y="293"/>
                    </a:lnTo>
                    <a:lnTo>
                      <a:pt x="6" y="293"/>
                    </a:lnTo>
                    <a:lnTo>
                      <a:pt x="8" y="293"/>
                    </a:lnTo>
                    <a:lnTo>
                      <a:pt x="10" y="295"/>
                    </a:lnTo>
                    <a:lnTo>
                      <a:pt x="10" y="295"/>
                    </a:lnTo>
                    <a:lnTo>
                      <a:pt x="11" y="296"/>
                    </a:lnTo>
                    <a:lnTo>
                      <a:pt x="14" y="296"/>
                    </a:lnTo>
                    <a:lnTo>
                      <a:pt x="21" y="290"/>
                    </a:lnTo>
                    <a:lnTo>
                      <a:pt x="21" y="290"/>
                    </a:lnTo>
                    <a:lnTo>
                      <a:pt x="23" y="289"/>
                    </a:lnTo>
                    <a:lnTo>
                      <a:pt x="24" y="289"/>
                    </a:lnTo>
                    <a:lnTo>
                      <a:pt x="26" y="290"/>
                    </a:lnTo>
                    <a:lnTo>
                      <a:pt x="26" y="293"/>
                    </a:lnTo>
                    <a:lnTo>
                      <a:pt x="26" y="295"/>
                    </a:lnTo>
                    <a:lnTo>
                      <a:pt x="24" y="295"/>
                    </a:lnTo>
                    <a:lnTo>
                      <a:pt x="24" y="295"/>
                    </a:lnTo>
                    <a:lnTo>
                      <a:pt x="20" y="295"/>
                    </a:lnTo>
                    <a:lnTo>
                      <a:pt x="17" y="296"/>
                    </a:lnTo>
                    <a:lnTo>
                      <a:pt x="16" y="299"/>
                    </a:lnTo>
                    <a:lnTo>
                      <a:pt x="16" y="302"/>
                    </a:lnTo>
                    <a:lnTo>
                      <a:pt x="16" y="302"/>
                    </a:lnTo>
                    <a:lnTo>
                      <a:pt x="14" y="304"/>
                    </a:lnTo>
                    <a:lnTo>
                      <a:pt x="13" y="304"/>
                    </a:lnTo>
                    <a:lnTo>
                      <a:pt x="10" y="303"/>
                    </a:lnTo>
                    <a:lnTo>
                      <a:pt x="8" y="300"/>
                    </a:lnTo>
                    <a:lnTo>
                      <a:pt x="8" y="300"/>
                    </a:lnTo>
                    <a:lnTo>
                      <a:pt x="8" y="299"/>
                    </a:lnTo>
                    <a:lnTo>
                      <a:pt x="7" y="297"/>
                    </a:lnTo>
                    <a:lnTo>
                      <a:pt x="6" y="299"/>
                    </a:lnTo>
                    <a:lnTo>
                      <a:pt x="3" y="302"/>
                    </a:lnTo>
                    <a:lnTo>
                      <a:pt x="3" y="303"/>
                    </a:lnTo>
                    <a:lnTo>
                      <a:pt x="4" y="304"/>
                    </a:lnTo>
                    <a:lnTo>
                      <a:pt x="4" y="304"/>
                    </a:lnTo>
                    <a:lnTo>
                      <a:pt x="4" y="307"/>
                    </a:lnTo>
                    <a:lnTo>
                      <a:pt x="4" y="309"/>
                    </a:lnTo>
                    <a:lnTo>
                      <a:pt x="3" y="312"/>
                    </a:lnTo>
                    <a:lnTo>
                      <a:pt x="3" y="314"/>
                    </a:lnTo>
                    <a:lnTo>
                      <a:pt x="3" y="314"/>
                    </a:lnTo>
                    <a:lnTo>
                      <a:pt x="3" y="316"/>
                    </a:lnTo>
                    <a:lnTo>
                      <a:pt x="6" y="316"/>
                    </a:lnTo>
                    <a:lnTo>
                      <a:pt x="8" y="316"/>
                    </a:lnTo>
                    <a:lnTo>
                      <a:pt x="11" y="313"/>
                    </a:lnTo>
                    <a:lnTo>
                      <a:pt x="11" y="313"/>
                    </a:lnTo>
                    <a:lnTo>
                      <a:pt x="14" y="310"/>
                    </a:lnTo>
                    <a:lnTo>
                      <a:pt x="16" y="310"/>
                    </a:lnTo>
                    <a:lnTo>
                      <a:pt x="18" y="312"/>
                    </a:lnTo>
                    <a:lnTo>
                      <a:pt x="20" y="314"/>
                    </a:lnTo>
                    <a:lnTo>
                      <a:pt x="20" y="314"/>
                    </a:lnTo>
                    <a:lnTo>
                      <a:pt x="20" y="316"/>
                    </a:lnTo>
                    <a:lnTo>
                      <a:pt x="18" y="316"/>
                    </a:lnTo>
                    <a:lnTo>
                      <a:pt x="17" y="317"/>
                    </a:lnTo>
                    <a:lnTo>
                      <a:pt x="16" y="320"/>
                    </a:lnTo>
                    <a:lnTo>
                      <a:pt x="16" y="320"/>
                    </a:lnTo>
                    <a:lnTo>
                      <a:pt x="16" y="323"/>
                    </a:lnTo>
                    <a:lnTo>
                      <a:pt x="14" y="323"/>
                    </a:lnTo>
                    <a:lnTo>
                      <a:pt x="11" y="323"/>
                    </a:lnTo>
                    <a:lnTo>
                      <a:pt x="10" y="326"/>
                    </a:lnTo>
                    <a:lnTo>
                      <a:pt x="10" y="326"/>
                    </a:lnTo>
                    <a:lnTo>
                      <a:pt x="8" y="327"/>
                    </a:lnTo>
                    <a:lnTo>
                      <a:pt x="10" y="329"/>
                    </a:lnTo>
                    <a:lnTo>
                      <a:pt x="14" y="333"/>
                    </a:lnTo>
                    <a:lnTo>
                      <a:pt x="21" y="337"/>
                    </a:lnTo>
                    <a:lnTo>
                      <a:pt x="26" y="339"/>
                    </a:lnTo>
                    <a:lnTo>
                      <a:pt x="26" y="339"/>
                    </a:lnTo>
                    <a:lnTo>
                      <a:pt x="34" y="341"/>
                    </a:lnTo>
                    <a:lnTo>
                      <a:pt x="38" y="343"/>
                    </a:lnTo>
                    <a:lnTo>
                      <a:pt x="45" y="343"/>
                    </a:lnTo>
                    <a:lnTo>
                      <a:pt x="45" y="343"/>
                    </a:lnTo>
                    <a:lnTo>
                      <a:pt x="48" y="343"/>
                    </a:lnTo>
                    <a:lnTo>
                      <a:pt x="53" y="340"/>
                    </a:lnTo>
                    <a:lnTo>
                      <a:pt x="63" y="333"/>
                    </a:lnTo>
                    <a:lnTo>
                      <a:pt x="75" y="322"/>
                    </a:lnTo>
                    <a:lnTo>
                      <a:pt x="75" y="322"/>
                    </a:lnTo>
                    <a:lnTo>
                      <a:pt x="77" y="320"/>
                    </a:lnTo>
                    <a:lnTo>
                      <a:pt x="80" y="320"/>
                    </a:lnTo>
                    <a:lnTo>
                      <a:pt x="82" y="320"/>
                    </a:lnTo>
                    <a:lnTo>
                      <a:pt x="85" y="319"/>
                    </a:lnTo>
                    <a:lnTo>
                      <a:pt x="85" y="319"/>
                    </a:lnTo>
                    <a:lnTo>
                      <a:pt x="88" y="316"/>
                    </a:lnTo>
                    <a:lnTo>
                      <a:pt x="88" y="313"/>
                    </a:lnTo>
                    <a:lnTo>
                      <a:pt x="88" y="310"/>
                    </a:lnTo>
                    <a:lnTo>
                      <a:pt x="90" y="307"/>
                    </a:lnTo>
                    <a:lnTo>
                      <a:pt x="90" y="307"/>
                    </a:lnTo>
                    <a:lnTo>
                      <a:pt x="91" y="309"/>
                    </a:lnTo>
                    <a:lnTo>
                      <a:pt x="92" y="312"/>
                    </a:lnTo>
                    <a:lnTo>
                      <a:pt x="95" y="314"/>
                    </a:lnTo>
                    <a:lnTo>
                      <a:pt x="97" y="316"/>
                    </a:lnTo>
                    <a:lnTo>
                      <a:pt x="97" y="316"/>
                    </a:lnTo>
                    <a:lnTo>
                      <a:pt x="100" y="319"/>
                    </a:lnTo>
                    <a:lnTo>
                      <a:pt x="100" y="323"/>
                    </a:lnTo>
                    <a:lnTo>
                      <a:pt x="100" y="323"/>
                    </a:lnTo>
                    <a:lnTo>
                      <a:pt x="102" y="323"/>
                    </a:lnTo>
                    <a:lnTo>
                      <a:pt x="105" y="324"/>
                    </a:lnTo>
                    <a:lnTo>
                      <a:pt x="105" y="324"/>
                    </a:lnTo>
                    <a:lnTo>
                      <a:pt x="107" y="324"/>
                    </a:lnTo>
                    <a:lnTo>
                      <a:pt x="107" y="324"/>
                    </a:lnTo>
                    <a:lnTo>
                      <a:pt x="108" y="322"/>
                    </a:lnTo>
                    <a:lnTo>
                      <a:pt x="109" y="313"/>
                    </a:lnTo>
                    <a:lnTo>
                      <a:pt x="109" y="313"/>
                    </a:lnTo>
                    <a:lnTo>
                      <a:pt x="111" y="307"/>
                    </a:lnTo>
                    <a:lnTo>
                      <a:pt x="111" y="304"/>
                    </a:lnTo>
                    <a:lnTo>
                      <a:pt x="111" y="300"/>
                    </a:lnTo>
                    <a:lnTo>
                      <a:pt x="111" y="300"/>
                    </a:lnTo>
                    <a:lnTo>
                      <a:pt x="111" y="299"/>
                    </a:lnTo>
                    <a:lnTo>
                      <a:pt x="112" y="299"/>
                    </a:lnTo>
                    <a:lnTo>
                      <a:pt x="115" y="299"/>
                    </a:lnTo>
                    <a:lnTo>
                      <a:pt x="119" y="299"/>
                    </a:lnTo>
                    <a:lnTo>
                      <a:pt x="122" y="297"/>
                    </a:lnTo>
                    <a:lnTo>
                      <a:pt x="122" y="297"/>
                    </a:lnTo>
                    <a:lnTo>
                      <a:pt x="124" y="289"/>
                    </a:lnTo>
                    <a:lnTo>
                      <a:pt x="122" y="285"/>
                    </a:lnTo>
                    <a:lnTo>
                      <a:pt x="121" y="282"/>
                    </a:lnTo>
                    <a:lnTo>
                      <a:pt x="121" y="282"/>
                    </a:lnTo>
                    <a:lnTo>
                      <a:pt x="119" y="280"/>
                    </a:lnTo>
                    <a:lnTo>
                      <a:pt x="118" y="277"/>
                    </a:lnTo>
                    <a:lnTo>
                      <a:pt x="118" y="275"/>
                    </a:lnTo>
                    <a:lnTo>
                      <a:pt x="121" y="275"/>
                    </a:lnTo>
                    <a:lnTo>
                      <a:pt x="121" y="275"/>
                    </a:lnTo>
                    <a:lnTo>
                      <a:pt x="122" y="273"/>
                    </a:lnTo>
                    <a:lnTo>
                      <a:pt x="125" y="272"/>
                    </a:lnTo>
                    <a:lnTo>
                      <a:pt x="127" y="269"/>
                    </a:lnTo>
                    <a:lnTo>
                      <a:pt x="127" y="266"/>
                    </a:lnTo>
                    <a:lnTo>
                      <a:pt x="127" y="266"/>
                    </a:lnTo>
                    <a:lnTo>
                      <a:pt x="125" y="262"/>
                    </a:lnTo>
                    <a:lnTo>
                      <a:pt x="121" y="260"/>
                    </a:lnTo>
                    <a:lnTo>
                      <a:pt x="118" y="258"/>
                    </a:lnTo>
                    <a:lnTo>
                      <a:pt x="115" y="255"/>
                    </a:lnTo>
                    <a:lnTo>
                      <a:pt x="115" y="255"/>
                    </a:lnTo>
                    <a:lnTo>
                      <a:pt x="117" y="250"/>
                    </a:lnTo>
                    <a:lnTo>
                      <a:pt x="117" y="248"/>
                    </a:lnTo>
                    <a:lnTo>
                      <a:pt x="118" y="243"/>
                    </a:lnTo>
                    <a:lnTo>
                      <a:pt x="117" y="239"/>
                    </a:lnTo>
                    <a:lnTo>
                      <a:pt x="117" y="239"/>
                    </a:lnTo>
                    <a:lnTo>
                      <a:pt x="115" y="233"/>
                    </a:lnTo>
                    <a:lnTo>
                      <a:pt x="115" y="229"/>
                    </a:lnTo>
                    <a:lnTo>
                      <a:pt x="117" y="226"/>
                    </a:lnTo>
                    <a:lnTo>
                      <a:pt x="117" y="223"/>
                    </a:lnTo>
                    <a:lnTo>
                      <a:pt x="117" y="223"/>
                    </a:lnTo>
                    <a:lnTo>
                      <a:pt x="115" y="221"/>
                    </a:lnTo>
                    <a:lnTo>
                      <a:pt x="115" y="216"/>
                    </a:lnTo>
                    <a:lnTo>
                      <a:pt x="115" y="212"/>
                    </a:lnTo>
                    <a:lnTo>
                      <a:pt x="118" y="206"/>
                    </a:lnTo>
                    <a:lnTo>
                      <a:pt x="118" y="206"/>
                    </a:lnTo>
                    <a:lnTo>
                      <a:pt x="122" y="202"/>
                    </a:lnTo>
                    <a:lnTo>
                      <a:pt x="127" y="198"/>
                    </a:lnTo>
                    <a:lnTo>
                      <a:pt x="131" y="196"/>
                    </a:lnTo>
                    <a:lnTo>
                      <a:pt x="134" y="196"/>
                    </a:lnTo>
                    <a:lnTo>
                      <a:pt x="134" y="196"/>
                    </a:lnTo>
                    <a:lnTo>
                      <a:pt x="139" y="198"/>
                    </a:lnTo>
                    <a:lnTo>
                      <a:pt x="142" y="198"/>
                    </a:lnTo>
                    <a:lnTo>
                      <a:pt x="145" y="195"/>
                    </a:lnTo>
                    <a:lnTo>
                      <a:pt x="145" y="195"/>
                    </a:lnTo>
                    <a:lnTo>
                      <a:pt x="146" y="189"/>
                    </a:lnTo>
                    <a:lnTo>
                      <a:pt x="146" y="188"/>
                    </a:lnTo>
                    <a:lnTo>
                      <a:pt x="145" y="186"/>
                    </a:lnTo>
                    <a:lnTo>
                      <a:pt x="145" y="186"/>
                    </a:lnTo>
                    <a:lnTo>
                      <a:pt x="142" y="185"/>
                    </a:lnTo>
                    <a:lnTo>
                      <a:pt x="141" y="184"/>
                    </a:lnTo>
                    <a:lnTo>
                      <a:pt x="139" y="182"/>
                    </a:lnTo>
                    <a:lnTo>
                      <a:pt x="141" y="178"/>
                    </a:lnTo>
                    <a:lnTo>
                      <a:pt x="141" y="178"/>
                    </a:lnTo>
                    <a:lnTo>
                      <a:pt x="148" y="168"/>
                    </a:lnTo>
                    <a:lnTo>
                      <a:pt x="151" y="162"/>
                    </a:lnTo>
                    <a:lnTo>
                      <a:pt x="152" y="158"/>
                    </a:lnTo>
                    <a:lnTo>
                      <a:pt x="152" y="158"/>
                    </a:lnTo>
                    <a:lnTo>
                      <a:pt x="151" y="148"/>
                    </a:lnTo>
                    <a:lnTo>
                      <a:pt x="151" y="145"/>
                    </a:lnTo>
                    <a:lnTo>
                      <a:pt x="152" y="142"/>
                    </a:lnTo>
                    <a:lnTo>
                      <a:pt x="152" y="142"/>
                    </a:lnTo>
                    <a:lnTo>
                      <a:pt x="155" y="142"/>
                    </a:lnTo>
                    <a:lnTo>
                      <a:pt x="158" y="142"/>
                    </a:lnTo>
                    <a:lnTo>
                      <a:pt x="161" y="141"/>
                    </a:lnTo>
                    <a:lnTo>
                      <a:pt x="165" y="139"/>
                    </a:lnTo>
                    <a:lnTo>
                      <a:pt x="165" y="139"/>
                    </a:lnTo>
                    <a:lnTo>
                      <a:pt x="166" y="138"/>
                    </a:lnTo>
                    <a:lnTo>
                      <a:pt x="166" y="135"/>
                    </a:lnTo>
                    <a:lnTo>
                      <a:pt x="166" y="132"/>
                    </a:lnTo>
                    <a:lnTo>
                      <a:pt x="168" y="131"/>
                    </a:lnTo>
                    <a:lnTo>
                      <a:pt x="168" y="131"/>
                    </a:lnTo>
                    <a:lnTo>
                      <a:pt x="172" y="125"/>
                    </a:lnTo>
                    <a:lnTo>
                      <a:pt x="176" y="118"/>
                    </a:lnTo>
                    <a:lnTo>
                      <a:pt x="176" y="118"/>
                    </a:lnTo>
                    <a:lnTo>
                      <a:pt x="179" y="115"/>
                    </a:lnTo>
                    <a:lnTo>
                      <a:pt x="181" y="112"/>
                    </a:lnTo>
                    <a:lnTo>
                      <a:pt x="179" y="110"/>
                    </a:lnTo>
                    <a:lnTo>
                      <a:pt x="179" y="110"/>
                    </a:lnTo>
                    <a:lnTo>
                      <a:pt x="179" y="108"/>
                    </a:lnTo>
                    <a:lnTo>
                      <a:pt x="181" y="105"/>
                    </a:lnTo>
                    <a:lnTo>
                      <a:pt x="183" y="102"/>
                    </a:lnTo>
                    <a:lnTo>
                      <a:pt x="185" y="98"/>
                    </a:lnTo>
                    <a:lnTo>
                      <a:pt x="185" y="98"/>
                    </a:lnTo>
                    <a:lnTo>
                      <a:pt x="185" y="95"/>
                    </a:lnTo>
                    <a:lnTo>
                      <a:pt x="189" y="93"/>
                    </a:lnTo>
                    <a:lnTo>
                      <a:pt x="192" y="90"/>
                    </a:lnTo>
                    <a:lnTo>
                      <a:pt x="196" y="90"/>
                    </a:lnTo>
                    <a:lnTo>
                      <a:pt x="196" y="90"/>
                    </a:lnTo>
                    <a:lnTo>
                      <a:pt x="205" y="90"/>
                    </a:lnTo>
                    <a:lnTo>
                      <a:pt x="208" y="88"/>
                    </a:lnTo>
                    <a:lnTo>
                      <a:pt x="209" y="85"/>
                    </a:lnTo>
                    <a:lnTo>
                      <a:pt x="209" y="85"/>
                    </a:lnTo>
                    <a:lnTo>
                      <a:pt x="208" y="77"/>
                    </a:lnTo>
                    <a:lnTo>
                      <a:pt x="209" y="74"/>
                    </a:lnTo>
                    <a:lnTo>
                      <a:pt x="210" y="73"/>
                    </a:lnTo>
                    <a:lnTo>
                      <a:pt x="212" y="74"/>
                    </a:lnTo>
                    <a:lnTo>
                      <a:pt x="212" y="74"/>
                    </a:lnTo>
                    <a:lnTo>
                      <a:pt x="218" y="75"/>
                    </a:lnTo>
                    <a:lnTo>
                      <a:pt x="222" y="75"/>
                    </a:lnTo>
                    <a:lnTo>
                      <a:pt x="226" y="75"/>
                    </a:lnTo>
                    <a:lnTo>
                      <a:pt x="229" y="77"/>
                    </a:lnTo>
                    <a:lnTo>
                      <a:pt x="229" y="77"/>
                    </a:lnTo>
                    <a:lnTo>
                      <a:pt x="233" y="78"/>
                    </a:lnTo>
                    <a:lnTo>
                      <a:pt x="236" y="78"/>
                    </a:lnTo>
                    <a:lnTo>
                      <a:pt x="239" y="77"/>
                    </a:lnTo>
                    <a:lnTo>
                      <a:pt x="240" y="74"/>
                    </a:lnTo>
                    <a:lnTo>
                      <a:pt x="240" y="74"/>
                    </a:lnTo>
                    <a:lnTo>
                      <a:pt x="240" y="68"/>
                    </a:lnTo>
                    <a:lnTo>
                      <a:pt x="242" y="64"/>
                    </a:lnTo>
                    <a:lnTo>
                      <a:pt x="245" y="61"/>
                    </a:lnTo>
                    <a:lnTo>
                      <a:pt x="246" y="61"/>
                    </a:lnTo>
                    <a:lnTo>
                      <a:pt x="249" y="61"/>
                    </a:lnTo>
                    <a:lnTo>
                      <a:pt x="249" y="61"/>
                    </a:lnTo>
                    <a:lnTo>
                      <a:pt x="250" y="63"/>
                    </a:lnTo>
                    <a:lnTo>
                      <a:pt x="250" y="63"/>
                    </a:lnTo>
                    <a:lnTo>
                      <a:pt x="253" y="58"/>
                    </a:lnTo>
                    <a:lnTo>
                      <a:pt x="255" y="57"/>
                    </a:lnTo>
                    <a:lnTo>
                      <a:pt x="259" y="54"/>
                    </a:lnTo>
                    <a:lnTo>
                      <a:pt x="262" y="54"/>
                    </a:lnTo>
                    <a:lnTo>
                      <a:pt x="262" y="54"/>
                    </a:lnTo>
                    <a:lnTo>
                      <a:pt x="266" y="57"/>
                    </a:lnTo>
                    <a:lnTo>
                      <a:pt x="269" y="61"/>
                    </a:lnTo>
                    <a:lnTo>
                      <a:pt x="273" y="65"/>
                    </a:lnTo>
                    <a:lnTo>
                      <a:pt x="279" y="67"/>
                    </a:lnTo>
                    <a:lnTo>
                      <a:pt x="279" y="67"/>
                    </a:lnTo>
                    <a:lnTo>
                      <a:pt x="290" y="70"/>
                    </a:lnTo>
                    <a:lnTo>
                      <a:pt x="293" y="70"/>
                    </a:lnTo>
                    <a:lnTo>
                      <a:pt x="296" y="68"/>
                    </a:lnTo>
                    <a:lnTo>
                      <a:pt x="296" y="68"/>
                    </a:lnTo>
                    <a:lnTo>
                      <a:pt x="299" y="67"/>
                    </a:lnTo>
                    <a:lnTo>
                      <a:pt x="302" y="68"/>
                    </a:lnTo>
                    <a:lnTo>
                      <a:pt x="304" y="68"/>
                    </a:lnTo>
                    <a:lnTo>
                      <a:pt x="309" y="68"/>
                    </a:lnTo>
                    <a:lnTo>
                      <a:pt x="309" y="68"/>
                    </a:lnTo>
                    <a:lnTo>
                      <a:pt x="310" y="68"/>
                    </a:lnTo>
                    <a:lnTo>
                      <a:pt x="311" y="70"/>
                    </a:lnTo>
                    <a:lnTo>
                      <a:pt x="313" y="71"/>
                    </a:lnTo>
                    <a:lnTo>
                      <a:pt x="314" y="73"/>
                    </a:lnTo>
                    <a:lnTo>
                      <a:pt x="317" y="71"/>
                    </a:lnTo>
                    <a:lnTo>
                      <a:pt x="317" y="71"/>
                    </a:lnTo>
                    <a:lnTo>
                      <a:pt x="320" y="67"/>
                    </a:lnTo>
                    <a:lnTo>
                      <a:pt x="320" y="64"/>
                    </a:lnTo>
                    <a:lnTo>
                      <a:pt x="321" y="63"/>
                    </a:lnTo>
                    <a:lnTo>
                      <a:pt x="324" y="63"/>
                    </a:lnTo>
                    <a:lnTo>
                      <a:pt x="324" y="63"/>
                    </a:lnTo>
                    <a:lnTo>
                      <a:pt x="327" y="63"/>
                    </a:lnTo>
                    <a:lnTo>
                      <a:pt x="329" y="61"/>
                    </a:lnTo>
                    <a:lnTo>
                      <a:pt x="329" y="57"/>
                    </a:lnTo>
                    <a:lnTo>
                      <a:pt x="327" y="48"/>
                    </a:lnTo>
                    <a:lnTo>
                      <a:pt x="327" y="48"/>
                    </a:lnTo>
                    <a:lnTo>
                      <a:pt x="329" y="47"/>
                    </a:lnTo>
                    <a:lnTo>
                      <a:pt x="329" y="46"/>
                    </a:lnTo>
                    <a:lnTo>
                      <a:pt x="333" y="43"/>
                    </a:lnTo>
                    <a:lnTo>
                      <a:pt x="336" y="41"/>
                    </a:lnTo>
                    <a:lnTo>
                      <a:pt x="337" y="38"/>
                    </a:lnTo>
                    <a:lnTo>
                      <a:pt x="337" y="38"/>
                    </a:lnTo>
                    <a:lnTo>
                      <a:pt x="339" y="37"/>
                    </a:lnTo>
                    <a:lnTo>
                      <a:pt x="340" y="36"/>
                    </a:lnTo>
                    <a:lnTo>
                      <a:pt x="344" y="36"/>
                    </a:lnTo>
                    <a:lnTo>
                      <a:pt x="350" y="36"/>
                    </a:lnTo>
                    <a:lnTo>
                      <a:pt x="353" y="34"/>
                    </a:lnTo>
                    <a:lnTo>
                      <a:pt x="353" y="34"/>
                    </a:lnTo>
                    <a:lnTo>
                      <a:pt x="356" y="31"/>
                    </a:lnTo>
                    <a:lnTo>
                      <a:pt x="360" y="31"/>
                    </a:lnTo>
                    <a:lnTo>
                      <a:pt x="363" y="31"/>
                    </a:lnTo>
                    <a:lnTo>
                      <a:pt x="367" y="34"/>
                    </a:lnTo>
                    <a:lnTo>
                      <a:pt x="367" y="34"/>
                    </a:lnTo>
                    <a:lnTo>
                      <a:pt x="370" y="37"/>
                    </a:lnTo>
                    <a:lnTo>
                      <a:pt x="375" y="40"/>
                    </a:lnTo>
                    <a:lnTo>
                      <a:pt x="381" y="43"/>
                    </a:lnTo>
                    <a:lnTo>
                      <a:pt x="383" y="44"/>
                    </a:lnTo>
                    <a:lnTo>
                      <a:pt x="383" y="46"/>
                    </a:lnTo>
                    <a:lnTo>
                      <a:pt x="383" y="46"/>
                    </a:lnTo>
                    <a:lnTo>
                      <a:pt x="383" y="54"/>
                    </a:lnTo>
                    <a:lnTo>
                      <a:pt x="383" y="54"/>
                    </a:lnTo>
                    <a:lnTo>
                      <a:pt x="387" y="51"/>
                    </a:lnTo>
                    <a:lnTo>
                      <a:pt x="391" y="51"/>
                    </a:lnTo>
                    <a:lnTo>
                      <a:pt x="391" y="51"/>
                    </a:lnTo>
                    <a:lnTo>
                      <a:pt x="394" y="50"/>
                    </a:lnTo>
                    <a:lnTo>
                      <a:pt x="397" y="47"/>
                    </a:lnTo>
                    <a:lnTo>
                      <a:pt x="401" y="46"/>
                    </a:lnTo>
                    <a:lnTo>
                      <a:pt x="404" y="44"/>
                    </a:lnTo>
                    <a:lnTo>
                      <a:pt x="404" y="44"/>
                    </a:lnTo>
                    <a:lnTo>
                      <a:pt x="407" y="44"/>
                    </a:lnTo>
                    <a:lnTo>
                      <a:pt x="408" y="44"/>
                    </a:lnTo>
                    <a:lnTo>
                      <a:pt x="411" y="43"/>
                    </a:lnTo>
                    <a:lnTo>
                      <a:pt x="412" y="38"/>
                    </a:lnTo>
                    <a:lnTo>
                      <a:pt x="412" y="38"/>
                    </a:lnTo>
                    <a:lnTo>
                      <a:pt x="408" y="37"/>
                    </a:lnTo>
                    <a:lnTo>
                      <a:pt x="405" y="37"/>
                    </a:lnTo>
                    <a:lnTo>
                      <a:pt x="401" y="37"/>
                    </a:lnTo>
                    <a:lnTo>
                      <a:pt x="400" y="40"/>
                    </a:lnTo>
                    <a:lnTo>
                      <a:pt x="400" y="4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7" name="Turkmenistan">
                <a:extLst>
                  <a:ext uri="{FF2B5EF4-FFF2-40B4-BE49-F238E27FC236}">
                    <a16:creationId xmlns:a16="http://schemas.microsoft.com/office/drawing/2014/main" id="{E85BCD07-1705-B300-B3A5-81CEEC4DA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9849" y="2337998"/>
                <a:ext cx="347508" cy="219883"/>
              </a:xfrm>
              <a:custGeom>
                <a:avLst/>
                <a:gdLst/>
                <a:ahLst/>
                <a:cxnLst>
                  <a:cxn ang="0">
                    <a:pos x="214" y="86"/>
                  </a:cxn>
                  <a:cxn ang="0">
                    <a:pos x="203" y="81"/>
                  </a:cxn>
                  <a:cxn ang="0">
                    <a:pos x="183" y="70"/>
                  </a:cxn>
                  <a:cxn ang="0">
                    <a:pos x="172" y="60"/>
                  </a:cxn>
                  <a:cxn ang="0">
                    <a:pos x="159" y="52"/>
                  </a:cxn>
                  <a:cxn ang="0">
                    <a:pos x="149" y="32"/>
                  </a:cxn>
                  <a:cxn ang="0">
                    <a:pos x="132" y="27"/>
                  </a:cxn>
                  <a:cxn ang="0">
                    <a:pos x="122" y="26"/>
                  </a:cxn>
                  <a:cxn ang="0">
                    <a:pos x="116" y="9"/>
                  </a:cxn>
                  <a:cxn ang="0">
                    <a:pos x="103" y="5"/>
                  </a:cxn>
                  <a:cxn ang="0">
                    <a:pos x="92" y="2"/>
                  </a:cxn>
                  <a:cxn ang="0">
                    <a:pos x="85" y="6"/>
                  </a:cxn>
                  <a:cxn ang="0">
                    <a:pos x="81" y="10"/>
                  </a:cxn>
                  <a:cxn ang="0">
                    <a:pos x="69" y="19"/>
                  </a:cxn>
                  <a:cxn ang="0">
                    <a:pos x="64" y="27"/>
                  </a:cxn>
                  <a:cxn ang="0">
                    <a:pos x="52" y="25"/>
                  </a:cxn>
                  <a:cxn ang="0">
                    <a:pos x="41" y="22"/>
                  </a:cxn>
                  <a:cxn ang="0">
                    <a:pos x="25" y="7"/>
                  </a:cxn>
                  <a:cxn ang="0">
                    <a:pos x="10" y="7"/>
                  </a:cxn>
                  <a:cxn ang="0">
                    <a:pos x="4" y="15"/>
                  </a:cxn>
                  <a:cxn ang="0">
                    <a:pos x="12" y="12"/>
                  </a:cxn>
                  <a:cxn ang="0">
                    <a:pos x="21" y="25"/>
                  </a:cxn>
                  <a:cxn ang="0">
                    <a:pos x="28" y="29"/>
                  </a:cxn>
                  <a:cxn ang="0">
                    <a:pos x="32" y="36"/>
                  </a:cxn>
                  <a:cxn ang="0">
                    <a:pos x="20" y="40"/>
                  </a:cxn>
                  <a:cxn ang="0">
                    <a:pos x="2" y="36"/>
                  </a:cxn>
                  <a:cxn ang="0">
                    <a:pos x="0" y="44"/>
                  </a:cxn>
                  <a:cxn ang="0">
                    <a:pos x="4" y="53"/>
                  </a:cxn>
                  <a:cxn ang="0">
                    <a:pos x="5" y="63"/>
                  </a:cxn>
                  <a:cxn ang="0">
                    <a:pos x="7" y="64"/>
                  </a:cxn>
                  <a:cxn ang="0">
                    <a:pos x="14" y="67"/>
                  </a:cxn>
                  <a:cxn ang="0">
                    <a:pos x="18" y="80"/>
                  </a:cxn>
                  <a:cxn ang="0">
                    <a:pos x="18" y="101"/>
                  </a:cxn>
                  <a:cxn ang="0">
                    <a:pos x="31" y="99"/>
                  </a:cxn>
                  <a:cxn ang="0">
                    <a:pos x="45" y="89"/>
                  </a:cxn>
                  <a:cxn ang="0">
                    <a:pos x="56" y="87"/>
                  </a:cxn>
                  <a:cxn ang="0">
                    <a:pos x="75" y="87"/>
                  </a:cxn>
                  <a:cxn ang="0">
                    <a:pos x="86" y="93"/>
                  </a:cxn>
                  <a:cxn ang="0">
                    <a:pos x="91" y="96"/>
                  </a:cxn>
                  <a:cxn ang="0">
                    <a:pos x="106" y="99"/>
                  </a:cxn>
                  <a:cxn ang="0">
                    <a:pos x="111" y="104"/>
                  </a:cxn>
                  <a:cxn ang="0">
                    <a:pos x="118" y="108"/>
                  </a:cxn>
                  <a:cxn ang="0">
                    <a:pos x="126" y="116"/>
                  </a:cxn>
                  <a:cxn ang="0">
                    <a:pos x="138" y="117"/>
                  </a:cxn>
                  <a:cxn ang="0">
                    <a:pos x="142" y="137"/>
                  </a:cxn>
                  <a:cxn ang="0">
                    <a:pos x="153" y="138"/>
                  </a:cxn>
                  <a:cxn ang="0">
                    <a:pos x="157" y="143"/>
                  </a:cxn>
                  <a:cxn ang="0">
                    <a:pos x="169" y="134"/>
                  </a:cxn>
                  <a:cxn ang="0">
                    <a:pos x="179" y="128"/>
                  </a:cxn>
                  <a:cxn ang="0">
                    <a:pos x="192" y="121"/>
                  </a:cxn>
                  <a:cxn ang="0">
                    <a:pos x="202" y="106"/>
                  </a:cxn>
                  <a:cxn ang="0">
                    <a:pos x="207" y="103"/>
                  </a:cxn>
                  <a:cxn ang="0">
                    <a:pos x="220" y="100"/>
                  </a:cxn>
                </a:cxnLst>
                <a:rect l="0" t="0" r="r" b="b"/>
                <a:pathLst>
                  <a:path w="226" h="143">
                    <a:moveTo>
                      <a:pt x="224" y="90"/>
                    </a:moveTo>
                    <a:lnTo>
                      <a:pt x="224" y="90"/>
                    </a:lnTo>
                    <a:lnTo>
                      <a:pt x="219" y="87"/>
                    </a:lnTo>
                    <a:lnTo>
                      <a:pt x="214" y="86"/>
                    </a:lnTo>
                    <a:lnTo>
                      <a:pt x="210" y="86"/>
                    </a:lnTo>
                    <a:lnTo>
                      <a:pt x="210" y="86"/>
                    </a:lnTo>
                    <a:lnTo>
                      <a:pt x="207" y="84"/>
                    </a:lnTo>
                    <a:lnTo>
                      <a:pt x="203" y="81"/>
                    </a:lnTo>
                    <a:lnTo>
                      <a:pt x="199" y="77"/>
                    </a:lnTo>
                    <a:lnTo>
                      <a:pt x="194" y="74"/>
                    </a:lnTo>
                    <a:lnTo>
                      <a:pt x="194" y="74"/>
                    </a:lnTo>
                    <a:lnTo>
                      <a:pt x="183" y="70"/>
                    </a:lnTo>
                    <a:lnTo>
                      <a:pt x="179" y="67"/>
                    </a:lnTo>
                    <a:lnTo>
                      <a:pt x="176" y="64"/>
                    </a:lnTo>
                    <a:lnTo>
                      <a:pt x="176" y="64"/>
                    </a:lnTo>
                    <a:lnTo>
                      <a:pt x="172" y="60"/>
                    </a:lnTo>
                    <a:lnTo>
                      <a:pt x="166" y="57"/>
                    </a:lnTo>
                    <a:lnTo>
                      <a:pt x="162" y="54"/>
                    </a:lnTo>
                    <a:lnTo>
                      <a:pt x="159" y="52"/>
                    </a:lnTo>
                    <a:lnTo>
                      <a:pt x="159" y="52"/>
                    </a:lnTo>
                    <a:lnTo>
                      <a:pt x="156" y="46"/>
                    </a:lnTo>
                    <a:lnTo>
                      <a:pt x="152" y="39"/>
                    </a:lnTo>
                    <a:lnTo>
                      <a:pt x="152" y="39"/>
                    </a:lnTo>
                    <a:lnTo>
                      <a:pt x="149" y="32"/>
                    </a:lnTo>
                    <a:lnTo>
                      <a:pt x="148" y="29"/>
                    </a:lnTo>
                    <a:lnTo>
                      <a:pt x="146" y="29"/>
                    </a:lnTo>
                    <a:lnTo>
                      <a:pt x="146" y="29"/>
                    </a:lnTo>
                    <a:lnTo>
                      <a:pt x="132" y="27"/>
                    </a:lnTo>
                    <a:lnTo>
                      <a:pt x="125" y="27"/>
                    </a:lnTo>
                    <a:lnTo>
                      <a:pt x="122" y="26"/>
                    </a:lnTo>
                    <a:lnTo>
                      <a:pt x="122" y="26"/>
                    </a:lnTo>
                    <a:lnTo>
                      <a:pt x="122" y="26"/>
                    </a:lnTo>
                    <a:lnTo>
                      <a:pt x="121" y="16"/>
                    </a:lnTo>
                    <a:lnTo>
                      <a:pt x="119" y="10"/>
                    </a:lnTo>
                    <a:lnTo>
                      <a:pt x="118" y="9"/>
                    </a:lnTo>
                    <a:lnTo>
                      <a:pt x="116" y="9"/>
                    </a:lnTo>
                    <a:lnTo>
                      <a:pt x="116" y="9"/>
                    </a:lnTo>
                    <a:lnTo>
                      <a:pt x="109" y="6"/>
                    </a:lnTo>
                    <a:lnTo>
                      <a:pt x="103" y="5"/>
                    </a:lnTo>
                    <a:lnTo>
                      <a:pt x="103" y="5"/>
                    </a:lnTo>
                    <a:lnTo>
                      <a:pt x="98" y="0"/>
                    </a:lnTo>
                    <a:lnTo>
                      <a:pt x="95" y="0"/>
                    </a:lnTo>
                    <a:lnTo>
                      <a:pt x="92" y="2"/>
                    </a:lnTo>
                    <a:lnTo>
                      <a:pt x="92" y="2"/>
                    </a:lnTo>
                    <a:lnTo>
                      <a:pt x="89" y="3"/>
                    </a:lnTo>
                    <a:lnTo>
                      <a:pt x="86" y="5"/>
                    </a:lnTo>
                    <a:lnTo>
                      <a:pt x="86" y="5"/>
                    </a:lnTo>
                    <a:lnTo>
                      <a:pt x="85" y="6"/>
                    </a:lnTo>
                    <a:lnTo>
                      <a:pt x="84" y="7"/>
                    </a:lnTo>
                    <a:lnTo>
                      <a:pt x="82" y="10"/>
                    </a:lnTo>
                    <a:lnTo>
                      <a:pt x="81" y="10"/>
                    </a:lnTo>
                    <a:lnTo>
                      <a:pt x="81" y="10"/>
                    </a:lnTo>
                    <a:lnTo>
                      <a:pt x="76" y="12"/>
                    </a:lnTo>
                    <a:lnTo>
                      <a:pt x="72" y="13"/>
                    </a:lnTo>
                    <a:lnTo>
                      <a:pt x="69" y="16"/>
                    </a:lnTo>
                    <a:lnTo>
                      <a:pt x="69" y="19"/>
                    </a:lnTo>
                    <a:lnTo>
                      <a:pt x="69" y="19"/>
                    </a:lnTo>
                    <a:lnTo>
                      <a:pt x="68" y="25"/>
                    </a:lnTo>
                    <a:lnTo>
                      <a:pt x="66" y="26"/>
                    </a:lnTo>
                    <a:lnTo>
                      <a:pt x="64" y="27"/>
                    </a:lnTo>
                    <a:lnTo>
                      <a:pt x="64" y="27"/>
                    </a:lnTo>
                    <a:lnTo>
                      <a:pt x="58" y="26"/>
                    </a:lnTo>
                    <a:lnTo>
                      <a:pt x="52" y="25"/>
                    </a:lnTo>
                    <a:lnTo>
                      <a:pt x="52" y="25"/>
                    </a:lnTo>
                    <a:lnTo>
                      <a:pt x="51" y="25"/>
                    </a:lnTo>
                    <a:lnTo>
                      <a:pt x="48" y="26"/>
                    </a:lnTo>
                    <a:lnTo>
                      <a:pt x="44" y="25"/>
                    </a:lnTo>
                    <a:lnTo>
                      <a:pt x="41" y="22"/>
                    </a:lnTo>
                    <a:lnTo>
                      <a:pt x="41" y="22"/>
                    </a:lnTo>
                    <a:lnTo>
                      <a:pt x="35" y="16"/>
                    </a:lnTo>
                    <a:lnTo>
                      <a:pt x="31" y="10"/>
                    </a:lnTo>
                    <a:lnTo>
                      <a:pt x="25" y="7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15" y="6"/>
                    </a:lnTo>
                    <a:lnTo>
                      <a:pt x="10" y="7"/>
                    </a:lnTo>
                    <a:lnTo>
                      <a:pt x="7" y="9"/>
                    </a:lnTo>
                    <a:lnTo>
                      <a:pt x="5" y="10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7" y="13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5" y="13"/>
                    </a:lnTo>
                    <a:lnTo>
                      <a:pt x="18" y="15"/>
                    </a:lnTo>
                    <a:lnTo>
                      <a:pt x="20" y="20"/>
                    </a:lnTo>
                    <a:lnTo>
                      <a:pt x="21" y="25"/>
                    </a:lnTo>
                    <a:lnTo>
                      <a:pt x="22" y="26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8" y="29"/>
                    </a:lnTo>
                    <a:lnTo>
                      <a:pt x="32" y="32"/>
                    </a:lnTo>
                    <a:lnTo>
                      <a:pt x="34" y="34"/>
                    </a:lnTo>
                    <a:lnTo>
                      <a:pt x="34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28" y="37"/>
                    </a:lnTo>
                    <a:lnTo>
                      <a:pt x="24" y="39"/>
                    </a:lnTo>
                    <a:lnTo>
                      <a:pt x="20" y="40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7" y="36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4" y="53"/>
                    </a:lnTo>
                    <a:lnTo>
                      <a:pt x="4" y="53"/>
                    </a:lnTo>
                    <a:lnTo>
                      <a:pt x="8" y="53"/>
                    </a:lnTo>
                    <a:lnTo>
                      <a:pt x="10" y="56"/>
                    </a:lnTo>
                    <a:lnTo>
                      <a:pt x="8" y="59"/>
                    </a:lnTo>
                    <a:lnTo>
                      <a:pt x="5" y="63"/>
                    </a:lnTo>
                    <a:lnTo>
                      <a:pt x="5" y="63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7" y="64"/>
                    </a:lnTo>
                    <a:lnTo>
                      <a:pt x="11" y="64"/>
                    </a:lnTo>
                    <a:lnTo>
                      <a:pt x="14" y="66"/>
                    </a:lnTo>
                    <a:lnTo>
                      <a:pt x="14" y="67"/>
                    </a:lnTo>
                    <a:lnTo>
                      <a:pt x="14" y="67"/>
                    </a:lnTo>
                    <a:lnTo>
                      <a:pt x="15" y="70"/>
                    </a:lnTo>
                    <a:lnTo>
                      <a:pt x="17" y="71"/>
                    </a:lnTo>
                    <a:lnTo>
                      <a:pt x="18" y="74"/>
                    </a:lnTo>
                    <a:lnTo>
                      <a:pt x="18" y="80"/>
                    </a:lnTo>
                    <a:lnTo>
                      <a:pt x="18" y="80"/>
                    </a:lnTo>
                    <a:lnTo>
                      <a:pt x="17" y="90"/>
                    </a:lnTo>
                    <a:lnTo>
                      <a:pt x="18" y="101"/>
                    </a:lnTo>
                    <a:lnTo>
                      <a:pt x="18" y="101"/>
                    </a:lnTo>
                    <a:lnTo>
                      <a:pt x="25" y="100"/>
                    </a:lnTo>
                    <a:lnTo>
                      <a:pt x="28" y="100"/>
                    </a:lnTo>
                    <a:lnTo>
                      <a:pt x="31" y="99"/>
                    </a:lnTo>
                    <a:lnTo>
                      <a:pt x="31" y="99"/>
                    </a:lnTo>
                    <a:lnTo>
                      <a:pt x="37" y="93"/>
                    </a:lnTo>
                    <a:lnTo>
                      <a:pt x="41" y="90"/>
                    </a:lnTo>
                    <a:lnTo>
                      <a:pt x="45" y="89"/>
                    </a:lnTo>
                    <a:lnTo>
                      <a:pt x="45" y="89"/>
                    </a:lnTo>
                    <a:lnTo>
                      <a:pt x="51" y="89"/>
                    </a:lnTo>
                    <a:lnTo>
                      <a:pt x="54" y="89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9" y="86"/>
                    </a:lnTo>
                    <a:lnTo>
                      <a:pt x="65" y="84"/>
                    </a:lnTo>
                    <a:lnTo>
                      <a:pt x="71" y="86"/>
                    </a:lnTo>
                    <a:lnTo>
                      <a:pt x="75" y="87"/>
                    </a:lnTo>
                    <a:lnTo>
                      <a:pt x="75" y="87"/>
                    </a:lnTo>
                    <a:lnTo>
                      <a:pt x="78" y="90"/>
                    </a:lnTo>
                    <a:lnTo>
                      <a:pt x="81" y="91"/>
                    </a:lnTo>
                    <a:lnTo>
                      <a:pt x="86" y="93"/>
                    </a:lnTo>
                    <a:lnTo>
                      <a:pt x="86" y="93"/>
                    </a:lnTo>
                    <a:lnTo>
                      <a:pt x="88" y="93"/>
                    </a:lnTo>
                    <a:lnTo>
                      <a:pt x="89" y="94"/>
                    </a:lnTo>
                    <a:lnTo>
                      <a:pt x="91" y="96"/>
                    </a:lnTo>
                    <a:lnTo>
                      <a:pt x="95" y="97"/>
                    </a:lnTo>
                    <a:lnTo>
                      <a:pt x="95" y="97"/>
                    </a:lnTo>
                    <a:lnTo>
                      <a:pt x="103" y="97"/>
                    </a:lnTo>
                    <a:lnTo>
                      <a:pt x="106" y="99"/>
                    </a:lnTo>
                    <a:lnTo>
                      <a:pt x="108" y="101"/>
                    </a:lnTo>
                    <a:lnTo>
                      <a:pt x="108" y="101"/>
                    </a:lnTo>
                    <a:lnTo>
                      <a:pt x="109" y="103"/>
                    </a:lnTo>
                    <a:lnTo>
                      <a:pt x="111" y="104"/>
                    </a:lnTo>
                    <a:lnTo>
                      <a:pt x="112" y="106"/>
                    </a:lnTo>
                    <a:lnTo>
                      <a:pt x="115" y="107"/>
                    </a:lnTo>
                    <a:lnTo>
                      <a:pt x="115" y="107"/>
                    </a:lnTo>
                    <a:lnTo>
                      <a:pt x="118" y="108"/>
                    </a:lnTo>
                    <a:lnTo>
                      <a:pt x="121" y="111"/>
                    </a:lnTo>
                    <a:lnTo>
                      <a:pt x="123" y="114"/>
                    </a:lnTo>
                    <a:lnTo>
                      <a:pt x="126" y="116"/>
                    </a:lnTo>
                    <a:lnTo>
                      <a:pt x="126" y="116"/>
                    </a:lnTo>
                    <a:lnTo>
                      <a:pt x="133" y="116"/>
                    </a:lnTo>
                    <a:lnTo>
                      <a:pt x="136" y="116"/>
                    </a:lnTo>
                    <a:lnTo>
                      <a:pt x="138" y="117"/>
                    </a:lnTo>
                    <a:lnTo>
                      <a:pt x="138" y="117"/>
                    </a:lnTo>
                    <a:lnTo>
                      <a:pt x="138" y="126"/>
                    </a:lnTo>
                    <a:lnTo>
                      <a:pt x="140" y="137"/>
                    </a:lnTo>
                    <a:lnTo>
                      <a:pt x="140" y="137"/>
                    </a:lnTo>
                    <a:lnTo>
                      <a:pt x="142" y="137"/>
                    </a:lnTo>
                    <a:lnTo>
                      <a:pt x="143" y="137"/>
                    </a:lnTo>
                    <a:lnTo>
                      <a:pt x="143" y="137"/>
                    </a:lnTo>
                    <a:lnTo>
                      <a:pt x="149" y="137"/>
                    </a:lnTo>
                    <a:lnTo>
                      <a:pt x="153" y="138"/>
                    </a:lnTo>
                    <a:lnTo>
                      <a:pt x="155" y="140"/>
                    </a:lnTo>
                    <a:lnTo>
                      <a:pt x="155" y="140"/>
                    </a:lnTo>
                    <a:lnTo>
                      <a:pt x="156" y="141"/>
                    </a:lnTo>
                    <a:lnTo>
                      <a:pt x="157" y="143"/>
                    </a:lnTo>
                    <a:lnTo>
                      <a:pt x="163" y="141"/>
                    </a:lnTo>
                    <a:lnTo>
                      <a:pt x="167" y="140"/>
                    </a:lnTo>
                    <a:lnTo>
                      <a:pt x="169" y="137"/>
                    </a:lnTo>
                    <a:lnTo>
                      <a:pt x="169" y="134"/>
                    </a:lnTo>
                    <a:lnTo>
                      <a:pt x="169" y="134"/>
                    </a:lnTo>
                    <a:lnTo>
                      <a:pt x="170" y="133"/>
                    </a:lnTo>
                    <a:lnTo>
                      <a:pt x="172" y="131"/>
                    </a:lnTo>
                    <a:lnTo>
                      <a:pt x="179" y="128"/>
                    </a:lnTo>
                    <a:lnTo>
                      <a:pt x="187" y="126"/>
                    </a:lnTo>
                    <a:lnTo>
                      <a:pt x="190" y="124"/>
                    </a:lnTo>
                    <a:lnTo>
                      <a:pt x="192" y="121"/>
                    </a:lnTo>
                    <a:lnTo>
                      <a:pt x="192" y="121"/>
                    </a:lnTo>
                    <a:lnTo>
                      <a:pt x="196" y="110"/>
                    </a:lnTo>
                    <a:lnTo>
                      <a:pt x="197" y="107"/>
                    </a:lnTo>
                    <a:lnTo>
                      <a:pt x="200" y="106"/>
                    </a:lnTo>
                    <a:lnTo>
                      <a:pt x="202" y="106"/>
                    </a:lnTo>
                    <a:lnTo>
                      <a:pt x="202" y="106"/>
                    </a:lnTo>
                    <a:lnTo>
                      <a:pt x="203" y="106"/>
                    </a:lnTo>
                    <a:lnTo>
                      <a:pt x="204" y="106"/>
                    </a:lnTo>
                    <a:lnTo>
                      <a:pt x="207" y="103"/>
                    </a:lnTo>
                    <a:lnTo>
                      <a:pt x="210" y="100"/>
                    </a:lnTo>
                    <a:lnTo>
                      <a:pt x="214" y="99"/>
                    </a:lnTo>
                    <a:lnTo>
                      <a:pt x="214" y="99"/>
                    </a:lnTo>
                    <a:lnTo>
                      <a:pt x="220" y="100"/>
                    </a:lnTo>
                    <a:lnTo>
                      <a:pt x="223" y="101"/>
                    </a:lnTo>
                    <a:lnTo>
                      <a:pt x="226" y="101"/>
                    </a:lnTo>
                    <a:lnTo>
                      <a:pt x="224" y="9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8" name="Kasakhstan">
                <a:extLst>
                  <a:ext uri="{FF2B5EF4-FFF2-40B4-BE49-F238E27FC236}">
                    <a16:creationId xmlns:a16="http://schemas.microsoft.com/office/drawing/2014/main" id="{A29449A4-CA2D-CD74-1589-BEA3C2B72D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74548" y="1932060"/>
                <a:ext cx="1004081" cy="465907"/>
              </a:xfrm>
              <a:custGeom>
                <a:avLst/>
                <a:gdLst/>
                <a:ahLst/>
                <a:cxnLst>
                  <a:cxn ang="0">
                    <a:pos x="626" y="124"/>
                  </a:cxn>
                  <a:cxn ang="0">
                    <a:pos x="608" y="105"/>
                  </a:cxn>
                  <a:cxn ang="0">
                    <a:pos x="574" y="101"/>
                  </a:cxn>
                  <a:cxn ang="0">
                    <a:pos x="544" y="99"/>
                  </a:cxn>
                  <a:cxn ang="0">
                    <a:pos x="499" y="37"/>
                  </a:cxn>
                  <a:cxn ang="0">
                    <a:pos x="483" y="23"/>
                  </a:cxn>
                  <a:cxn ang="0">
                    <a:pos x="448" y="38"/>
                  </a:cxn>
                  <a:cxn ang="0">
                    <a:pos x="445" y="31"/>
                  </a:cxn>
                  <a:cxn ang="0">
                    <a:pos x="426" y="31"/>
                  </a:cxn>
                  <a:cxn ang="0">
                    <a:pos x="406" y="27"/>
                  </a:cxn>
                  <a:cxn ang="0">
                    <a:pos x="402" y="8"/>
                  </a:cxn>
                  <a:cxn ang="0">
                    <a:pos x="369" y="0"/>
                  </a:cxn>
                  <a:cxn ang="0">
                    <a:pos x="314" y="17"/>
                  </a:cxn>
                  <a:cxn ang="0">
                    <a:pos x="258" y="28"/>
                  </a:cxn>
                  <a:cxn ang="0">
                    <a:pos x="241" y="42"/>
                  </a:cxn>
                  <a:cxn ang="0">
                    <a:pos x="236" y="55"/>
                  </a:cxn>
                  <a:cxn ang="0">
                    <a:pos x="227" y="81"/>
                  </a:cxn>
                  <a:cxn ang="0">
                    <a:pos x="244" y="99"/>
                  </a:cxn>
                  <a:cxn ang="0">
                    <a:pos x="219" y="104"/>
                  </a:cxn>
                  <a:cxn ang="0">
                    <a:pos x="199" y="95"/>
                  </a:cxn>
                  <a:cxn ang="0">
                    <a:pos x="166" y="94"/>
                  </a:cxn>
                  <a:cxn ang="0">
                    <a:pos x="135" y="99"/>
                  </a:cxn>
                  <a:cxn ang="0">
                    <a:pos x="112" y="85"/>
                  </a:cxn>
                  <a:cxn ang="0">
                    <a:pos x="84" y="84"/>
                  </a:cxn>
                  <a:cxn ang="0">
                    <a:pos x="47" y="94"/>
                  </a:cxn>
                  <a:cxn ang="0">
                    <a:pos x="35" y="118"/>
                  </a:cxn>
                  <a:cxn ang="0">
                    <a:pos x="12" y="114"/>
                  </a:cxn>
                  <a:cxn ang="0">
                    <a:pos x="10" y="131"/>
                  </a:cxn>
                  <a:cxn ang="0">
                    <a:pos x="8" y="149"/>
                  </a:cxn>
                  <a:cxn ang="0">
                    <a:pos x="28" y="163"/>
                  </a:cxn>
                  <a:cxn ang="0">
                    <a:pos x="39" y="189"/>
                  </a:cxn>
                  <a:cxn ang="0">
                    <a:pos x="95" y="180"/>
                  </a:cxn>
                  <a:cxn ang="0">
                    <a:pos x="108" y="209"/>
                  </a:cxn>
                  <a:cxn ang="0">
                    <a:pos x="72" y="219"/>
                  </a:cxn>
                  <a:cxn ang="0">
                    <a:pos x="59" y="233"/>
                  </a:cxn>
                  <a:cxn ang="0">
                    <a:pos x="79" y="256"/>
                  </a:cxn>
                  <a:cxn ang="0">
                    <a:pos x="98" y="270"/>
                  </a:cxn>
                  <a:cxn ang="0">
                    <a:pos x="105" y="276"/>
                  </a:cxn>
                  <a:cxn ang="0">
                    <a:pos x="142" y="286"/>
                  </a:cxn>
                  <a:cxn ang="0">
                    <a:pos x="200" y="200"/>
                  </a:cxn>
                  <a:cxn ang="0">
                    <a:pos x="219" y="196"/>
                  </a:cxn>
                  <a:cxn ang="0">
                    <a:pos x="230" y="227"/>
                  </a:cxn>
                  <a:cxn ang="0">
                    <a:pos x="286" y="247"/>
                  </a:cxn>
                  <a:cxn ang="0">
                    <a:pos x="318" y="271"/>
                  </a:cxn>
                  <a:cxn ang="0">
                    <a:pos x="350" y="296"/>
                  </a:cxn>
                  <a:cxn ang="0">
                    <a:pos x="372" y="289"/>
                  </a:cxn>
                  <a:cxn ang="0">
                    <a:pos x="404" y="264"/>
                  </a:cxn>
                  <a:cxn ang="0">
                    <a:pos x="439" y="261"/>
                  </a:cxn>
                  <a:cxn ang="0">
                    <a:pos x="478" y="261"/>
                  </a:cxn>
                  <a:cxn ang="0">
                    <a:pos x="540" y="271"/>
                  </a:cxn>
                  <a:cxn ang="0">
                    <a:pos x="554" y="252"/>
                  </a:cxn>
                  <a:cxn ang="0">
                    <a:pos x="547" y="219"/>
                  </a:cxn>
                  <a:cxn ang="0">
                    <a:pos x="583" y="216"/>
                  </a:cxn>
                  <a:cxn ang="0">
                    <a:pos x="594" y="175"/>
                  </a:cxn>
                  <a:cxn ang="0">
                    <a:pos x="631" y="175"/>
                  </a:cxn>
                  <a:cxn ang="0">
                    <a:pos x="643" y="148"/>
                  </a:cxn>
                  <a:cxn ang="0">
                    <a:pos x="648" y="124"/>
                  </a:cxn>
                  <a:cxn ang="0">
                    <a:pos x="233" y="186"/>
                  </a:cxn>
                  <a:cxn ang="0">
                    <a:pos x="463" y="193"/>
                  </a:cxn>
                  <a:cxn ang="0">
                    <a:pos x="445" y="216"/>
                  </a:cxn>
                  <a:cxn ang="0">
                    <a:pos x="489" y="186"/>
                  </a:cxn>
                  <a:cxn ang="0">
                    <a:pos x="512" y="192"/>
                  </a:cxn>
                </a:cxnLst>
                <a:rect l="0" t="0" r="r" b="b"/>
                <a:pathLst>
                  <a:path w="653" h="303">
                    <a:moveTo>
                      <a:pt x="648" y="124"/>
                    </a:moveTo>
                    <a:lnTo>
                      <a:pt x="648" y="124"/>
                    </a:lnTo>
                    <a:lnTo>
                      <a:pt x="648" y="122"/>
                    </a:lnTo>
                    <a:lnTo>
                      <a:pt x="647" y="122"/>
                    </a:lnTo>
                    <a:lnTo>
                      <a:pt x="643" y="124"/>
                    </a:lnTo>
                    <a:lnTo>
                      <a:pt x="643" y="124"/>
                    </a:lnTo>
                    <a:lnTo>
                      <a:pt x="637" y="125"/>
                    </a:lnTo>
                    <a:lnTo>
                      <a:pt x="630" y="126"/>
                    </a:lnTo>
                    <a:lnTo>
                      <a:pt x="630" y="126"/>
                    </a:lnTo>
                    <a:lnTo>
                      <a:pt x="627" y="125"/>
                    </a:lnTo>
                    <a:lnTo>
                      <a:pt x="626" y="124"/>
                    </a:lnTo>
                    <a:lnTo>
                      <a:pt x="623" y="121"/>
                    </a:lnTo>
                    <a:lnTo>
                      <a:pt x="623" y="119"/>
                    </a:lnTo>
                    <a:lnTo>
                      <a:pt x="623" y="119"/>
                    </a:lnTo>
                    <a:lnTo>
                      <a:pt x="621" y="115"/>
                    </a:lnTo>
                    <a:lnTo>
                      <a:pt x="620" y="114"/>
                    </a:lnTo>
                    <a:lnTo>
                      <a:pt x="618" y="114"/>
                    </a:lnTo>
                    <a:lnTo>
                      <a:pt x="618" y="114"/>
                    </a:lnTo>
                    <a:lnTo>
                      <a:pt x="616" y="112"/>
                    </a:lnTo>
                    <a:lnTo>
                      <a:pt x="614" y="112"/>
                    </a:lnTo>
                    <a:lnTo>
                      <a:pt x="611" y="109"/>
                    </a:lnTo>
                    <a:lnTo>
                      <a:pt x="608" y="105"/>
                    </a:lnTo>
                    <a:lnTo>
                      <a:pt x="608" y="105"/>
                    </a:lnTo>
                    <a:lnTo>
                      <a:pt x="606" y="101"/>
                    </a:lnTo>
                    <a:lnTo>
                      <a:pt x="604" y="99"/>
                    </a:lnTo>
                    <a:lnTo>
                      <a:pt x="598" y="96"/>
                    </a:lnTo>
                    <a:lnTo>
                      <a:pt x="598" y="96"/>
                    </a:lnTo>
                    <a:lnTo>
                      <a:pt x="596" y="96"/>
                    </a:lnTo>
                    <a:lnTo>
                      <a:pt x="590" y="98"/>
                    </a:lnTo>
                    <a:lnTo>
                      <a:pt x="583" y="101"/>
                    </a:lnTo>
                    <a:lnTo>
                      <a:pt x="583" y="101"/>
                    </a:lnTo>
                    <a:lnTo>
                      <a:pt x="579" y="101"/>
                    </a:lnTo>
                    <a:lnTo>
                      <a:pt x="574" y="101"/>
                    </a:lnTo>
                    <a:lnTo>
                      <a:pt x="567" y="98"/>
                    </a:lnTo>
                    <a:lnTo>
                      <a:pt x="567" y="98"/>
                    </a:lnTo>
                    <a:lnTo>
                      <a:pt x="563" y="96"/>
                    </a:lnTo>
                    <a:lnTo>
                      <a:pt x="560" y="94"/>
                    </a:lnTo>
                    <a:lnTo>
                      <a:pt x="557" y="91"/>
                    </a:lnTo>
                    <a:lnTo>
                      <a:pt x="554" y="89"/>
                    </a:lnTo>
                    <a:lnTo>
                      <a:pt x="554" y="89"/>
                    </a:lnTo>
                    <a:lnTo>
                      <a:pt x="552" y="92"/>
                    </a:lnTo>
                    <a:lnTo>
                      <a:pt x="549" y="95"/>
                    </a:lnTo>
                    <a:lnTo>
                      <a:pt x="547" y="98"/>
                    </a:lnTo>
                    <a:lnTo>
                      <a:pt x="544" y="99"/>
                    </a:lnTo>
                    <a:lnTo>
                      <a:pt x="544" y="99"/>
                    </a:lnTo>
                    <a:lnTo>
                      <a:pt x="543" y="99"/>
                    </a:lnTo>
                    <a:lnTo>
                      <a:pt x="542" y="96"/>
                    </a:lnTo>
                    <a:lnTo>
                      <a:pt x="537" y="89"/>
                    </a:lnTo>
                    <a:lnTo>
                      <a:pt x="533" y="79"/>
                    </a:lnTo>
                    <a:lnTo>
                      <a:pt x="529" y="71"/>
                    </a:lnTo>
                    <a:lnTo>
                      <a:pt x="529" y="71"/>
                    </a:lnTo>
                    <a:lnTo>
                      <a:pt x="515" y="51"/>
                    </a:lnTo>
                    <a:lnTo>
                      <a:pt x="507" y="42"/>
                    </a:lnTo>
                    <a:lnTo>
                      <a:pt x="503" y="38"/>
                    </a:lnTo>
                    <a:lnTo>
                      <a:pt x="499" y="37"/>
                    </a:lnTo>
                    <a:lnTo>
                      <a:pt x="499" y="37"/>
                    </a:lnTo>
                    <a:lnTo>
                      <a:pt x="493" y="32"/>
                    </a:lnTo>
                    <a:lnTo>
                      <a:pt x="492" y="30"/>
                    </a:lnTo>
                    <a:lnTo>
                      <a:pt x="492" y="27"/>
                    </a:lnTo>
                    <a:lnTo>
                      <a:pt x="495" y="24"/>
                    </a:lnTo>
                    <a:lnTo>
                      <a:pt x="495" y="24"/>
                    </a:lnTo>
                    <a:lnTo>
                      <a:pt x="495" y="23"/>
                    </a:lnTo>
                    <a:lnTo>
                      <a:pt x="495" y="23"/>
                    </a:lnTo>
                    <a:lnTo>
                      <a:pt x="492" y="21"/>
                    </a:lnTo>
                    <a:lnTo>
                      <a:pt x="488" y="23"/>
                    </a:lnTo>
                    <a:lnTo>
                      <a:pt x="483" y="23"/>
                    </a:lnTo>
                    <a:lnTo>
                      <a:pt x="483" y="23"/>
                    </a:lnTo>
                    <a:lnTo>
                      <a:pt x="476" y="28"/>
                    </a:lnTo>
                    <a:lnTo>
                      <a:pt x="473" y="30"/>
                    </a:lnTo>
                    <a:lnTo>
                      <a:pt x="469" y="31"/>
                    </a:lnTo>
                    <a:lnTo>
                      <a:pt x="469" y="31"/>
                    </a:lnTo>
                    <a:lnTo>
                      <a:pt x="465" y="32"/>
                    </a:lnTo>
                    <a:lnTo>
                      <a:pt x="460" y="35"/>
                    </a:lnTo>
                    <a:lnTo>
                      <a:pt x="456" y="38"/>
                    </a:lnTo>
                    <a:lnTo>
                      <a:pt x="452" y="38"/>
                    </a:lnTo>
                    <a:lnTo>
                      <a:pt x="452" y="38"/>
                    </a:lnTo>
                    <a:lnTo>
                      <a:pt x="448" y="38"/>
                    </a:lnTo>
                    <a:lnTo>
                      <a:pt x="445" y="41"/>
                    </a:lnTo>
                    <a:lnTo>
                      <a:pt x="442" y="42"/>
                    </a:lnTo>
                    <a:lnTo>
                      <a:pt x="441" y="42"/>
                    </a:lnTo>
                    <a:lnTo>
                      <a:pt x="439" y="41"/>
                    </a:lnTo>
                    <a:lnTo>
                      <a:pt x="439" y="41"/>
                    </a:lnTo>
                    <a:lnTo>
                      <a:pt x="438" y="40"/>
                    </a:lnTo>
                    <a:lnTo>
                      <a:pt x="438" y="38"/>
                    </a:lnTo>
                    <a:lnTo>
                      <a:pt x="441" y="35"/>
                    </a:lnTo>
                    <a:lnTo>
                      <a:pt x="443" y="34"/>
                    </a:lnTo>
                    <a:lnTo>
                      <a:pt x="445" y="31"/>
                    </a:lnTo>
                    <a:lnTo>
                      <a:pt x="445" y="31"/>
                    </a:lnTo>
                    <a:lnTo>
                      <a:pt x="443" y="30"/>
                    </a:lnTo>
                    <a:lnTo>
                      <a:pt x="442" y="30"/>
                    </a:lnTo>
                    <a:lnTo>
                      <a:pt x="439" y="31"/>
                    </a:lnTo>
                    <a:lnTo>
                      <a:pt x="436" y="30"/>
                    </a:lnTo>
                    <a:lnTo>
                      <a:pt x="436" y="30"/>
                    </a:lnTo>
                    <a:lnTo>
                      <a:pt x="432" y="27"/>
                    </a:lnTo>
                    <a:lnTo>
                      <a:pt x="429" y="27"/>
                    </a:lnTo>
                    <a:lnTo>
                      <a:pt x="429" y="28"/>
                    </a:lnTo>
                    <a:lnTo>
                      <a:pt x="429" y="28"/>
                    </a:lnTo>
                    <a:lnTo>
                      <a:pt x="428" y="30"/>
                    </a:lnTo>
                    <a:lnTo>
                      <a:pt x="426" y="31"/>
                    </a:lnTo>
                    <a:lnTo>
                      <a:pt x="425" y="30"/>
                    </a:lnTo>
                    <a:lnTo>
                      <a:pt x="425" y="28"/>
                    </a:lnTo>
                    <a:lnTo>
                      <a:pt x="425" y="28"/>
                    </a:lnTo>
                    <a:lnTo>
                      <a:pt x="424" y="25"/>
                    </a:lnTo>
                    <a:lnTo>
                      <a:pt x="422" y="24"/>
                    </a:lnTo>
                    <a:lnTo>
                      <a:pt x="421" y="23"/>
                    </a:lnTo>
                    <a:lnTo>
                      <a:pt x="418" y="24"/>
                    </a:lnTo>
                    <a:lnTo>
                      <a:pt x="418" y="24"/>
                    </a:lnTo>
                    <a:lnTo>
                      <a:pt x="415" y="25"/>
                    </a:lnTo>
                    <a:lnTo>
                      <a:pt x="411" y="27"/>
                    </a:lnTo>
                    <a:lnTo>
                      <a:pt x="406" y="27"/>
                    </a:lnTo>
                    <a:lnTo>
                      <a:pt x="404" y="27"/>
                    </a:lnTo>
                    <a:lnTo>
                      <a:pt x="404" y="27"/>
                    </a:lnTo>
                    <a:lnTo>
                      <a:pt x="404" y="24"/>
                    </a:lnTo>
                    <a:lnTo>
                      <a:pt x="404" y="23"/>
                    </a:lnTo>
                    <a:lnTo>
                      <a:pt x="405" y="20"/>
                    </a:lnTo>
                    <a:lnTo>
                      <a:pt x="405" y="20"/>
                    </a:lnTo>
                    <a:lnTo>
                      <a:pt x="405" y="17"/>
                    </a:lnTo>
                    <a:lnTo>
                      <a:pt x="404" y="14"/>
                    </a:lnTo>
                    <a:lnTo>
                      <a:pt x="402" y="11"/>
                    </a:lnTo>
                    <a:lnTo>
                      <a:pt x="402" y="8"/>
                    </a:lnTo>
                    <a:lnTo>
                      <a:pt x="402" y="8"/>
                    </a:lnTo>
                    <a:lnTo>
                      <a:pt x="402" y="5"/>
                    </a:lnTo>
                    <a:lnTo>
                      <a:pt x="399" y="3"/>
                    </a:lnTo>
                    <a:lnTo>
                      <a:pt x="395" y="1"/>
                    </a:lnTo>
                    <a:lnTo>
                      <a:pt x="392" y="1"/>
                    </a:lnTo>
                    <a:lnTo>
                      <a:pt x="392" y="1"/>
                    </a:lnTo>
                    <a:lnTo>
                      <a:pt x="389" y="3"/>
                    </a:lnTo>
                    <a:lnTo>
                      <a:pt x="387" y="3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75" y="0"/>
                    </a:lnTo>
                    <a:lnTo>
                      <a:pt x="369" y="0"/>
                    </a:lnTo>
                    <a:lnTo>
                      <a:pt x="362" y="3"/>
                    </a:lnTo>
                    <a:lnTo>
                      <a:pt x="359" y="4"/>
                    </a:lnTo>
                    <a:lnTo>
                      <a:pt x="359" y="4"/>
                    </a:lnTo>
                    <a:lnTo>
                      <a:pt x="359" y="5"/>
                    </a:lnTo>
                    <a:lnTo>
                      <a:pt x="357" y="7"/>
                    </a:lnTo>
                    <a:lnTo>
                      <a:pt x="350" y="10"/>
                    </a:lnTo>
                    <a:lnTo>
                      <a:pt x="337" y="13"/>
                    </a:lnTo>
                    <a:lnTo>
                      <a:pt x="337" y="13"/>
                    </a:lnTo>
                    <a:lnTo>
                      <a:pt x="325" y="15"/>
                    </a:lnTo>
                    <a:lnTo>
                      <a:pt x="314" y="17"/>
                    </a:lnTo>
                    <a:lnTo>
                      <a:pt x="314" y="17"/>
                    </a:lnTo>
                    <a:lnTo>
                      <a:pt x="305" y="20"/>
                    </a:lnTo>
                    <a:lnTo>
                      <a:pt x="303" y="21"/>
                    </a:lnTo>
                    <a:lnTo>
                      <a:pt x="297" y="21"/>
                    </a:lnTo>
                    <a:lnTo>
                      <a:pt x="297" y="21"/>
                    </a:lnTo>
                    <a:lnTo>
                      <a:pt x="286" y="23"/>
                    </a:lnTo>
                    <a:lnTo>
                      <a:pt x="278" y="24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68" y="28"/>
                    </a:lnTo>
                    <a:lnTo>
                      <a:pt x="263" y="28"/>
                    </a:lnTo>
                    <a:lnTo>
                      <a:pt x="258" y="28"/>
                    </a:lnTo>
                    <a:lnTo>
                      <a:pt x="254" y="28"/>
                    </a:lnTo>
                    <a:lnTo>
                      <a:pt x="254" y="28"/>
                    </a:lnTo>
                    <a:lnTo>
                      <a:pt x="250" y="30"/>
                    </a:lnTo>
                    <a:lnTo>
                      <a:pt x="247" y="30"/>
                    </a:lnTo>
                    <a:lnTo>
                      <a:pt x="243" y="30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40" y="31"/>
                    </a:lnTo>
                    <a:lnTo>
                      <a:pt x="239" y="35"/>
                    </a:lnTo>
                    <a:lnTo>
                      <a:pt x="240" y="40"/>
                    </a:lnTo>
                    <a:lnTo>
                      <a:pt x="241" y="42"/>
                    </a:lnTo>
                    <a:lnTo>
                      <a:pt x="241" y="42"/>
                    </a:lnTo>
                    <a:lnTo>
                      <a:pt x="244" y="45"/>
                    </a:lnTo>
                    <a:lnTo>
                      <a:pt x="249" y="47"/>
                    </a:lnTo>
                    <a:lnTo>
                      <a:pt x="253" y="48"/>
                    </a:lnTo>
                    <a:lnTo>
                      <a:pt x="256" y="50"/>
                    </a:lnTo>
                    <a:lnTo>
                      <a:pt x="256" y="50"/>
                    </a:lnTo>
                    <a:lnTo>
                      <a:pt x="254" y="51"/>
                    </a:lnTo>
                    <a:lnTo>
                      <a:pt x="250" y="52"/>
                    </a:lnTo>
                    <a:lnTo>
                      <a:pt x="239" y="52"/>
                    </a:lnTo>
                    <a:lnTo>
                      <a:pt x="239" y="52"/>
                    </a:lnTo>
                    <a:lnTo>
                      <a:pt x="236" y="55"/>
                    </a:lnTo>
                    <a:lnTo>
                      <a:pt x="234" y="58"/>
                    </a:lnTo>
                    <a:lnTo>
                      <a:pt x="234" y="61"/>
                    </a:lnTo>
                    <a:lnTo>
                      <a:pt x="236" y="64"/>
                    </a:lnTo>
                    <a:lnTo>
                      <a:pt x="236" y="64"/>
                    </a:lnTo>
                    <a:lnTo>
                      <a:pt x="236" y="67"/>
                    </a:lnTo>
                    <a:lnTo>
                      <a:pt x="233" y="69"/>
                    </a:lnTo>
                    <a:lnTo>
                      <a:pt x="226" y="72"/>
                    </a:lnTo>
                    <a:lnTo>
                      <a:pt x="226" y="72"/>
                    </a:lnTo>
                    <a:lnTo>
                      <a:pt x="224" y="75"/>
                    </a:lnTo>
                    <a:lnTo>
                      <a:pt x="224" y="78"/>
                    </a:lnTo>
                    <a:lnTo>
                      <a:pt x="227" y="81"/>
                    </a:lnTo>
                    <a:lnTo>
                      <a:pt x="230" y="81"/>
                    </a:lnTo>
                    <a:lnTo>
                      <a:pt x="230" y="81"/>
                    </a:lnTo>
                    <a:lnTo>
                      <a:pt x="233" y="82"/>
                    </a:lnTo>
                    <a:lnTo>
                      <a:pt x="236" y="84"/>
                    </a:lnTo>
                    <a:lnTo>
                      <a:pt x="241" y="85"/>
                    </a:lnTo>
                    <a:lnTo>
                      <a:pt x="241" y="85"/>
                    </a:lnTo>
                    <a:lnTo>
                      <a:pt x="243" y="87"/>
                    </a:lnTo>
                    <a:lnTo>
                      <a:pt x="244" y="89"/>
                    </a:lnTo>
                    <a:lnTo>
                      <a:pt x="246" y="96"/>
                    </a:lnTo>
                    <a:lnTo>
                      <a:pt x="246" y="96"/>
                    </a:lnTo>
                    <a:lnTo>
                      <a:pt x="244" y="99"/>
                    </a:lnTo>
                    <a:lnTo>
                      <a:pt x="243" y="101"/>
                    </a:lnTo>
                    <a:lnTo>
                      <a:pt x="240" y="102"/>
                    </a:lnTo>
                    <a:lnTo>
                      <a:pt x="236" y="102"/>
                    </a:lnTo>
                    <a:lnTo>
                      <a:pt x="236" y="102"/>
                    </a:lnTo>
                    <a:lnTo>
                      <a:pt x="231" y="101"/>
                    </a:lnTo>
                    <a:lnTo>
                      <a:pt x="229" y="99"/>
                    </a:lnTo>
                    <a:lnTo>
                      <a:pt x="223" y="96"/>
                    </a:lnTo>
                    <a:lnTo>
                      <a:pt x="223" y="96"/>
                    </a:lnTo>
                    <a:lnTo>
                      <a:pt x="222" y="98"/>
                    </a:lnTo>
                    <a:lnTo>
                      <a:pt x="220" y="101"/>
                    </a:lnTo>
                    <a:lnTo>
                      <a:pt x="219" y="104"/>
                    </a:lnTo>
                    <a:lnTo>
                      <a:pt x="217" y="105"/>
                    </a:lnTo>
                    <a:lnTo>
                      <a:pt x="217" y="105"/>
                    </a:lnTo>
                    <a:lnTo>
                      <a:pt x="216" y="105"/>
                    </a:lnTo>
                    <a:lnTo>
                      <a:pt x="214" y="104"/>
                    </a:lnTo>
                    <a:lnTo>
                      <a:pt x="213" y="101"/>
                    </a:lnTo>
                    <a:lnTo>
                      <a:pt x="210" y="99"/>
                    </a:lnTo>
                    <a:lnTo>
                      <a:pt x="210" y="99"/>
                    </a:lnTo>
                    <a:lnTo>
                      <a:pt x="203" y="99"/>
                    </a:lnTo>
                    <a:lnTo>
                      <a:pt x="202" y="98"/>
                    </a:lnTo>
                    <a:lnTo>
                      <a:pt x="199" y="95"/>
                    </a:lnTo>
                    <a:lnTo>
                      <a:pt x="199" y="95"/>
                    </a:lnTo>
                    <a:lnTo>
                      <a:pt x="197" y="92"/>
                    </a:lnTo>
                    <a:lnTo>
                      <a:pt x="193" y="91"/>
                    </a:lnTo>
                    <a:lnTo>
                      <a:pt x="187" y="92"/>
                    </a:lnTo>
                    <a:lnTo>
                      <a:pt x="183" y="94"/>
                    </a:lnTo>
                    <a:lnTo>
                      <a:pt x="183" y="94"/>
                    </a:lnTo>
                    <a:lnTo>
                      <a:pt x="180" y="96"/>
                    </a:lnTo>
                    <a:lnTo>
                      <a:pt x="179" y="96"/>
                    </a:lnTo>
                    <a:lnTo>
                      <a:pt x="175" y="94"/>
                    </a:lnTo>
                    <a:lnTo>
                      <a:pt x="175" y="94"/>
                    </a:lnTo>
                    <a:lnTo>
                      <a:pt x="170" y="92"/>
                    </a:lnTo>
                    <a:lnTo>
                      <a:pt x="166" y="94"/>
                    </a:lnTo>
                    <a:lnTo>
                      <a:pt x="162" y="96"/>
                    </a:lnTo>
                    <a:lnTo>
                      <a:pt x="159" y="98"/>
                    </a:lnTo>
                    <a:lnTo>
                      <a:pt x="159" y="98"/>
                    </a:lnTo>
                    <a:lnTo>
                      <a:pt x="156" y="101"/>
                    </a:lnTo>
                    <a:lnTo>
                      <a:pt x="153" y="102"/>
                    </a:lnTo>
                    <a:lnTo>
                      <a:pt x="149" y="102"/>
                    </a:lnTo>
                    <a:lnTo>
                      <a:pt x="143" y="99"/>
                    </a:lnTo>
                    <a:lnTo>
                      <a:pt x="143" y="99"/>
                    </a:lnTo>
                    <a:lnTo>
                      <a:pt x="138" y="96"/>
                    </a:lnTo>
                    <a:lnTo>
                      <a:pt x="135" y="98"/>
                    </a:lnTo>
                    <a:lnTo>
                      <a:pt x="135" y="99"/>
                    </a:lnTo>
                    <a:lnTo>
                      <a:pt x="135" y="99"/>
                    </a:lnTo>
                    <a:lnTo>
                      <a:pt x="133" y="102"/>
                    </a:lnTo>
                    <a:lnTo>
                      <a:pt x="132" y="102"/>
                    </a:lnTo>
                    <a:lnTo>
                      <a:pt x="130" y="99"/>
                    </a:lnTo>
                    <a:lnTo>
                      <a:pt x="130" y="98"/>
                    </a:lnTo>
                    <a:lnTo>
                      <a:pt x="130" y="98"/>
                    </a:lnTo>
                    <a:lnTo>
                      <a:pt x="129" y="95"/>
                    </a:lnTo>
                    <a:lnTo>
                      <a:pt x="125" y="92"/>
                    </a:lnTo>
                    <a:lnTo>
                      <a:pt x="116" y="87"/>
                    </a:lnTo>
                    <a:lnTo>
                      <a:pt x="116" y="87"/>
                    </a:lnTo>
                    <a:lnTo>
                      <a:pt x="112" y="85"/>
                    </a:lnTo>
                    <a:lnTo>
                      <a:pt x="106" y="84"/>
                    </a:lnTo>
                    <a:lnTo>
                      <a:pt x="101" y="82"/>
                    </a:lnTo>
                    <a:lnTo>
                      <a:pt x="98" y="81"/>
                    </a:lnTo>
                    <a:lnTo>
                      <a:pt x="98" y="81"/>
                    </a:lnTo>
                    <a:lnTo>
                      <a:pt x="96" y="79"/>
                    </a:lnTo>
                    <a:lnTo>
                      <a:pt x="93" y="78"/>
                    </a:lnTo>
                    <a:lnTo>
                      <a:pt x="89" y="78"/>
                    </a:lnTo>
                    <a:lnTo>
                      <a:pt x="86" y="81"/>
                    </a:lnTo>
                    <a:lnTo>
                      <a:pt x="86" y="81"/>
                    </a:lnTo>
                    <a:lnTo>
                      <a:pt x="85" y="84"/>
                    </a:lnTo>
                    <a:lnTo>
                      <a:pt x="84" y="84"/>
                    </a:lnTo>
                    <a:lnTo>
                      <a:pt x="78" y="81"/>
                    </a:lnTo>
                    <a:lnTo>
                      <a:pt x="78" y="81"/>
                    </a:lnTo>
                    <a:lnTo>
                      <a:pt x="75" y="81"/>
                    </a:lnTo>
                    <a:lnTo>
                      <a:pt x="72" y="81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58" y="89"/>
                    </a:lnTo>
                    <a:lnTo>
                      <a:pt x="54" y="91"/>
                    </a:lnTo>
                    <a:lnTo>
                      <a:pt x="49" y="92"/>
                    </a:lnTo>
                    <a:lnTo>
                      <a:pt x="49" y="92"/>
                    </a:lnTo>
                    <a:lnTo>
                      <a:pt x="47" y="94"/>
                    </a:lnTo>
                    <a:lnTo>
                      <a:pt x="45" y="95"/>
                    </a:lnTo>
                    <a:lnTo>
                      <a:pt x="44" y="98"/>
                    </a:lnTo>
                    <a:lnTo>
                      <a:pt x="41" y="99"/>
                    </a:lnTo>
                    <a:lnTo>
                      <a:pt x="41" y="99"/>
                    </a:lnTo>
                    <a:lnTo>
                      <a:pt x="37" y="101"/>
                    </a:lnTo>
                    <a:lnTo>
                      <a:pt x="35" y="104"/>
                    </a:lnTo>
                    <a:lnTo>
                      <a:pt x="37" y="108"/>
                    </a:lnTo>
                    <a:lnTo>
                      <a:pt x="37" y="108"/>
                    </a:lnTo>
                    <a:lnTo>
                      <a:pt x="38" y="114"/>
                    </a:lnTo>
                    <a:lnTo>
                      <a:pt x="38" y="116"/>
                    </a:lnTo>
                    <a:lnTo>
                      <a:pt x="35" y="118"/>
                    </a:lnTo>
                    <a:lnTo>
                      <a:pt x="35" y="118"/>
                    </a:lnTo>
                    <a:lnTo>
                      <a:pt x="32" y="119"/>
                    </a:lnTo>
                    <a:lnTo>
                      <a:pt x="31" y="118"/>
                    </a:lnTo>
                    <a:lnTo>
                      <a:pt x="28" y="115"/>
                    </a:lnTo>
                    <a:lnTo>
                      <a:pt x="25" y="111"/>
                    </a:lnTo>
                    <a:lnTo>
                      <a:pt x="22" y="108"/>
                    </a:lnTo>
                    <a:lnTo>
                      <a:pt x="22" y="108"/>
                    </a:lnTo>
                    <a:lnTo>
                      <a:pt x="18" y="106"/>
                    </a:lnTo>
                    <a:lnTo>
                      <a:pt x="15" y="108"/>
                    </a:lnTo>
                    <a:lnTo>
                      <a:pt x="14" y="109"/>
                    </a:lnTo>
                    <a:lnTo>
                      <a:pt x="12" y="114"/>
                    </a:lnTo>
                    <a:lnTo>
                      <a:pt x="12" y="114"/>
                    </a:lnTo>
                    <a:lnTo>
                      <a:pt x="12" y="116"/>
                    </a:lnTo>
                    <a:lnTo>
                      <a:pt x="10" y="118"/>
                    </a:lnTo>
                    <a:lnTo>
                      <a:pt x="7" y="121"/>
                    </a:lnTo>
                    <a:lnTo>
                      <a:pt x="4" y="124"/>
                    </a:lnTo>
                    <a:lnTo>
                      <a:pt x="4" y="124"/>
                    </a:lnTo>
                    <a:lnTo>
                      <a:pt x="4" y="126"/>
                    </a:lnTo>
                    <a:lnTo>
                      <a:pt x="5" y="128"/>
                    </a:lnTo>
                    <a:lnTo>
                      <a:pt x="8" y="129"/>
                    </a:lnTo>
                    <a:lnTo>
                      <a:pt x="10" y="131"/>
                    </a:lnTo>
                    <a:lnTo>
                      <a:pt x="10" y="131"/>
                    </a:lnTo>
                    <a:lnTo>
                      <a:pt x="8" y="133"/>
                    </a:lnTo>
                    <a:lnTo>
                      <a:pt x="7" y="135"/>
                    </a:lnTo>
                    <a:lnTo>
                      <a:pt x="4" y="136"/>
                    </a:lnTo>
                    <a:lnTo>
                      <a:pt x="4" y="136"/>
                    </a:lnTo>
                    <a:lnTo>
                      <a:pt x="1" y="141"/>
                    </a:lnTo>
                    <a:lnTo>
                      <a:pt x="0" y="143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2" y="148"/>
                    </a:lnTo>
                    <a:lnTo>
                      <a:pt x="5" y="148"/>
                    </a:lnTo>
                    <a:lnTo>
                      <a:pt x="8" y="149"/>
                    </a:lnTo>
                    <a:lnTo>
                      <a:pt x="10" y="152"/>
                    </a:lnTo>
                    <a:lnTo>
                      <a:pt x="10" y="152"/>
                    </a:lnTo>
                    <a:lnTo>
                      <a:pt x="10" y="159"/>
                    </a:lnTo>
                    <a:lnTo>
                      <a:pt x="10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8" y="160"/>
                    </a:lnTo>
                    <a:lnTo>
                      <a:pt x="24" y="160"/>
                    </a:lnTo>
                    <a:lnTo>
                      <a:pt x="24" y="160"/>
                    </a:lnTo>
                    <a:lnTo>
                      <a:pt x="25" y="162"/>
                    </a:lnTo>
                    <a:lnTo>
                      <a:pt x="28" y="163"/>
                    </a:lnTo>
                    <a:lnTo>
                      <a:pt x="34" y="172"/>
                    </a:lnTo>
                    <a:lnTo>
                      <a:pt x="34" y="172"/>
                    </a:lnTo>
                    <a:lnTo>
                      <a:pt x="38" y="179"/>
                    </a:lnTo>
                    <a:lnTo>
                      <a:pt x="38" y="180"/>
                    </a:lnTo>
                    <a:lnTo>
                      <a:pt x="35" y="182"/>
                    </a:lnTo>
                    <a:lnTo>
                      <a:pt x="35" y="182"/>
                    </a:lnTo>
                    <a:lnTo>
                      <a:pt x="34" y="183"/>
                    </a:lnTo>
                    <a:lnTo>
                      <a:pt x="34" y="185"/>
                    </a:lnTo>
                    <a:lnTo>
                      <a:pt x="35" y="186"/>
                    </a:lnTo>
                    <a:lnTo>
                      <a:pt x="39" y="189"/>
                    </a:lnTo>
                    <a:lnTo>
                      <a:pt x="39" y="189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48" y="190"/>
                    </a:lnTo>
                    <a:lnTo>
                      <a:pt x="48" y="190"/>
                    </a:lnTo>
                    <a:lnTo>
                      <a:pt x="55" y="185"/>
                    </a:lnTo>
                    <a:lnTo>
                      <a:pt x="64" y="180"/>
                    </a:lnTo>
                    <a:lnTo>
                      <a:pt x="72" y="179"/>
                    </a:lnTo>
                    <a:lnTo>
                      <a:pt x="81" y="179"/>
                    </a:lnTo>
                    <a:lnTo>
                      <a:pt x="81" y="179"/>
                    </a:lnTo>
                    <a:lnTo>
                      <a:pt x="89" y="180"/>
                    </a:lnTo>
                    <a:lnTo>
                      <a:pt x="95" y="180"/>
                    </a:lnTo>
                    <a:lnTo>
                      <a:pt x="101" y="180"/>
                    </a:lnTo>
                    <a:lnTo>
                      <a:pt x="103" y="182"/>
                    </a:lnTo>
                    <a:lnTo>
                      <a:pt x="106" y="183"/>
                    </a:lnTo>
                    <a:lnTo>
                      <a:pt x="106" y="183"/>
                    </a:lnTo>
                    <a:lnTo>
                      <a:pt x="106" y="186"/>
                    </a:lnTo>
                    <a:lnTo>
                      <a:pt x="108" y="189"/>
                    </a:lnTo>
                    <a:lnTo>
                      <a:pt x="108" y="196"/>
                    </a:lnTo>
                    <a:lnTo>
                      <a:pt x="108" y="203"/>
                    </a:lnTo>
                    <a:lnTo>
                      <a:pt x="108" y="207"/>
                    </a:lnTo>
                    <a:lnTo>
                      <a:pt x="108" y="207"/>
                    </a:lnTo>
                    <a:lnTo>
                      <a:pt x="108" y="209"/>
                    </a:lnTo>
                    <a:lnTo>
                      <a:pt x="106" y="210"/>
                    </a:lnTo>
                    <a:lnTo>
                      <a:pt x="103" y="212"/>
                    </a:lnTo>
                    <a:lnTo>
                      <a:pt x="98" y="212"/>
                    </a:lnTo>
                    <a:lnTo>
                      <a:pt x="92" y="212"/>
                    </a:lnTo>
                    <a:lnTo>
                      <a:pt x="92" y="212"/>
                    </a:lnTo>
                    <a:lnTo>
                      <a:pt x="85" y="212"/>
                    </a:lnTo>
                    <a:lnTo>
                      <a:pt x="78" y="213"/>
                    </a:lnTo>
                    <a:lnTo>
                      <a:pt x="74" y="216"/>
                    </a:lnTo>
                    <a:lnTo>
                      <a:pt x="72" y="217"/>
                    </a:lnTo>
                    <a:lnTo>
                      <a:pt x="72" y="219"/>
                    </a:lnTo>
                    <a:lnTo>
                      <a:pt x="72" y="219"/>
                    </a:lnTo>
                    <a:lnTo>
                      <a:pt x="75" y="227"/>
                    </a:lnTo>
                    <a:lnTo>
                      <a:pt x="75" y="229"/>
                    </a:lnTo>
                    <a:lnTo>
                      <a:pt x="74" y="229"/>
                    </a:lnTo>
                    <a:lnTo>
                      <a:pt x="69" y="227"/>
                    </a:lnTo>
                    <a:lnTo>
                      <a:pt x="69" y="227"/>
                    </a:lnTo>
                    <a:lnTo>
                      <a:pt x="66" y="226"/>
                    </a:lnTo>
                    <a:lnTo>
                      <a:pt x="64" y="226"/>
                    </a:lnTo>
                    <a:lnTo>
                      <a:pt x="61" y="227"/>
                    </a:lnTo>
                    <a:lnTo>
                      <a:pt x="59" y="229"/>
                    </a:lnTo>
                    <a:lnTo>
                      <a:pt x="59" y="232"/>
                    </a:lnTo>
                    <a:lnTo>
                      <a:pt x="59" y="233"/>
                    </a:lnTo>
                    <a:lnTo>
                      <a:pt x="62" y="233"/>
                    </a:lnTo>
                    <a:lnTo>
                      <a:pt x="62" y="233"/>
                    </a:lnTo>
                    <a:lnTo>
                      <a:pt x="65" y="234"/>
                    </a:lnTo>
                    <a:lnTo>
                      <a:pt x="69" y="236"/>
                    </a:lnTo>
                    <a:lnTo>
                      <a:pt x="72" y="240"/>
                    </a:lnTo>
                    <a:lnTo>
                      <a:pt x="74" y="243"/>
                    </a:lnTo>
                    <a:lnTo>
                      <a:pt x="74" y="243"/>
                    </a:lnTo>
                    <a:lnTo>
                      <a:pt x="75" y="252"/>
                    </a:lnTo>
                    <a:lnTo>
                      <a:pt x="76" y="254"/>
                    </a:lnTo>
                    <a:lnTo>
                      <a:pt x="78" y="256"/>
                    </a:lnTo>
                    <a:lnTo>
                      <a:pt x="79" y="256"/>
                    </a:lnTo>
                    <a:lnTo>
                      <a:pt x="79" y="256"/>
                    </a:lnTo>
                    <a:lnTo>
                      <a:pt x="82" y="256"/>
                    </a:lnTo>
                    <a:lnTo>
                      <a:pt x="84" y="259"/>
                    </a:lnTo>
                    <a:lnTo>
                      <a:pt x="86" y="261"/>
                    </a:lnTo>
                    <a:lnTo>
                      <a:pt x="91" y="263"/>
                    </a:lnTo>
                    <a:lnTo>
                      <a:pt x="91" y="263"/>
                    </a:lnTo>
                    <a:lnTo>
                      <a:pt x="95" y="263"/>
                    </a:lnTo>
                    <a:lnTo>
                      <a:pt x="99" y="264"/>
                    </a:lnTo>
                    <a:lnTo>
                      <a:pt x="101" y="266"/>
                    </a:lnTo>
                    <a:lnTo>
                      <a:pt x="98" y="270"/>
                    </a:lnTo>
                    <a:lnTo>
                      <a:pt x="98" y="270"/>
                    </a:lnTo>
                    <a:lnTo>
                      <a:pt x="96" y="273"/>
                    </a:lnTo>
                    <a:lnTo>
                      <a:pt x="96" y="277"/>
                    </a:lnTo>
                    <a:lnTo>
                      <a:pt x="98" y="284"/>
                    </a:lnTo>
                    <a:lnTo>
                      <a:pt x="101" y="290"/>
                    </a:lnTo>
                    <a:lnTo>
                      <a:pt x="102" y="290"/>
                    </a:lnTo>
                    <a:lnTo>
                      <a:pt x="103" y="290"/>
                    </a:lnTo>
                    <a:lnTo>
                      <a:pt x="103" y="290"/>
                    </a:lnTo>
                    <a:lnTo>
                      <a:pt x="103" y="284"/>
                    </a:lnTo>
                    <a:lnTo>
                      <a:pt x="105" y="279"/>
                    </a:lnTo>
                    <a:lnTo>
                      <a:pt x="105" y="279"/>
                    </a:lnTo>
                    <a:lnTo>
                      <a:pt x="105" y="276"/>
                    </a:lnTo>
                    <a:lnTo>
                      <a:pt x="106" y="274"/>
                    </a:lnTo>
                    <a:lnTo>
                      <a:pt x="108" y="273"/>
                    </a:lnTo>
                    <a:lnTo>
                      <a:pt x="111" y="271"/>
                    </a:lnTo>
                    <a:lnTo>
                      <a:pt x="116" y="270"/>
                    </a:lnTo>
                    <a:lnTo>
                      <a:pt x="122" y="270"/>
                    </a:lnTo>
                    <a:lnTo>
                      <a:pt x="122" y="270"/>
                    </a:lnTo>
                    <a:lnTo>
                      <a:pt x="126" y="271"/>
                    </a:lnTo>
                    <a:lnTo>
                      <a:pt x="132" y="274"/>
                    </a:lnTo>
                    <a:lnTo>
                      <a:pt x="136" y="280"/>
                    </a:lnTo>
                    <a:lnTo>
                      <a:pt x="142" y="286"/>
                    </a:lnTo>
                    <a:lnTo>
                      <a:pt x="142" y="286"/>
                    </a:lnTo>
                    <a:lnTo>
                      <a:pt x="146" y="289"/>
                    </a:lnTo>
                    <a:lnTo>
                      <a:pt x="149" y="290"/>
                    </a:lnTo>
                    <a:lnTo>
                      <a:pt x="152" y="289"/>
                    </a:lnTo>
                    <a:lnTo>
                      <a:pt x="153" y="289"/>
                    </a:lnTo>
                    <a:lnTo>
                      <a:pt x="155" y="217"/>
                    </a:lnTo>
                    <a:lnTo>
                      <a:pt x="196" y="206"/>
                    </a:lnTo>
                    <a:lnTo>
                      <a:pt x="196" y="206"/>
                    </a:lnTo>
                    <a:lnTo>
                      <a:pt x="197" y="203"/>
                    </a:lnTo>
                    <a:lnTo>
                      <a:pt x="197" y="203"/>
                    </a:lnTo>
                    <a:lnTo>
                      <a:pt x="199" y="202"/>
                    </a:lnTo>
                    <a:lnTo>
                      <a:pt x="200" y="200"/>
                    </a:lnTo>
                    <a:lnTo>
                      <a:pt x="204" y="200"/>
                    </a:lnTo>
                    <a:lnTo>
                      <a:pt x="209" y="202"/>
                    </a:lnTo>
                    <a:lnTo>
                      <a:pt x="212" y="205"/>
                    </a:lnTo>
                    <a:lnTo>
                      <a:pt x="212" y="205"/>
                    </a:lnTo>
                    <a:lnTo>
                      <a:pt x="212" y="205"/>
                    </a:lnTo>
                    <a:lnTo>
                      <a:pt x="213" y="203"/>
                    </a:lnTo>
                    <a:lnTo>
                      <a:pt x="213" y="200"/>
                    </a:lnTo>
                    <a:lnTo>
                      <a:pt x="214" y="197"/>
                    </a:lnTo>
                    <a:lnTo>
                      <a:pt x="216" y="196"/>
                    </a:lnTo>
                    <a:lnTo>
                      <a:pt x="219" y="196"/>
                    </a:lnTo>
                    <a:lnTo>
                      <a:pt x="219" y="196"/>
                    </a:lnTo>
                    <a:lnTo>
                      <a:pt x="220" y="197"/>
                    </a:lnTo>
                    <a:lnTo>
                      <a:pt x="220" y="197"/>
                    </a:lnTo>
                    <a:lnTo>
                      <a:pt x="220" y="202"/>
                    </a:lnTo>
                    <a:lnTo>
                      <a:pt x="220" y="205"/>
                    </a:lnTo>
                    <a:lnTo>
                      <a:pt x="220" y="206"/>
                    </a:lnTo>
                    <a:lnTo>
                      <a:pt x="222" y="206"/>
                    </a:lnTo>
                    <a:lnTo>
                      <a:pt x="222" y="206"/>
                    </a:lnTo>
                    <a:lnTo>
                      <a:pt x="224" y="207"/>
                    </a:lnTo>
                    <a:lnTo>
                      <a:pt x="229" y="213"/>
                    </a:lnTo>
                    <a:lnTo>
                      <a:pt x="230" y="220"/>
                    </a:lnTo>
                    <a:lnTo>
                      <a:pt x="230" y="227"/>
                    </a:lnTo>
                    <a:lnTo>
                      <a:pt x="230" y="227"/>
                    </a:lnTo>
                    <a:lnTo>
                      <a:pt x="241" y="237"/>
                    </a:lnTo>
                    <a:lnTo>
                      <a:pt x="249" y="247"/>
                    </a:lnTo>
                    <a:lnTo>
                      <a:pt x="249" y="247"/>
                    </a:lnTo>
                    <a:lnTo>
                      <a:pt x="250" y="249"/>
                    </a:lnTo>
                    <a:lnTo>
                      <a:pt x="253" y="249"/>
                    </a:lnTo>
                    <a:lnTo>
                      <a:pt x="258" y="247"/>
                    </a:lnTo>
                    <a:lnTo>
                      <a:pt x="266" y="246"/>
                    </a:lnTo>
                    <a:lnTo>
                      <a:pt x="270" y="246"/>
                    </a:lnTo>
                    <a:lnTo>
                      <a:pt x="270" y="246"/>
                    </a:lnTo>
                    <a:lnTo>
                      <a:pt x="286" y="247"/>
                    </a:lnTo>
                    <a:lnTo>
                      <a:pt x="303" y="247"/>
                    </a:lnTo>
                    <a:lnTo>
                      <a:pt x="303" y="247"/>
                    </a:lnTo>
                    <a:lnTo>
                      <a:pt x="305" y="249"/>
                    </a:lnTo>
                    <a:lnTo>
                      <a:pt x="308" y="252"/>
                    </a:lnTo>
                    <a:lnTo>
                      <a:pt x="311" y="254"/>
                    </a:lnTo>
                    <a:lnTo>
                      <a:pt x="315" y="257"/>
                    </a:lnTo>
                    <a:lnTo>
                      <a:pt x="315" y="257"/>
                    </a:lnTo>
                    <a:lnTo>
                      <a:pt x="318" y="259"/>
                    </a:lnTo>
                    <a:lnTo>
                      <a:pt x="318" y="263"/>
                    </a:lnTo>
                    <a:lnTo>
                      <a:pt x="318" y="271"/>
                    </a:lnTo>
                    <a:lnTo>
                      <a:pt x="318" y="271"/>
                    </a:lnTo>
                    <a:lnTo>
                      <a:pt x="320" y="276"/>
                    </a:lnTo>
                    <a:lnTo>
                      <a:pt x="323" y="280"/>
                    </a:lnTo>
                    <a:lnTo>
                      <a:pt x="325" y="284"/>
                    </a:lnTo>
                    <a:lnTo>
                      <a:pt x="328" y="289"/>
                    </a:lnTo>
                    <a:lnTo>
                      <a:pt x="328" y="289"/>
                    </a:lnTo>
                    <a:lnTo>
                      <a:pt x="328" y="290"/>
                    </a:lnTo>
                    <a:lnTo>
                      <a:pt x="330" y="291"/>
                    </a:lnTo>
                    <a:lnTo>
                      <a:pt x="332" y="291"/>
                    </a:lnTo>
                    <a:lnTo>
                      <a:pt x="341" y="293"/>
                    </a:lnTo>
                    <a:lnTo>
                      <a:pt x="341" y="293"/>
                    </a:lnTo>
                    <a:lnTo>
                      <a:pt x="350" y="296"/>
                    </a:lnTo>
                    <a:lnTo>
                      <a:pt x="354" y="297"/>
                    </a:lnTo>
                    <a:lnTo>
                      <a:pt x="355" y="300"/>
                    </a:lnTo>
                    <a:lnTo>
                      <a:pt x="355" y="300"/>
                    </a:lnTo>
                    <a:lnTo>
                      <a:pt x="357" y="303"/>
                    </a:lnTo>
                    <a:lnTo>
                      <a:pt x="358" y="303"/>
                    </a:lnTo>
                    <a:lnTo>
                      <a:pt x="361" y="301"/>
                    </a:lnTo>
                    <a:lnTo>
                      <a:pt x="362" y="298"/>
                    </a:lnTo>
                    <a:lnTo>
                      <a:pt x="362" y="298"/>
                    </a:lnTo>
                    <a:lnTo>
                      <a:pt x="364" y="296"/>
                    </a:lnTo>
                    <a:lnTo>
                      <a:pt x="367" y="291"/>
                    </a:lnTo>
                    <a:lnTo>
                      <a:pt x="372" y="289"/>
                    </a:lnTo>
                    <a:lnTo>
                      <a:pt x="379" y="286"/>
                    </a:lnTo>
                    <a:lnTo>
                      <a:pt x="379" y="286"/>
                    </a:lnTo>
                    <a:lnTo>
                      <a:pt x="384" y="284"/>
                    </a:lnTo>
                    <a:lnTo>
                      <a:pt x="388" y="284"/>
                    </a:lnTo>
                    <a:lnTo>
                      <a:pt x="388" y="284"/>
                    </a:lnTo>
                    <a:lnTo>
                      <a:pt x="391" y="279"/>
                    </a:lnTo>
                    <a:lnTo>
                      <a:pt x="394" y="276"/>
                    </a:lnTo>
                    <a:lnTo>
                      <a:pt x="394" y="276"/>
                    </a:lnTo>
                    <a:lnTo>
                      <a:pt x="399" y="271"/>
                    </a:lnTo>
                    <a:lnTo>
                      <a:pt x="402" y="269"/>
                    </a:lnTo>
                    <a:lnTo>
                      <a:pt x="404" y="264"/>
                    </a:lnTo>
                    <a:lnTo>
                      <a:pt x="404" y="264"/>
                    </a:lnTo>
                    <a:lnTo>
                      <a:pt x="404" y="263"/>
                    </a:lnTo>
                    <a:lnTo>
                      <a:pt x="405" y="261"/>
                    </a:lnTo>
                    <a:lnTo>
                      <a:pt x="411" y="261"/>
                    </a:lnTo>
                    <a:lnTo>
                      <a:pt x="418" y="261"/>
                    </a:lnTo>
                    <a:lnTo>
                      <a:pt x="425" y="264"/>
                    </a:lnTo>
                    <a:lnTo>
                      <a:pt x="425" y="264"/>
                    </a:lnTo>
                    <a:lnTo>
                      <a:pt x="431" y="267"/>
                    </a:lnTo>
                    <a:lnTo>
                      <a:pt x="435" y="267"/>
                    </a:lnTo>
                    <a:lnTo>
                      <a:pt x="438" y="266"/>
                    </a:lnTo>
                    <a:lnTo>
                      <a:pt x="439" y="261"/>
                    </a:lnTo>
                    <a:lnTo>
                      <a:pt x="439" y="261"/>
                    </a:lnTo>
                    <a:lnTo>
                      <a:pt x="439" y="260"/>
                    </a:lnTo>
                    <a:lnTo>
                      <a:pt x="441" y="257"/>
                    </a:lnTo>
                    <a:lnTo>
                      <a:pt x="446" y="256"/>
                    </a:lnTo>
                    <a:lnTo>
                      <a:pt x="452" y="254"/>
                    </a:lnTo>
                    <a:lnTo>
                      <a:pt x="456" y="256"/>
                    </a:lnTo>
                    <a:lnTo>
                      <a:pt x="456" y="256"/>
                    </a:lnTo>
                    <a:lnTo>
                      <a:pt x="466" y="260"/>
                    </a:lnTo>
                    <a:lnTo>
                      <a:pt x="472" y="261"/>
                    </a:lnTo>
                    <a:lnTo>
                      <a:pt x="478" y="261"/>
                    </a:lnTo>
                    <a:lnTo>
                      <a:pt x="478" y="261"/>
                    </a:lnTo>
                    <a:lnTo>
                      <a:pt x="485" y="260"/>
                    </a:lnTo>
                    <a:lnTo>
                      <a:pt x="497" y="261"/>
                    </a:lnTo>
                    <a:lnTo>
                      <a:pt x="519" y="264"/>
                    </a:lnTo>
                    <a:lnTo>
                      <a:pt x="519" y="264"/>
                    </a:lnTo>
                    <a:lnTo>
                      <a:pt x="523" y="264"/>
                    </a:lnTo>
                    <a:lnTo>
                      <a:pt x="526" y="264"/>
                    </a:lnTo>
                    <a:lnTo>
                      <a:pt x="529" y="264"/>
                    </a:lnTo>
                    <a:lnTo>
                      <a:pt x="533" y="269"/>
                    </a:lnTo>
                    <a:lnTo>
                      <a:pt x="533" y="269"/>
                    </a:lnTo>
                    <a:lnTo>
                      <a:pt x="537" y="270"/>
                    </a:lnTo>
                    <a:lnTo>
                      <a:pt x="540" y="271"/>
                    </a:lnTo>
                    <a:lnTo>
                      <a:pt x="543" y="271"/>
                    </a:lnTo>
                    <a:lnTo>
                      <a:pt x="547" y="273"/>
                    </a:lnTo>
                    <a:lnTo>
                      <a:pt x="547" y="273"/>
                    </a:lnTo>
                    <a:lnTo>
                      <a:pt x="546" y="267"/>
                    </a:lnTo>
                    <a:lnTo>
                      <a:pt x="546" y="267"/>
                    </a:lnTo>
                    <a:lnTo>
                      <a:pt x="547" y="263"/>
                    </a:lnTo>
                    <a:lnTo>
                      <a:pt x="550" y="260"/>
                    </a:lnTo>
                    <a:lnTo>
                      <a:pt x="553" y="257"/>
                    </a:lnTo>
                    <a:lnTo>
                      <a:pt x="554" y="254"/>
                    </a:lnTo>
                    <a:lnTo>
                      <a:pt x="554" y="254"/>
                    </a:lnTo>
                    <a:lnTo>
                      <a:pt x="554" y="252"/>
                    </a:lnTo>
                    <a:lnTo>
                      <a:pt x="552" y="246"/>
                    </a:lnTo>
                    <a:lnTo>
                      <a:pt x="550" y="240"/>
                    </a:lnTo>
                    <a:lnTo>
                      <a:pt x="549" y="237"/>
                    </a:lnTo>
                    <a:lnTo>
                      <a:pt x="549" y="237"/>
                    </a:lnTo>
                    <a:lnTo>
                      <a:pt x="549" y="229"/>
                    </a:lnTo>
                    <a:lnTo>
                      <a:pt x="547" y="226"/>
                    </a:lnTo>
                    <a:lnTo>
                      <a:pt x="544" y="223"/>
                    </a:lnTo>
                    <a:lnTo>
                      <a:pt x="544" y="223"/>
                    </a:lnTo>
                    <a:lnTo>
                      <a:pt x="544" y="222"/>
                    </a:lnTo>
                    <a:lnTo>
                      <a:pt x="544" y="222"/>
                    </a:lnTo>
                    <a:lnTo>
                      <a:pt x="547" y="219"/>
                    </a:lnTo>
                    <a:lnTo>
                      <a:pt x="554" y="216"/>
                    </a:lnTo>
                    <a:lnTo>
                      <a:pt x="554" y="216"/>
                    </a:lnTo>
                    <a:lnTo>
                      <a:pt x="559" y="216"/>
                    </a:lnTo>
                    <a:lnTo>
                      <a:pt x="563" y="215"/>
                    </a:lnTo>
                    <a:lnTo>
                      <a:pt x="567" y="213"/>
                    </a:lnTo>
                    <a:lnTo>
                      <a:pt x="569" y="213"/>
                    </a:lnTo>
                    <a:lnTo>
                      <a:pt x="569" y="213"/>
                    </a:lnTo>
                    <a:lnTo>
                      <a:pt x="574" y="216"/>
                    </a:lnTo>
                    <a:lnTo>
                      <a:pt x="581" y="216"/>
                    </a:lnTo>
                    <a:lnTo>
                      <a:pt x="581" y="216"/>
                    </a:lnTo>
                    <a:lnTo>
                      <a:pt x="583" y="216"/>
                    </a:lnTo>
                    <a:lnTo>
                      <a:pt x="583" y="213"/>
                    </a:lnTo>
                    <a:lnTo>
                      <a:pt x="583" y="212"/>
                    </a:lnTo>
                    <a:lnTo>
                      <a:pt x="581" y="209"/>
                    </a:lnTo>
                    <a:lnTo>
                      <a:pt x="581" y="209"/>
                    </a:lnTo>
                    <a:lnTo>
                      <a:pt x="580" y="207"/>
                    </a:lnTo>
                    <a:lnTo>
                      <a:pt x="581" y="205"/>
                    </a:lnTo>
                    <a:lnTo>
                      <a:pt x="584" y="196"/>
                    </a:lnTo>
                    <a:lnTo>
                      <a:pt x="590" y="179"/>
                    </a:lnTo>
                    <a:lnTo>
                      <a:pt x="590" y="179"/>
                    </a:lnTo>
                    <a:lnTo>
                      <a:pt x="593" y="175"/>
                    </a:lnTo>
                    <a:lnTo>
                      <a:pt x="594" y="175"/>
                    </a:lnTo>
                    <a:lnTo>
                      <a:pt x="597" y="178"/>
                    </a:lnTo>
                    <a:lnTo>
                      <a:pt x="601" y="179"/>
                    </a:lnTo>
                    <a:lnTo>
                      <a:pt x="601" y="179"/>
                    </a:lnTo>
                    <a:lnTo>
                      <a:pt x="610" y="179"/>
                    </a:lnTo>
                    <a:lnTo>
                      <a:pt x="616" y="179"/>
                    </a:lnTo>
                    <a:lnTo>
                      <a:pt x="616" y="179"/>
                    </a:lnTo>
                    <a:lnTo>
                      <a:pt x="620" y="180"/>
                    </a:lnTo>
                    <a:lnTo>
                      <a:pt x="624" y="179"/>
                    </a:lnTo>
                    <a:lnTo>
                      <a:pt x="628" y="176"/>
                    </a:lnTo>
                    <a:lnTo>
                      <a:pt x="631" y="175"/>
                    </a:lnTo>
                    <a:lnTo>
                      <a:pt x="631" y="175"/>
                    </a:lnTo>
                    <a:lnTo>
                      <a:pt x="631" y="172"/>
                    </a:lnTo>
                    <a:lnTo>
                      <a:pt x="631" y="169"/>
                    </a:lnTo>
                    <a:lnTo>
                      <a:pt x="630" y="166"/>
                    </a:lnTo>
                    <a:lnTo>
                      <a:pt x="628" y="162"/>
                    </a:lnTo>
                    <a:lnTo>
                      <a:pt x="628" y="162"/>
                    </a:lnTo>
                    <a:lnTo>
                      <a:pt x="630" y="156"/>
                    </a:lnTo>
                    <a:lnTo>
                      <a:pt x="633" y="152"/>
                    </a:lnTo>
                    <a:lnTo>
                      <a:pt x="635" y="149"/>
                    </a:lnTo>
                    <a:lnTo>
                      <a:pt x="640" y="149"/>
                    </a:lnTo>
                    <a:lnTo>
                      <a:pt x="640" y="149"/>
                    </a:lnTo>
                    <a:lnTo>
                      <a:pt x="643" y="148"/>
                    </a:lnTo>
                    <a:lnTo>
                      <a:pt x="645" y="146"/>
                    </a:lnTo>
                    <a:lnTo>
                      <a:pt x="645" y="143"/>
                    </a:lnTo>
                    <a:lnTo>
                      <a:pt x="647" y="141"/>
                    </a:lnTo>
                    <a:lnTo>
                      <a:pt x="647" y="141"/>
                    </a:lnTo>
                    <a:lnTo>
                      <a:pt x="647" y="138"/>
                    </a:lnTo>
                    <a:lnTo>
                      <a:pt x="648" y="135"/>
                    </a:lnTo>
                    <a:lnTo>
                      <a:pt x="651" y="133"/>
                    </a:lnTo>
                    <a:lnTo>
                      <a:pt x="653" y="129"/>
                    </a:lnTo>
                    <a:lnTo>
                      <a:pt x="653" y="129"/>
                    </a:lnTo>
                    <a:lnTo>
                      <a:pt x="650" y="126"/>
                    </a:lnTo>
                    <a:lnTo>
                      <a:pt x="648" y="124"/>
                    </a:lnTo>
                    <a:lnTo>
                      <a:pt x="648" y="124"/>
                    </a:lnTo>
                    <a:close/>
                    <a:moveTo>
                      <a:pt x="243" y="193"/>
                    </a:moveTo>
                    <a:lnTo>
                      <a:pt x="243" y="193"/>
                    </a:lnTo>
                    <a:lnTo>
                      <a:pt x="239" y="195"/>
                    </a:lnTo>
                    <a:lnTo>
                      <a:pt x="231" y="193"/>
                    </a:lnTo>
                    <a:lnTo>
                      <a:pt x="224" y="190"/>
                    </a:lnTo>
                    <a:lnTo>
                      <a:pt x="220" y="188"/>
                    </a:lnTo>
                    <a:lnTo>
                      <a:pt x="220" y="188"/>
                    </a:lnTo>
                    <a:lnTo>
                      <a:pt x="222" y="186"/>
                    </a:lnTo>
                    <a:lnTo>
                      <a:pt x="224" y="186"/>
                    </a:lnTo>
                    <a:lnTo>
                      <a:pt x="233" y="186"/>
                    </a:lnTo>
                    <a:lnTo>
                      <a:pt x="241" y="189"/>
                    </a:lnTo>
                    <a:lnTo>
                      <a:pt x="243" y="192"/>
                    </a:lnTo>
                    <a:lnTo>
                      <a:pt x="243" y="193"/>
                    </a:lnTo>
                    <a:lnTo>
                      <a:pt x="243" y="193"/>
                    </a:lnTo>
                    <a:close/>
                    <a:moveTo>
                      <a:pt x="512" y="192"/>
                    </a:moveTo>
                    <a:lnTo>
                      <a:pt x="512" y="192"/>
                    </a:lnTo>
                    <a:lnTo>
                      <a:pt x="499" y="190"/>
                    </a:lnTo>
                    <a:lnTo>
                      <a:pt x="485" y="190"/>
                    </a:lnTo>
                    <a:lnTo>
                      <a:pt x="476" y="190"/>
                    </a:lnTo>
                    <a:lnTo>
                      <a:pt x="469" y="192"/>
                    </a:lnTo>
                    <a:lnTo>
                      <a:pt x="463" y="193"/>
                    </a:lnTo>
                    <a:lnTo>
                      <a:pt x="458" y="197"/>
                    </a:lnTo>
                    <a:lnTo>
                      <a:pt x="458" y="197"/>
                    </a:lnTo>
                    <a:lnTo>
                      <a:pt x="453" y="202"/>
                    </a:lnTo>
                    <a:lnTo>
                      <a:pt x="452" y="206"/>
                    </a:lnTo>
                    <a:lnTo>
                      <a:pt x="451" y="213"/>
                    </a:lnTo>
                    <a:lnTo>
                      <a:pt x="451" y="216"/>
                    </a:lnTo>
                    <a:lnTo>
                      <a:pt x="451" y="217"/>
                    </a:lnTo>
                    <a:lnTo>
                      <a:pt x="449" y="219"/>
                    </a:lnTo>
                    <a:lnTo>
                      <a:pt x="449" y="219"/>
                    </a:lnTo>
                    <a:lnTo>
                      <a:pt x="446" y="217"/>
                    </a:lnTo>
                    <a:lnTo>
                      <a:pt x="445" y="216"/>
                    </a:lnTo>
                    <a:lnTo>
                      <a:pt x="443" y="207"/>
                    </a:lnTo>
                    <a:lnTo>
                      <a:pt x="443" y="199"/>
                    </a:lnTo>
                    <a:lnTo>
                      <a:pt x="445" y="195"/>
                    </a:lnTo>
                    <a:lnTo>
                      <a:pt x="448" y="192"/>
                    </a:lnTo>
                    <a:lnTo>
                      <a:pt x="448" y="192"/>
                    </a:lnTo>
                    <a:lnTo>
                      <a:pt x="451" y="190"/>
                    </a:lnTo>
                    <a:lnTo>
                      <a:pt x="455" y="188"/>
                    </a:lnTo>
                    <a:lnTo>
                      <a:pt x="465" y="185"/>
                    </a:lnTo>
                    <a:lnTo>
                      <a:pt x="478" y="185"/>
                    </a:lnTo>
                    <a:lnTo>
                      <a:pt x="489" y="186"/>
                    </a:lnTo>
                    <a:lnTo>
                      <a:pt x="489" y="186"/>
                    </a:lnTo>
                    <a:lnTo>
                      <a:pt x="500" y="188"/>
                    </a:lnTo>
                    <a:lnTo>
                      <a:pt x="512" y="186"/>
                    </a:lnTo>
                    <a:lnTo>
                      <a:pt x="523" y="185"/>
                    </a:lnTo>
                    <a:lnTo>
                      <a:pt x="529" y="185"/>
                    </a:lnTo>
                    <a:lnTo>
                      <a:pt x="529" y="185"/>
                    </a:lnTo>
                    <a:lnTo>
                      <a:pt x="529" y="185"/>
                    </a:lnTo>
                    <a:lnTo>
                      <a:pt x="529" y="186"/>
                    </a:lnTo>
                    <a:lnTo>
                      <a:pt x="526" y="188"/>
                    </a:lnTo>
                    <a:lnTo>
                      <a:pt x="520" y="190"/>
                    </a:lnTo>
                    <a:lnTo>
                      <a:pt x="512" y="192"/>
                    </a:lnTo>
                    <a:lnTo>
                      <a:pt x="512" y="192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99" name="Tajikistan">
                <a:extLst>
                  <a:ext uri="{FF2B5EF4-FFF2-40B4-BE49-F238E27FC236}">
                    <a16:creationId xmlns:a16="http://schemas.microsoft.com/office/drawing/2014/main" id="{8FE50756-D45A-5BF9-0807-D5F5CD231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00422" y="2393354"/>
                <a:ext cx="189131" cy="124550"/>
              </a:xfrm>
              <a:custGeom>
                <a:avLst/>
                <a:gdLst/>
                <a:ahLst/>
                <a:cxnLst>
                  <a:cxn ang="0">
                    <a:pos x="103" y="68"/>
                  </a:cxn>
                  <a:cxn ang="0">
                    <a:pos x="107" y="70"/>
                  </a:cxn>
                  <a:cxn ang="0">
                    <a:pos x="117" y="72"/>
                  </a:cxn>
                  <a:cxn ang="0">
                    <a:pos x="120" y="51"/>
                  </a:cxn>
                  <a:cxn ang="0">
                    <a:pos x="117" y="47"/>
                  </a:cxn>
                  <a:cxn ang="0">
                    <a:pos x="101" y="27"/>
                  </a:cxn>
                  <a:cxn ang="0">
                    <a:pos x="86" y="28"/>
                  </a:cxn>
                  <a:cxn ang="0">
                    <a:pos x="77" y="27"/>
                  </a:cxn>
                  <a:cxn ang="0">
                    <a:pos x="67" y="26"/>
                  </a:cxn>
                  <a:cxn ang="0">
                    <a:pos x="64" y="24"/>
                  </a:cxn>
                  <a:cxn ang="0">
                    <a:pos x="54" y="26"/>
                  </a:cxn>
                  <a:cxn ang="0">
                    <a:pos x="50" y="24"/>
                  </a:cxn>
                  <a:cxn ang="0">
                    <a:pos x="33" y="24"/>
                  </a:cxn>
                  <a:cxn ang="0">
                    <a:pos x="30" y="23"/>
                  </a:cxn>
                  <a:cxn ang="0">
                    <a:pos x="37" y="14"/>
                  </a:cxn>
                  <a:cxn ang="0">
                    <a:pos x="46" y="13"/>
                  </a:cxn>
                  <a:cxn ang="0">
                    <a:pos x="52" y="3"/>
                  </a:cxn>
                  <a:cxn ang="0">
                    <a:pos x="50" y="0"/>
                  </a:cxn>
                  <a:cxn ang="0">
                    <a:pos x="42" y="3"/>
                  </a:cxn>
                  <a:cxn ang="0">
                    <a:pos x="30" y="4"/>
                  </a:cxn>
                  <a:cxn ang="0">
                    <a:pos x="26" y="11"/>
                  </a:cxn>
                  <a:cxn ang="0">
                    <a:pos x="22" y="14"/>
                  </a:cxn>
                  <a:cxn ang="0">
                    <a:pos x="17" y="21"/>
                  </a:cxn>
                  <a:cxn ang="0">
                    <a:pos x="8" y="26"/>
                  </a:cxn>
                  <a:cxn ang="0">
                    <a:pos x="0" y="28"/>
                  </a:cxn>
                  <a:cxn ang="0">
                    <a:pos x="6" y="34"/>
                  </a:cxn>
                  <a:cxn ang="0">
                    <a:pos x="10" y="41"/>
                  </a:cxn>
                  <a:cxn ang="0">
                    <a:pos x="13" y="48"/>
                  </a:cxn>
                  <a:cxn ang="0">
                    <a:pos x="13" y="55"/>
                  </a:cxn>
                  <a:cxn ang="0">
                    <a:pos x="8" y="61"/>
                  </a:cxn>
                  <a:cxn ang="0">
                    <a:pos x="6" y="72"/>
                  </a:cxn>
                  <a:cxn ang="0">
                    <a:pos x="13" y="72"/>
                  </a:cxn>
                  <a:cxn ang="0">
                    <a:pos x="17" y="71"/>
                  </a:cxn>
                  <a:cxn ang="0">
                    <a:pos x="29" y="70"/>
                  </a:cxn>
                  <a:cxn ang="0">
                    <a:pos x="30" y="67"/>
                  </a:cxn>
                  <a:cxn ang="0">
                    <a:pos x="43" y="63"/>
                  </a:cxn>
                  <a:cxn ang="0">
                    <a:pos x="45" y="61"/>
                  </a:cxn>
                  <a:cxn ang="0">
                    <a:pos x="54" y="48"/>
                  </a:cxn>
                  <a:cxn ang="0">
                    <a:pos x="62" y="47"/>
                  </a:cxn>
                  <a:cxn ang="0">
                    <a:pos x="63" y="57"/>
                  </a:cxn>
                  <a:cxn ang="0">
                    <a:pos x="66" y="60"/>
                  </a:cxn>
                  <a:cxn ang="0">
                    <a:pos x="67" y="70"/>
                  </a:cxn>
                  <a:cxn ang="0">
                    <a:pos x="67" y="80"/>
                  </a:cxn>
                  <a:cxn ang="0">
                    <a:pos x="74" y="80"/>
                  </a:cxn>
                  <a:cxn ang="0">
                    <a:pos x="83" y="77"/>
                  </a:cxn>
                  <a:cxn ang="0">
                    <a:pos x="100" y="65"/>
                  </a:cxn>
                </a:cxnLst>
                <a:rect l="0" t="0" r="r" b="b"/>
                <a:pathLst>
                  <a:path w="123" h="81">
                    <a:moveTo>
                      <a:pt x="100" y="65"/>
                    </a:moveTo>
                    <a:lnTo>
                      <a:pt x="100" y="65"/>
                    </a:lnTo>
                    <a:lnTo>
                      <a:pt x="103" y="68"/>
                    </a:lnTo>
                    <a:lnTo>
                      <a:pt x="104" y="70"/>
                    </a:lnTo>
                    <a:lnTo>
                      <a:pt x="107" y="70"/>
                    </a:lnTo>
                    <a:lnTo>
                      <a:pt x="107" y="70"/>
                    </a:lnTo>
                    <a:lnTo>
                      <a:pt x="111" y="70"/>
                    </a:lnTo>
                    <a:lnTo>
                      <a:pt x="117" y="72"/>
                    </a:lnTo>
                    <a:lnTo>
                      <a:pt x="117" y="72"/>
                    </a:lnTo>
                    <a:lnTo>
                      <a:pt x="123" y="72"/>
                    </a:lnTo>
                    <a:lnTo>
                      <a:pt x="123" y="72"/>
                    </a:lnTo>
                    <a:lnTo>
                      <a:pt x="120" y="51"/>
                    </a:lnTo>
                    <a:lnTo>
                      <a:pt x="120" y="51"/>
                    </a:lnTo>
                    <a:lnTo>
                      <a:pt x="118" y="48"/>
                    </a:lnTo>
                    <a:lnTo>
                      <a:pt x="117" y="47"/>
                    </a:lnTo>
                    <a:lnTo>
                      <a:pt x="111" y="44"/>
                    </a:lnTo>
                    <a:lnTo>
                      <a:pt x="104" y="41"/>
                    </a:lnTo>
                    <a:lnTo>
                      <a:pt x="101" y="27"/>
                    </a:lnTo>
                    <a:lnTo>
                      <a:pt x="101" y="27"/>
                    </a:lnTo>
                    <a:lnTo>
                      <a:pt x="91" y="28"/>
                    </a:lnTo>
                    <a:lnTo>
                      <a:pt x="86" y="28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77" y="27"/>
                    </a:lnTo>
                    <a:lnTo>
                      <a:pt x="74" y="28"/>
                    </a:lnTo>
                    <a:lnTo>
                      <a:pt x="70" y="27"/>
                    </a:lnTo>
                    <a:lnTo>
                      <a:pt x="67" y="26"/>
                    </a:lnTo>
                    <a:lnTo>
                      <a:pt x="67" y="26"/>
                    </a:lnTo>
                    <a:lnTo>
                      <a:pt x="66" y="24"/>
                    </a:lnTo>
                    <a:lnTo>
                      <a:pt x="64" y="24"/>
                    </a:lnTo>
                    <a:lnTo>
                      <a:pt x="62" y="24"/>
                    </a:lnTo>
                    <a:lnTo>
                      <a:pt x="57" y="26"/>
                    </a:lnTo>
                    <a:lnTo>
                      <a:pt x="54" y="26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0" y="24"/>
                    </a:lnTo>
                    <a:lnTo>
                      <a:pt x="47" y="23"/>
                    </a:lnTo>
                    <a:lnTo>
                      <a:pt x="39" y="24"/>
                    </a:lnTo>
                    <a:lnTo>
                      <a:pt x="33" y="24"/>
                    </a:lnTo>
                    <a:lnTo>
                      <a:pt x="30" y="24"/>
                    </a:lnTo>
                    <a:lnTo>
                      <a:pt x="30" y="23"/>
                    </a:lnTo>
                    <a:lnTo>
                      <a:pt x="30" y="23"/>
                    </a:lnTo>
                    <a:lnTo>
                      <a:pt x="30" y="20"/>
                    </a:lnTo>
                    <a:lnTo>
                      <a:pt x="33" y="17"/>
                    </a:lnTo>
                    <a:lnTo>
                      <a:pt x="37" y="14"/>
                    </a:lnTo>
                    <a:lnTo>
                      <a:pt x="42" y="13"/>
                    </a:lnTo>
                    <a:lnTo>
                      <a:pt x="42" y="13"/>
                    </a:lnTo>
                    <a:lnTo>
                      <a:pt x="46" y="13"/>
                    </a:lnTo>
                    <a:lnTo>
                      <a:pt x="46" y="13"/>
                    </a:lnTo>
                    <a:lnTo>
                      <a:pt x="50" y="6"/>
                    </a:lnTo>
                    <a:lnTo>
                      <a:pt x="52" y="3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47" y="0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37" y="4"/>
                    </a:lnTo>
                    <a:lnTo>
                      <a:pt x="35" y="4"/>
                    </a:lnTo>
                    <a:lnTo>
                      <a:pt x="30" y="4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6" y="11"/>
                    </a:lnTo>
                    <a:lnTo>
                      <a:pt x="23" y="13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19" y="16"/>
                    </a:lnTo>
                    <a:lnTo>
                      <a:pt x="19" y="18"/>
                    </a:lnTo>
                    <a:lnTo>
                      <a:pt x="17" y="21"/>
                    </a:lnTo>
                    <a:lnTo>
                      <a:pt x="16" y="23"/>
                    </a:lnTo>
                    <a:lnTo>
                      <a:pt x="16" y="23"/>
                    </a:lnTo>
                    <a:lnTo>
                      <a:pt x="8" y="26"/>
                    </a:lnTo>
                    <a:lnTo>
                      <a:pt x="3" y="27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2" y="31"/>
                    </a:lnTo>
                    <a:lnTo>
                      <a:pt x="6" y="34"/>
                    </a:lnTo>
                    <a:lnTo>
                      <a:pt x="9" y="37"/>
                    </a:lnTo>
                    <a:lnTo>
                      <a:pt x="10" y="40"/>
                    </a:lnTo>
                    <a:lnTo>
                      <a:pt x="10" y="41"/>
                    </a:lnTo>
                    <a:lnTo>
                      <a:pt x="10" y="41"/>
                    </a:lnTo>
                    <a:lnTo>
                      <a:pt x="12" y="45"/>
                    </a:lnTo>
                    <a:lnTo>
                      <a:pt x="13" y="48"/>
                    </a:lnTo>
                    <a:lnTo>
                      <a:pt x="13" y="53"/>
                    </a:lnTo>
                    <a:lnTo>
                      <a:pt x="13" y="54"/>
                    </a:lnTo>
                    <a:lnTo>
                      <a:pt x="13" y="55"/>
                    </a:lnTo>
                    <a:lnTo>
                      <a:pt x="13" y="55"/>
                    </a:lnTo>
                    <a:lnTo>
                      <a:pt x="10" y="58"/>
                    </a:lnTo>
                    <a:lnTo>
                      <a:pt x="8" y="61"/>
                    </a:lnTo>
                    <a:lnTo>
                      <a:pt x="6" y="65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10" y="74"/>
                    </a:lnTo>
                    <a:lnTo>
                      <a:pt x="12" y="74"/>
                    </a:lnTo>
                    <a:lnTo>
                      <a:pt x="13" y="72"/>
                    </a:lnTo>
                    <a:lnTo>
                      <a:pt x="13" y="72"/>
                    </a:lnTo>
                    <a:lnTo>
                      <a:pt x="15" y="71"/>
                    </a:lnTo>
                    <a:lnTo>
                      <a:pt x="17" y="71"/>
                    </a:lnTo>
                    <a:lnTo>
                      <a:pt x="23" y="71"/>
                    </a:lnTo>
                    <a:lnTo>
                      <a:pt x="27" y="70"/>
                    </a:lnTo>
                    <a:lnTo>
                      <a:pt x="29" y="70"/>
                    </a:lnTo>
                    <a:lnTo>
                      <a:pt x="30" y="68"/>
                    </a:lnTo>
                    <a:lnTo>
                      <a:pt x="30" y="68"/>
                    </a:lnTo>
                    <a:lnTo>
                      <a:pt x="30" y="67"/>
                    </a:lnTo>
                    <a:lnTo>
                      <a:pt x="32" y="65"/>
                    </a:lnTo>
                    <a:lnTo>
                      <a:pt x="37" y="64"/>
                    </a:lnTo>
                    <a:lnTo>
                      <a:pt x="43" y="63"/>
                    </a:lnTo>
                    <a:lnTo>
                      <a:pt x="45" y="63"/>
                    </a:lnTo>
                    <a:lnTo>
                      <a:pt x="45" y="61"/>
                    </a:lnTo>
                    <a:lnTo>
                      <a:pt x="45" y="61"/>
                    </a:lnTo>
                    <a:lnTo>
                      <a:pt x="46" y="57"/>
                    </a:lnTo>
                    <a:lnTo>
                      <a:pt x="50" y="53"/>
                    </a:lnTo>
                    <a:lnTo>
                      <a:pt x="54" y="48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62" y="47"/>
                    </a:lnTo>
                    <a:lnTo>
                      <a:pt x="62" y="48"/>
                    </a:lnTo>
                    <a:lnTo>
                      <a:pt x="63" y="53"/>
                    </a:lnTo>
                    <a:lnTo>
                      <a:pt x="63" y="57"/>
                    </a:lnTo>
                    <a:lnTo>
                      <a:pt x="64" y="58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7" y="61"/>
                    </a:lnTo>
                    <a:lnTo>
                      <a:pt x="69" y="64"/>
                    </a:lnTo>
                    <a:lnTo>
                      <a:pt x="67" y="70"/>
                    </a:lnTo>
                    <a:lnTo>
                      <a:pt x="66" y="75"/>
                    </a:lnTo>
                    <a:lnTo>
                      <a:pt x="66" y="77"/>
                    </a:lnTo>
                    <a:lnTo>
                      <a:pt x="67" y="80"/>
                    </a:lnTo>
                    <a:lnTo>
                      <a:pt x="67" y="80"/>
                    </a:lnTo>
                    <a:lnTo>
                      <a:pt x="70" y="81"/>
                    </a:lnTo>
                    <a:lnTo>
                      <a:pt x="74" y="80"/>
                    </a:lnTo>
                    <a:lnTo>
                      <a:pt x="74" y="80"/>
                    </a:lnTo>
                    <a:lnTo>
                      <a:pt x="83" y="77"/>
                    </a:lnTo>
                    <a:lnTo>
                      <a:pt x="83" y="77"/>
                    </a:lnTo>
                    <a:lnTo>
                      <a:pt x="93" y="68"/>
                    </a:lnTo>
                    <a:lnTo>
                      <a:pt x="97" y="65"/>
                    </a:lnTo>
                    <a:lnTo>
                      <a:pt x="100" y="65"/>
                    </a:lnTo>
                    <a:lnTo>
                      <a:pt x="100" y="6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100" name="Armenia">
                <a:extLst>
                  <a:ext uri="{FF2B5EF4-FFF2-40B4-BE49-F238E27FC236}">
                    <a16:creationId xmlns:a16="http://schemas.microsoft.com/office/drawing/2014/main" id="{788E3CA3-6B02-C083-4702-893B7742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3053" y="2377977"/>
                <a:ext cx="83032" cy="69195"/>
              </a:xfrm>
              <a:custGeom>
                <a:avLst/>
                <a:gdLst/>
                <a:ahLst/>
                <a:cxnLst>
                  <a:cxn ang="0">
                    <a:pos x="51" y="36"/>
                  </a:cxn>
                  <a:cxn ang="0">
                    <a:pos x="51" y="36"/>
                  </a:cxn>
                  <a:cxn ang="0">
                    <a:pos x="48" y="33"/>
                  </a:cxn>
                  <a:cxn ang="0">
                    <a:pos x="45" y="30"/>
                  </a:cxn>
                  <a:cxn ang="0">
                    <a:pos x="43" y="27"/>
                  </a:cxn>
                  <a:cxn ang="0">
                    <a:pos x="41" y="24"/>
                  </a:cxn>
                  <a:cxn ang="0">
                    <a:pos x="41" y="24"/>
                  </a:cxn>
                  <a:cxn ang="0">
                    <a:pos x="40" y="20"/>
                  </a:cxn>
                  <a:cxn ang="0">
                    <a:pos x="37" y="17"/>
                  </a:cxn>
                  <a:cxn ang="0">
                    <a:pos x="36" y="14"/>
                  </a:cxn>
                  <a:cxn ang="0">
                    <a:pos x="36" y="11"/>
                  </a:cxn>
                  <a:cxn ang="0">
                    <a:pos x="36" y="11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0" y="1"/>
                  </a:cxn>
                  <a:cxn ang="0">
                    <a:pos x="30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1" y="6"/>
                  </a:cxn>
                  <a:cxn ang="0">
                    <a:pos x="1" y="8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6" y="20"/>
                  </a:cxn>
                  <a:cxn ang="0">
                    <a:pos x="10" y="20"/>
                  </a:cxn>
                  <a:cxn ang="0">
                    <a:pos x="13" y="20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8" y="27"/>
                  </a:cxn>
                  <a:cxn ang="0">
                    <a:pos x="18" y="27"/>
                  </a:cxn>
                  <a:cxn ang="0">
                    <a:pos x="20" y="27"/>
                  </a:cxn>
                  <a:cxn ang="0">
                    <a:pos x="20" y="27"/>
                  </a:cxn>
                  <a:cxn ang="0">
                    <a:pos x="23" y="28"/>
                  </a:cxn>
                  <a:cxn ang="0">
                    <a:pos x="24" y="31"/>
                  </a:cxn>
                  <a:cxn ang="0">
                    <a:pos x="24" y="31"/>
                  </a:cxn>
                  <a:cxn ang="0">
                    <a:pos x="28" y="33"/>
                  </a:cxn>
                  <a:cxn ang="0">
                    <a:pos x="33" y="34"/>
                  </a:cxn>
                  <a:cxn ang="0">
                    <a:pos x="33" y="34"/>
                  </a:cxn>
                  <a:cxn ang="0">
                    <a:pos x="36" y="34"/>
                  </a:cxn>
                  <a:cxn ang="0">
                    <a:pos x="37" y="36"/>
                  </a:cxn>
                  <a:cxn ang="0">
                    <a:pos x="40" y="37"/>
                  </a:cxn>
                  <a:cxn ang="0">
                    <a:pos x="40" y="37"/>
                  </a:cxn>
                  <a:cxn ang="0">
                    <a:pos x="43" y="41"/>
                  </a:cxn>
                  <a:cxn ang="0">
                    <a:pos x="43" y="45"/>
                  </a:cxn>
                  <a:cxn ang="0">
                    <a:pos x="43" y="45"/>
                  </a:cxn>
                  <a:cxn ang="0">
                    <a:pos x="48" y="45"/>
                  </a:cxn>
                  <a:cxn ang="0">
                    <a:pos x="54" y="44"/>
                  </a:cxn>
                  <a:cxn ang="0">
                    <a:pos x="54" y="44"/>
                  </a:cxn>
                  <a:cxn ang="0">
                    <a:pos x="51" y="38"/>
                  </a:cxn>
                  <a:cxn ang="0">
                    <a:pos x="51" y="36"/>
                  </a:cxn>
                  <a:cxn ang="0">
                    <a:pos x="51" y="36"/>
                  </a:cxn>
                </a:cxnLst>
                <a:rect l="0" t="0" r="r" b="b"/>
                <a:pathLst>
                  <a:path w="54" h="45">
                    <a:moveTo>
                      <a:pt x="51" y="36"/>
                    </a:moveTo>
                    <a:lnTo>
                      <a:pt x="51" y="36"/>
                    </a:lnTo>
                    <a:lnTo>
                      <a:pt x="48" y="33"/>
                    </a:lnTo>
                    <a:lnTo>
                      <a:pt x="45" y="30"/>
                    </a:lnTo>
                    <a:lnTo>
                      <a:pt x="43" y="27"/>
                    </a:lnTo>
                    <a:lnTo>
                      <a:pt x="41" y="24"/>
                    </a:lnTo>
                    <a:lnTo>
                      <a:pt x="41" y="24"/>
                    </a:lnTo>
                    <a:lnTo>
                      <a:pt x="40" y="20"/>
                    </a:lnTo>
                    <a:lnTo>
                      <a:pt x="37" y="17"/>
                    </a:lnTo>
                    <a:lnTo>
                      <a:pt x="36" y="14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6" y="20"/>
                    </a:lnTo>
                    <a:lnTo>
                      <a:pt x="10" y="20"/>
                    </a:lnTo>
                    <a:lnTo>
                      <a:pt x="13" y="20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3" y="28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8" y="33"/>
                    </a:lnTo>
                    <a:lnTo>
                      <a:pt x="33" y="34"/>
                    </a:lnTo>
                    <a:lnTo>
                      <a:pt x="33" y="34"/>
                    </a:lnTo>
                    <a:lnTo>
                      <a:pt x="36" y="34"/>
                    </a:lnTo>
                    <a:lnTo>
                      <a:pt x="37" y="36"/>
                    </a:lnTo>
                    <a:lnTo>
                      <a:pt x="40" y="37"/>
                    </a:lnTo>
                    <a:lnTo>
                      <a:pt x="40" y="37"/>
                    </a:lnTo>
                    <a:lnTo>
                      <a:pt x="43" y="41"/>
                    </a:lnTo>
                    <a:lnTo>
                      <a:pt x="43" y="45"/>
                    </a:lnTo>
                    <a:lnTo>
                      <a:pt x="43" y="45"/>
                    </a:lnTo>
                    <a:lnTo>
                      <a:pt x="48" y="45"/>
                    </a:lnTo>
                    <a:lnTo>
                      <a:pt x="54" y="44"/>
                    </a:lnTo>
                    <a:lnTo>
                      <a:pt x="54" y="44"/>
                    </a:lnTo>
                    <a:lnTo>
                      <a:pt x="51" y="38"/>
                    </a:lnTo>
                    <a:lnTo>
                      <a:pt x="51" y="36"/>
                    </a:lnTo>
                    <a:lnTo>
                      <a:pt x="51" y="3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101" name="Azerbajijan">
                <a:extLst>
                  <a:ext uri="{FF2B5EF4-FFF2-40B4-BE49-F238E27FC236}">
                    <a16:creationId xmlns:a16="http://schemas.microsoft.com/office/drawing/2014/main" id="{ADD89138-F006-DF3F-D9C3-8B64A1454C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29955" y="2361062"/>
                <a:ext cx="118399" cy="99947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61" y="4"/>
                  </a:cxn>
                  <a:cxn ang="0">
                    <a:pos x="60" y="7"/>
                  </a:cxn>
                  <a:cxn ang="0">
                    <a:pos x="53" y="10"/>
                  </a:cxn>
                  <a:cxn ang="0">
                    <a:pos x="51" y="11"/>
                  </a:cxn>
                  <a:cxn ang="0">
                    <a:pos x="49" y="12"/>
                  </a:cxn>
                  <a:cxn ang="0">
                    <a:pos x="44" y="11"/>
                  </a:cxn>
                  <a:cxn ang="0">
                    <a:pos x="41" y="10"/>
                  </a:cxn>
                  <a:cxn ang="0">
                    <a:pos x="36" y="4"/>
                  </a:cxn>
                  <a:cxn ang="0">
                    <a:pos x="31" y="2"/>
                  </a:cxn>
                  <a:cxn ang="0">
                    <a:pos x="27" y="0"/>
                  </a:cxn>
                  <a:cxn ang="0">
                    <a:pos x="24" y="7"/>
                  </a:cxn>
                  <a:cxn ang="0">
                    <a:pos x="27" y="10"/>
                  </a:cxn>
                  <a:cxn ang="0">
                    <a:pos x="29" y="14"/>
                  </a:cxn>
                  <a:cxn ang="0">
                    <a:pos x="26" y="14"/>
                  </a:cxn>
                  <a:cxn ang="0">
                    <a:pos x="19" y="14"/>
                  </a:cxn>
                  <a:cxn ang="0">
                    <a:pos x="17" y="12"/>
                  </a:cxn>
                  <a:cxn ang="0">
                    <a:pos x="7" y="8"/>
                  </a:cxn>
                  <a:cxn ang="0">
                    <a:pos x="6" y="10"/>
                  </a:cxn>
                  <a:cxn ang="0">
                    <a:pos x="9" y="15"/>
                  </a:cxn>
                  <a:cxn ang="0">
                    <a:pos x="12" y="22"/>
                  </a:cxn>
                  <a:cxn ang="0">
                    <a:pos x="12" y="25"/>
                  </a:cxn>
                  <a:cxn ang="0">
                    <a:pos x="16" y="31"/>
                  </a:cxn>
                  <a:cxn ang="0">
                    <a:pos x="17" y="35"/>
                  </a:cxn>
                  <a:cxn ang="0">
                    <a:pos x="21" y="41"/>
                  </a:cxn>
                  <a:cxn ang="0">
                    <a:pos x="27" y="47"/>
                  </a:cxn>
                  <a:cxn ang="0">
                    <a:pos x="27" y="49"/>
                  </a:cxn>
                  <a:cxn ang="0">
                    <a:pos x="30" y="55"/>
                  </a:cxn>
                  <a:cxn ang="0">
                    <a:pos x="49" y="42"/>
                  </a:cxn>
                  <a:cxn ang="0">
                    <a:pos x="51" y="42"/>
                  </a:cxn>
                  <a:cxn ang="0">
                    <a:pos x="54" y="48"/>
                  </a:cxn>
                  <a:cxn ang="0">
                    <a:pos x="51" y="56"/>
                  </a:cxn>
                  <a:cxn ang="0">
                    <a:pos x="53" y="59"/>
                  </a:cxn>
                  <a:cxn ang="0">
                    <a:pos x="64" y="65"/>
                  </a:cxn>
                  <a:cxn ang="0">
                    <a:pos x="64" y="61"/>
                  </a:cxn>
                  <a:cxn ang="0">
                    <a:pos x="67" y="56"/>
                  </a:cxn>
                  <a:cxn ang="0">
                    <a:pos x="76" y="38"/>
                  </a:cxn>
                  <a:cxn ang="0">
                    <a:pos x="77" y="25"/>
                  </a:cxn>
                  <a:cxn ang="0">
                    <a:pos x="76" y="22"/>
                  </a:cxn>
                  <a:cxn ang="0">
                    <a:pos x="9" y="45"/>
                  </a:cxn>
                  <a:cxn ang="0">
                    <a:pos x="0" y="42"/>
                  </a:cxn>
                  <a:cxn ang="0">
                    <a:pos x="2" y="47"/>
                  </a:cxn>
                  <a:cxn ang="0">
                    <a:pos x="6" y="51"/>
                  </a:cxn>
                  <a:cxn ang="0">
                    <a:pos x="9" y="52"/>
                  </a:cxn>
                  <a:cxn ang="0">
                    <a:pos x="10" y="55"/>
                  </a:cxn>
                  <a:cxn ang="0">
                    <a:pos x="17" y="56"/>
                  </a:cxn>
                  <a:cxn ang="0">
                    <a:pos x="19" y="56"/>
                  </a:cxn>
                  <a:cxn ang="0">
                    <a:pos x="16" y="48"/>
                  </a:cxn>
                  <a:cxn ang="0">
                    <a:pos x="13" y="47"/>
                  </a:cxn>
                  <a:cxn ang="0">
                    <a:pos x="9" y="45"/>
                  </a:cxn>
                </a:cxnLst>
                <a:rect l="0" t="0" r="r" b="b"/>
                <a:pathLst>
                  <a:path w="77" h="65">
                    <a:moveTo>
                      <a:pt x="76" y="22"/>
                    </a:moveTo>
                    <a:lnTo>
                      <a:pt x="76" y="22"/>
                    </a:lnTo>
                    <a:lnTo>
                      <a:pt x="70" y="1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0" y="7"/>
                    </a:lnTo>
                    <a:lnTo>
                      <a:pt x="56" y="8"/>
                    </a:lnTo>
                    <a:lnTo>
                      <a:pt x="53" y="10"/>
                    </a:lnTo>
                    <a:lnTo>
                      <a:pt x="51" y="11"/>
                    </a:lnTo>
                    <a:lnTo>
                      <a:pt x="51" y="11"/>
                    </a:lnTo>
                    <a:lnTo>
                      <a:pt x="50" y="12"/>
                    </a:lnTo>
                    <a:lnTo>
                      <a:pt x="49" y="12"/>
                    </a:lnTo>
                    <a:lnTo>
                      <a:pt x="46" y="11"/>
                    </a:lnTo>
                    <a:lnTo>
                      <a:pt x="44" y="11"/>
                    </a:lnTo>
                    <a:lnTo>
                      <a:pt x="44" y="11"/>
                    </a:lnTo>
                    <a:lnTo>
                      <a:pt x="41" y="10"/>
                    </a:lnTo>
                    <a:lnTo>
                      <a:pt x="39" y="7"/>
                    </a:lnTo>
                    <a:lnTo>
                      <a:pt x="36" y="4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7" y="10"/>
                    </a:lnTo>
                    <a:lnTo>
                      <a:pt x="29" y="11"/>
                    </a:lnTo>
                    <a:lnTo>
                      <a:pt x="29" y="14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3" y="15"/>
                    </a:lnTo>
                    <a:lnTo>
                      <a:pt x="19" y="14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6" y="11"/>
                    </a:lnTo>
                    <a:lnTo>
                      <a:pt x="9" y="15"/>
                    </a:lnTo>
                    <a:lnTo>
                      <a:pt x="10" y="18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2" y="25"/>
                    </a:lnTo>
                    <a:lnTo>
                      <a:pt x="13" y="28"/>
                    </a:lnTo>
                    <a:lnTo>
                      <a:pt x="16" y="31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9" y="38"/>
                    </a:lnTo>
                    <a:lnTo>
                      <a:pt x="21" y="41"/>
                    </a:lnTo>
                    <a:lnTo>
                      <a:pt x="24" y="44"/>
                    </a:lnTo>
                    <a:lnTo>
                      <a:pt x="27" y="47"/>
                    </a:lnTo>
                    <a:lnTo>
                      <a:pt x="27" y="47"/>
                    </a:lnTo>
                    <a:lnTo>
                      <a:pt x="27" y="49"/>
                    </a:lnTo>
                    <a:lnTo>
                      <a:pt x="30" y="55"/>
                    </a:lnTo>
                    <a:lnTo>
                      <a:pt x="30" y="55"/>
                    </a:lnTo>
                    <a:lnTo>
                      <a:pt x="40" y="48"/>
                    </a:lnTo>
                    <a:lnTo>
                      <a:pt x="49" y="42"/>
                    </a:lnTo>
                    <a:lnTo>
                      <a:pt x="49" y="42"/>
                    </a:lnTo>
                    <a:lnTo>
                      <a:pt x="51" y="42"/>
                    </a:lnTo>
                    <a:lnTo>
                      <a:pt x="53" y="42"/>
                    </a:lnTo>
                    <a:lnTo>
                      <a:pt x="54" y="48"/>
                    </a:lnTo>
                    <a:lnTo>
                      <a:pt x="53" y="54"/>
                    </a:lnTo>
                    <a:lnTo>
                      <a:pt x="51" y="56"/>
                    </a:lnTo>
                    <a:lnTo>
                      <a:pt x="51" y="56"/>
                    </a:lnTo>
                    <a:lnTo>
                      <a:pt x="53" y="59"/>
                    </a:lnTo>
                    <a:lnTo>
                      <a:pt x="56" y="61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64" y="61"/>
                    </a:lnTo>
                    <a:lnTo>
                      <a:pt x="67" y="56"/>
                    </a:lnTo>
                    <a:lnTo>
                      <a:pt x="67" y="56"/>
                    </a:lnTo>
                    <a:lnTo>
                      <a:pt x="71" y="48"/>
                    </a:lnTo>
                    <a:lnTo>
                      <a:pt x="76" y="38"/>
                    </a:lnTo>
                    <a:lnTo>
                      <a:pt x="77" y="29"/>
                    </a:lnTo>
                    <a:lnTo>
                      <a:pt x="77" y="25"/>
                    </a:lnTo>
                    <a:lnTo>
                      <a:pt x="76" y="22"/>
                    </a:lnTo>
                    <a:lnTo>
                      <a:pt x="76" y="22"/>
                    </a:lnTo>
                    <a:close/>
                    <a:moveTo>
                      <a:pt x="9" y="45"/>
                    </a:moveTo>
                    <a:lnTo>
                      <a:pt x="9" y="45"/>
                    </a:lnTo>
                    <a:lnTo>
                      <a:pt x="4" y="44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2" y="47"/>
                    </a:lnTo>
                    <a:lnTo>
                      <a:pt x="3" y="48"/>
                    </a:lnTo>
                    <a:lnTo>
                      <a:pt x="6" y="51"/>
                    </a:lnTo>
                    <a:lnTo>
                      <a:pt x="6" y="51"/>
                    </a:lnTo>
                    <a:lnTo>
                      <a:pt x="9" y="52"/>
                    </a:lnTo>
                    <a:lnTo>
                      <a:pt x="9" y="54"/>
                    </a:lnTo>
                    <a:lnTo>
                      <a:pt x="10" y="55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9" y="56"/>
                    </a:lnTo>
                    <a:lnTo>
                      <a:pt x="19" y="56"/>
                    </a:lnTo>
                    <a:lnTo>
                      <a:pt x="19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3" y="47"/>
                    </a:lnTo>
                    <a:lnTo>
                      <a:pt x="12" y="45"/>
                    </a:lnTo>
                    <a:lnTo>
                      <a:pt x="9" y="45"/>
                    </a:lnTo>
                    <a:lnTo>
                      <a:pt x="9" y="45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102" name="Montenegro">
                <a:extLst>
                  <a:ext uri="{FF2B5EF4-FFF2-40B4-BE49-F238E27FC236}">
                    <a16:creationId xmlns:a16="http://schemas.microsoft.com/office/drawing/2014/main" id="{D418F827-DD31-2990-E417-297072343A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4144" y="2314934"/>
                <a:ext cx="29215" cy="3844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7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2" y="25"/>
                  </a:cxn>
                  <a:cxn ang="0">
                    <a:pos x="12" y="25"/>
                  </a:cxn>
                  <a:cxn ang="0">
                    <a:pos x="12" y="25"/>
                  </a:cxn>
                  <a:cxn ang="0">
                    <a:pos x="12" y="25"/>
                  </a:cxn>
                  <a:cxn ang="0">
                    <a:pos x="15" y="18"/>
                  </a:cxn>
                  <a:cxn ang="0">
                    <a:pos x="18" y="15"/>
                  </a:cxn>
                  <a:cxn ang="0">
                    <a:pos x="19" y="14"/>
                  </a:cxn>
                  <a:cxn ang="0">
                    <a:pos x="19" y="14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9" h="25">
                    <a:moveTo>
                      <a:pt x="6" y="0"/>
                    </a:moveTo>
                    <a:lnTo>
                      <a:pt x="6" y="0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5" y="18"/>
                    </a:lnTo>
                    <a:lnTo>
                      <a:pt x="18" y="15"/>
                    </a:lnTo>
                    <a:lnTo>
                      <a:pt x="19" y="14"/>
                    </a:lnTo>
                    <a:lnTo>
                      <a:pt x="19" y="14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5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103" name="Greenland">
                <a:extLst>
                  <a:ext uri="{FF2B5EF4-FFF2-40B4-BE49-F238E27FC236}">
                    <a16:creationId xmlns:a16="http://schemas.microsoft.com/office/drawing/2014/main" id="{765F5BC3-C5FC-66CD-8CE1-F50C815747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26883" y="638901"/>
                <a:ext cx="1509968" cy="1124018"/>
              </a:xfrm>
              <a:custGeom>
                <a:avLst/>
                <a:gdLst/>
                <a:ahLst/>
                <a:cxnLst>
                  <a:cxn ang="0">
                    <a:pos x="862" y="84"/>
                  </a:cxn>
                  <a:cxn ang="0">
                    <a:pos x="790" y="117"/>
                  </a:cxn>
                  <a:cxn ang="0">
                    <a:pos x="793" y="67"/>
                  </a:cxn>
                  <a:cxn ang="0">
                    <a:pos x="767" y="68"/>
                  </a:cxn>
                  <a:cxn ang="0">
                    <a:pos x="690" y="61"/>
                  </a:cxn>
                  <a:cxn ang="0">
                    <a:pos x="820" y="33"/>
                  </a:cxn>
                  <a:cxn ang="0">
                    <a:pos x="756" y="10"/>
                  </a:cxn>
                  <a:cxn ang="0">
                    <a:pos x="574" y="6"/>
                  </a:cxn>
                  <a:cxn ang="0">
                    <a:pos x="545" y="14"/>
                  </a:cxn>
                  <a:cxn ang="0">
                    <a:pos x="426" y="20"/>
                  </a:cxn>
                  <a:cxn ang="0">
                    <a:pos x="421" y="50"/>
                  </a:cxn>
                  <a:cxn ang="0">
                    <a:pos x="397" y="53"/>
                  </a:cxn>
                  <a:cxn ang="0">
                    <a:pos x="370" y="67"/>
                  </a:cxn>
                  <a:cxn ang="0">
                    <a:pos x="320" y="70"/>
                  </a:cxn>
                  <a:cxn ang="0">
                    <a:pos x="289" y="48"/>
                  </a:cxn>
                  <a:cxn ang="0">
                    <a:pos x="224" y="71"/>
                  </a:cxn>
                  <a:cxn ang="0">
                    <a:pos x="177" y="98"/>
                  </a:cxn>
                  <a:cxn ang="0">
                    <a:pos x="116" y="138"/>
                  </a:cxn>
                  <a:cxn ang="0">
                    <a:pos x="62" y="178"/>
                  </a:cxn>
                  <a:cxn ang="0">
                    <a:pos x="30" y="216"/>
                  </a:cxn>
                  <a:cxn ang="0">
                    <a:pos x="106" y="233"/>
                  </a:cxn>
                  <a:cxn ang="0">
                    <a:pos x="26" y="248"/>
                  </a:cxn>
                  <a:cxn ang="0">
                    <a:pos x="91" y="282"/>
                  </a:cxn>
                  <a:cxn ang="0">
                    <a:pos x="134" y="272"/>
                  </a:cxn>
                  <a:cxn ang="0">
                    <a:pos x="231" y="296"/>
                  </a:cxn>
                  <a:cxn ang="0">
                    <a:pos x="275" y="357"/>
                  </a:cxn>
                  <a:cxn ang="0">
                    <a:pos x="281" y="403"/>
                  </a:cxn>
                  <a:cxn ang="0">
                    <a:pos x="316" y="415"/>
                  </a:cxn>
                  <a:cxn ang="0">
                    <a:pos x="342" y="450"/>
                  </a:cxn>
                  <a:cxn ang="0">
                    <a:pos x="353" y="471"/>
                  </a:cxn>
                  <a:cxn ang="0">
                    <a:pos x="320" y="512"/>
                  </a:cxn>
                  <a:cxn ang="0">
                    <a:pos x="322" y="558"/>
                  </a:cxn>
                  <a:cxn ang="0">
                    <a:pos x="335" y="619"/>
                  </a:cxn>
                  <a:cxn ang="0">
                    <a:pos x="363" y="653"/>
                  </a:cxn>
                  <a:cxn ang="0">
                    <a:pos x="409" y="708"/>
                  </a:cxn>
                  <a:cxn ang="0">
                    <a:pos x="474" y="730"/>
                  </a:cxn>
                  <a:cxn ang="0">
                    <a:pos x="490" y="669"/>
                  </a:cxn>
                  <a:cxn ang="0">
                    <a:pos x="514" y="640"/>
                  </a:cxn>
                  <a:cxn ang="0">
                    <a:pos x="520" y="607"/>
                  </a:cxn>
                  <a:cxn ang="0">
                    <a:pos x="547" y="588"/>
                  </a:cxn>
                  <a:cxn ang="0">
                    <a:pos x="571" y="582"/>
                  </a:cxn>
                  <a:cxn ang="0">
                    <a:pos x="656" y="528"/>
                  </a:cxn>
                  <a:cxn ang="0">
                    <a:pos x="699" y="512"/>
                  </a:cxn>
                  <a:cxn ang="0">
                    <a:pos x="823" y="461"/>
                  </a:cxn>
                  <a:cxn ang="0">
                    <a:pos x="754" y="451"/>
                  </a:cxn>
                  <a:cxn ang="0">
                    <a:pos x="801" y="452"/>
                  </a:cxn>
                  <a:cxn ang="0">
                    <a:pos x="787" y="398"/>
                  </a:cxn>
                  <a:cxn ang="0">
                    <a:pos x="820" y="377"/>
                  </a:cxn>
                  <a:cxn ang="0">
                    <a:pos x="786" y="366"/>
                  </a:cxn>
                  <a:cxn ang="0">
                    <a:pos x="847" y="360"/>
                  </a:cxn>
                  <a:cxn ang="0">
                    <a:pos x="870" y="327"/>
                  </a:cxn>
                  <a:cxn ang="0">
                    <a:pos x="865" y="303"/>
                  </a:cxn>
                  <a:cxn ang="0">
                    <a:pos x="825" y="263"/>
                  </a:cxn>
                  <a:cxn ang="0">
                    <a:pos x="882" y="252"/>
                  </a:cxn>
                  <a:cxn ang="0">
                    <a:pos x="845" y="226"/>
                  </a:cxn>
                  <a:cxn ang="0">
                    <a:pos x="827" y="223"/>
                  </a:cxn>
                  <a:cxn ang="0">
                    <a:pos x="858" y="174"/>
                  </a:cxn>
                  <a:cxn ang="0">
                    <a:pos x="877" y="138"/>
                  </a:cxn>
                  <a:cxn ang="0">
                    <a:pos x="912" y="127"/>
                  </a:cxn>
                  <a:cxn ang="0">
                    <a:pos x="925" y="108"/>
                  </a:cxn>
                  <a:cxn ang="0">
                    <a:pos x="928" y="67"/>
                  </a:cxn>
                  <a:cxn ang="0">
                    <a:pos x="292" y="462"/>
                  </a:cxn>
                  <a:cxn ang="0">
                    <a:pos x="336" y="479"/>
                  </a:cxn>
                </a:cxnLst>
                <a:rect l="0" t="0" r="r" b="b"/>
                <a:pathLst>
                  <a:path w="982" h="731">
                    <a:moveTo>
                      <a:pt x="928" y="67"/>
                    </a:moveTo>
                    <a:lnTo>
                      <a:pt x="928" y="67"/>
                    </a:lnTo>
                    <a:lnTo>
                      <a:pt x="915" y="67"/>
                    </a:lnTo>
                    <a:lnTo>
                      <a:pt x="905" y="70"/>
                    </a:lnTo>
                    <a:lnTo>
                      <a:pt x="901" y="71"/>
                    </a:lnTo>
                    <a:lnTo>
                      <a:pt x="898" y="74"/>
                    </a:lnTo>
                    <a:lnTo>
                      <a:pt x="895" y="77"/>
                    </a:lnTo>
                    <a:lnTo>
                      <a:pt x="895" y="81"/>
                    </a:lnTo>
                    <a:lnTo>
                      <a:pt x="895" y="81"/>
                    </a:lnTo>
                    <a:lnTo>
                      <a:pt x="894" y="85"/>
                    </a:lnTo>
                    <a:lnTo>
                      <a:pt x="891" y="87"/>
                    </a:lnTo>
                    <a:lnTo>
                      <a:pt x="887" y="87"/>
                    </a:lnTo>
                    <a:lnTo>
                      <a:pt x="881" y="85"/>
                    </a:lnTo>
                    <a:lnTo>
                      <a:pt x="871" y="83"/>
                    </a:lnTo>
                    <a:lnTo>
                      <a:pt x="865" y="83"/>
                    </a:lnTo>
                    <a:lnTo>
                      <a:pt x="862" y="84"/>
                    </a:lnTo>
                    <a:lnTo>
                      <a:pt x="862" y="84"/>
                    </a:lnTo>
                    <a:lnTo>
                      <a:pt x="858" y="84"/>
                    </a:lnTo>
                    <a:lnTo>
                      <a:pt x="857" y="84"/>
                    </a:lnTo>
                    <a:lnTo>
                      <a:pt x="855" y="81"/>
                    </a:lnTo>
                    <a:lnTo>
                      <a:pt x="853" y="78"/>
                    </a:lnTo>
                    <a:lnTo>
                      <a:pt x="851" y="77"/>
                    </a:lnTo>
                    <a:lnTo>
                      <a:pt x="848" y="78"/>
                    </a:lnTo>
                    <a:lnTo>
                      <a:pt x="848" y="78"/>
                    </a:lnTo>
                    <a:lnTo>
                      <a:pt x="840" y="83"/>
                    </a:lnTo>
                    <a:lnTo>
                      <a:pt x="833" y="88"/>
                    </a:lnTo>
                    <a:lnTo>
                      <a:pt x="824" y="94"/>
                    </a:lnTo>
                    <a:lnTo>
                      <a:pt x="817" y="100"/>
                    </a:lnTo>
                    <a:lnTo>
                      <a:pt x="817" y="100"/>
                    </a:lnTo>
                    <a:lnTo>
                      <a:pt x="808" y="104"/>
                    </a:lnTo>
                    <a:lnTo>
                      <a:pt x="801" y="110"/>
                    </a:lnTo>
                    <a:lnTo>
                      <a:pt x="794" y="114"/>
                    </a:lnTo>
                    <a:lnTo>
                      <a:pt x="790" y="117"/>
                    </a:lnTo>
                    <a:lnTo>
                      <a:pt x="790" y="117"/>
                    </a:lnTo>
                    <a:lnTo>
                      <a:pt x="788" y="115"/>
                    </a:lnTo>
                    <a:lnTo>
                      <a:pt x="788" y="114"/>
                    </a:lnTo>
                    <a:lnTo>
                      <a:pt x="796" y="105"/>
                    </a:lnTo>
                    <a:lnTo>
                      <a:pt x="816" y="84"/>
                    </a:lnTo>
                    <a:lnTo>
                      <a:pt x="816" y="84"/>
                    </a:lnTo>
                    <a:lnTo>
                      <a:pt x="820" y="80"/>
                    </a:lnTo>
                    <a:lnTo>
                      <a:pt x="821" y="75"/>
                    </a:lnTo>
                    <a:lnTo>
                      <a:pt x="821" y="71"/>
                    </a:lnTo>
                    <a:lnTo>
                      <a:pt x="821" y="67"/>
                    </a:lnTo>
                    <a:lnTo>
                      <a:pt x="818" y="64"/>
                    </a:lnTo>
                    <a:lnTo>
                      <a:pt x="816" y="61"/>
                    </a:lnTo>
                    <a:lnTo>
                      <a:pt x="811" y="60"/>
                    </a:lnTo>
                    <a:lnTo>
                      <a:pt x="806" y="60"/>
                    </a:lnTo>
                    <a:lnTo>
                      <a:pt x="806" y="60"/>
                    </a:lnTo>
                    <a:lnTo>
                      <a:pt x="801" y="61"/>
                    </a:lnTo>
                    <a:lnTo>
                      <a:pt x="797" y="63"/>
                    </a:lnTo>
                    <a:lnTo>
                      <a:pt x="793" y="67"/>
                    </a:lnTo>
                    <a:lnTo>
                      <a:pt x="790" y="70"/>
                    </a:lnTo>
                    <a:lnTo>
                      <a:pt x="788" y="73"/>
                    </a:lnTo>
                    <a:lnTo>
                      <a:pt x="786" y="73"/>
                    </a:lnTo>
                    <a:lnTo>
                      <a:pt x="786" y="73"/>
                    </a:lnTo>
                    <a:lnTo>
                      <a:pt x="774" y="77"/>
                    </a:lnTo>
                    <a:lnTo>
                      <a:pt x="757" y="84"/>
                    </a:lnTo>
                    <a:lnTo>
                      <a:pt x="742" y="90"/>
                    </a:lnTo>
                    <a:lnTo>
                      <a:pt x="737" y="90"/>
                    </a:lnTo>
                    <a:lnTo>
                      <a:pt x="734" y="90"/>
                    </a:lnTo>
                    <a:lnTo>
                      <a:pt x="734" y="90"/>
                    </a:lnTo>
                    <a:lnTo>
                      <a:pt x="734" y="90"/>
                    </a:lnTo>
                    <a:lnTo>
                      <a:pt x="734" y="87"/>
                    </a:lnTo>
                    <a:lnTo>
                      <a:pt x="739" y="84"/>
                    </a:lnTo>
                    <a:lnTo>
                      <a:pt x="750" y="78"/>
                    </a:lnTo>
                    <a:lnTo>
                      <a:pt x="761" y="73"/>
                    </a:lnTo>
                    <a:lnTo>
                      <a:pt x="766" y="70"/>
                    </a:lnTo>
                    <a:lnTo>
                      <a:pt x="767" y="68"/>
                    </a:lnTo>
                    <a:lnTo>
                      <a:pt x="767" y="68"/>
                    </a:lnTo>
                    <a:lnTo>
                      <a:pt x="766" y="67"/>
                    </a:lnTo>
                    <a:lnTo>
                      <a:pt x="760" y="65"/>
                    </a:lnTo>
                    <a:lnTo>
                      <a:pt x="742" y="64"/>
                    </a:lnTo>
                    <a:lnTo>
                      <a:pt x="722" y="65"/>
                    </a:lnTo>
                    <a:lnTo>
                      <a:pt x="703" y="67"/>
                    </a:lnTo>
                    <a:lnTo>
                      <a:pt x="703" y="67"/>
                    </a:lnTo>
                    <a:lnTo>
                      <a:pt x="686" y="70"/>
                    </a:lnTo>
                    <a:lnTo>
                      <a:pt x="668" y="74"/>
                    </a:lnTo>
                    <a:lnTo>
                      <a:pt x="653" y="77"/>
                    </a:lnTo>
                    <a:lnTo>
                      <a:pt x="649" y="77"/>
                    </a:lnTo>
                    <a:lnTo>
                      <a:pt x="648" y="75"/>
                    </a:lnTo>
                    <a:lnTo>
                      <a:pt x="648" y="75"/>
                    </a:lnTo>
                    <a:lnTo>
                      <a:pt x="649" y="73"/>
                    </a:lnTo>
                    <a:lnTo>
                      <a:pt x="653" y="70"/>
                    </a:lnTo>
                    <a:lnTo>
                      <a:pt x="670" y="65"/>
                    </a:lnTo>
                    <a:lnTo>
                      <a:pt x="690" y="61"/>
                    </a:lnTo>
                    <a:lnTo>
                      <a:pt x="709" y="58"/>
                    </a:lnTo>
                    <a:lnTo>
                      <a:pt x="709" y="58"/>
                    </a:lnTo>
                    <a:lnTo>
                      <a:pt x="727" y="58"/>
                    </a:lnTo>
                    <a:lnTo>
                      <a:pt x="749" y="58"/>
                    </a:lnTo>
                    <a:lnTo>
                      <a:pt x="769" y="57"/>
                    </a:lnTo>
                    <a:lnTo>
                      <a:pt x="777" y="55"/>
                    </a:lnTo>
                    <a:lnTo>
                      <a:pt x="784" y="54"/>
                    </a:lnTo>
                    <a:lnTo>
                      <a:pt x="784" y="54"/>
                    </a:lnTo>
                    <a:lnTo>
                      <a:pt x="797" y="50"/>
                    </a:lnTo>
                    <a:lnTo>
                      <a:pt x="811" y="47"/>
                    </a:lnTo>
                    <a:lnTo>
                      <a:pt x="823" y="44"/>
                    </a:lnTo>
                    <a:lnTo>
                      <a:pt x="825" y="43"/>
                    </a:lnTo>
                    <a:lnTo>
                      <a:pt x="828" y="41"/>
                    </a:lnTo>
                    <a:lnTo>
                      <a:pt x="828" y="41"/>
                    </a:lnTo>
                    <a:lnTo>
                      <a:pt x="828" y="38"/>
                    </a:lnTo>
                    <a:lnTo>
                      <a:pt x="827" y="37"/>
                    </a:lnTo>
                    <a:lnTo>
                      <a:pt x="820" y="33"/>
                    </a:lnTo>
                    <a:lnTo>
                      <a:pt x="808" y="30"/>
                    </a:lnTo>
                    <a:lnTo>
                      <a:pt x="798" y="30"/>
                    </a:lnTo>
                    <a:lnTo>
                      <a:pt x="798" y="30"/>
                    </a:lnTo>
                    <a:lnTo>
                      <a:pt x="790" y="30"/>
                    </a:lnTo>
                    <a:lnTo>
                      <a:pt x="783" y="28"/>
                    </a:lnTo>
                    <a:lnTo>
                      <a:pt x="779" y="26"/>
                    </a:lnTo>
                    <a:lnTo>
                      <a:pt x="777" y="24"/>
                    </a:lnTo>
                    <a:lnTo>
                      <a:pt x="777" y="23"/>
                    </a:lnTo>
                    <a:lnTo>
                      <a:pt x="777" y="23"/>
                    </a:lnTo>
                    <a:lnTo>
                      <a:pt x="777" y="21"/>
                    </a:lnTo>
                    <a:lnTo>
                      <a:pt x="774" y="18"/>
                    </a:lnTo>
                    <a:lnTo>
                      <a:pt x="769" y="17"/>
                    </a:lnTo>
                    <a:lnTo>
                      <a:pt x="761" y="14"/>
                    </a:lnTo>
                    <a:lnTo>
                      <a:pt x="759" y="13"/>
                    </a:lnTo>
                    <a:lnTo>
                      <a:pt x="757" y="11"/>
                    </a:lnTo>
                    <a:lnTo>
                      <a:pt x="757" y="11"/>
                    </a:lnTo>
                    <a:lnTo>
                      <a:pt x="756" y="10"/>
                    </a:lnTo>
                    <a:lnTo>
                      <a:pt x="750" y="9"/>
                    </a:lnTo>
                    <a:lnTo>
                      <a:pt x="737" y="9"/>
                    </a:lnTo>
                    <a:lnTo>
                      <a:pt x="723" y="9"/>
                    </a:lnTo>
                    <a:lnTo>
                      <a:pt x="716" y="7"/>
                    </a:lnTo>
                    <a:lnTo>
                      <a:pt x="713" y="6"/>
                    </a:lnTo>
                    <a:lnTo>
                      <a:pt x="713" y="6"/>
                    </a:lnTo>
                    <a:lnTo>
                      <a:pt x="705" y="3"/>
                    </a:lnTo>
                    <a:lnTo>
                      <a:pt x="692" y="0"/>
                    </a:lnTo>
                    <a:lnTo>
                      <a:pt x="678" y="0"/>
                    </a:lnTo>
                    <a:lnTo>
                      <a:pt x="663" y="0"/>
                    </a:lnTo>
                    <a:lnTo>
                      <a:pt x="663" y="0"/>
                    </a:lnTo>
                    <a:lnTo>
                      <a:pt x="626" y="1"/>
                    </a:lnTo>
                    <a:lnTo>
                      <a:pt x="596" y="1"/>
                    </a:lnTo>
                    <a:lnTo>
                      <a:pt x="596" y="1"/>
                    </a:lnTo>
                    <a:lnTo>
                      <a:pt x="585" y="4"/>
                    </a:lnTo>
                    <a:lnTo>
                      <a:pt x="579" y="6"/>
                    </a:lnTo>
                    <a:lnTo>
                      <a:pt x="574" y="6"/>
                    </a:lnTo>
                    <a:lnTo>
                      <a:pt x="574" y="6"/>
                    </a:lnTo>
                    <a:lnTo>
                      <a:pt x="568" y="6"/>
                    </a:lnTo>
                    <a:lnTo>
                      <a:pt x="561" y="7"/>
                    </a:lnTo>
                    <a:lnTo>
                      <a:pt x="558" y="10"/>
                    </a:lnTo>
                    <a:lnTo>
                      <a:pt x="557" y="11"/>
                    </a:lnTo>
                    <a:lnTo>
                      <a:pt x="558" y="13"/>
                    </a:lnTo>
                    <a:lnTo>
                      <a:pt x="558" y="13"/>
                    </a:lnTo>
                    <a:lnTo>
                      <a:pt x="561" y="17"/>
                    </a:lnTo>
                    <a:lnTo>
                      <a:pt x="559" y="18"/>
                    </a:lnTo>
                    <a:lnTo>
                      <a:pt x="558" y="21"/>
                    </a:lnTo>
                    <a:lnTo>
                      <a:pt x="555" y="23"/>
                    </a:lnTo>
                    <a:lnTo>
                      <a:pt x="549" y="23"/>
                    </a:lnTo>
                    <a:lnTo>
                      <a:pt x="547" y="21"/>
                    </a:lnTo>
                    <a:lnTo>
                      <a:pt x="547" y="20"/>
                    </a:lnTo>
                    <a:lnTo>
                      <a:pt x="547" y="20"/>
                    </a:lnTo>
                    <a:lnTo>
                      <a:pt x="547" y="17"/>
                    </a:lnTo>
                    <a:lnTo>
                      <a:pt x="545" y="14"/>
                    </a:lnTo>
                    <a:lnTo>
                      <a:pt x="538" y="13"/>
                    </a:lnTo>
                    <a:lnTo>
                      <a:pt x="530" y="11"/>
                    </a:lnTo>
                    <a:lnTo>
                      <a:pt x="525" y="13"/>
                    </a:lnTo>
                    <a:lnTo>
                      <a:pt x="522" y="14"/>
                    </a:lnTo>
                    <a:lnTo>
                      <a:pt x="522" y="14"/>
                    </a:lnTo>
                    <a:lnTo>
                      <a:pt x="518" y="16"/>
                    </a:lnTo>
                    <a:lnTo>
                      <a:pt x="513" y="16"/>
                    </a:lnTo>
                    <a:lnTo>
                      <a:pt x="500" y="14"/>
                    </a:lnTo>
                    <a:lnTo>
                      <a:pt x="487" y="13"/>
                    </a:lnTo>
                    <a:lnTo>
                      <a:pt x="481" y="13"/>
                    </a:lnTo>
                    <a:lnTo>
                      <a:pt x="478" y="14"/>
                    </a:lnTo>
                    <a:lnTo>
                      <a:pt x="478" y="14"/>
                    </a:lnTo>
                    <a:lnTo>
                      <a:pt x="476" y="16"/>
                    </a:lnTo>
                    <a:lnTo>
                      <a:pt x="470" y="17"/>
                    </a:lnTo>
                    <a:lnTo>
                      <a:pt x="454" y="18"/>
                    </a:lnTo>
                    <a:lnTo>
                      <a:pt x="437" y="20"/>
                    </a:lnTo>
                    <a:lnTo>
                      <a:pt x="426" y="20"/>
                    </a:lnTo>
                    <a:lnTo>
                      <a:pt x="426" y="20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30" y="27"/>
                    </a:lnTo>
                    <a:lnTo>
                      <a:pt x="439" y="31"/>
                    </a:lnTo>
                    <a:lnTo>
                      <a:pt x="441" y="33"/>
                    </a:lnTo>
                    <a:lnTo>
                      <a:pt x="441" y="36"/>
                    </a:lnTo>
                    <a:lnTo>
                      <a:pt x="441" y="36"/>
                    </a:lnTo>
                    <a:lnTo>
                      <a:pt x="440" y="37"/>
                    </a:lnTo>
                    <a:lnTo>
                      <a:pt x="436" y="37"/>
                    </a:lnTo>
                    <a:lnTo>
                      <a:pt x="424" y="38"/>
                    </a:lnTo>
                    <a:lnTo>
                      <a:pt x="414" y="40"/>
                    </a:lnTo>
                    <a:lnTo>
                      <a:pt x="413" y="41"/>
                    </a:lnTo>
                    <a:lnTo>
                      <a:pt x="413" y="44"/>
                    </a:lnTo>
                    <a:lnTo>
                      <a:pt x="413" y="44"/>
                    </a:lnTo>
                    <a:lnTo>
                      <a:pt x="417" y="47"/>
                    </a:lnTo>
                    <a:lnTo>
                      <a:pt x="421" y="50"/>
                    </a:lnTo>
                    <a:lnTo>
                      <a:pt x="433" y="55"/>
                    </a:lnTo>
                    <a:lnTo>
                      <a:pt x="444" y="61"/>
                    </a:lnTo>
                    <a:lnTo>
                      <a:pt x="454" y="70"/>
                    </a:lnTo>
                    <a:lnTo>
                      <a:pt x="454" y="70"/>
                    </a:lnTo>
                    <a:lnTo>
                      <a:pt x="457" y="73"/>
                    </a:lnTo>
                    <a:lnTo>
                      <a:pt x="457" y="74"/>
                    </a:lnTo>
                    <a:lnTo>
                      <a:pt x="456" y="75"/>
                    </a:lnTo>
                    <a:lnTo>
                      <a:pt x="453" y="74"/>
                    </a:lnTo>
                    <a:lnTo>
                      <a:pt x="443" y="71"/>
                    </a:lnTo>
                    <a:lnTo>
                      <a:pt x="433" y="65"/>
                    </a:lnTo>
                    <a:lnTo>
                      <a:pt x="433" y="65"/>
                    </a:lnTo>
                    <a:lnTo>
                      <a:pt x="429" y="63"/>
                    </a:lnTo>
                    <a:lnTo>
                      <a:pt x="423" y="61"/>
                    </a:lnTo>
                    <a:lnTo>
                      <a:pt x="413" y="58"/>
                    </a:lnTo>
                    <a:lnTo>
                      <a:pt x="404" y="57"/>
                    </a:lnTo>
                    <a:lnTo>
                      <a:pt x="400" y="54"/>
                    </a:lnTo>
                    <a:lnTo>
                      <a:pt x="397" y="53"/>
                    </a:lnTo>
                    <a:lnTo>
                      <a:pt x="397" y="53"/>
                    </a:lnTo>
                    <a:lnTo>
                      <a:pt x="394" y="50"/>
                    </a:lnTo>
                    <a:lnTo>
                      <a:pt x="389" y="47"/>
                    </a:lnTo>
                    <a:lnTo>
                      <a:pt x="376" y="43"/>
                    </a:lnTo>
                    <a:lnTo>
                      <a:pt x="363" y="41"/>
                    </a:lnTo>
                    <a:lnTo>
                      <a:pt x="357" y="41"/>
                    </a:lnTo>
                    <a:lnTo>
                      <a:pt x="355" y="43"/>
                    </a:lnTo>
                    <a:lnTo>
                      <a:pt x="355" y="43"/>
                    </a:lnTo>
                    <a:lnTo>
                      <a:pt x="353" y="46"/>
                    </a:lnTo>
                    <a:lnTo>
                      <a:pt x="353" y="47"/>
                    </a:lnTo>
                    <a:lnTo>
                      <a:pt x="360" y="54"/>
                    </a:lnTo>
                    <a:lnTo>
                      <a:pt x="370" y="60"/>
                    </a:lnTo>
                    <a:lnTo>
                      <a:pt x="373" y="63"/>
                    </a:lnTo>
                    <a:lnTo>
                      <a:pt x="375" y="65"/>
                    </a:lnTo>
                    <a:lnTo>
                      <a:pt x="375" y="65"/>
                    </a:lnTo>
                    <a:lnTo>
                      <a:pt x="373" y="67"/>
                    </a:lnTo>
                    <a:lnTo>
                      <a:pt x="370" y="67"/>
                    </a:lnTo>
                    <a:lnTo>
                      <a:pt x="365" y="67"/>
                    </a:lnTo>
                    <a:lnTo>
                      <a:pt x="356" y="65"/>
                    </a:lnTo>
                    <a:lnTo>
                      <a:pt x="352" y="65"/>
                    </a:lnTo>
                    <a:lnTo>
                      <a:pt x="352" y="65"/>
                    </a:lnTo>
                    <a:lnTo>
                      <a:pt x="350" y="65"/>
                    </a:lnTo>
                    <a:lnTo>
                      <a:pt x="347" y="64"/>
                    </a:lnTo>
                    <a:lnTo>
                      <a:pt x="339" y="58"/>
                    </a:lnTo>
                    <a:lnTo>
                      <a:pt x="330" y="53"/>
                    </a:lnTo>
                    <a:lnTo>
                      <a:pt x="326" y="50"/>
                    </a:lnTo>
                    <a:lnTo>
                      <a:pt x="322" y="50"/>
                    </a:lnTo>
                    <a:lnTo>
                      <a:pt x="322" y="50"/>
                    </a:lnTo>
                    <a:lnTo>
                      <a:pt x="319" y="50"/>
                    </a:lnTo>
                    <a:lnTo>
                      <a:pt x="318" y="51"/>
                    </a:lnTo>
                    <a:lnTo>
                      <a:pt x="318" y="55"/>
                    </a:lnTo>
                    <a:lnTo>
                      <a:pt x="319" y="61"/>
                    </a:lnTo>
                    <a:lnTo>
                      <a:pt x="320" y="70"/>
                    </a:lnTo>
                    <a:lnTo>
                      <a:pt x="320" y="70"/>
                    </a:lnTo>
                    <a:lnTo>
                      <a:pt x="320" y="74"/>
                    </a:lnTo>
                    <a:lnTo>
                      <a:pt x="318" y="78"/>
                    </a:lnTo>
                    <a:lnTo>
                      <a:pt x="312" y="83"/>
                    </a:lnTo>
                    <a:lnTo>
                      <a:pt x="308" y="84"/>
                    </a:lnTo>
                    <a:lnTo>
                      <a:pt x="306" y="84"/>
                    </a:lnTo>
                    <a:lnTo>
                      <a:pt x="308" y="81"/>
                    </a:lnTo>
                    <a:lnTo>
                      <a:pt x="308" y="81"/>
                    </a:lnTo>
                    <a:lnTo>
                      <a:pt x="309" y="77"/>
                    </a:lnTo>
                    <a:lnTo>
                      <a:pt x="309" y="73"/>
                    </a:lnTo>
                    <a:lnTo>
                      <a:pt x="309" y="63"/>
                    </a:lnTo>
                    <a:lnTo>
                      <a:pt x="308" y="58"/>
                    </a:lnTo>
                    <a:lnTo>
                      <a:pt x="305" y="54"/>
                    </a:lnTo>
                    <a:lnTo>
                      <a:pt x="302" y="50"/>
                    </a:lnTo>
                    <a:lnTo>
                      <a:pt x="299" y="48"/>
                    </a:lnTo>
                    <a:lnTo>
                      <a:pt x="299" y="48"/>
                    </a:lnTo>
                    <a:lnTo>
                      <a:pt x="295" y="47"/>
                    </a:lnTo>
                    <a:lnTo>
                      <a:pt x="289" y="48"/>
                    </a:lnTo>
                    <a:lnTo>
                      <a:pt x="276" y="51"/>
                    </a:lnTo>
                    <a:lnTo>
                      <a:pt x="262" y="54"/>
                    </a:lnTo>
                    <a:lnTo>
                      <a:pt x="251" y="55"/>
                    </a:lnTo>
                    <a:lnTo>
                      <a:pt x="251" y="55"/>
                    </a:lnTo>
                    <a:lnTo>
                      <a:pt x="239" y="57"/>
                    </a:lnTo>
                    <a:lnTo>
                      <a:pt x="231" y="58"/>
                    </a:lnTo>
                    <a:lnTo>
                      <a:pt x="228" y="60"/>
                    </a:lnTo>
                    <a:lnTo>
                      <a:pt x="227" y="61"/>
                    </a:lnTo>
                    <a:lnTo>
                      <a:pt x="228" y="64"/>
                    </a:lnTo>
                    <a:lnTo>
                      <a:pt x="231" y="67"/>
                    </a:lnTo>
                    <a:lnTo>
                      <a:pt x="231" y="67"/>
                    </a:lnTo>
                    <a:lnTo>
                      <a:pt x="234" y="68"/>
                    </a:lnTo>
                    <a:lnTo>
                      <a:pt x="235" y="71"/>
                    </a:lnTo>
                    <a:lnTo>
                      <a:pt x="235" y="73"/>
                    </a:lnTo>
                    <a:lnTo>
                      <a:pt x="234" y="73"/>
                    </a:lnTo>
                    <a:lnTo>
                      <a:pt x="228" y="73"/>
                    </a:lnTo>
                    <a:lnTo>
                      <a:pt x="224" y="71"/>
                    </a:lnTo>
                    <a:lnTo>
                      <a:pt x="221" y="70"/>
                    </a:lnTo>
                    <a:lnTo>
                      <a:pt x="221" y="70"/>
                    </a:lnTo>
                    <a:lnTo>
                      <a:pt x="215" y="67"/>
                    </a:lnTo>
                    <a:lnTo>
                      <a:pt x="209" y="67"/>
                    </a:lnTo>
                    <a:lnTo>
                      <a:pt x="195" y="67"/>
                    </a:lnTo>
                    <a:lnTo>
                      <a:pt x="185" y="71"/>
                    </a:lnTo>
                    <a:lnTo>
                      <a:pt x="184" y="73"/>
                    </a:lnTo>
                    <a:lnTo>
                      <a:pt x="184" y="74"/>
                    </a:lnTo>
                    <a:lnTo>
                      <a:pt x="184" y="74"/>
                    </a:lnTo>
                    <a:lnTo>
                      <a:pt x="188" y="80"/>
                    </a:lnTo>
                    <a:lnTo>
                      <a:pt x="191" y="87"/>
                    </a:lnTo>
                    <a:lnTo>
                      <a:pt x="191" y="92"/>
                    </a:lnTo>
                    <a:lnTo>
                      <a:pt x="190" y="98"/>
                    </a:lnTo>
                    <a:lnTo>
                      <a:pt x="190" y="98"/>
                    </a:lnTo>
                    <a:lnTo>
                      <a:pt x="187" y="100"/>
                    </a:lnTo>
                    <a:lnTo>
                      <a:pt x="184" y="100"/>
                    </a:lnTo>
                    <a:lnTo>
                      <a:pt x="177" y="98"/>
                    </a:lnTo>
                    <a:lnTo>
                      <a:pt x="168" y="95"/>
                    </a:lnTo>
                    <a:lnTo>
                      <a:pt x="163" y="94"/>
                    </a:lnTo>
                    <a:lnTo>
                      <a:pt x="158" y="94"/>
                    </a:lnTo>
                    <a:lnTo>
                      <a:pt x="158" y="94"/>
                    </a:lnTo>
                    <a:lnTo>
                      <a:pt x="151" y="95"/>
                    </a:lnTo>
                    <a:lnTo>
                      <a:pt x="141" y="100"/>
                    </a:lnTo>
                    <a:lnTo>
                      <a:pt x="116" y="111"/>
                    </a:lnTo>
                    <a:lnTo>
                      <a:pt x="103" y="118"/>
                    </a:lnTo>
                    <a:lnTo>
                      <a:pt x="93" y="124"/>
                    </a:lnTo>
                    <a:lnTo>
                      <a:pt x="87" y="129"/>
                    </a:lnTo>
                    <a:lnTo>
                      <a:pt x="86" y="131"/>
                    </a:lnTo>
                    <a:lnTo>
                      <a:pt x="86" y="134"/>
                    </a:lnTo>
                    <a:lnTo>
                      <a:pt x="86" y="134"/>
                    </a:lnTo>
                    <a:lnTo>
                      <a:pt x="89" y="135"/>
                    </a:lnTo>
                    <a:lnTo>
                      <a:pt x="91" y="137"/>
                    </a:lnTo>
                    <a:lnTo>
                      <a:pt x="103" y="138"/>
                    </a:lnTo>
                    <a:lnTo>
                      <a:pt x="116" y="138"/>
                    </a:lnTo>
                    <a:lnTo>
                      <a:pt x="121" y="138"/>
                    </a:lnTo>
                    <a:lnTo>
                      <a:pt x="126" y="139"/>
                    </a:lnTo>
                    <a:lnTo>
                      <a:pt x="126" y="139"/>
                    </a:lnTo>
                    <a:lnTo>
                      <a:pt x="127" y="142"/>
                    </a:lnTo>
                    <a:lnTo>
                      <a:pt x="128" y="145"/>
                    </a:lnTo>
                    <a:lnTo>
                      <a:pt x="127" y="149"/>
                    </a:lnTo>
                    <a:lnTo>
                      <a:pt x="126" y="154"/>
                    </a:lnTo>
                    <a:lnTo>
                      <a:pt x="120" y="162"/>
                    </a:lnTo>
                    <a:lnTo>
                      <a:pt x="111" y="169"/>
                    </a:lnTo>
                    <a:lnTo>
                      <a:pt x="111" y="169"/>
                    </a:lnTo>
                    <a:lnTo>
                      <a:pt x="107" y="171"/>
                    </a:lnTo>
                    <a:lnTo>
                      <a:pt x="100" y="172"/>
                    </a:lnTo>
                    <a:lnTo>
                      <a:pt x="83" y="172"/>
                    </a:lnTo>
                    <a:lnTo>
                      <a:pt x="69" y="174"/>
                    </a:lnTo>
                    <a:lnTo>
                      <a:pt x="63" y="175"/>
                    </a:lnTo>
                    <a:lnTo>
                      <a:pt x="62" y="178"/>
                    </a:lnTo>
                    <a:lnTo>
                      <a:pt x="62" y="178"/>
                    </a:lnTo>
                    <a:lnTo>
                      <a:pt x="60" y="179"/>
                    </a:lnTo>
                    <a:lnTo>
                      <a:pt x="59" y="181"/>
                    </a:lnTo>
                    <a:lnTo>
                      <a:pt x="52" y="184"/>
                    </a:lnTo>
                    <a:lnTo>
                      <a:pt x="30" y="188"/>
                    </a:lnTo>
                    <a:lnTo>
                      <a:pt x="19" y="191"/>
                    </a:lnTo>
                    <a:lnTo>
                      <a:pt x="9" y="193"/>
                    </a:lnTo>
                    <a:lnTo>
                      <a:pt x="3" y="196"/>
                    </a:lnTo>
                    <a:lnTo>
                      <a:pt x="0" y="199"/>
                    </a:lnTo>
                    <a:lnTo>
                      <a:pt x="0" y="202"/>
                    </a:lnTo>
                    <a:lnTo>
                      <a:pt x="0" y="202"/>
                    </a:lnTo>
                    <a:lnTo>
                      <a:pt x="0" y="205"/>
                    </a:lnTo>
                    <a:lnTo>
                      <a:pt x="2" y="209"/>
                    </a:lnTo>
                    <a:lnTo>
                      <a:pt x="6" y="212"/>
                    </a:lnTo>
                    <a:lnTo>
                      <a:pt x="10" y="213"/>
                    </a:lnTo>
                    <a:lnTo>
                      <a:pt x="10" y="213"/>
                    </a:lnTo>
                    <a:lnTo>
                      <a:pt x="23" y="215"/>
                    </a:lnTo>
                    <a:lnTo>
                      <a:pt x="30" y="216"/>
                    </a:lnTo>
                    <a:lnTo>
                      <a:pt x="33" y="218"/>
                    </a:lnTo>
                    <a:lnTo>
                      <a:pt x="36" y="220"/>
                    </a:lnTo>
                    <a:lnTo>
                      <a:pt x="36" y="220"/>
                    </a:lnTo>
                    <a:lnTo>
                      <a:pt x="40" y="223"/>
                    </a:lnTo>
                    <a:lnTo>
                      <a:pt x="44" y="226"/>
                    </a:lnTo>
                    <a:lnTo>
                      <a:pt x="56" y="228"/>
                    </a:lnTo>
                    <a:lnTo>
                      <a:pt x="67" y="228"/>
                    </a:lnTo>
                    <a:lnTo>
                      <a:pt x="80" y="225"/>
                    </a:lnTo>
                    <a:lnTo>
                      <a:pt x="80" y="225"/>
                    </a:lnTo>
                    <a:lnTo>
                      <a:pt x="86" y="222"/>
                    </a:lnTo>
                    <a:lnTo>
                      <a:pt x="90" y="222"/>
                    </a:lnTo>
                    <a:lnTo>
                      <a:pt x="94" y="222"/>
                    </a:lnTo>
                    <a:lnTo>
                      <a:pt x="99" y="223"/>
                    </a:lnTo>
                    <a:lnTo>
                      <a:pt x="101" y="225"/>
                    </a:lnTo>
                    <a:lnTo>
                      <a:pt x="103" y="228"/>
                    </a:lnTo>
                    <a:lnTo>
                      <a:pt x="104" y="230"/>
                    </a:lnTo>
                    <a:lnTo>
                      <a:pt x="106" y="233"/>
                    </a:lnTo>
                    <a:lnTo>
                      <a:pt x="106" y="233"/>
                    </a:lnTo>
                    <a:lnTo>
                      <a:pt x="103" y="236"/>
                    </a:lnTo>
                    <a:lnTo>
                      <a:pt x="100" y="236"/>
                    </a:lnTo>
                    <a:lnTo>
                      <a:pt x="87" y="236"/>
                    </a:lnTo>
                    <a:lnTo>
                      <a:pt x="73" y="235"/>
                    </a:lnTo>
                    <a:lnTo>
                      <a:pt x="66" y="235"/>
                    </a:lnTo>
                    <a:lnTo>
                      <a:pt x="62" y="236"/>
                    </a:lnTo>
                    <a:lnTo>
                      <a:pt x="62" y="236"/>
                    </a:lnTo>
                    <a:lnTo>
                      <a:pt x="57" y="239"/>
                    </a:lnTo>
                    <a:lnTo>
                      <a:pt x="52" y="239"/>
                    </a:lnTo>
                    <a:lnTo>
                      <a:pt x="37" y="240"/>
                    </a:lnTo>
                    <a:lnTo>
                      <a:pt x="26" y="240"/>
                    </a:lnTo>
                    <a:lnTo>
                      <a:pt x="23" y="242"/>
                    </a:lnTo>
                    <a:lnTo>
                      <a:pt x="23" y="245"/>
                    </a:lnTo>
                    <a:lnTo>
                      <a:pt x="23" y="245"/>
                    </a:lnTo>
                    <a:lnTo>
                      <a:pt x="23" y="246"/>
                    </a:lnTo>
                    <a:lnTo>
                      <a:pt x="26" y="248"/>
                    </a:lnTo>
                    <a:lnTo>
                      <a:pt x="33" y="249"/>
                    </a:lnTo>
                    <a:lnTo>
                      <a:pt x="52" y="252"/>
                    </a:lnTo>
                    <a:lnTo>
                      <a:pt x="52" y="252"/>
                    </a:lnTo>
                    <a:lnTo>
                      <a:pt x="54" y="253"/>
                    </a:lnTo>
                    <a:lnTo>
                      <a:pt x="57" y="255"/>
                    </a:lnTo>
                    <a:lnTo>
                      <a:pt x="57" y="256"/>
                    </a:lnTo>
                    <a:lnTo>
                      <a:pt x="56" y="257"/>
                    </a:lnTo>
                    <a:lnTo>
                      <a:pt x="53" y="260"/>
                    </a:lnTo>
                    <a:lnTo>
                      <a:pt x="52" y="265"/>
                    </a:lnTo>
                    <a:lnTo>
                      <a:pt x="52" y="265"/>
                    </a:lnTo>
                    <a:lnTo>
                      <a:pt x="53" y="267"/>
                    </a:lnTo>
                    <a:lnTo>
                      <a:pt x="56" y="269"/>
                    </a:lnTo>
                    <a:lnTo>
                      <a:pt x="63" y="272"/>
                    </a:lnTo>
                    <a:lnTo>
                      <a:pt x="72" y="275"/>
                    </a:lnTo>
                    <a:lnTo>
                      <a:pt x="72" y="275"/>
                    </a:lnTo>
                    <a:lnTo>
                      <a:pt x="81" y="279"/>
                    </a:lnTo>
                    <a:lnTo>
                      <a:pt x="91" y="282"/>
                    </a:lnTo>
                    <a:lnTo>
                      <a:pt x="97" y="282"/>
                    </a:lnTo>
                    <a:lnTo>
                      <a:pt x="99" y="280"/>
                    </a:lnTo>
                    <a:lnTo>
                      <a:pt x="97" y="277"/>
                    </a:lnTo>
                    <a:lnTo>
                      <a:pt x="97" y="277"/>
                    </a:lnTo>
                    <a:lnTo>
                      <a:pt x="96" y="276"/>
                    </a:lnTo>
                    <a:lnTo>
                      <a:pt x="96" y="275"/>
                    </a:lnTo>
                    <a:lnTo>
                      <a:pt x="99" y="273"/>
                    </a:lnTo>
                    <a:lnTo>
                      <a:pt x="101" y="273"/>
                    </a:lnTo>
                    <a:lnTo>
                      <a:pt x="108" y="273"/>
                    </a:lnTo>
                    <a:lnTo>
                      <a:pt x="113" y="276"/>
                    </a:lnTo>
                    <a:lnTo>
                      <a:pt x="113" y="276"/>
                    </a:lnTo>
                    <a:lnTo>
                      <a:pt x="114" y="277"/>
                    </a:lnTo>
                    <a:lnTo>
                      <a:pt x="117" y="277"/>
                    </a:lnTo>
                    <a:lnTo>
                      <a:pt x="121" y="275"/>
                    </a:lnTo>
                    <a:lnTo>
                      <a:pt x="127" y="272"/>
                    </a:lnTo>
                    <a:lnTo>
                      <a:pt x="131" y="272"/>
                    </a:lnTo>
                    <a:lnTo>
                      <a:pt x="134" y="272"/>
                    </a:lnTo>
                    <a:lnTo>
                      <a:pt x="134" y="272"/>
                    </a:lnTo>
                    <a:lnTo>
                      <a:pt x="137" y="272"/>
                    </a:lnTo>
                    <a:lnTo>
                      <a:pt x="140" y="272"/>
                    </a:lnTo>
                    <a:lnTo>
                      <a:pt x="145" y="269"/>
                    </a:lnTo>
                    <a:lnTo>
                      <a:pt x="148" y="267"/>
                    </a:lnTo>
                    <a:lnTo>
                      <a:pt x="151" y="267"/>
                    </a:lnTo>
                    <a:lnTo>
                      <a:pt x="154" y="269"/>
                    </a:lnTo>
                    <a:lnTo>
                      <a:pt x="154" y="269"/>
                    </a:lnTo>
                    <a:lnTo>
                      <a:pt x="164" y="272"/>
                    </a:lnTo>
                    <a:lnTo>
                      <a:pt x="178" y="275"/>
                    </a:lnTo>
                    <a:lnTo>
                      <a:pt x="194" y="277"/>
                    </a:lnTo>
                    <a:lnTo>
                      <a:pt x="205" y="282"/>
                    </a:lnTo>
                    <a:lnTo>
                      <a:pt x="205" y="282"/>
                    </a:lnTo>
                    <a:lnTo>
                      <a:pt x="215" y="286"/>
                    </a:lnTo>
                    <a:lnTo>
                      <a:pt x="224" y="289"/>
                    </a:lnTo>
                    <a:lnTo>
                      <a:pt x="229" y="293"/>
                    </a:lnTo>
                    <a:lnTo>
                      <a:pt x="231" y="296"/>
                    </a:lnTo>
                    <a:lnTo>
                      <a:pt x="231" y="299"/>
                    </a:lnTo>
                    <a:lnTo>
                      <a:pt x="231" y="299"/>
                    </a:lnTo>
                    <a:lnTo>
                      <a:pt x="231" y="302"/>
                    </a:lnTo>
                    <a:lnTo>
                      <a:pt x="232" y="304"/>
                    </a:lnTo>
                    <a:lnTo>
                      <a:pt x="237" y="310"/>
                    </a:lnTo>
                    <a:lnTo>
                      <a:pt x="244" y="316"/>
                    </a:lnTo>
                    <a:lnTo>
                      <a:pt x="254" y="320"/>
                    </a:lnTo>
                    <a:lnTo>
                      <a:pt x="254" y="320"/>
                    </a:lnTo>
                    <a:lnTo>
                      <a:pt x="258" y="323"/>
                    </a:lnTo>
                    <a:lnTo>
                      <a:pt x="261" y="326"/>
                    </a:lnTo>
                    <a:lnTo>
                      <a:pt x="266" y="331"/>
                    </a:lnTo>
                    <a:lnTo>
                      <a:pt x="268" y="340"/>
                    </a:lnTo>
                    <a:lnTo>
                      <a:pt x="268" y="346"/>
                    </a:lnTo>
                    <a:lnTo>
                      <a:pt x="268" y="346"/>
                    </a:lnTo>
                    <a:lnTo>
                      <a:pt x="268" y="349"/>
                    </a:lnTo>
                    <a:lnTo>
                      <a:pt x="271" y="351"/>
                    </a:lnTo>
                    <a:lnTo>
                      <a:pt x="275" y="357"/>
                    </a:lnTo>
                    <a:lnTo>
                      <a:pt x="279" y="360"/>
                    </a:lnTo>
                    <a:lnTo>
                      <a:pt x="279" y="363"/>
                    </a:lnTo>
                    <a:lnTo>
                      <a:pt x="279" y="364"/>
                    </a:lnTo>
                    <a:lnTo>
                      <a:pt x="279" y="364"/>
                    </a:lnTo>
                    <a:lnTo>
                      <a:pt x="279" y="367"/>
                    </a:lnTo>
                    <a:lnTo>
                      <a:pt x="279" y="370"/>
                    </a:lnTo>
                    <a:lnTo>
                      <a:pt x="282" y="376"/>
                    </a:lnTo>
                    <a:lnTo>
                      <a:pt x="288" y="380"/>
                    </a:lnTo>
                    <a:lnTo>
                      <a:pt x="288" y="380"/>
                    </a:lnTo>
                    <a:lnTo>
                      <a:pt x="289" y="383"/>
                    </a:lnTo>
                    <a:lnTo>
                      <a:pt x="289" y="386"/>
                    </a:lnTo>
                    <a:lnTo>
                      <a:pt x="285" y="391"/>
                    </a:lnTo>
                    <a:lnTo>
                      <a:pt x="279" y="395"/>
                    </a:lnTo>
                    <a:lnTo>
                      <a:pt x="279" y="398"/>
                    </a:lnTo>
                    <a:lnTo>
                      <a:pt x="279" y="400"/>
                    </a:lnTo>
                    <a:lnTo>
                      <a:pt x="279" y="400"/>
                    </a:lnTo>
                    <a:lnTo>
                      <a:pt x="281" y="403"/>
                    </a:lnTo>
                    <a:lnTo>
                      <a:pt x="281" y="405"/>
                    </a:lnTo>
                    <a:lnTo>
                      <a:pt x="279" y="413"/>
                    </a:lnTo>
                    <a:lnTo>
                      <a:pt x="279" y="415"/>
                    </a:lnTo>
                    <a:lnTo>
                      <a:pt x="281" y="418"/>
                    </a:lnTo>
                    <a:lnTo>
                      <a:pt x="282" y="421"/>
                    </a:lnTo>
                    <a:lnTo>
                      <a:pt x="288" y="423"/>
                    </a:lnTo>
                    <a:lnTo>
                      <a:pt x="288" y="423"/>
                    </a:lnTo>
                    <a:lnTo>
                      <a:pt x="292" y="423"/>
                    </a:lnTo>
                    <a:lnTo>
                      <a:pt x="296" y="421"/>
                    </a:lnTo>
                    <a:lnTo>
                      <a:pt x="301" y="418"/>
                    </a:lnTo>
                    <a:lnTo>
                      <a:pt x="305" y="414"/>
                    </a:lnTo>
                    <a:lnTo>
                      <a:pt x="308" y="413"/>
                    </a:lnTo>
                    <a:lnTo>
                      <a:pt x="312" y="411"/>
                    </a:lnTo>
                    <a:lnTo>
                      <a:pt x="312" y="411"/>
                    </a:lnTo>
                    <a:lnTo>
                      <a:pt x="315" y="413"/>
                    </a:lnTo>
                    <a:lnTo>
                      <a:pt x="316" y="413"/>
                    </a:lnTo>
                    <a:lnTo>
                      <a:pt x="316" y="415"/>
                    </a:lnTo>
                    <a:lnTo>
                      <a:pt x="316" y="417"/>
                    </a:lnTo>
                    <a:lnTo>
                      <a:pt x="315" y="423"/>
                    </a:lnTo>
                    <a:lnTo>
                      <a:pt x="315" y="425"/>
                    </a:lnTo>
                    <a:lnTo>
                      <a:pt x="318" y="428"/>
                    </a:lnTo>
                    <a:lnTo>
                      <a:pt x="318" y="428"/>
                    </a:lnTo>
                    <a:lnTo>
                      <a:pt x="323" y="431"/>
                    </a:lnTo>
                    <a:lnTo>
                      <a:pt x="330" y="434"/>
                    </a:lnTo>
                    <a:lnTo>
                      <a:pt x="339" y="437"/>
                    </a:lnTo>
                    <a:lnTo>
                      <a:pt x="347" y="442"/>
                    </a:lnTo>
                    <a:lnTo>
                      <a:pt x="347" y="442"/>
                    </a:lnTo>
                    <a:lnTo>
                      <a:pt x="352" y="445"/>
                    </a:lnTo>
                    <a:lnTo>
                      <a:pt x="353" y="448"/>
                    </a:lnTo>
                    <a:lnTo>
                      <a:pt x="353" y="451"/>
                    </a:lnTo>
                    <a:lnTo>
                      <a:pt x="353" y="452"/>
                    </a:lnTo>
                    <a:lnTo>
                      <a:pt x="352" y="452"/>
                    </a:lnTo>
                    <a:lnTo>
                      <a:pt x="349" y="452"/>
                    </a:lnTo>
                    <a:lnTo>
                      <a:pt x="342" y="450"/>
                    </a:lnTo>
                    <a:lnTo>
                      <a:pt x="342" y="450"/>
                    </a:lnTo>
                    <a:lnTo>
                      <a:pt x="336" y="447"/>
                    </a:lnTo>
                    <a:lnTo>
                      <a:pt x="330" y="445"/>
                    </a:lnTo>
                    <a:lnTo>
                      <a:pt x="316" y="444"/>
                    </a:lnTo>
                    <a:lnTo>
                      <a:pt x="303" y="444"/>
                    </a:lnTo>
                    <a:lnTo>
                      <a:pt x="299" y="445"/>
                    </a:lnTo>
                    <a:lnTo>
                      <a:pt x="299" y="445"/>
                    </a:lnTo>
                    <a:lnTo>
                      <a:pt x="299" y="445"/>
                    </a:lnTo>
                    <a:lnTo>
                      <a:pt x="303" y="451"/>
                    </a:lnTo>
                    <a:lnTo>
                      <a:pt x="318" y="458"/>
                    </a:lnTo>
                    <a:lnTo>
                      <a:pt x="332" y="464"/>
                    </a:lnTo>
                    <a:lnTo>
                      <a:pt x="338" y="465"/>
                    </a:lnTo>
                    <a:lnTo>
                      <a:pt x="342" y="465"/>
                    </a:lnTo>
                    <a:lnTo>
                      <a:pt x="342" y="465"/>
                    </a:lnTo>
                    <a:lnTo>
                      <a:pt x="345" y="465"/>
                    </a:lnTo>
                    <a:lnTo>
                      <a:pt x="347" y="467"/>
                    </a:lnTo>
                    <a:lnTo>
                      <a:pt x="353" y="471"/>
                    </a:lnTo>
                    <a:lnTo>
                      <a:pt x="356" y="477"/>
                    </a:lnTo>
                    <a:lnTo>
                      <a:pt x="357" y="479"/>
                    </a:lnTo>
                    <a:lnTo>
                      <a:pt x="356" y="482"/>
                    </a:lnTo>
                    <a:lnTo>
                      <a:pt x="356" y="482"/>
                    </a:lnTo>
                    <a:lnTo>
                      <a:pt x="353" y="487"/>
                    </a:lnTo>
                    <a:lnTo>
                      <a:pt x="353" y="494"/>
                    </a:lnTo>
                    <a:lnTo>
                      <a:pt x="353" y="505"/>
                    </a:lnTo>
                    <a:lnTo>
                      <a:pt x="353" y="505"/>
                    </a:lnTo>
                    <a:lnTo>
                      <a:pt x="352" y="506"/>
                    </a:lnTo>
                    <a:lnTo>
                      <a:pt x="350" y="506"/>
                    </a:lnTo>
                    <a:lnTo>
                      <a:pt x="345" y="506"/>
                    </a:lnTo>
                    <a:lnTo>
                      <a:pt x="339" y="505"/>
                    </a:lnTo>
                    <a:lnTo>
                      <a:pt x="332" y="505"/>
                    </a:lnTo>
                    <a:lnTo>
                      <a:pt x="332" y="505"/>
                    </a:lnTo>
                    <a:lnTo>
                      <a:pt x="328" y="506"/>
                    </a:lnTo>
                    <a:lnTo>
                      <a:pt x="323" y="508"/>
                    </a:lnTo>
                    <a:lnTo>
                      <a:pt x="320" y="512"/>
                    </a:lnTo>
                    <a:lnTo>
                      <a:pt x="319" y="516"/>
                    </a:lnTo>
                    <a:lnTo>
                      <a:pt x="319" y="516"/>
                    </a:lnTo>
                    <a:lnTo>
                      <a:pt x="319" y="519"/>
                    </a:lnTo>
                    <a:lnTo>
                      <a:pt x="318" y="522"/>
                    </a:lnTo>
                    <a:lnTo>
                      <a:pt x="313" y="528"/>
                    </a:lnTo>
                    <a:lnTo>
                      <a:pt x="309" y="533"/>
                    </a:lnTo>
                    <a:lnTo>
                      <a:pt x="308" y="536"/>
                    </a:lnTo>
                    <a:lnTo>
                      <a:pt x="306" y="541"/>
                    </a:lnTo>
                    <a:lnTo>
                      <a:pt x="306" y="541"/>
                    </a:lnTo>
                    <a:lnTo>
                      <a:pt x="306" y="543"/>
                    </a:lnTo>
                    <a:lnTo>
                      <a:pt x="308" y="546"/>
                    </a:lnTo>
                    <a:lnTo>
                      <a:pt x="311" y="549"/>
                    </a:lnTo>
                    <a:lnTo>
                      <a:pt x="316" y="552"/>
                    </a:lnTo>
                    <a:lnTo>
                      <a:pt x="322" y="555"/>
                    </a:lnTo>
                    <a:lnTo>
                      <a:pt x="322" y="555"/>
                    </a:lnTo>
                    <a:lnTo>
                      <a:pt x="323" y="556"/>
                    </a:lnTo>
                    <a:lnTo>
                      <a:pt x="322" y="558"/>
                    </a:lnTo>
                    <a:lnTo>
                      <a:pt x="318" y="560"/>
                    </a:lnTo>
                    <a:lnTo>
                      <a:pt x="312" y="563"/>
                    </a:lnTo>
                    <a:lnTo>
                      <a:pt x="311" y="566"/>
                    </a:lnTo>
                    <a:lnTo>
                      <a:pt x="309" y="569"/>
                    </a:lnTo>
                    <a:lnTo>
                      <a:pt x="309" y="569"/>
                    </a:lnTo>
                    <a:lnTo>
                      <a:pt x="309" y="572"/>
                    </a:lnTo>
                    <a:lnTo>
                      <a:pt x="312" y="575"/>
                    </a:lnTo>
                    <a:lnTo>
                      <a:pt x="318" y="582"/>
                    </a:lnTo>
                    <a:lnTo>
                      <a:pt x="325" y="588"/>
                    </a:lnTo>
                    <a:lnTo>
                      <a:pt x="332" y="592"/>
                    </a:lnTo>
                    <a:lnTo>
                      <a:pt x="332" y="592"/>
                    </a:lnTo>
                    <a:lnTo>
                      <a:pt x="333" y="593"/>
                    </a:lnTo>
                    <a:lnTo>
                      <a:pt x="335" y="596"/>
                    </a:lnTo>
                    <a:lnTo>
                      <a:pt x="335" y="603"/>
                    </a:lnTo>
                    <a:lnTo>
                      <a:pt x="333" y="612"/>
                    </a:lnTo>
                    <a:lnTo>
                      <a:pt x="335" y="619"/>
                    </a:lnTo>
                    <a:lnTo>
                      <a:pt x="335" y="619"/>
                    </a:lnTo>
                    <a:lnTo>
                      <a:pt x="336" y="622"/>
                    </a:lnTo>
                    <a:lnTo>
                      <a:pt x="338" y="623"/>
                    </a:lnTo>
                    <a:lnTo>
                      <a:pt x="340" y="623"/>
                    </a:lnTo>
                    <a:lnTo>
                      <a:pt x="343" y="623"/>
                    </a:lnTo>
                    <a:lnTo>
                      <a:pt x="343" y="625"/>
                    </a:lnTo>
                    <a:lnTo>
                      <a:pt x="345" y="627"/>
                    </a:lnTo>
                    <a:lnTo>
                      <a:pt x="345" y="627"/>
                    </a:lnTo>
                    <a:lnTo>
                      <a:pt x="345" y="632"/>
                    </a:lnTo>
                    <a:lnTo>
                      <a:pt x="345" y="634"/>
                    </a:lnTo>
                    <a:lnTo>
                      <a:pt x="347" y="637"/>
                    </a:lnTo>
                    <a:lnTo>
                      <a:pt x="350" y="640"/>
                    </a:lnTo>
                    <a:lnTo>
                      <a:pt x="352" y="644"/>
                    </a:lnTo>
                    <a:lnTo>
                      <a:pt x="352" y="644"/>
                    </a:lnTo>
                    <a:lnTo>
                      <a:pt x="353" y="646"/>
                    </a:lnTo>
                    <a:lnTo>
                      <a:pt x="355" y="647"/>
                    </a:lnTo>
                    <a:lnTo>
                      <a:pt x="359" y="650"/>
                    </a:lnTo>
                    <a:lnTo>
                      <a:pt x="363" y="653"/>
                    </a:lnTo>
                    <a:lnTo>
                      <a:pt x="365" y="654"/>
                    </a:lnTo>
                    <a:lnTo>
                      <a:pt x="365" y="657"/>
                    </a:lnTo>
                    <a:lnTo>
                      <a:pt x="365" y="657"/>
                    </a:lnTo>
                    <a:lnTo>
                      <a:pt x="365" y="663"/>
                    </a:lnTo>
                    <a:lnTo>
                      <a:pt x="366" y="669"/>
                    </a:lnTo>
                    <a:lnTo>
                      <a:pt x="372" y="677"/>
                    </a:lnTo>
                    <a:lnTo>
                      <a:pt x="372" y="677"/>
                    </a:lnTo>
                    <a:lnTo>
                      <a:pt x="382" y="686"/>
                    </a:lnTo>
                    <a:lnTo>
                      <a:pt x="386" y="691"/>
                    </a:lnTo>
                    <a:lnTo>
                      <a:pt x="390" y="696"/>
                    </a:lnTo>
                    <a:lnTo>
                      <a:pt x="390" y="696"/>
                    </a:lnTo>
                    <a:lnTo>
                      <a:pt x="393" y="701"/>
                    </a:lnTo>
                    <a:lnTo>
                      <a:pt x="397" y="706"/>
                    </a:lnTo>
                    <a:lnTo>
                      <a:pt x="402" y="708"/>
                    </a:lnTo>
                    <a:lnTo>
                      <a:pt x="404" y="708"/>
                    </a:lnTo>
                    <a:lnTo>
                      <a:pt x="409" y="708"/>
                    </a:lnTo>
                    <a:lnTo>
                      <a:pt x="409" y="708"/>
                    </a:lnTo>
                    <a:lnTo>
                      <a:pt x="413" y="707"/>
                    </a:lnTo>
                    <a:lnTo>
                      <a:pt x="417" y="710"/>
                    </a:lnTo>
                    <a:lnTo>
                      <a:pt x="420" y="711"/>
                    </a:lnTo>
                    <a:lnTo>
                      <a:pt x="424" y="713"/>
                    </a:lnTo>
                    <a:lnTo>
                      <a:pt x="424" y="713"/>
                    </a:lnTo>
                    <a:lnTo>
                      <a:pt x="429" y="713"/>
                    </a:lnTo>
                    <a:lnTo>
                      <a:pt x="434" y="714"/>
                    </a:lnTo>
                    <a:lnTo>
                      <a:pt x="440" y="717"/>
                    </a:lnTo>
                    <a:lnTo>
                      <a:pt x="443" y="721"/>
                    </a:lnTo>
                    <a:lnTo>
                      <a:pt x="443" y="721"/>
                    </a:lnTo>
                    <a:lnTo>
                      <a:pt x="444" y="723"/>
                    </a:lnTo>
                    <a:lnTo>
                      <a:pt x="447" y="724"/>
                    </a:lnTo>
                    <a:lnTo>
                      <a:pt x="456" y="728"/>
                    </a:lnTo>
                    <a:lnTo>
                      <a:pt x="471" y="731"/>
                    </a:lnTo>
                    <a:lnTo>
                      <a:pt x="471" y="731"/>
                    </a:lnTo>
                    <a:lnTo>
                      <a:pt x="473" y="731"/>
                    </a:lnTo>
                    <a:lnTo>
                      <a:pt x="474" y="730"/>
                    </a:lnTo>
                    <a:lnTo>
                      <a:pt x="477" y="727"/>
                    </a:lnTo>
                    <a:lnTo>
                      <a:pt x="480" y="723"/>
                    </a:lnTo>
                    <a:lnTo>
                      <a:pt x="483" y="720"/>
                    </a:lnTo>
                    <a:lnTo>
                      <a:pt x="483" y="720"/>
                    </a:lnTo>
                    <a:lnTo>
                      <a:pt x="484" y="717"/>
                    </a:lnTo>
                    <a:lnTo>
                      <a:pt x="485" y="714"/>
                    </a:lnTo>
                    <a:lnTo>
                      <a:pt x="487" y="706"/>
                    </a:lnTo>
                    <a:lnTo>
                      <a:pt x="488" y="698"/>
                    </a:lnTo>
                    <a:lnTo>
                      <a:pt x="488" y="696"/>
                    </a:lnTo>
                    <a:lnTo>
                      <a:pt x="491" y="694"/>
                    </a:lnTo>
                    <a:lnTo>
                      <a:pt x="491" y="694"/>
                    </a:lnTo>
                    <a:lnTo>
                      <a:pt x="493" y="693"/>
                    </a:lnTo>
                    <a:lnTo>
                      <a:pt x="493" y="690"/>
                    </a:lnTo>
                    <a:lnTo>
                      <a:pt x="494" y="681"/>
                    </a:lnTo>
                    <a:lnTo>
                      <a:pt x="493" y="673"/>
                    </a:lnTo>
                    <a:lnTo>
                      <a:pt x="491" y="670"/>
                    </a:lnTo>
                    <a:lnTo>
                      <a:pt x="490" y="669"/>
                    </a:lnTo>
                    <a:lnTo>
                      <a:pt x="490" y="669"/>
                    </a:lnTo>
                    <a:lnTo>
                      <a:pt x="487" y="667"/>
                    </a:lnTo>
                    <a:lnTo>
                      <a:pt x="487" y="664"/>
                    </a:lnTo>
                    <a:lnTo>
                      <a:pt x="491" y="661"/>
                    </a:lnTo>
                    <a:lnTo>
                      <a:pt x="497" y="661"/>
                    </a:lnTo>
                    <a:lnTo>
                      <a:pt x="497" y="661"/>
                    </a:lnTo>
                    <a:lnTo>
                      <a:pt x="501" y="661"/>
                    </a:lnTo>
                    <a:lnTo>
                      <a:pt x="503" y="660"/>
                    </a:lnTo>
                    <a:lnTo>
                      <a:pt x="505" y="656"/>
                    </a:lnTo>
                    <a:lnTo>
                      <a:pt x="507" y="653"/>
                    </a:lnTo>
                    <a:lnTo>
                      <a:pt x="508" y="652"/>
                    </a:lnTo>
                    <a:lnTo>
                      <a:pt x="510" y="650"/>
                    </a:lnTo>
                    <a:lnTo>
                      <a:pt x="510" y="650"/>
                    </a:lnTo>
                    <a:lnTo>
                      <a:pt x="511" y="649"/>
                    </a:lnTo>
                    <a:lnTo>
                      <a:pt x="513" y="647"/>
                    </a:lnTo>
                    <a:lnTo>
                      <a:pt x="514" y="643"/>
                    </a:lnTo>
                    <a:lnTo>
                      <a:pt x="514" y="640"/>
                    </a:lnTo>
                    <a:lnTo>
                      <a:pt x="517" y="637"/>
                    </a:lnTo>
                    <a:lnTo>
                      <a:pt x="517" y="637"/>
                    </a:lnTo>
                    <a:lnTo>
                      <a:pt x="518" y="636"/>
                    </a:lnTo>
                    <a:lnTo>
                      <a:pt x="518" y="633"/>
                    </a:lnTo>
                    <a:lnTo>
                      <a:pt x="518" y="630"/>
                    </a:lnTo>
                    <a:lnTo>
                      <a:pt x="517" y="626"/>
                    </a:lnTo>
                    <a:lnTo>
                      <a:pt x="517" y="626"/>
                    </a:lnTo>
                    <a:lnTo>
                      <a:pt x="515" y="623"/>
                    </a:lnTo>
                    <a:lnTo>
                      <a:pt x="517" y="622"/>
                    </a:lnTo>
                    <a:lnTo>
                      <a:pt x="520" y="620"/>
                    </a:lnTo>
                    <a:lnTo>
                      <a:pt x="522" y="619"/>
                    </a:lnTo>
                    <a:lnTo>
                      <a:pt x="522" y="619"/>
                    </a:lnTo>
                    <a:lnTo>
                      <a:pt x="525" y="617"/>
                    </a:lnTo>
                    <a:lnTo>
                      <a:pt x="527" y="613"/>
                    </a:lnTo>
                    <a:lnTo>
                      <a:pt x="524" y="610"/>
                    </a:lnTo>
                    <a:lnTo>
                      <a:pt x="520" y="607"/>
                    </a:lnTo>
                    <a:lnTo>
                      <a:pt x="520" y="607"/>
                    </a:lnTo>
                    <a:lnTo>
                      <a:pt x="515" y="605"/>
                    </a:lnTo>
                    <a:lnTo>
                      <a:pt x="515" y="600"/>
                    </a:lnTo>
                    <a:lnTo>
                      <a:pt x="515" y="599"/>
                    </a:lnTo>
                    <a:lnTo>
                      <a:pt x="517" y="599"/>
                    </a:lnTo>
                    <a:lnTo>
                      <a:pt x="520" y="599"/>
                    </a:lnTo>
                    <a:lnTo>
                      <a:pt x="522" y="600"/>
                    </a:lnTo>
                    <a:lnTo>
                      <a:pt x="522" y="600"/>
                    </a:lnTo>
                    <a:lnTo>
                      <a:pt x="527" y="603"/>
                    </a:lnTo>
                    <a:lnTo>
                      <a:pt x="531" y="603"/>
                    </a:lnTo>
                    <a:lnTo>
                      <a:pt x="532" y="600"/>
                    </a:lnTo>
                    <a:lnTo>
                      <a:pt x="531" y="596"/>
                    </a:lnTo>
                    <a:lnTo>
                      <a:pt x="531" y="596"/>
                    </a:lnTo>
                    <a:lnTo>
                      <a:pt x="530" y="595"/>
                    </a:lnTo>
                    <a:lnTo>
                      <a:pt x="530" y="593"/>
                    </a:lnTo>
                    <a:lnTo>
                      <a:pt x="532" y="590"/>
                    </a:lnTo>
                    <a:lnTo>
                      <a:pt x="538" y="588"/>
                    </a:lnTo>
                    <a:lnTo>
                      <a:pt x="547" y="588"/>
                    </a:lnTo>
                    <a:lnTo>
                      <a:pt x="547" y="588"/>
                    </a:lnTo>
                    <a:lnTo>
                      <a:pt x="552" y="586"/>
                    </a:lnTo>
                    <a:lnTo>
                      <a:pt x="557" y="583"/>
                    </a:lnTo>
                    <a:lnTo>
                      <a:pt x="559" y="579"/>
                    </a:lnTo>
                    <a:lnTo>
                      <a:pt x="559" y="573"/>
                    </a:lnTo>
                    <a:lnTo>
                      <a:pt x="559" y="573"/>
                    </a:lnTo>
                    <a:lnTo>
                      <a:pt x="559" y="570"/>
                    </a:lnTo>
                    <a:lnTo>
                      <a:pt x="559" y="569"/>
                    </a:lnTo>
                    <a:lnTo>
                      <a:pt x="564" y="568"/>
                    </a:lnTo>
                    <a:lnTo>
                      <a:pt x="567" y="569"/>
                    </a:lnTo>
                    <a:lnTo>
                      <a:pt x="568" y="570"/>
                    </a:lnTo>
                    <a:lnTo>
                      <a:pt x="568" y="573"/>
                    </a:lnTo>
                    <a:lnTo>
                      <a:pt x="568" y="573"/>
                    </a:lnTo>
                    <a:lnTo>
                      <a:pt x="565" y="578"/>
                    </a:lnTo>
                    <a:lnTo>
                      <a:pt x="567" y="582"/>
                    </a:lnTo>
                    <a:lnTo>
                      <a:pt x="568" y="583"/>
                    </a:lnTo>
                    <a:lnTo>
                      <a:pt x="571" y="582"/>
                    </a:lnTo>
                    <a:lnTo>
                      <a:pt x="571" y="582"/>
                    </a:lnTo>
                    <a:lnTo>
                      <a:pt x="575" y="579"/>
                    </a:lnTo>
                    <a:lnTo>
                      <a:pt x="581" y="578"/>
                    </a:lnTo>
                    <a:lnTo>
                      <a:pt x="589" y="578"/>
                    </a:lnTo>
                    <a:lnTo>
                      <a:pt x="601" y="575"/>
                    </a:lnTo>
                    <a:lnTo>
                      <a:pt x="601" y="575"/>
                    </a:lnTo>
                    <a:lnTo>
                      <a:pt x="612" y="570"/>
                    </a:lnTo>
                    <a:lnTo>
                      <a:pt x="623" y="563"/>
                    </a:lnTo>
                    <a:lnTo>
                      <a:pt x="631" y="553"/>
                    </a:lnTo>
                    <a:lnTo>
                      <a:pt x="633" y="549"/>
                    </a:lnTo>
                    <a:lnTo>
                      <a:pt x="636" y="545"/>
                    </a:lnTo>
                    <a:lnTo>
                      <a:pt x="636" y="545"/>
                    </a:lnTo>
                    <a:lnTo>
                      <a:pt x="638" y="541"/>
                    </a:lnTo>
                    <a:lnTo>
                      <a:pt x="641" y="536"/>
                    </a:lnTo>
                    <a:lnTo>
                      <a:pt x="648" y="532"/>
                    </a:lnTo>
                    <a:lnTo>
                      <a:pt x="655" y="529"/>
                    </a:lnTo>
                    <a:lnTo>
                      <a:pt x="656" y="528"/>
                    </a:lnTo>
                    <a:lnTo>
                      <a:pt x="656" y="525"/>
                    </a:lnTo>
                    <a:lnTo>
                      <a:pt x="656" y="525"/>
                    </a:lnTo>
                    <a:lnTo>
                      <a:pt x="656" y="519"/>
                    </a:lnTo>
                    <a:lnTo>
                      <a:pt x="656" y="518"/>
                    </a:lnTo>
                    <a:lnTo>
                      <a:pt x="658" y="516"/>
                    </a:lnTo>
                    <a:lnTo>
                      <a:pt x="663" y="515"/>
                    </a:lnTo>
                    <a:lnTo>
                      <a:pt x="672" y="518"/>
                    </a:lnTo>
                    <a:lnTo>
                      <a:pt x="672" y="518"/>
                    </a:lnTo>
                    <a:lnTo>
                      <a:pt x="676" y="521"/>
                    </a:lnTo>
                    <a:lnTo>
                      <a:pt x="678" y="519"/>
                    </a:lnTo>
                    <a:lnTo>
                      <a:pt x="679" y="518"/>
                    </a:lnTo>
                    <a:lnTo>
                      <a:pt x="680" y="516"/>
                    </a:lnTo>
                    <a:lnTo>
                      <a:pt x="683" y="515"/>
                    </a:lnTo>
                    <a:lnTo>
                      <a:pt x="687" y="515"/>
                    </a:lnTo>
                    <a:lnTo>
                      <a:pt x="687" y="515"/>
                    </a:lnTo>
                    <a:lnTo>
                      <a:pt x="695" y="514"/>
                    </a:lnTo>
                    <a:lnTo>
                      <a:pt x="699" y="512"/>
                    </a:lnTo>
                    <a:lnTo>
                      <a:pt x="703" y="511"/>
                    </a:lnTo>
                    <a:lnTo>
                      <a:pt x="710" y="509"/>
                    </a:lnTo>
                    <a:lnTo>
                      <a:pt x="710" y="509"/>
                    </a:lnTo>
                    <a:lnTo>
                      <a:pt x="723" y="508"/>
                    </a:lnTo>
                    <a:lnTo>
                      <a:pt x="740" y="505"/>
                    </a:lnTo>
                    <a:lnTo>
                      <a:pt x="756" y="499"/>
                    </a:lnTo>
                    <a:lnTo>
                      <a:pt x="763" y="496"/>
                    </a:lnTo>
                    <a:lnTo>
                      <a:pt x="769" y="494"/>
                    </a:lnTo>
                    <a:lnTo>
                      <a:pt x="769" y="494"/>
                    </a:lnTo>
                    <a:lnTo>
                      <a:pt x="779" y="487"/>
                    </a:lnTo>
                    <a:lnTo>
                      <a:pt x="791" y="481"/>
                    </a:lnTo>
                    <a:lnTo>
                      <a:pt x="804" y="475"/>
                    </a:lnTo>
                    <a:lnTo>
                      <a:pt x="814" y="469"/>
                    </a:lnTo>
                    <a:lnTo>
                      <a:pt x="814" y="469"/>
                    </a:lnTo>
                    <a:lnTo>
                      <a:pt x="820" y="465"/>
                    </a:lnTo>
                    <a:lnTo>
                      <a:pt x="823" y="462"/>
                    </a:lnTo>
                    <a:lnTo>
                      <a:pt x="823" y="461"/>
                    </a:lnTo>
                    <a:lnTo>
                      <a:pt x="820" y="462"/>
                    </a:lnTo>
                    <a:lnTo>
                      <a:pt x="820" y="462"/>
                    </a:lnTo>
                    <a:lnTo>
                      <a:pt x="814" y="464"/>
                    </a:lnTo>
                    <a:lnTo>
                      <a:pt x="807" y="465"/>
                    </a:lnTo>
                    <a:lnTo>
                      <a:pt x="798" y="464"/>
                    </a:lnTo>
                    <a:lnTo>
                      <a:pt x="791" y="464"/>
                    </a:lnTo>
                    <a:lnTo>
                      <a:pt x="791" y="464"/>
                    </a:lnTo>
                    <a:lnTo>
                      <a:pt x="774" y="458"/>
                    </a:lnTo>
                    <a:lnTo>
                      <a:pt x="764" y="457"/>
                    </a:lnTo>
                    <a:lnTo>
                      <a:pt x="760" y="457"/>
                    </a:lnTo>
                    <a:lnTo>
                      <a:pt x="756" y="459"/>
                    </a:lnTo>
                    <a:lnTo>
                      <a:pt x="756" y="459"/>
                    </a:lnTo>
                    <a:lnTo>
                      <a:pt x="753" y="461"/>
                    </a:lnTo>
                    <a:lnTo>
                      <a:pt x="750" y="459"/>
                    </a:lnTo>
                    <a:lnTo>
                      <a:pt x="750" y="458"/>
                    </a:lnTo>
                    <a:lnTo>
                      <a:pt x="750" y="457"/>
                    </a:lnTo>
                    <a:lnTo>
                      <a:pt x="754" y="451"/>
                    </a:lnTo>
                    <a:lnTo>
                      <a:pt x="757" y="450"/>
                    </a:lnTo>
                    <a:lnTo>
                      <a:pt x="760" y="448"/>
                    </a:lnTo>
                    <a:lnTo>
                      <a:pt x="760" y="448"/>
                    </a:lnTo>
                    <a:lnTo>
                      <a:pt x="764" y="447"/>
                    </a:lnTo>
                    <a:lnTo>
                      <a:pt x="766" y="444"/>
                    </a:lnTo>
                    <a:lnTo>
                      <a:pt x="763" y="434"/>
                    </a:lnTo>
                    <a:lnTo>
                      <a:pt x="763" y="434"/>
                    </a:lnTo>
                    <a:lnTo>
                      <a:pt x="763" y="431"/>
                    </a:lnTo>
                    <a:lnTo>
                      <a:pt x="764" y="430"/>
                    </a:lnTo>
                    <a:lnTo>
                      <a:pt x="767" y="428"/>
                    </a:lnTo>
                    <a:lnTo>
                      <a:pt x="771" y="430"/>
                    </a:lnTo>
                    <a:lnTo>
                      <a:pt x="779" y="434"/>
                    </a:lnTo>
                    <a:lnTo>
                      <a:pt x="783" y="437"/>
                    </a:lnTo>
                    <a:lnTo>
                      <a:pt x="786" y="441"/>
                    </a:lnTo>
                    <a:lnTo>
                      <a:pt x="786" y="441"/>
                    </a:lnTo>
                    <a:lnTo>
                      <a:pt x="793" y="448"/>
                    </a:lnTo>
                    <a:lnTo>
                      <a:pt x="801" y="452"/>
                    </a:lnTo>
                    <a:lnTo>
                      <a:pt x="811" y="454"/>
                    </a:lnTo>
                    <a:lnTo>
                      <a:pt x="821" y="452"/>
                    </a:lnTo>
                    <a:lnTo>
                      <a:pt x="821" y="452"/>
                    </a:lnTo>
                    <a:lnTo>
                      <a:pt x="824" y="451"/>
                    </a:lnTo>
                    <a:lnTo>
                      <a:pt x="827" y="448"/>
                    </a:lnTo>
                    <a:lnTo>
                      <a:pt x="827" y="447"/>
                    </a:lnTo>
                    <a:lnTo>
                      <a:pt x="827" y="444"/>
                    </a:lnTo>
                    <a:lnTo>
                      <a:pt x="825" y="437"/>
                    </a:lnTo>
                    <a:lnTo>
                      <a:pt x="825" y="434"/>
                    </a:lnTo>
                    <a:lnTo>
                      <a:pt x="827" y="431"/>
                    </a:lnTo>
                    <a:lnTo>
                      <a:pt x="827" y="431"/>
                    </a:lnTo>
                    <a:lnTo>
                      <a:pt x="827" y="430"/>
                    </a:lnTo>
                    <a:lnTo>
                      <a:pt x="827" y="428"/>
                    </a:lnTo>
                    <a:lnTo>
                      <a:pt x="823" y="424"/>
                    </a:lnTo>
                    <a:lnTo>
                      <a:pt x="808" y="413"/>
                    </a:lnTo>
                    <a:lnTo>
                      <a:pt x="793" y="403"/>
                    </a:lnTo>
                    <a:lnTo>
                      <a:pt x="787" y="398"/>
                    </a:lnTo>
                    <a:lnTo>
                      <a:pt x="786" y="394"/>
                    </a:lnTo>
                    <a:lnTo>
                      <a:pt x="786" y="394"/>
                    </a:lnTo>
                    <a:lnTo>
                      <a:pt x="784" y="393"/>
                    </a:lnTo>
                    <a:lnTo>
                      <a:pt x="786" y="391"/>
                    </a:lnTo>
                    <a:lnTo>
                      <a:pt x="791" y="391"/>
                    </a:lnTo>
                    <a:lnTo>
                      <a:pt x="800" y="394"/>
                    </a:lnTo>
                    <a:lnTo>
                      <a:pt x="808" y="397"/>
                    </a:lnTo>
                    <a:lnTo>
                      <a:pt x="808" y="397"/>
                    </a:lnTo>
                    <a:lnTo>
                      <a:pt x="813" y="398"/>
                    </a:lnTo>
                    <a:lnTo>
                      <a:pt x="817" y="398"/>
                    </a:lnTo>
                    <a:lnTo>
                      <a:pt x="818" y="395"/>
                    </a:lnTo>
                    <a:lnTo>
                      <a:pt x="821" y="394"/>
                    </a:lnTo>
                    <a:lnTo>
                      <a:pt x="823" y="387"/>
                    </a:lnTo>
                    <a:lnTo>
                      <a:pt x="824" y="381"/>
                    </a:lnTo>
                    <a:lnTo>
                      <a:pt x="824" y="381"/>
                    </a:lnTo>
                    <a:lnTo>
                      <a:pt x="823" y="378"/>
                    </a:lnTo>
                    <a:lnTo>
                      <a:pt x="820" y="377"/>
                    </a:lnTo>
                    <a:lnTo>
                      <a:pt x="808" y="376"/>
                    </a:lnTo>
                    <a:lnTo>
                      <a:pt x="797" y="377"/>
                    </a:lnTo>
                    <a:lnTo>
                      <a:pt x="790" y="378"/>
                    </a:lnTo>
                    <a:lnTo>
                      <a:pt x="786" y="380"/>
                    </a:lnTo>
                    <a:lnTo>
                      <a:pt x="786" y="380"/>
                    </a:lnTo>
                    <a:lnTo>
                      <a:pt x="781" y="381"/>
                    </a:lnTo>
                    <a:lnTo>
                      <a:pt x="777" y="381"/>
                    </a:lnTo>
                    <a:lnTo>
                      <a:pt x="774" y="380"/>
                    </a:lnTo>
                    <a:lnTo>
                      <a:pt x="771" y="378"/>
                    </a:lnTo>
                    <a:lnTo>
                      <a:pt x="770" y="376"/>
                    </a:lnTo>
                    <a:lnTo>
                      <a:pt x="771" y="373"/>
                    </a:lnTo>
                    <a:lnTo>
                      <a:pt x="773" y="371"/>
                    </a:lnTo>
                    <a:lnTo>
                      <a:pt x="779" y="370"/>
                    </a:lnTo>
                    <a:lnTo>
                      <a:pt x="779" y="370"/>
                    </a:lnTo>
                    <a:lnTo>
                      <a:pt x="783" y="368"/>
                    </a:lnTo>
                    <a:lnTo>
                      <a:pt x="786" y="367"/>
                    </a:lnTo>
                    <a:lnTo>
                      <a:pt x="786" y="366"/>
                    </a:lnTo>
                    <a:lnTo>
                      <a:pt x="786" y="364"/>
                    </a:lnTo>
                    <a:lnTo>
                      <a:pt x="784" y="360"/>
                    </a:lnTo>
                    <a:lnTo>
                      <a:pt x="784" y="358"/>
                    </a:lnTo>
                    <a:lnTo>
                      <a:pt x="784" y="357"/>
                    </a:lnTo>
                    <a:lnTo>
                      <a:pt x="784" y="357"/>
                    </a:lnTo>
                    <a:lnTo>
                      <a:pt x="787" y="356"/>
                    </a:lnTo>
                    <a:lnTo>
                      <a:pt x="790" y="357"/>
                    </a:lnTo>
                    <a:lnTo>
                      <a:pt x="800" y="361"/>
                    </a:lnTo>
                    <a:lnTo>
                      <a:pt x="811" y="366"/>
                    </a:lnTo>
                    <a:lnTo>
                      <a:pt x="816" y="367"/>
                    </a:lnTo>
                    <a:lnTo>
                      <a:pt x="820" y="367"/>
                    </a:lnTo>
                    <a:lnTo>
                      <a:pt x="820" y="367"/>
                    </a:lnTo>
                    <a:lnTo>
                      <a:pt x="827" y="366"/>
                    </a:lnTo>
                    <a:lnTo>
                      <a:pt x="834" y="366"/>
                    </a:lnTo>
                    <a:lnTo>
                      <a:pt x="841" y="364"/>
                    </a:lnTo>
                    <a:lnTo>
                      <a:pt x="847" y="360"/>
                    </a:lnTo>
                    <a:lnTo>
                      <a:pt x="847" y="360"/>
                    </a:lnTo>
                    <a:lnTo>
                      <a:pt x="850" y="357"/>
                    </a:lnTo>
                    <a:lnTo>
                      <a:pt x="848" y="356"/>
                    </a:lnTo>
                    <a:lnTo>
                      <a:pt x="845" y="353"/>
                    </a:lnTo>
                    <a:lnTo>
                      <a:pt x="841" y="350"/>
                    </a:lnTo>
                    <a:lnTo>
                      <a:pt x="833" y="346"/>
                    </a:lnTo>
                    <a:lnTo>
                      <a:pt x="825" y="340"/>
                    </a:lnTo>
                    <a:lnTo>
                      <a:pt x="825" y="340"/>
                    </a:lnTo>
                    <a:lnTo>
                      <a:pt x="825" y="339"/>
                    </a:lnTo>
                    <a:lnTo>
                      <a:pt x="828" y="337"/>
                    </a:lnTo>
                    <a:lnTo>
                      <a:pt x="838" y="336"/>
                    </a:lnTo>
                    <a:lnTo>
                      <a:pt x="861" y="337"/>
                    </a:lnTo>
                    <a:lnTo>
                      <a:pt x="861" y="337"/>
                    </a:lnTo>
                    <a:lnTo>
                      <a:pt x="864" y="337"/>
                    </a:lnTo>
                    <a:lnTo>
                      <a:pt x="867" y="336"/>
                    </a:lnTo>
                    <a:lnTo>
                      <a:pt x="870" y="330"/>
                    </a:lnTo>
                    <a:lnTo>
                      <a:pt x="870" y="329"/>
                    </a:lnTo>
                    <a:lnTo>
                      <a:pt x="870" y="327"/>
                    </a:lnTo>
                    <a:lnTo>
                      <a:pt x="868" y="326"/>
                    </a:lnTo>
                    <a:lnTo>
                      <a:pt x="865" y="326"/>
                    </a:lnTo>
                    <a:lnTo>
                      <a:pt x="865" y="326"/>
                    </a:lnTo>
                    <a:lnTo>
                      <a:pt x="862" y="327"/>
                    </a:lnTo>
                    <a:lnTo>
                      <a:pt x="857" y="326"/>
                    </a:lnTo>
                    <a:lnTo>
                      <a:pt x="847" y="322"/>
                    </a:lnTo>
                    <a:lnTo>
                      <a:pt x="841" y="319"/>
                    </a:lnTo>
                    <a:lnTo>
                      <a:pt x="838" y="314"/>
                    </a:lnTo>
                    <a:lnTo>
                      <a:pt x="835" y="312"/>
                    </a:lnTo>
                    <a:lnTo>
                      <a:pt x="837" y="309"/>
                    </a:lnTo>
                    <a:lnTo>
                      <a:pt x="837" y="309"/>
                    </a:lnTo>
                    <a:lnTo>
                      <a:pt x="838" y="306"/>
                    </a:lnTo>
                    <a:lnTo>
                      <a:pt x="841" y="304"/>
                    </a:lnTo>
                    <a:lnTo>
                      <a:pt x="848" y="304"/>
                    </a:lnTo>
                    <a:lnTo>
                      <a:pt x="855" y="306"/>
                    </a:lnTo>
                    <a:lnTo>
                      <a:pt x="860" y="304"/>
                    </a:lnTo>
                    <a:lnTo>
                      <a:pt x="865" y="303"/>
                    </a:lnTo>
                    <a:lnTo>
                      <a:pt x="865" y="303"/>
                    </a:lnTo>
                    <a:lnTo>
                      <a:pt x="868" y="300"/>
                    </a:lnTo>
                    <a:lnTo>
                      <a:pt x="870" y="296"/>
                    </a:lnTo>
                    <a:lnTo>
                      <a:pt x="870" y="292"/>
                    </a:lnTo>
                    <a:lnTo>
                      <a:pt x="868" y="286"/>
                    </a:lnTo>
                    <a:lnTo>
                      <a:pt x="867" y="282"/>
                    </a:lnTo>
                    <a:lnTo>
                      <a:pt x="864" y="277"/>
                    </a:lnTo>
                    <a:lnTo>
                      <a:pt x="860" y="275"/>
                    </a:lnTo>
                    <a:lnTo>
                      <a:pt x="857" y="275"/>
                    </a:lnTo>
                    <a:lnTo>
                      <a:pt x="857" y="275"/>
                    </a:lnTo>
                    <a:lnTo>
                      <a:pt x="840" y="272"/>
                    </a:lnTo>
                    <a:lnTo>
                      <a:pt x="831" y="270"/>
                    </a:lnTo>
                    <a:lnTo>
                      <a:pt x="830" y="269"/>
                    </a:lnTo>
                    <a:lnTo>
                      <a:pt x="828" y="267"/>
                    </a:lnTo>
                    <a:lnTo>
                      <a:pt x="828" y="267"/>
                    </a:lnTo>
                    <a:lnTo>
                      <a:pt x="828" y="265"/>
                    </a:lnTo>
                    <a:lnTo>
                      <a:pt x="825" y="263"/>
                    </a:lnTo>
                    <a:lnTo>
                      <a:pt x="821" y="260"/>
                    </a:lnTo>
                    <a:lnTo>
                      <a:pt x="817" y="257"/>
                    </a:lnTo>
                    <a:lnTo>
                      <a:pt x="816" y="256"/>
                    </a:lnTo>
                    <a:lnTo>
                      <a:pt x="817" y="255"/>
                    </a:lnTo>
                    <a:lnTo>
                      <a:pt x="817" y="255"/>
                    </a:lnTo>
                    <a:lnTo>
                      <a:pt x="818" y="253"/>
                    </a:lnTo>
                    <a:lnTo>
                      <a:pt x="821" y="253"/>
                    </a:lnTo>
                    <a:lnTo>
                      <a:pt x="825" y="255"/>
                    </a:lnTo>
                    <a:lnTo>
                      <a:pt x="831" y="255"/>
                    </a:lnTo>
                    <a:lnTo>
                      <a:pt x="834" y="255"/>
                    </a:lnTo>
                    <a:lnTo>
                      <a:pt x="838" y="252"/>
                    </a:lnTo>
                    <a:lnTo>
                      <a:pt x="838" y="252"/>
                    </a:lnTo>
                    <a:lnTo>
                      <a:pt x="843" y="249"/>
                    </a:lnTo>
                    <a:lnTo>
                      <a:pt x="848" y="249"/>
                    </a:lnTo>
                    <a:lnTo>
                      <a:pt x="861" y="249"/>
                    </a:lnTo>
                    <a:lnTo>
                      <a:pt x="872" y="252"/>
                    </a:lnTo>
                    <a:lnTo>
                      <a:pt x="882" y="252"/>
                    </a:lnTo>
                    <a:lnTo>
                      <a:pt x="882" y="252"/>
                    </a:lnTo>
                    <a:lnTo>
                      <a:pt x="885" y="250"/>
                    </a:lnTo>
                    <a:lnTo>
                      <a:pt x="885" y="248"/>
                    </a:lnTo>
                    <a:lnTo>
                      <a:pt x="885" y="245"/>
                    </a:lnTo>
                    <a:lnTo>
                      <a:pt x="882" y="242"/>
                    </a:lnTo>
                    <a:lnTo>
                      <a:pt x="878" y="236"/>
                    </a:lnTo>
                    <a:lnTo>
                      <a:pt x="875" y="235"/>
                    </a:lnTo>
                    <a:lnTo>
                      <a:pt x="872" y="235"/>
                    </a:lnTo>
                    <a:lnTo>
                      <a:pt x="872" y="235"/>
                    </a:lnTo>
                    <a:lnTo>
                      <a:pt x="865" y="236"/>
                    </a:lnTo>
                    <a:lnTo>
                      <a:pt x="857" y="236"/>
                    </a:lnTo>
                    <a:lnTo>
                      <a:pt x="853" y="236"/>
                    </a:lnTo>
                    <a:lnTo>
                      <a:pt x="850" y="235"/>
                    </a:lnTo>
                    <a:lnTo>
                      <a:pt x="847" y="232"/>
                    </a:lnTo>
                    <a:lnTo>
                      <a:pt x="845" y="229"/>
                    </a:lnTo>
                    <a:lnTo>
                      <a:pt x="845" y="229"/>
                    </a:lnTo>
                    <a:lnTo>
                      <a:pt x="845" y="226"/>
                    </a:lnTo>
                    <a:lnTo>
                      <a:pt x="848" y="225"/>
                    </a:lnTo>
                    <a:lnTo>
                      <a:pt x="855" y="225"/>
                    </a:lnTo>
                    <a:lnTo>
                      <a:pt x="862" y="226"/>
                    </a:lnTo>
                    <a:lnTo>
                      <a:pt x="865" y="225"/>
                    </a:lnTo>
                    <a:lnTo>
                      <a:pt x="868" y="225"/>
                    </a:lnTo>
                    <a:lnTo>
                      <a:pt x="868" y="225"/>
                    </a:lnTo>
                    <a:lnTo>
                      <a:pt x="867" y="222"/>
                    </a:lnTo>
                    <a:lnTo>
                      <a:pt x="864" y="219"/>
                    </a:lnTo>
                    <a:lnTo>
                      <a:pt x="854" y="215"/>
                    </a:lnTo>
                    <a:lnTo>
                      <a:pt x="848" y="213"/>
                    </a:lnTo>
                    <a:lnTo>
                      <a:pt x="843" y="213"/>
                    </a:lnTo>
                    <a:lnTo>
                      <a:pt x="838" y="215"/>
                    </a:lnTo>
                    <a:lnTo>
                      <a:pt x="835" y="218"/>
                    </a:lnTo>
                    <a:lnTo>
                      <a:pt x="835" y="218"/>
                    </a:lnTo>
                    <a:lnTo>
                      <a:pt x="833" y="220"/>
                    </a:lnTo>
                    <a:lnTo>
                      <a:pt x="830" y="222"/>
                    </a:lnTo>
                    <a:lnTo>
                      <a:pt x="827" y="223"/>
                    </a:lnTo>
                    <a:lnTo>
                      <a:pt x="824" y="223"/>
                    </a:lnTo>
                    <a:lnTo>
                      <a:pt x="821" y="223"/>
                    </a:lnTo>
                    <a:lnTo>
                      <a:pt x="820" y="222"/>
                    </a:lnTo>
                    <a:lnTo>
                      <a:pt x="820" y="220"/>
                    </a:lnTo>
                    <a:lnTo>
                      <a:pt x="823" y="218"/>
                    </a:lnTo>
                    <a:lnTo>
                      <a:pt x="823" y="218"/>
                    </a:lnTo>
                    <a:lnTo>
                      <a:pt x="825" y="215"/>
                    </a:lnTo>
                    <a:lnTo>
                      <a:pt x="828" y="212"/>
                    </a:lnTo>
                    <a:lnTo>
                      <a:pt x="831" y="203"/>
                    </a:lnTo>
                    <a:lnTo>
                      <a:pt x="833" y="195"/>
                    </a:lnTo>
                    <a:lnTo>
                      <a:pt x="833" y="188"/>
                    </a:lnTo>
                    <a:lnTo>
                      <a:pt x="833" y="188"/>
                    </a:lnTo>
                    <a:lnTo>
                      <a:pt x="834" y="185"/>
                    </a:lnTo>
                    <a:lnTo>
                      <a:pt x="837" y="184"/>
                    </a:lnTo>
                    <a:lnTo>
                      <a:pt x="848" y="179"/>
                    </a:lnTo>
                    <a:lnTo>
                      <a:pt x="854" y="176"/>
                    </a:lnTo>
                    <a:lnTo>
                      <a:pt x="858" y="174"/>
                    </a:lnTo>
                    <a:lnTo>
                      <a:pt x="861" y="171"/>
                    </a:lnTo>
                    <a:lnTo>
                      <a:pt x="861" y="166"/>
                    </a:lnTo>
                    <a:lnTo>
                      <a:pt x="861" y="166"/>
                    </a:lnTo>
                    <a:lnTo>
                      <a:pt x="861" y="162"/>
                    </a:lnTo>
                    <a:lnTo>
                      <a:pt x="862" y="158"/>
                    </a:lnTo>
                    <a:lnTo>
                      <a:pt x="865" y="155"/>
                    </a:lnTo>
                    <a:lnTo>
                      <a:pt x="868" y="154"/>
                    </a:lnTo>
                    <a:lnTo>
                      <a:pt x="878" y="151"/>
                    </a:lnTo>
                    <a:lnTo>
                      <a:pt x="888" y="151"/>
                    </a:lnTo>
                    <a:lnTo>
                      <a:pt x="888" y="151"/>
                    </a:lnTo>
                    <a:lnTo>
                      <a:pt x="891" y="149"/>
                    </a:lnTo>
                    <a:lnTo>
                      <a:pt x="892" y="148"/>
                    </a:lnTo>
                    <a:lnTo>
                      <a:pt x="891" y="145"/>
                    </a:lnTo>
                    <a:lnTo>
                      <a:pt x="889" y="144"/>
                    </a:lnTo>
                    <a:lnTo>
                      <a:pt x="884" y="139"/>
                    </a:lnTo>
                    <a:lnTo>
                      <a:pt x="881" y="138"/>
                    </a:lnTo>
                    <a:lnTo>
                      <a:pt x="877" y="138"/>
                    </a:lnTo>
                    <a:lnTo>
                      <a:pt x="877" y="138"/>
                    </a:lnTo>
                    <a:lnTo>
                      <a:pt x="868" y="139"/>
                    </a:lnTo>
                    <a:lnTo>
                      <a:pt x="861" y="144"/>
                    </a:lnTo>
                    <a:lnTo>
                      <a:pt x="855" y="147"/>
                    </a:lnTo>
                    <a:lnTo>
                      <a:pt x="853" y="147"/>
                    </a:lnTo>
                    <a:lnTo>
                      <a:pt x="850" y="147"/>
                    </a:lnTo>
                    <a:lnTo>
                      <a:pt x="850" y="147"/>
                    </a:lnTo>
                    <a:lnTo>
                      <a:pt x="850" y="144"/>
                    </a:lnTo>
                    <a:lnTo>
                      <a:pt x="850" y="142"/>
                    </a:lnTo>
                    <a:lnTo>
                      <a:pt x="855" y="138"/>
                    </a:lnTo>
                    <a:lnTo>
                      <a:pt x="864" y="134"/>
                    </a:lnTo>
                    <a:lnTo>
                      <a:pt x="872" y="132"/>
                    </a:lnTo>
                    <a:lnTo>
                      <a:pt x="872" y="132"/>
                    </a:lnTo>
                    <a:lnTo>
                      <a:pt x="892" y="132"/>
                    </a:lnTo>
                    <a:lnTo>
                      <a:pt x="904" y="129"/>
                    </a:lnTo>
                    <a:lnTo>
                      <a:pt x="912" y="127"/>
                    </a:lnTo>
                    <a:lnTo>
                      <a:pt x="912" y="127"/>
                    </a:lnTo>
                    <a:lnTo>
                      <a:pt x="914" y="125"/>
                    </a:lnTo>
                    <a:lnTo>
                      <a:pt x="914" y="124"/>
                    </a:lnTo>
                    <a:lnTo>
                      <a:pt x="907" y="121"/>
                    </a:lnTo>
                    <a:lnTo>
                      <a:pt x="895" y="119"/>
                    </a:lnTo>
                    <a:lnTo>
                      <a:pt x="882" y="119"/>
                    </a:lnTo>
                    <a:lnTo>
                      <a:pt x="882" y="119"/>
                    </a:lnTo>
                    <a:lnTo>
                      <a:pt x="874" y="119"/>
                    </a:lnTo>
                    <a:lnTo>
                      <a:pt x="872" y="119"/>
                    </a:lnTo>
                    <a:lnTo>
                      <a:pt x="872" y="118"/>
                    </a:lnTo>
                    <a:lnTo>
                      <a:pt x="874" y="117"/>
                    </a:lnTo>
                    <a:lnTo>
                      <a:pt x="877" y="115"/>
                    </a:lnTo>
                    <a:lnTo>
                      <a:pt x="891" y="115"/>
                    </a:lnTo>
                    <a:lnTo>
                      <a:pt x="891" y="115"/>
                    </a:lnTo>
                    <a:lnTo>
                      <a:pt x="904" y="114"/>
                    </a:lnTo>
                    <a:lnTo>
                      <a:pt x="911" y="111"/>
                    </a:lnTo>
                    <a:lnTo>
                      <a:pt x="917" y="110"/>
                    </a:lnTo>
                    <a:lnTo>
                      <a:pt x="925" y="108"/>
                    </a:lnTo>
                    <a:lnTo>
                      <a:pt x="925" y="108"/>
                    </a:lnTo>
                    <a:lnTo>
                      <a:pt x="934" y="105"/>
                    </a:lnTo>
                    <a:lnTo>
                      <a:pt x="938" y="102"/>
                    </a:lnTo>
                    <a:lnTo>
                      <a:pt x="941" y="100"/>
                    </a:lnTo>
                    <a:lnTo>
                      <a:pt x="946" y="98"/>
                    </a:lnTo>
                    <a:lnTo>
                      <a:pt x="946" y="98"/>
                    </a:lnTo>
                    <a:lnTo>
                      <a:pt x="956" y="97"/>
                    </a:lnTo>
                    <a:lnTo>
                      <a:pt x="968" y="92"/>
                    </a:lnTo>
                    <a:lnTo>
                      <a:pt x="978" y="87"/>
                    </a:lnTo>
                    <a:lnTo>
                      <a:pt x="981" y="84"/>
                    </a:lnTo>
                    <a:lnTo>
                      <a:pt x="982" y="83"/>
                    </a:lnTo>
                    <a:lnTo>
                      <a:pt x="982" y="83"/>
                    </a:lnTo>
                    <a:lnTo>
                      <a:pt x="981" y="80"/>
                    </a:lnTo>
                    <a:lnTo>
                      <a:pt x="976" y="77"/>
                    </a:lnTo>
                    <a:lnTo>
                      <a:pt x="961" y="73"/>
                    </a:lnTo>
                    <a:lnTo>
                      <a:pt x="944" y="68"/>
                    </a:lnTo>
                    <a:lnTo>
                      <a:pt x="928" y="67"/>
                    </a:lnTo>
                    <a:lnTo>
                      <a:pt x="928" y="67"/>
                    </a:lnTo>
                    <a:close/>
                    <a:moveTo>
                      <a:pt x="336" y="479"/>
                    </a:moveTo>
                    <a:lnTo>
                      <a:pt x="336" y="479"/>
                    </a:lnTo>
                    <a:lnTo>
                      <a:pt x="336" y="477"/>
                    </a:lnTo>
                    <a:lnTo>
                      <a:pt x="335" y="475"/>
                    </a:lnTo>
                    <a:lnTo>
                      <a:pt x="332" y="474"/>
                    </a:lnTo>
                    <a:lnTo>
                      <a:pt x="328" y="472"/>
                    </a:lnTo>
                    <a:lnTo>
                      <a:pt x="326" y="471"/>
                    </a:lnTo>
                    <a:lnTo>
                      <a:pt x="323" y="468"/>
                    </a:lnTo>
                    <a:lnTo>
                      <a:pt x="323" y="468"/>
                    </a:lnTo>
                    <a:lnTo>
                      <a:pt x="320" y="464"/>
                    </a:lnTo>
                    <a:lnTo>
                      <a:pt x="318" y="462"/>
                    </a:lnTo>
                    <a:lnTo>
                      <a:pt x="308" y="458"/>
                    </a:lnTo>
                    <a:lnTo>
                      <a:pt x="298" y="458"/>
                    </a:lnTo>
                    <a:lnTo>
                      <a:pt x="293" y="459"/>
                    </a:lnTo>
                    <a:lnTo>
                      <a:pt x="292" y="462"/>
                    </a:lnTo>
                    <a:lnTo>
                      <a:pt x="292" y="462"/>
                    </a:lnTo>
                    <a:lnTo>
                      <a:pt x="288" y="467"/>
                    </a:lnTo>
                    <a:lnTo>
                      <a:pt x="288" y="471"/>
                    </a:lnTo>
                    <a:lnTo>
                      <a:pt x="288" y="474"/>
                    </a:lnTo>
                    <a:lnTo>
                      <a:pt x="291" y="475"/>
                    </a:lnTo>
                    <a:lnTo>
                      <a:pt x="291" y="475"/>
                    </a:lnTo>
                    <a:lnTo>
                      <a:pt x="295" y="479"/>
                    </a:lnTo>
                    <a:lnTo>
                      <a:pt x="298" y="481"/>
                    </a:lnTo>
                    <a:lnTo>
                      <a:pt x="302" y="482"/>
                    </a:lnTo>
                    <a:lnTo>
                      <a:pt x="308" y="487"/>
                    </a:lnTo>
                    <a:lnTo>
                      <a:pt x="308" y="487"/>
                    </a:lnTo>
                    <a:lnTo>
                      <a:pt x="311" y="488"/>
                    </a:lnTo>
                    <a:lnTo>
                      <a:pt x="315" y="489"/>
                    </a:lnTo>
                    <a:lnTo>
                      <a:pt x="325" y="488"/>
                    </a:lnTo>
                    <a:lnTo>
                      <a:pt x="333" y="485"/>
                    </a:lnTo>
                    <a:lnTo>
                      <a:pt x="335" y="482"/>
                    </a:lnTo>
                    <a:lnTo>
                      <a:pt x="336" y="479"/>
                    </a:lnTo>
                    <a:lnTo>
                      <a:pt x="336" y="479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104" name="Portugal">
                <a:extLst>
                  <a:ext uri="{FF2B5EF4-FFF2-40B4-BE49-F238E27FC236}">
                    <a16:creationId xmlns:a16="http://schemas.microsoft.com/office/drawing/2014/main" id="{05F43EAF-E54D-85E0-F825-82DD79514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9892" y="2351838"/>
                <a:ext cx="81496" cy="150689"/>
              </a:xfrm>
              <a:custGeom>
                <a:avLst/>
                <a:gdLst/>
                <a:ahLst/>
                <a:cxnLst>
                  <a:cxn ang="0">
                    <a:pos x="40" y="81"/>
                  </a:cxn>
                  <a:cxn ang="0">
                    <a:pos x="41" y="8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7" y="65"/>
                  </a:cxn>
                  <a:cxn ang="0">
                    <a:pos x="40" y="64"/>
                  </a:cxn>
                  <a:cxn ang="0">
                    <a:pos x="41" y="61"/>
                  </a:cxn>
                  <a:cxn ang="0">
                    <a:pos x="36" y="55"/>
                  </a:cxn>
                  <a:cxn ang="0">
                    <a:pos x="34" y="50"/>
                  </a:cxn>
                  <a:cxn ang="0">
                    <a:pos x="40" y="48"/>
                  </a:cxn>
                  <a:cxn ang="0">
                    <a:pos x="40" y="48"/>
                  </a:cxn>
                  <a:cxn ang="0">
                    <a:pos x="41" y="44"/>
                  </a:cxn>
                  <a:cxn ang="0">
                    <a:pos x="43" y="38"/>
                  </a:cxn>
                  <a:cxn ang="0">
                    <a:pos x="44" y="34"/>
                  </a:cxn>
                  <a:cxn ang="0">
                    <a:pos x="41" y="23"/>
                  </a:cxn>
                  <a:cxn ang="0">
                    <a:pos x="43" y="20"/>
                  </a:cxn>
                  <a:cxn ang="0">
                    <a:pos x="51" y="14"/>
                  </a:cxn>
                  <a:cxn ang="0">
                    <a:pos x="53" y="11"/>
                  </a:cxn>
                  <a:cxn ang="0">
                    <a:pos x="49" y="8"/>
                  </a:cxn>
                  <a:cxn ang="0">
                    <a:pos x="47" y="7"/>
                  </a:cxn>
                  <a:cxn ang="0">
                    <a:pos x="44" y="4"/>
                  </a:cxn>
                  <a:cxn ang="0">
                    <a:pos x="37" y="6"/>
                  </a:cxn>
                  <a:cxn ang="0">
                    <a:pos x="36" y="7"/>
                  </a:cxn>
                  <a:cxn ang="0">
                    <a:pos x="33" y="6"/>
                  </a:cxn>
                  <a:cxn ang="0">
                    <a:pos x="32" y="6"/>
                  </a:cxn>
                  <a:cxn ang="0">
                    <a:pos x="23" y="6"/>
                  </a:cxn>
                  <a:cxn ang="0">
                    <a:pos x="22" y="3"/>
                  </a:cxn>
                  <a:cxn ang="0">
                    <a:pos x="20" y="0"/>
                  </a:cxn>
                  <a:cxn ang="0">
                    <a:pos x="16" y="3"/>
                  </a:cxn>
                  <a:cxn ang="0">
                    <a:pos x="14" y="4"/>
                  </a:cxn>
                  <a:cxn ang="0">
                    <a:pos x="12" y="4"/>
                  </a:cxn>
                  <a:cxn ang="0">
                    <a:pos x="12" y="16"/>
                  </a:cxn>
                  <a:cxn ang="0">
                    <a:pos x="13" y="18"/>
                  </a:cxn>
                  <a:cxn ang="0">
                    <a:pos x="10" y="34"/>
                  </a:cxn>
                  <a:cxn ang="0">
                    <a:pos x="2" y="54"/>
                  </a:cxn>
                  <a:cxn ang="0">
                    <a:pos x="0" y="58"/>
                  </a:cxn>
                  <a:cxn ang="0">
                    <a:pos x="3" y="64"/>
                  </a:cxn>
                  <a:cxn ang="0">
                    <a:pos x="9" y="68"/>
                  </a:cxn>
                  <a:cxn ang="0">
                    <a:pos x="12" y="74"/>
                  </a:cxn>
                  <a:cxn ang="0">
                    <a:pos x="10" y="95"/>
                  </a:cxn>
                  <a:cxn ang="0">
                    <a:pos x="12" y="97"/>
                  </a:cxn>
                  <a:cxn ang="0">
                    <a:pos x="23" y="98"/>
                  </a:cxn>
                  <a:cxn ang="0">
                    <a:pos x="29" y="97"/>
                  </a:cxn>
                  <a:cxn ang="0">
                    <a:pos x="36" y="95"/>
                  </a:cxn>
                  <a:cxn ang="0">
                    <a:pos x="33" y="90"/>
                  </a:cxn>
                  <a:cxn ang="0">
                    <a:pos x="36" y="82"/>
                  </a:cxn>
                  <a:cxn ang="0">
                    <a:pos x="40" y="81"/>
                  </a:cxn>
                </a:cxnLst>
                <a:rect l="0" t="0" r="r" b="b"/>
                <a:pathLst>
                  <a:path w="53" h="98">
                    <a:moveTo>
                      <a:pt x="40" y="81"/>
                    </a:moveTo>
                    <a:lnTo>
                      <a:pt x="40" y="81"/>
                    </a:lnTo>
                    <a:lnTo>
                      <a:pt x="41" y="80"/>
                    </a:lnTo>
                    <a:lnTo>
                      <a:pt x="41" y="80"/>
                    </a:lnTo>
                    <a:lnTo>
                      <a:pt x="41" y="77"/>
                    </a:lnTo>
                    <a:lnTo>
                      <a:pt x="36" y="72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7"/>
                    </a:lnTo>
                    <a:lnTo>
                      <a:pt x="37" y="65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1" y="62"/>
                    </a:lnTo>
                    <a:lnTo>
                      <a:pt x="41" y="61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4" y="50"/>
                    </a:lnTo>
                    <a:lnTo>
                      <a:pt x="37" y="50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1" y="47"/>
                    </a:lnTo>
                    <a:lnTo>
                      <a:pt x="41" y="44"/>
                    </a:lnTo>
                    <a:lnTo>
                      <a:pt x="41" y="41"/>
                    </a:lnTo>
                    <a:lnTo>
                      <a:pt x="43" y="38"/>
                    </a:lnTo>
                    <a:lnTo>
                      <a:pt x="43" y="38"/>
                    </a:lnTo>
                    <a:lnTo>
                      <a:pt x="44" y="34"/>
                    </a:lnTo>
                    <a:lnTo>
                      <a:pt x="43" y="30"/>
                    </a:lnTo>
                    <a:lnTo>
                      <a:pt x="41" y="23"/>
                    </a:lnTo>
                    <a:lnTo>
                      <a:pt x="41" y="23"/>
                    </a:lnTo>
                    <a:lnTo>
                      <a:pt x="43" y="20"/>
                    </a:lnTo>
                    <a:lnTo>
                      <a:pt x="44" y="18"/>
                    </a:lnTo>
                    <a:lnTo>
                      <a:pt x="51" y="14"/>
                    </a:lnTo>
                    <a:lnTo>
                      <a:pt x="51" y="14"/>
                    </a:lnTo>
                    <a:lnTo>
                      <a:pt x="53" y="11"/>
                    </a:lnTo>
                    <a:lnTo>
                      <a:pt x="51" y="10"/>
                    </a:lnTo>
                    <a:lnTo>
                      <a:pt x="49" y="8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41" y="4"/>
                    </a:lnTo>
                    <a:lnTo>
                      <a:pt x="37" y="6"/>
                    </a:lnTo>
                    <a:lnTo>
                      <a:pt x="37" y="6"/>
                    </a:lnTo>
                    <a:lnTo>
                      <a:pt x="36" y="7"/>
                    </a:lnTo>
                    <a:lnTo>
                      <a:pt x="34" y="7"/>
                    </a:lnTo>
                    <a:lnTo>
                      <a:pt x="33" y="6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26" y="6"/>
                    </a:lnTo>
                    <a:lnTo>
                      <a:pt x="23" y="6"/>
                    </a:lnTo>
                    <a:lnTo>
                      <a:pt x="22" y="3"/>
                    </a:lnTo>
                    <a:lnTo>
                      <a:pt x="22" y="3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11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3" y="18"/>
                    </a:lnTo>
                    <a:lnTo>
                      <a:pt x="13" y="23"/>
                    </a:lnTo>
                    <a:lnTo>
                      <a:pt x="10" y="34"/>
                    </a:lnTo>
                    <a:lnTo>
                      <a:pt x="7" y="45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3" y="64"/>
                    </a:lnTo>
                    <a:lnTo>
                      <a:pt x="9" y="68"/>
                    </a:lnTo>
                    <a:lnTo>
                      <a:pt x="9" y="68"/>
                    </a:lnTo>
                    <a:lnTo>
                      <a:pt x="10" y="70"/>
                    </a:lnTo>
                    <a:lnTo>
                      <a:pt x="12" y="74"/>
                    </a:lnTo>
                    <a:lnTo>
                      <a:pt x="12" y="81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12" y="97"/>
                    </a:lnTo>
                    <a:lnTo>
                      <a:pt x="14" y="98"/>
                    </a:lnTo>
                    <a:lnTo>
                      <a:pt x="23" y="98"/>
                    </a:lnTo>
                    <a:lnTo>
                      <a:pt x="23" y="98"/>
                    </a:lnTo>
                    <a:lnTo>
                      <a:pt x="29" y="97"/>
                    </a:lnTo>
                    <a:lnTo>
                      <a:pt x="36" y="95"/>
                    </a:lnTo>
                    <a:lnTo>
                      <a:pt x="36" y="95"/>
                    </a:lnTo>
                    <a:lnTo>
                      <a:pt x="33" y="90"/>
                    </a:lnTo>
                    <a:lnTo>
                      <a:pt x="33" y="90"/>
                    </a:lnTo>
                    <a:lnTo>
                      <a:pt x="34" y="84"/>
                    </a:lnTo>
                    <a:lnTo>
                      <a:pt x="36" y="82"/>
                    </a:lnTo>
                    <a:lnTo>
                      <a:pt x="40" y="81"/>
                    </a:lnTo>
                    <a:lnTo>
                      <a:pt x="40" y="81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sp>
            <p:nvSpPr>
              <p:cNvPr id="105" name="Russia">
                <a:extLst>
                  <a:ext uri="{FF2B5EF4-FFF2-40B4-BE49-F238E27FC236}">
                    <a16:creationId xmlns:a16="http://schemas.microsoft.com/office/drawing/2014/main" id="{356F2936-2A2A-A564-FBCC-BE4917C360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713359" y="984873"/>
                <a:ext cx="4208534" cy="1394643"/>
              </a:xfrm>
              <a:custGeom>
                <a:avLst/>
                <a:gdLst/>
                <a:ahLst/>
                <a:cxnLst>
                  <a:cxn ang="0">
                    <a:pos x="819" y="141"/>
                  </a:cxn>
                  <a:cxn ang="0">
                    <a:pos x="1960" y="651"/>
                  </a:cxn>
                  <a:cxn ang="0">
                    <a:pos x="1975" y="749"/>
                  </a:cxn>
                  <a:cxn ang="0">
                    <a:pos x="2636" y="306"/>
                  </a:cxn>
                  <a:cxn ang="0">
                    <a:pos x="2384" y="256"/>
                  </a:cxn>
                  <a:cxn ang="0">
                    <a:pos x="2159" y="217"/>
                  </a:cxn>
                  <a:cxn ang="0">
                    <a:pos x="2014" y="180"/>
                  </a:cxn>
                  <a:cxn ang="0">
                    <a:pos x="1912" y="202"/>
                  </a:cxn>
                  <a:cxn ang="0">
                    <a:pos x="1750" y="202"/>
                  </a:cxn>
                  <a:cxn ang="0">
                    <a:pos x="1671" y="126"/>
                  </a:cxn>
                  <a:cxn ang="0">
                    <a:pos x="1495" y="139"/>
                  </a:cxn>
                  <a:cxn ang="0">
                    <a:pos x="1388" y="138"/>
                  </a:cxn>
                  <a:cxn ang="0">
                    <a:pos x="1472" y="38"/>
                  </a:cxn>
                  <a:cxn ang="0">
                    <a:pos x="1330" y="1"/>
                  </a:cxn>
                  <a:cxn ang="0">
                    <a:pos x="1209" y="52"/>
                  </a:cxn>
                  <a:cxn ang="0">
                    <a:pos x="1078" y="99"/>
                  </a:cxn>
                  <a:cxn ang="0">
                    <a:pos x="990" y="155"/>
                  </a:cxn>
                  <a:cxn ang="0">
                    <a:pos x="946" y="206"/>
                  </a:cxn>
                  <a:cxn ang="0">
                    <a:pos x="881" y="236"/>
                  </a:cxn>
                  <a:cxn ang="0">
                    <a:pos x="898" y="276"/>
                  </a:cxn>
                  <a:cxn ang="0">
                    <a:pos x="839" y="335"/>
                  </a:cxn>
                  <a:cxn ang="0">
                    <a:pos x="855" y="190"/>
                  </a:cxn>
                  <a:cxn ang="0">
                    <a:pos x="797" y="274"/>
                  </a:cxn>
                  <a:cxn ang="0">
                    <a:pos x="653" y="280"/>
                  </a:cxn>
                  <a:cxn ang="0">
                    <a:pos x="529" y="287"/>
                  </a:cxn>
                  <a:cxn ang="0">
                    <a:pos x="407" y="281"/>
                  </a:cxn>
                  <a:cxn ang="0">
                    <a:pos x="327" y="374"/>
                  </a:cxn>
                  <a:cxn ang="0">
                    <a:pos x="240" y="374"/>
                  </a:cxn>
                  <a:cxn ang="0">
                    <a:pos x="333" y="299"/>
                  </a:cxn>
                  <a:cxn ang="0">
                    <a:pos x="178" y="250"/>
                  </a:cxn>
                  <a:cxn ang="0">
                    <a:pos x="168" y="384"/>
                  </a:cxn>
                  <a:cxn ang="0">
                    <a:pos x="137" y="510"/>
                  </a:cxn>
                  <a:cxn ang="0">
                    <a:pos x="185" y="633"/>
                  </a:cxn>
                  <a:cxn ang="0">
                    <a:pos x="262" y="721"/>
                  </a:cxn>
                  <a:cxn ang="0">
                    <a:pos x="310" y="789"/>
                  </a:cxn>
                  <a:cxn ang="0">
                    <a:pos x="410" y="879"/>
                  </a:cxn>
                  <a:cxn ang="0">
                    <a:pos x="454" y="776"/>
                  </a:cxn>
                  <a:cxn ang="0">
                    <a:pos x="514" y="700"/>
                  </a:cxn>
                  <a:cxn ang="0">
                    <a:pos x="666" y="718"/>
                  </a:cxn>
                  <a:cxn ang="0">
                    <a:pos x="780" y="626"/>
                  </a:cxn>
                  <a:cxn ang="0">
                    <a:pos x="882" y="654"/>
                  </a:cxn>
                  <a:cxn ang="0">
                    <a:pos x="1053" y="737"/>
                  </a:cxn>
                  <a:cxn ang="0">
                    <a:pos x="1229" y="738"/>
                  </a:cxn>
                  <a:cxn ang="0">
                    <a:pos x="1373" y="727"/>
                  </a:cxn>
                  <a:cxn ang="0">
                    <a:pos x="1578" y="734"/>
                  </a:cxn>
                  <a:cxn ang="0">
                    <a:pos x="1720" y="728"/>
                  </a:cxn>
                  <a:cxn ang="0">
                    <a:pos x="1809" y="828"/>
                  </a:cxn>
                  <a:cxn ang="0">
                    <a:pos x="1935" y="707"/>
                  </a:cxn>
                  <a:cxn ang="0">
                    <a:pos x="1871" y="650"/>
                  </a:cxn>
                  <a:cxn ang="0">
                    <a:pos x="2054" y="525"/>
                  </a:cxn>
                  <a:cxn ang="0">
                    <a:pos x="2182" y="488"/>
                  </a:cxn>
                  <a:cxn ang="0">
                    <a:pos x="2329" y="446"/>
                  </a:cxn>
                  <a:cxn ang="0">
                    <a:pos x="2178" y="648"/>
                  </a:cxn>
                  <a:cxn ang="0">
                    <a:pos x="2286" y="599"/>
                  </a:cxn>
                  <a:cxn ang="0">
                    <a:pos x="2361" y="502"/>
                  </a:cxn>
                  <a:cxn ang="0">
                    <a:pos x="2551" y="419"/>
                  </a:cxn>
                  <a:cxn ang="0">
                    <a:pos x="2593" y="350"/>
                  </a:cxn>
                  <a:cxn ang="0">
                    <a:pos x="2696" y="385"/>
                  </a:cxn>
                  <a:cxn ang="0">
                    <a:pos x="1370" y="675"/>
                  </a:cxn>
                  <a:cxn ang="0">
                    <a:pos x="531" y="176"/>
                  </a:cxn>
                  <a:cxn ang="0">
                    <a:pos x="593" y="152"/>
                  </a:cxn>
                  <a:cxn ang="0">
                    <a:pos x="721" y="44"/>
                  </a:cxn>
                  <a:cxn ang="0">
                    <a:pos x="560" y="128"/>
                  </a:cxn>
                </a:cxnLst>
                <a:rect l="0" t="0" r="r" b="b"/>
                <a:pathLst>
                  <a:path w="2737" h="907">
                    <a:moveTo>
                      <a:pt x="41" y="619"/>
                    </a:moveTo>
                    <a:lnTo>
                      <a:pt x="41" y="619"/>
                    </a:lnTo>
                    <a:lnTo>
                      <a:pt x="38" y="619"/>
                    </a:lnTo>
                    <a:lnTo>
                      <a:pt x="36" y="617"/>
                    </a:lnTo>
                    <a:lnTo>
                      <a:pt x="31" y="614"/>
                    </a:lnTo>
                    <a:lnTo>
                      <a:pt x="31" y="614"/>
                    </a:lnTo>
                    <a:lnTo>
                      <a:pt x="30" y="613"/>
                    </a:lnTo>
                    <a:lnTo>
                      <a:pt x="27" y="613"/>
                    </a:lnTo>
                    <a:lnTo>
                      <a:pt x="21" y="614"/>
                    </a:lnTo>
                    <a:lnTo>
                      <a:pt x="21" y="614"/>
                    </a:lnTo>
                    <a:lnTo>
                      <a:pt x="24" y="616"/>
                    </a:lnTo>
                    <a:lnTo>
                      <a:pt x="24" y="616"/>
                    </a:lnTo>
                    <a:lnTo>
                      <a:pt x="24" y="617"/>
                    </a:lnTo>
                    <a:lnTo>
                      <a:pt x="24" y="619"/>
                    </a:lnTo>
                    <a:lnTo>
                      <a:pt x="21" y="620"/>
                    </a:lnTo>
                    <a:lnTo>
                      <a:pt x="18" y="621"/>
                    </a:lnTo>
                    <a:lnTo>
                      <a:pt x="18" y="623"/>
                    </a:lnTo>
                    <a:lnTo>
                      <a:pt x="18" y="624"/>
                    </a:lnTo>
                    <a:lnTo>
                      <a:pt x="18" y="624"/>
                    </a:lnTo>
                    <a:lnTo>
                      <a:pt x="20" y="626"/>
                    </a:lnTo>
                    <a:lnTo>
                      <a:pt x="18" y="627"/>
                    </a:lnTo>
                    <a:lnTo>
                      <a:pt x="17" y="629"/>
                    </a:lnTo>
                    <a:lnTo>
                      <a:pt x="13" y="627"/>
                    </a:lnTo>
                    <a:lnTo>
                      <a:pt x="11" y="627"/>
                    </a:lnTo>
                    <a:lnTo>
                      <a:pt x="11" y="624"/>
                    </a:lnTo>
                    <a:lnTo>
                      <a:pt x="11" y="624"/>
                    </a:lnTo>
                    <a:lnTo>
                      <a:pt x="11" y="623"/>
                    </a:lnTo>
                    <a:lnTo>
                      <a:pt x="10" y="623"/>
                    </a:lnTo>
                    <a:lnTo>
                      <a:pt x="6" y="623"/>
                    </a:lnTo>
                    <a:lnTo>
                      <a:pt x="1" y="623"/>
                    </a:lnTo>
                    <a:lnTo>
                      <a:pt x="0" y="626"/>
                    </a:lnTo>
                    <a:lnTo>
                      <a:pt x="0" y="626"/>
                    </a:lnTo>
                    <a:lnTo>
                      <a:pt x="0" y="630"/>
                    </a:lnTo>
                    <a:lnTo>
                      <a:pt x="0" y="630"/>
                    </a:lnTo>
                    <a:lnTo>
                      <a:pt x="7" y="633"/>
                    </a:lnTo>
                    <a:lnTo>
                      <a:pt x="7" y="633"/>
                    </a:lnTo>
                    <a:lnTo>
                      <a:pt x="26" y="634"/>
                    </a:lnTo>
                    <a:lnTo>
                      <a:pt x="38" y="634"/>
                    </a:lnTo>
                    <a:lnTo>
                      <a:pt x="50" y="634"/>
                    </a:lnTo>
                    <a:lnTo>
                      <a:pt x="50" y="634"/>
                    </a:lnTo>
                    <a:lnTo>
                      <a:pt x="50" y="629"/>
                    </a:lnTo>
                    <a:lnTo>
                      <a:pt x="50" y="623"/>
                    </a:lnTo>
                    <a:lnTo>
                      <a:pt x="50" y="623"/>
                    </a:lnTo>
                    <a:lnTo>
                      <a:pt x="48" y="621"/>
                    </a:lnTo>
                    <a:lnTo>
                      <a:pt x="47" y="620"/>
                    </a:lnTo>
                    <a:lnTo>
                      <a:pt x="43" y="619"/>
                    </a:lnTo>
                    <a:lnTo>
                      <a:pt x="41" y="619"/>
                    </a:lnTo>
                    <a:lnTo>
                      <a:pt x="41" y="619"/>
                    </a:lnTo>
                    <a:close/>
                    <a:moveTo>
                      <a:pt x="819" y="152"/>
                    </a:moveTo>
                    <a:lnTo>
                      <a:pt x="819" y="152"/>
                    </a:lnTo>
                    <a:lnTo>
                      <a:pt x="825" y="152"/>
                    </a:lnTo>
                    <a:lnTo>
                      <a:pt x="832" y="151"/>
                    </a:lnTo>
                    <a:lnTo>
                      <a:pt x="839" y="148"/>
                    </a:lnTo>
                    <a:lnTo>
                      <a:pt x="844" y="146"/>
                    </a:lnTo>
                    <a:lnTo>
                      <a:pt x="844" y="146"/>
                    </a:lnTo>
                    <a:lnTo>
                      <a:pt x="844" y="145"/>
                    </a:lnTo>
                    <a:lnTo>
                      <a:pt x="844" y="143"/>
                    </a:lnTo>
                    <a:lnTo>
                      <a:pt x="839" y="141"/>
                    </a:lnTo>
                    <a:lnTo>
                      <a:pt x="834" y="139"/>
                    </a:lnTo>
                    <a:lnTo>
                      <a:pt x="826" y="139"/>
                    </a:lnTo>
                    <a:lnTo>
                      <a:pt x="826" y="139"/>
                    </a:lnTo>
                    <a:lnTo>
                      <a:pt x="822" y="139"/>
                    </a:lnTo>
                    <a:lnTo>
                      <a:pt x="819" y="141"/>
                    </a:lnTo>
                    <a:lnTo>
                      <a:pt x="818" y="142"/>
                    </a:lnTo>
                    <a:lnTo>
                      <a:pt x="817" y="145"/>
                    </a:lnTo>
                    <a:lnTo>
                      <a:pt x="817" y="149"/>
                    </a:lnTo>
                    <a:lnTo>
                      <a:pt x="817" y="151"/>
                    </a:lnTo>
                    <a:lnTo>
                      <a:pt x="819" y="152"/>
                    </a:lnTo>
                    <a:lnTo>
                      <a:pt x="819" y="152"/>
                    </a:lnTo>
                    <a:close/>
                    <a:moveTo>
                      <a:pt x="957" y="159"/>
                    </a:moveTo>
                    <a:lnTo>
                      <a:pt x="957" y="159"/>
                    </a:lnTo>
                    <a:lnTo>
                      <a:pt x="963" y="161"/>
                    </a:lnTo>
                    <a:lnTo>
                      <a:pt x="966" y="161"/>
                    </a:lnTo>
                    <a:lnTo>
                      <a:pt x="969" y="158"/>
                    </a:lnTo>
                    <a:lnTo>
                      <a:pt x="970" y="153"/>
                    </a:lnTo>
                    <a:lnTo>
                      <a:pt x="970" y="153"/>
                    </a:lnTo>
                    <a:lnTo>
                      <a:pt x="969" y="151"/>
                    </a:lnTo>
                    <a:lnTo>
                      <a:pt x="966" y="151"/>
                    </a:lnTo>
                    <a:lnTo>
                      <a:pt x="960" y="152"/>
                    </a:lnTo>
                    <a:lnTo>
                      <a:pt x="956" y="155"/>
                    </a:lnTo>
                    <a:lnTo>
                      <a:pt x="956" y="158"/>
                    </a:lnTo>
                    <a:lnTo>
                      <a:pt x="957" y="159"/>
                    </a:lnTo>
                    <a:lnTo>
                      <a:pt x="957" y="159"/>
                    </a:lnTo>
                    <a:close/>
                    <a:moveTo>
                      <a:pt x="464" y="273"/>
                    </a:moveTo>
                    <a:lnTo>
                      <a:pt x="464" y="273"/>
                    </a:lnTo>
                    <a:lnTo>
                      <a:pt x="468" y="276"/>
                    </a:lnTo>
                    <a:lnTo>
                      <a:pt x="472" y="277"/>
                    </a:lnTo>
                    <a:lnTo>
                      <a:pt x="477" y="276"/>
                    </a:lnTo>
                    <a:lnTo>
                      <a:pt x="481" y="274"/>
                    </a:lnTo>
                    <a:lnTo>
                      <a:pt x="488" y="270"/>
                    </a:lnTo>
                    <a:lnTo>
                      <a:pt x="494" y="267"/>
                    </a:lnTo>
                    <a:lnTo>
                      <a:pt x="494" y="267"/>
                    </a:lnTo>
                    <a:lnTo>
                      <a:pt x="495" y="266"/>
                    </a:lnTo>
                    <a:lnTo>
                      <a:pt x="495" y="264"/>
                    </a:lnTo>
                    <a:lnTo>
                      <a:pt x="492" y="262"/>
                    </a:lnTo>
                    <a:lnTo>
                      <a:pt x="486" y="259"/>
                    </a:lnTo>
                    <a:lnTo>
                      <a:pt x="479" y="256"/>
                    </a:lnTo>
                    <a:lnTo>
                      <a:pt x="479" y="256"/>
                    </a:lnTo>
                    <a:lnTo>
                      <a:pt x="475" y="256"/>
                    </a:lnTo>
                    <a:lnTo>
                      <a:pt x="471" y="256"/>
                    </a:lnTo>
                    <a:lnTo>
                      <a:pt x="467" y="257"/>
                    </a:lnTo>
                    <a:lnTo>
                      <a:pt x="464" y="260"/>
                    </a:lnTo>
                    <a:lnTo>
                      <a:pt x="461" y="263"/>
                    </a:lnTo>
                    <a:lnTo>
                      <a:pt x="459" y="266"/>
                    </a:lnTo>
                    <a:lnTo>
                      <a:pt x="461" y="270"/>
                    </a:lnTo>
                    <a:lnTo>
                      <a:pt x="464" y="273"/>
                    </a:lnTo>
                    <a:lnTo>
                      <a:pt x="464" y="273"/>
                    </a:lnTo>
                    <a:close/>
                    <a:moveTo>
                      <a:pt x="1975" y="695"/>
                    </a:moveTo>
                    <a:lnTo>
                      <a:pt x="1975" y="695"/>
                    </a:lnTo>
                    <a:lnTo>
                      <a:pt x="1973" y="690"/>
                    </a:lnTo>
                    <a:lnTo>
                      <a:pt x="1973" y="685"/>
                    </a:lnTo>
                    <a:lnTo>
                      <a:pt x="1976" y="675"/>
                    </a:lnTo>
                    <a:lnTo>
                      <a:pt x="1976" y="667"/>
                    </a:lnTo>
                    <a:lnTo>
                      <a:pt x="1976" y="664"/>
                    </a:lnTo>
                    <a:lnTo>
                      <a:pt x="1973" y="661"/>
                    </a:lnTo>
                    <a:lnTo>
                      <a:pt x="1973" y="661"/>
                    </a:lnTo>
                    <a:lnTo>
                      <a:pt x="1970" y="658"/>
                    </a:lnTo>
                    <a:lnTo>
                      <a:pt x="1967" y="654"/>
                    </a:lnTo>
                    <a:lnTo>
                      <a:pt x="1966" y="648"/>
                    </a:lnTo>
                    <a:lnTo>
                      <a:pt x="1965" y="643"/>
                    </a:lnTo>
                    <a:lnTo>
                      <a:pt x="1965" y="641"/>
                    </a:lnTo>
                    <a:lnTo>
                      <a:pt x="1963" y="643"/>
                    </a:lnTo>
                    <a:lnTo>
                      <a:pt x="1963" y="643"/>
                    </a:lnTo>
                    <a:lnTo>
                      <a:pt x="1962" y="644"/>
                    </a:lnTo>
                    <a:lnTo>
                      <a:pt x="1960" y="646"/>
                    </a:lnTo>
                    <a:lnTo>
                      <a:pt x="1960" y="651"/>
                    </a:lnTo>
                    <a:lnTo>
                      <a:pt x="1959" y="656"/>
                    </a:lnTo>
                    <a:lnTo>
                      <a:pt x="1957" y="658"/>
                    </a:lnTo>
                    <a:lnTo>
                      <a:pt x="1955" y="658"/>
                    </a:lnTo>
                    <a:lnTo>
                      <a:pt x="1955" y="658"/>
                    </a:lnTo>
                    <a:lnTo>
                      <a:pt x="1953" y="660"/>
                    </a:lnTo>
                    <a:lnTo>
                      <a:pt x="1952" y="661"/>
                    </a:lnTo>
                    <a:lnTo>
                      <a:pt x="1952" y="664"/>
                    </a:lnTo>
                    <a:lnTo>
                      <a:pt x="1952" y="670"/>
                    </a:lnTo>
                    <a:lnTo>
                      <a:pt x="1952" y="677"/>
                    </a:lnTo>
                    <a:lnTo>
                      <a:pt x="1952" y="677"/>
                    </a:lnTo>
                    <a:lnTo>
                      <a:pt x="1950" y="684"/>
                    </a:lnTo>
                    <a:lnTo>
                      <a:pt x="1952" y="693"/>
                    </a:lnTo>
                    <a:lnTo>
                      <a:pt x="1955" y="701"/>
                    </a:lnTo>
                    <a:lnTo>
                      <a:pt x="1957" y="708"/>
                    </a:lnTo>
                    <a:lnTo>
                      <a:pt x="1957" y="708"/>
                    </a:lnTo>
                    <a:lnTo>
                      <a:pt x="1957" y="712"/>
                    </a:lnTo>
                    <a:lnTo>
                      <a:pt x="1957" y="720"/>
                    </a:lnTo>
                    <a:lnTo>
                      <a:pt x="1956" y="740"/>
                    </a:lnTo>
                    <a:lnTo>
                      <a:pt x="1955" y="758"/>
                    </a:lnTo>
                    <a:lnTo>
                      <a:pt x="1955" y="765"/>
                    </a:lnTo>
                    <a:lnTo>
                      <a:pt x="1956" y="769"/>
                    </a:lnTo>
                    <a:lnTo>
                      <a:pt x="1956" y="769"/>
                    </a:lnTo>
                    <a:lnTo>
                      <a:pt x="1956" y="774"/>
                    </a:lnTo>
                    <a:lnTo>
                      <a:pt x="1956" y="779"/>
                    </a:lnTo>
                    <a:lnTo>
                      <a:pt x="1955" y="794"/>
                    </a:lnTo>
                    <a:lnTo>
                      <a:pt x="1952" y="808"/>
                    </a:lnTo>
                    <a:lnTo>
                      <a:pt x="1952" y="812"/>
                    </a:lnTo>
                    <a:lnTo>
                      <a:pt x="1953" y="815"/>
                    </a:lnTo>
                    <a:lnTo>
                      <a:pt x="1953" y="815"/>
                    </a:lnTo>
                    <a:lnTo>
                      <a:pt x="1955" y="816"/>
                    </a:lnTo>
                    <a:lnTo>
                      <a:pt x="1956" y="816"/>
                    </a:lnTo>
                    <a:lnTo>
                      <a:pt x="1956" y="812"/>
                    </a:lnTo>
                    <a:lnTo>
                      <a:pt x="1959" y="808"/>
                    </a:lnTo>
                    <a:lnTo>
                      <a:pt x="1960" y="805"/>
                    </a:lnTo>
                    <a:lnTo>
                      <a:pt x="1963" y="805"/>
                    </a:lnTo>
                    <a:lnTo>
                      <a:pt x="1963" y="805"/>
                    </a:lnTo>
                    <a:lnTo>
                      <a:pt x="1966" y="805"/>
                    </a:lnTo>
                    <a:lnTo>
                      <a:pt x="1967" y="805"/>
                    </a:lnTo>
                    <a:lnTo>
                      <a:pt x="1972" y="809"/>
                    </a:lnTo>
                    <a:lnTo>
                      <a:pt x="1973" y="813"/>
                    </a:lnTo>
                    <a:lnTo>
                      <a:pt x="1977" y="816"/>
                    </a:lnTo>
                    <a:lnTo>
                      <a:pt x="1977" y="816"/>
                    </a:lnTo>
                    <a:lnTo>
                      <a:pt x="1979" y="816"/>
                    </a:lnTo>
                    <a:lnTo>
                      <a:pt x="1979" y="815"/>
                    </a:lnTo>
                    <a:lnTo>
                      <a:pt x="1979" y="809"/>
                    </a:lnTo>
                    <a:lnTo>
                      <a:pt x="1977" y="804"/>
                    </a:lnTo>
                    <a:lnTo>
                      <a:pt x="1976" y="802"/>
                    </a:lnTo>
                    <a:lnTo>
                      <a:pt x="1975" y="802"/>
                    </a:lnTo>
                    <a:lnTo>
                      <a:pt x="1975" y="802"/>
                    </a:lnTo>
                    <a:lnTo>
                      <a:pt x="1972" y="802"/>
                    </a:lnTo>
                    <a:lnTo>
                      <a:pt x="1970" y="801"/>
                    </a:lnTo>
                    <a:lnTo>
                      <a:pt x="1967" y="795"/>
                    </a:lnTo>
                    <a:lnTo>
                      <a:pt x="1963" y="784"/>
                    </a:lnTo>
                    <a:lnTo>
                      <a:pt x="1963" y="784"/>
                    </a:lnTo>
                    <a:lnTo>
                      <a:pt x="1963" y="776"/>
                    </a:lnTo>
                    <a:lnTo>
                      <a:pt x="1965" y="771"/>
                    </a:lnTo>
                    <a:lnTo>
                      <a:pt x="1966" y="764"/>
                    </a:lnTo>
                    <a:lnTo>
                      <a:pt x="1967" y="757"/>
                    </a:lnTo>
                    <a:lnTo>
                      <a:pt x="1967" y="757"/>
                    </a:lnTo>
                    <a:lnTo>
                      <a:pt x="1969" y="754"/>
                    </a:lnTo>
                    <a:lnTo>
                      <a:pt x="1970" y="752"/>
                    </a:lnTo>
                    <a:lnTo>
                      <a:pt x="1972" y="751"/>
                    </a:lnTo>
                    <a:lnTo>
                      <a:pt x="1975" y="749"/>
                    </a:lnTo>
                    <a:lnTo>
                      <a:pt x="1980" y="751"/>
                    </a:lnTo>
                    <a:lnTo>
                      <a:pt x="1987" y="755"/>
                    </a:lnTo>
                    <a:lnTo>
                      <a:pt x="1987" y="755"/>
                    </a:lnTo>
                    <a:lnTo>
                      <a:pt x="1990" y="758"/>
                    </a:lnTo>
                    <a:lnTo>
                      <a:pt x="1993" y="758"/>
                    </a:lnTo>
                    <a:lnTo>
                      <a:pt x="1993" y="755"/>
                    </a:lnTo>
                    <a:lnTo>
                      <a:pt x="1992" y="752"/>
                    </a:lnTo>
                    <a:lnTo>
                      <a:pt x="1992" y="752"/>
                    </a:lnTo>
                    <a:lnTo>
                      <a:pt x="1989" y="742"/>
                    </a:lnTo>
                    <a:lnTo>
                      <a:pt x="1984" y="727"/>
                    </a:lnTo>
                    <a:lnTo>
                      <a:pt x="1975" y="695"/>
                    </a:lnTo>
                    <a:lnTo>
                      <a:pt x="1975" y="695"/>
                    </a:lnTo>
                    <a:close/>
                    <a:moveTo>
                      <a:pt x="2734" y="354"/>
                    </a:moveTo>
                    <a:lnTo>
                      <a:pt x="2734" y="354"/>
                    </a:lnTo>
                    <a:lnTo>
                      <a:pt x="2723" y="347"/>
                    </a:lnTo>
                    <a:lnTo>
                      <a:pt x="2716" y="341"/>
                    </a:lnTo>
                    <a:lnTo>
                      <a:pt x="2711" y="337"/>
                    </a:lnTo>
                    <a:lnTo>
                      <a:pt x="2711" y="337"/>
                    </a:lnTo>
                    <a:lnTo>
                      <a:pt x="2709" y="335"/>
                    </a:lnTo>
                    <a:lnTo>
                      <a:pt x="2706" y="333"/>
                    </a:lnTo>
                    <a:lnTo>
                      <a:pt x="2699" y="331"/>
                    </a:lnTo>
                    <a:lnTo>
                      <a:pt x="2691" y="330"/>
                    </a:lnTo>
                    <a:lnTo>
                      <a:pt x="2690" y="331"/>
                    </a:lnTo>
                    <a:lnTo>
                      <a:pt x="2689" y="331"/>
                    </a:lnTo>
                    <a:lnTo>
                      <a:pt x="2689" y="331"/>
                    </a:lnTo>
                    <a:lnTo>
                      <a:pt x="2689" y="333"/>
                    </a:lnTo>
                    <a:lnTo>
                      <a:pt x="2686" y="331"/>
                    </a:lnTo>
                    <a:lnTo>
                      <a:pt x="2683" y="330"/>
                    </a:lnTo>
                    <a:lnTo>
                      <a:pt x="2682" y="328"/>
                    </a:lnTo>
                    <a:lnTo>
                      <a:pt x="2682" y="328"/>
                    </a:lnTo>
                    <a:lnTo>
                      <a:pt x="2677" y="326"/>
                    </a:lnTo>
                    <a:lnTo>
                      <a:pt x="2670" y="326"/>
                    </a:lnTo>
                    <a:lnTo>
                      <a:pt x="2664" y="326"/>
                    </a:lnTo>
                    <a:lnTo>
                      <a:pt x="2662" y="327"/>
                    </a:lnTo>
                    <a:lnTo>
                      <a:pt x="2660" y="327"/>
                    </a:lnTo>
                    <a:lnTo>
                      <a:pt x="2660" y="327"/>
                    </a:lnTo>
                    <a:lnTo>
                      <a:pt x="2662" y="330"/>
                    </a:lnTo>
                    <a:lnTo>
                      <a:pt x="2663" y="331"/>
                    </a:lnTo>
                    <a:lnTo>
                      <a:pt x="2666" y="333"/>
                    </a:lnTo>
                    <a:lnTo>
                      <a:pt x="2669" y="335"/>
                    </a:lnTo>
                    <a:lnTo>
                      <a:pt x="2669" y="335"/>
                    </a:lnTo>
                    <a:lnTo>
                      <a:pt x="2669" y="337"/>
                    </a:lnTo>
                    <a:lnTo>
                      <a:pt x="2667" y="340"/>
                    </a:lnTo>
                    <a:lnTo>
                      <a:pt x="2666" y="343"/>
                    </a:lnTo>
                    <a:lnTo>
                      <a:pt x="2666" y="345"/>
                    </a:lnTo>
                    <a:lnTo>
                      <a:pt x="2666" y="345"/>
                    </a:lnTo>
                    <a:lnTo>
                      <a:pt x="2666" y="347"/>
                    </a:lnTo>
                    <a:lnTo>
                      <a:pt x="2664" y="347"/>
                    </a:lnTo>
                    <a:lnTo>
                      <a:pt x="2662" y="345"/>
                    </a:lnTo>
                    <a:lnTo>
                      <a:pt x="2656" y="341"/>
                    </a:lnTo>
                    <a:lnTo>
                      <a:pt x="2656" y="341"/>
                    </a:lnTo>
                    <a:lnTo>
                      <a:pt x="2654" y="338"/>
                    </a:lnTo>
                    <a:lnTo>
                      <a:pt x="2653" y="333"/>
                    </a:lnTo>
                    <a:lnTo>
                      <a:pt x="2654" y="324"/>
                    </a:lnTo>
                    <a:lnTo>
                      <a:pt x="2654" y="324"/>
                    </a:lnTo>
                    <a:lnTo>
                      <a:pt x="2654" y="321"/>
                    </a:lnTo>
                    <a:lnTo>
                      <a:pt x="2652" y="320"/>
                    </a:lnTo>
                    <a:lnTo>
                      <a:pt x="2650" y="318"/>
                    </a:lnTo>
                    <a:lnTo>
                      <a:pt x="2649" y="316"/>
                    </a:lnTo>
                    <a:lnTo>
                      <a:pt x="2649" y="316"/>
                    </a:lnTo>
                    <a:lnTo>
                      <a:pt x="2647" y="314"/>
                    </a:lnTo>
                    <a:lnTo>
                      <a:pt x="2645" y="311"/>
                    </a:lnTo>
                    <a:lnTo>
                      <a:pt x="2636" y="306"/>
                    </a:lnTo>
                    <a:lnTo>
                      <a:pt x="2618" y="297"/>
                    </a:lnTo>
                    <a:lnTo>
                      <a:pt x="2618" y="297"/>
                    </a:lnTo>
                    <a:lnTo>
                      <a:pt x="2603" y="291"/>
                    </a:lnTo>
                    <a:lnTo>
                      <a:pt x="2598" y="289"/>
                    </a:lnTo>
                    <a:lnTo>
                      <a:pt x="2593" y="286"/>
                    </a:lnTo>
                    <a:lnTo>
                      <a:pt x="2593" y="286"/>
                    </a:lnTo>
                    <a:lnTo>
                      <a:pt x="2589" y="283"/>
                    </a:lnTo>
                    <a:lnTo>
                      <a:pt x="2582" y="280"/>
                    </a:lnTo>
                    <a:lnTo>
                      <a:pt x="2575" y="277"/>
                    </a:lnTo>
                    <a:lnTo>
                      <a:pt x="2569" y="274"/>
                    </a:lnTo>
                    <a:lnTo>
                      <a:pt x="2569" y="274"/>
                    </a:lnTo>
                    <a:lnTo>
                      <a:pt x="2561" y="269"/>
                    </a:lnTo>
                    <a:lnTo>
                      <a:pt x="2548" y="263"/>
                    </a:lnTo>
                    <a:lnTo>
                      <a:pt x="2535" y="257"/>
                    </a:lnTo>
                    <a:lnTo>
                      <a:pt x="2524" y="256"/>
                    </a:lnTo>
                    <a:lnTo>
                      <a:pt x="2524" y="256"/>
                    </a:lnTo>
                    <a:lnTo>
                      <a:pt x="2518" y="254"/>
                    </a:lnTo>
                    <a:lnTo>
                      <a:pt x="2514" y="252"/>
                    </a:lnTo>
                    <a:lnTo>
                      <a:pt x="2512" y="250"/>
                    </a:lnTo>
                    <a:lnTo>
                      <a:pt x="2509" y="249"/>
                    </a:lnTo>
                    <a:lnTo>
                      <a:pt x="2509" y="249"/>
                    </a:lnTo>
                    <a:lnTo>
                      <a:pt x="2491" y="249"/>
                    </a:lnTo>
                    <a:lnTo>
                      <a:pt x="2471" y="247"/>
                    </a:lnTo>
                    <a:lnTo>
                      <a:pt x="2471" y="247"/>
                    </a:lnTo>
                    <a:lnTo>
                      <a:pt x="2467" y="249"/>
                    </a:lnTo>
                    <a:lnTo>
                      <a:pt x="2462" y="250"/>
                    </a:lnTo>
                    <a:lnTo>
                      <a:pt x="2460" y="250"/>
                    </a:lnTo>
                    <a:lnTo>
                      <a:pt x="2457" y="250"/>
                    </a:lnTo>
                    <a:lnTo>
                      <a:pt x="2457" y="250"/>
                    </a:lnTo>
                    <a:lnTo>
                      <a:pt x="2437" y="244"/>
                    </a:lnTo>
                    <a:lnTo>
                      <a:pt x="2425" y="242"/>
                    </a:lnTo>
                    <a:lnTo>
                      <a:pt x="2421" y="242"/>
                    </a:lnTo>
                    <a:lnTo>
                      <a:pt x="2420" y="242"/>
                    </a:lnTo>
                    <a:lnTo>
                      <a:pt x="2420" y="242"/>
                    </a:lnTo>
                    <a:lnTo>
                      <a:pt x="2418" y="244"/>
                    </a:lnTo>
                    <a:lnTo>
                      <a:pt x="2417" y="247"/>
                    </a:lnTo>
                    <a:lnTo>
                      <a:pt x="2415" y="250"/>
                    </a:lnTo>
                    <a:lnTo>
                      <a:pt x="2414" y="252"/>
                    </a:lnTo>
                    <a:lnTo>
                      <a:pt x="2414" y="252"/>
                    </a:lnTo>
                    <a:lnTo>
                      <a:pt x="2413" y="253"/>
                    </a:lnTo>
                    <a:lnTo>
                      <a:pt x="2414" y="256"/>
                    </a:lnTo>
                    <a:lnTo>
                      <a:pt x="2423" y="264"/>
                    </a:lnTo>
                    <a:lnTo>
                      <a:pt x="2423" y="264"/>
                    </a:lnTo>
                    <a:lnTo>
                      <a:pt x="2425" y="270"/>
                    </a:lnTo>
                    <a:lnTo>
                      <a:pt x="2427" y="271"/>
                    </a:lnTo>
                    <a:lnTo>
                      <a:pt x="2425" y="274"/>
                    </a:lnTo>
                    <a:lnTo>
                      <a:pt x="2423" y="277"/>
                    </a:lnTo>
                    <a:lnTo>
                      <a:pt x="2418" y="280"/>
                    </a:lnTo>
                    <a:lnTo>
                      <a:pt x="2418" y="280"/>
                    </a:lnTo>
                    <a:lnTo>
                      <a:pt x="2413" y="281"/>
                    </a:lnTo>
                    <a:lnTo>
                      <a:pt x="2406" y="280"/>
                    </a:lnTo>
                    <a:lnTo>
                      <a:pt x="2400" y="276"/>
                    </a:lnTo>
                    <a:lnTo>
                      <a:pt x="2396" y="271"/>
                    </a:lnTo>
                    <a:lnTo>
                      <a:pt x="2396" y="271"/>
                    </a:lnTo>
                    <a:lnTo>
                      <a:pt x="2393" y="269"/>
                    </a:lnTo>
                    <a:lnTo>
                      <a:pt x="2388" y="267"/>
                    </a:lnTo>
                    <a:lnTo>
                      <a:pt x="2383" y="266"/>
                    </a:lnTo>
                    <a:lnTo>
                      <a:pt x="2381" y="264"/>
                    </a:lnTo>
                    <a:lnTo>
                      <a:pt x="2380" y="262"/>
                    </a:lnTo>
                    <a:lnTo>
                      <a:pt x="2380" y="262"/>
                    </a:lnTo>
                    <a:lnTo>
                      <a:pt x="2380" y="257"/>
                    </a:lnTo>
                    <a:lnTo>
                      <a:pt x="2381" y="256"/>
                    </a:lnTo>
                    <a:lnTo>
                      <a:pt x="2384" y="256"/>
                    </a:lnTo>
                    <a:lnTo>
                      <a:pt x="2388" y="257"/>
                    </a:lnTo>
                    <a:lnTo>
                      <a:pt x="2388" y="257"/>
                    </a:lnTo>
                    <a:lnTo>
                      <a:pt x="2391" y="259"/>
                    </a:lnTo>
                    <a:lnTo>
                      <a:pt x="2396" y="259"/>
                    </a:lnTo>
                    <a:lnTo>
                      <a:pt x="2398" y="257"/>
                    </a:lnTo>
                    <a:lnTo>
                      <a:pt x="2400" y="253"/>
                    </a:lnTo>
                    <a:lnTo>
                      <a:pt x="2400" y="253"/>
                    </a:lnTo>
                    <a:lnTo>
                      <a:pt x="2400" y="252"/>
                    </a:lnTo>
                    <a:lnTo>
                      <a:pt x="2398" y="250"/>
                    </a:lnTo>
                    <a:lnTo>
                      <a:pt x="2393" y="247"/>
                    </a:lnTo>
                    <a:lnTo>
                      <a:pt x="2386" y="246"/>
                    </a:lnTo>
                    <a:lnTo>
                      <a:pt x="2380" y="244"/>
                    </a:lnTo>
                    <a:lnTo>
                      <a:pt x="2380" y="244"/>
                    </a:lnTo>
                    <a:lnTo>
                      <a:pt x="2374" y="247"/>
                    </a:lnTo>
                    <a:lnTo>
                      <a:pt x="2370" y="252"/>
                    </a:lnTo>
                    <a:lnTo>
                      <a:pt x="2366" y="256"/>
                    </a:lnTo>
                    <a:lnTo>
                      <a:pt x="2361" y="260"/>
                    </a:lnTo>
                    <a:lnTo>
                      <a:pt x="2361" y="260"/>
                    </a:lnTo>
                    <a:lnTo>
                      <a:pt x="2357" y="262"/>
                    </a:lnTo>
                    <a:lnTo>
                      <a:pt x="2351" y="262"/>
                    </a:lnTo>
                    <a:lnTo>
                      <a:pt x="2339" y="260"/>
                    </a:lnTo>
                    <a:lnTo>
                      <a:pt x="2327" y="257"/>
                    </a:lnTo>
                    <a:lnTo>
                      <a:pt x="2320" y="256"/>
                    </a:lnTo>
                    <a:lnTo>
                      <a:pt x="2320" y="256"/>
                    </a:lnTo>
                    <a:lnTo>
                      <a:pt x="2317" y="254"/>
                    </a:lnTo>
                    <a:lnTo>
                      <a:pt x="2313" y="254"/>
                    </a:lnTo>
                    <a:lnTo>
                      <a:pt x="2297" y="254"/>
                    </a:lnTo>
                    <a:lnTo>
                      <a:pt x="2282" y="256"/>
                    </a:lnTo>
                    <a:lnTo>
                      <a:pt x="2272" y="259"/>
                    </a:lnTo>
                    <a:lnTo>
                      <a:pt x="2272" y="259"/>
                    </a:lnTo>
                    <a:lnTo>
                      <a:pt x="2270" y="262"/>
                    </a:lnTo>
                    <a:lnTo>
                      <a:pt x="2270" y="266"/>
                    </a:lnTo>
                    <a:lnTo>
                      <a:pt x="2270" y="270"/>
                    </a:lnTo>
                    <a:lnTo>
                      <a:pt x="2269" y="273"/>
                    </a:lnTo>
                    <a:lnTo>
                      <a:pt x="2269" y="273"/>
                    </a:lnTo>
                    <a:lnTo>
                      <a:pt x="2268" y="271"/>
                    </a:lnTo>
                    <a:lnTo>
                      <a:pt x="2266" y="267"/>
                    </a:lnTo>
                    <a:lnTo>
                      <a:pt x="2265" y="257"/>
                    </a:lnTo>
                    <a:lnTo>
                      <a:pt x="2265" y="257"/>
                    </a:lnTo>
                    <a:lnTo>
                      <a:pt x="2263" y="256"/>
                    </a:lnTo>
                    <a:lnTo>
                      <a:pt x="2262" y="254"/>
                    </a:lnTo>
                    <a:lnTo>
                      <a:pt x="2252" y="253"/>
                    </a:lnTo>
                    <a:lnTo>
                      <a:pt x="2252" y="253"/>
                    </a:lnTo>
                    <a:lnTo>
                      <a:pt x="2245" y="253"/>
                    </a:lnTo>
                    <a:lnTo>
                      <a:pt x="2243" y="252"/>
                    </a:lnTo>
                    <a:lnTo>
                      <a:pt x="2243" y="250"/>
                    </a:lnTo>
                    <a:lnTo>
                      <a:pt x="2243" y="250"/>
                    </a:lnTo>
                    <a:lnTo>
                      <a:pt x="2245" y="247"/>
                    </a:lnTo>
                    <a:lnTo>
                      <a:pt x="2245" y="244"/>
                    </a:lnTo>
                    <a:lnTo>
                      <a:pt x="2245" y="243"/>
                    </a:lnTo>
                    <a:lnTo>
                      <a:pt x="2246" y="240"/>
                    </a:lnTo>
                    <a:lnTo>
                      <a:pt x="2246" y="240"/>
                    </a:lnTo>
                    <a:lnTo>
                      <a:pt x="2248" y="237"/>
                    </a:lnTo>
                    <a:lnTo>
                      <a:pt x="2248" y="234"/>
                    </a:lnTo>
                    <a:lnTo>
                      <a:pt x="2242" y="229"/>
                    </a:lnTo>
                    <a:lnTo>
                      <a:pt x="2232" y="223"/>
                    </a:lnTo>
                    <a:lnTo>
                      <a:pt x="2221" y="217"/>
                    </a:lnTo>
                    <a:lnTo>
                      <a:pt x="2221" y="217"/>
                    </a:lnTo>
                    <a:lnTo>
                      <a:pt x="2213" y="215"/>
                    </a:lnTo>
                    <a:lnTo>
                      <a:pt x="2206" y="215"/>
                    </a:lnTo>
                    <a:lnTo>
                      <a:pt x="2188" y="213"/>
                    </a:lnTo>
                    <a:lnTo>
                      <a:pt x="2171" y="215"/>
                    </a:lnTo>
                    <a:lnTo>
                      <a:pt x="2159" y="217"/>
                    </a:lnTo>
                    <a:lnTo>
                      <a:pt x="2159" y="217"/>
                    </a:lnTo>
                    <a:lnTo>
                      <a:pt x="2151" y="219"/>
                    </a:lnTo>
                    <a:lnTo>
                      <a:pt x="2141" y="219"/>
                    </a:lnTo>
                    <a:lnTo>
                      <a:pt x="2122" y="219"/>
                    </a:lnTo>
                    <a:lnTo>
                      <a:pt x="2122" y="219"/>
                    </a:lnTo>
                    <a:lnTo>
                      <a:pt x="2118" y="219"/>
                    </a:lnTo>
                    <a:lnTo>
                      <a:pt x="2118" y="217"/>
                    </a:lnTo>
                    <a:lnTo>
                      <a:pt x="2118" y="215"/>
                    </a:lnTo>
                    <a:lnTo>
                      <a:pt x="2118" y="212"/>
                    </a:lnTo>
                    <a:lnTo>
                      <a:pt x="2118" y="212"/>
                    </a:lnTo>
                    <a:lnTo>
                      <a:pt x="2114" y="207"/>
                    </a:lnTo>
                    <a:lnTo>
                      <a:pt x="2108" y="206"/>
                    </a:lnTo>
                    <a:lnTo>
                      <a:pt x="2101" y="205"/>
                    </a:lnTo>
                    <a:lnTo>
                      <a:pt x="2100" y="205"/>
                    </a:lnTo>
                    <a:lnTo>
                      <a:pt x="2098" y="206"/>
                    </a:lnTo>
                    <a:lnTo>
                      <a:pt x="2098" y="206"/>
                    </a:lnTo>
                    <a:lnTo>
                      <a:pt x="2097" y="207"/>
                    </a:lnTo>
                    <a:lnTo>
                      <a:pt x="2094" y="206"/>
                    </a:lnTo>
                    <a:lnTo>
                      <a:pt x="2093" y="205"/>
                    </a:lnTo>
                    <a:lnTo>
                      <a:pt x="2093" y="203"/>
                    </a:lnTo>
                    <a:lnTo>
                      <a:pt x="2093" y="203"/>
                    </a:lnTo>
                    <a:lnTo>
                      <a:pt x="2090" y="200"/>
                    </a:lnTo>
                    <a:lnTo>
                      <a:pt x="2084" y="198"/>
                    </a:lnTo>
                    <a:lnTo>
                      <a:pt x="2077" y="196"/>
                    </a:lnTo>
                    <a:lnTo>
                      <a:pt x="2071" y="196"/>
                    </a:lnTo>
                    <a:lnTo>
                      <a:pt x="2071" y="196"/>
                    </a:lnTo>
                    <a:lnTo>
                      <a:pt x="2068" y="196"/>
                    </a:lnTo>
                    <a:lnTo>
                      <a:pt x="2067" y="195"/>
                    </a:lnTo>
                    <a:lnTo>
                      <a:pt x="2067" y="192"/>
                    </a:lnTo>
                    <a:lnTo>
                      <a:pt x="2070" y="190"/>
                    </a:lnTo>
                    <a:lnTo>
                      <a:pt x="2070" y="190"/>
                    </a:lnTo>
                    <a:lnTo>
                      <a:pt x="2081" y="190"/>
                    </a:lnTo>
                    <a:lnTo>
                      <a:pt x="2083" y="190"/>
                    </a:lnTo>
                    <a:lnTo>
                      <a:pt x="2084" y="189"/>
                    </a:lnTo>
                    <a:lnTo>
                      <a:pt x="2084" y="188"/>
                    </a:lnTo>
                    <a:lnTo>
                      <a:pt x="2083" y="185"/>
                    </a:lnTo>
                    <a:lnTo>
                      <a:pt x="2083" y="185"/>
                    </a:lnTo>
                    <a:lnTo>
                      <a:pt x="2080" y="182"/>
                    </a:lnTo>
                    <a:lnTo>
                      <a:pt x="2074" y="180"/>
                    </a:lnTo>
                    <a:lnTo>
                      <a:pt x="2057" y="178"/>
                    </a:lnTo>
                    <a:lnTo>
                      <a:pt x="2040" y="176"/>
                    </a:lnTo>
                    <a:lnTo>
                      <a:pt x="2031" y="176"/>
                    </a:lnTo>
                    <a:lnTo>
                      <a:pt x="2031" y="176"/>
                    </a:lnTo>
                    <a:lnTo>
                      <a:pt x="2030" y="178"/>
                    </a:lnTo>
                    <a:lnTo>
                      <a:pt x="2029" y="182"/>
                    </a:lnTo>
                    <a:lnTo>
                      <a:pt x="2027" y="186"/>
                    </a:lnTo>
                    <a:lnTo>
                      <a:pt x="2021" y="192"/>
                    </a:lnTo>
                    <a:lnTo>
                      <a:pt x="2021" y="192"/>
                    </a:lnTo>
                    <a:lnTo>
                      <a:pt x="2019" y="195"/>
                    </a:lnTo>
                    <a:lnTo>
                      <a:pt x="2016" y="196"/>
                    </a:lnTo>
                    <a:lnTo>
                      <a:pt x="2011" y="196"/>
                    </a:lnTo>
                    <a:lnTo>
                      <a:pt x="2010" y="196"/>
                    </a:lnTo>
                    <a:lnTo>
                      <a:pt x="2006" y="193"/>
                    </a:lnTo>
                    <a:lnTo>
                      <a:pt x="2004" y="190"/>
                    </a:lnTo>
                    <a:lnTo>
                      <a:pt x="2004" y="190"/>
                    </a:lnTo>
                    <a:lnTo>
                      <a:pt x="2007" y="188"/>
                    </a:lnTo>
                    <a:lnTo>
                      <a:pt x="2011" y="186"/>
                    </a:lnTo>
                    <a:lnTo>
                      <a:pt x="2016" y="185"/>
                    </a:lnTo>
                    <a:lnTo>
                      <a:pt x="2017" y="185"/>
                    </a:lnTo>
                    <a:lnTo>
                      <a:pt x="2017" y="183"/>
                    </a:lnTo>
                    <a:lnTo>
                      <a:pt x="2017" y="183"/>
                    </a:lnTo>
                    <a:lnTo>
                      <a:pt x="2017" y="182"/>
                    </a:lnTo>
                    <a:lnTo>
                      <a:pt x="2014" y="180"/>
                    </a:lnTo>
                    <a:lnTo>
                      <a:pt x="2009" y="179"/>
                    </a:lnTo>
                    <a:lnTo>
                      <a:pt x="2003" y="179"/>
                    </a:lnTo>
                    <a:lnTo>
                      <a:pt x="2000" y="178"/>
                    </a:lnTo>
                    <a:lnTo>
                      <a:pt x="2000" y="178"/>
                    </a:lnTo>
                    <a:lnTo>
                      <a:pt x="1999" y="175"/>
                    </a:lnTo>
                    <a:lnTo>
                      <a:pt x="2002" y="173"/>
                    </a:lnTo>
                    <a:lnTo>
                      <a:pt x="2004" y="172"/>
                    </a:lnTo>
                    <a:lnTo>
                      <a:pt x="2009" y="173"/>
                    </a:lnTo>
                    <a:lnTo>
                      <a:pt x="2009" y="173"/>
                    </a:lnTo>
                    <a:lnTo>
                      <a:pt x="2019" y="175"/>
                    </a:lnTo>
                    <a:lnTo>
                      <a:pt x="2023" y="175"/>
                    </a:lnTo>
                    <a:lnTo>
                      <a:pt x="2024" y="173"/>
                    </a:lnTo>
                    <a:lnTo>
                      <a:pt x="2024" y="173"/>
                    </a:lnTo>
                    <a:lnTo>
                      <a:pt x="2024" y="172"/>
                    </a:lnTo>
                    <a:lnTo>
                      <a:pt x="2020" y="170"/>
                    </a:lnTo>
                    <a:lnTo>
                      <a:pt x="2009" y="168"/>
                    </a:lnTo>
                    <a:lnTo>
                      <a:pt x="2009" y="168"/>
                    </a:lnTo>
                    <a:lnTo>
                      <a:pt x="1987" y="165"/>
                    </a:lnTo>
                    <a:lnTo>
                      <a:pt x="1976" y="162"/>
                    </a:lnTo>
                    <a:lnTo>
                      <a:pt x="1965" y="162"/>
                    </a:lnTo>
                    <a:lnTo>
                      <a:pt x="1965" y="162"/>
                    </a:lnTo>
                    <a:lnTo>
                      <a:pt x="1956" y="162"/>
                    </a:lnTo>
                    <a:lnTo>
                      <a:pt x="1950" y="161"/>
                    </a:lnTo>
                    <a:lnTo>
                      <a:pt x="1945" y="159"/>
                    </a:lnTo>
                    <a:lnTo>
                      <a:pt x="1940" y="158"/>
                    </a:lnTo>
                    <a:lnTo>
                      <a:pt x="1940" y="158"/>
                    </a:lnTo>
                    <a:lnTo>
                      <a:pt x="1936" y="158"/>
                    </a:lnTo>
                    <a:lnTo>
                      <a:pt x="1935" y="159"/>
                    </a:lnTo>
                    <a:lnTo>
                      <a:pt x="1935" y="162"/>
                    </a:lnTo>
                    <a:lnTo>
                      <a:pt x="1938" y="165"/>
                    </a:lnTo>
                    <a:lnTo>
                      <a:pt x="1938" y="165"/>
                    </a:lnTo>
                    <a:lnTo>
                      <a:pt x="1938" y="166"/>
                    </a:lnTo>
                    <a:lnTo>
                      <a:pt x="1938" y="168"/>
                    </a:lnTo>
                    <a:lnTo>
                      <a:pt x="1933" y="169"/>
                    </a:lnTo>
                    <a:lnTo>
                      <a:pt x="1929" y="170"/>
                    </a:lnTo>
                    <a:lnTo>
                      <a:pt x="1923" y="169"/>
                    </a:lnTo>
                    <a:lnTo>
                      <a:pt x="1923" y="169"/>
                    </a:lnTo>
                    <a:lnTo>
                      <a:pt x="1916" y="170"/>
                    </a:lnTo>
                    <a:lnTo>
                      <a:pt x="1910" y="172"/>
                    </a:lnTo>
                    <a:lnTo>
                      <a:pt x="1908" y="176"/>
                    </a:lnTo>
                    <a:lnTo>
                      <a:pt x="1906" y="178"/>
                    </a:lnTo>
                    <a:lnTo>
                      <a:pt x="1908" y="179"/>
                    </a:lnTo>
                    <a:lnTo>
                      <a:pt x="1908" y="179"/>
                    </a:lnTo>
                    <a:lnTo>
                      <a:pt x="1909" y="182"/>
                    </a:lnTo>
                    <a:lnTo>
                      <a:pt x="1912" y="182"/>
                    </a:lnTo>
                    <a:lnTo>
                      <a:pt x="1915" y="180"/>
                    </a:lnTo>
                    <a:lnTo>
                      <a:pt x="1918" y="180"/>
                    </a:lnTo>
                    <a:lnTo>
                      <a:pt x="1920" y="180"/>
                    </a:lnTo>
                    <a:lnTo>
                      <a:pt x="1920" y="180"/>
                    </a:lnTo>
                    <a:lnTo>
                      <a:pt x="1922" y="180"/>
                    </a:lnTo>
                    <a:lnTo>
                      <a:pt x="1920" y="182"/>
                    </a:lnTo>
                    <a:lnTo>
                      <a:pt x="1918" y="183"/>
                    </a:lnTo>
                    <a:lnTo>
                      <a:pt x="1915" y="186"/>
                    </a:lnTo>
                    <a:lnTo>
                      <a:pt x="1915" y="188"/>
                    </a:lnTo>
                    <a:lnTo>
                      <a:pt x="1916" y="189"/>
                    </a:lnTo>
                    <a:lnTo>
                      <a:pt x="1916" y="189"/>
                    </a:lnTo>
                    <a:lnTo>
                      <a:pt x="1919" y="190"/>
                    </a:lnTo>
                    <a:lnTo>
                      <a:pt x="1920" y="193"/>
                    </a:lnTo>
                    <a:lnTo>
                      <a:pt x="1922" y="199"/>
                    </a:lnTo>
                    <a:lnTo>
                      <a:pt x="1922" y="199"/>
                    </a:lnTo>
                    <a:lnTo>
                      <a:pt x="1920" y="202"/>
                    </a:lnTo>
                    <a:lnTo>
                      <a:pt x="1916" y="202"/>
                    </a:lnTo>
                    <a:lnTo>
                      <a:pt x="1912" y="202"/>
                    </a:lnTo>
                    <a:lnTo>
                      <a:pt x="1909" y="199"/>
                    </a:lnTo>
                    <a:lnTo>
                      <a:pt x="1909" y="199"/>
                    </a:lnTo>
                    <a:lnTo>
                      <a:pt x="1905" y="198"/>
                    </a:lnTo>
                    <a:lnTo>
                      <a:pt x="1902" y="198"/>
                    </a:lnTo>
                    <a:lnTo>
                      <a:pt x="1898" y="198"/>
                    </a:lnTo>
                    <a:lnTo>
                      <a:pt x="1893" y="199"/>
                    </a:lnTo>
                    <a:lnTo>
                      <a:pt x="1893" y="199"/>
                    </a:lnTo>
                    <a:lnTo>
                      <a:pt x="1889" y="199"/>
                    </a:lnTo>
                    <a:lnTo>
                      <a:pt x="1886" y="199"/>
                    </a:lnTo>
                    <a:lnTo>
                      <a:pt x="1885" y="200"/>
                    </a:lnTo>
                    <a:lnTo>
                      <a:pt x="1889" y="202"/>
                    </a:lnTo>
                    <a:lnTo>
                      <a:pt x="1889" y="202"/>
                    </a:lnTo>
                    <a:lnTo>
                      <a:pt x="1893" y="203"/>
                    </a:lnTo>
                    <a:lnTo>
                      <a:pt x="1895" y="205"/>
                    </a:lnTo>
                    <a:lnTo>
                      <a:pt x="1893" y="207"/>
                    </a:lnTo>
                    <a:lnTo>
                      <a:pt x="1889" y="209"/>
                    </a:lnTo>
                    <a:lnTo>
                      <a:pt x="1889" y="209"/>
                    </a:lnTo>
                    <a:lnTo>
                      <a:pt x="1886" y="209"/>
                    </a:lnTo>
                    <a:lnTo>
                      <a:pt x="1883" y="207"/>
                    </a:lnTo>
                    <a:lnTo>
                      <a:pt x="1881" y="205"/>
                    </a:lnTo>
                    <a:lnTo>
                      <a:pt x="1879" y="202"/>
                    </a:lnTo>
                    <a:lnTo>
                      <a:pt x="1878" y="200"/>
                    </a:lnTo>
                    <a:lnTo>
                      <a:pt x="1876" y="200"/>
                    </a:lnTo>
                    <a:lnTo>
                      <a:pt x="1876" y="200"/>
                    </a:lnTo>
                    <a:lnTo>
                      <a:pt x="1871" y="200"/>
                    </a:lnTo>
                    <a:lnTo>
                      <a:pt x="1864" y="199"/>
                    </a:lnTo>
                    <a:lnTo>
                      <a:pt x="1856" y="198"/>
                    </a:lnTo>
                    <a:lnTo>
                      <a:pt x="1851" y="196"/>
                    </a:lnTo>
                    <a:lnTo>
                      <a:pt x="1851" y="196"/>
                    </a:lnTo>
                    <a:lnTo>
                      <a:pt x="1846" y="198"/>
                    </a:lnTo>
                    <a:lnTo>
                      <a:pt x="1842" y="199"/>
                    </a:lnTo>
                    <a:lnTo>
                      <a:pt x="1838" y="202"/>
                    </a:lnTo>
                    <a:lnTo>
                      <a:pt x="1832" y="203"/>
                    </a:lnTo>
                    <a:lnTo>
                      <a:pt x="1832" y="203"/>
                    </a:lnTo>
                    <a:lnTo>
                      <a:pt x="1825" y="202"/>
                    </a:lnTo>
                    <a:lnTo>
                      <a:pt x="1818" y="200"/>
                    </a:lnTo>
                    <a:lnTo>
                      <a:pt x="1812" y="198"/>
                    </a:lnTo>
                    <a:lnTo>
                      <a:pt x="1808" y="193"/>
                    </a:lnTo>
                    <a:lnTo>
                      <a:pt x="1808" y="193"/>
                    </a:lnTo>
                    <a:lnTo>
                      <a:pt x="1807" y="190"/>
                    </a:lnTo>
                    <a:lnTo>
                      <a:pt x="1804" y="189"/>
                    </a:lnTo>
                    <a:lnTo>
                      <a:pt x="1802" y="190"/>
                    </a:lnTo>
                    <a:lnTo>
                      <a:pt x="1800" y="193"/>
                    </a:lnTo>
                    <a:lnTo>
                      <a:pt x="1800" y="193"/>
                    </a:lnTo>
                    <a:lnTo>
                      <a:pt x="1797" y="198"/>
                    </a:lnTo>
                    <a:lnTo>
                      <a:pt x="1795" y="203"/>
                    </a:lnTo>
                    <a:lnTo>
                      <a:pt x="1794" y="207"/>
                    </a:lnTo>
                    <a:lnTo>
                      <a:pt x="1791" y="209"/>
                    </a:lnTo>
                    <a:lnTo>
                      <a:pt x="1791" y="209"/>
                    </a:lnTo>
                    <a:lnTo>
                      <a:pt x="1788" y="212"/>
                    </a:lnTo>
                    <a:lnTo>
                      <a:pt x="1785" y="215"/>
                    </a:lnTo>
                    <a:lnTo>
                      <a:pt x="1784" y="219"/>
                    </a:lnTo>
                    <a:lnTo>
                      <a:pt x="1781" y="222"/>
                    </a:lnTo>
                    <a:lnTo>
                      <a:pt x="1781" y="222"/>
                    </a:lnTo>
                    <a:lnTo>
                      <a:pt x="1778" y="222"/>
                    </a:lnTo>
                    <a:lnTo>
                      <a:pt x="1775" y="220"/>
                    </a:lnTo>
                    <a:lnTo>
                      <a:pt x="1774" y="219"/>
                    </a:lnTo>
                    <a:lnTo>
                      <a:pt x="1771" y="219"/>
                    </a:lnTo>
                    <a:lnTo>
                      <a:pt x="1771" y="219"/>
                    </a:lnTo>
                    <a:lnTo>
                      <a:pt x="1768" y="217"/>
                    </a:lnTo>
                    <a:lnTo>
                      <a:pt x="1765" y="216"/>
                    </a:lnTo>
                    <a:lnTo>
                      <a:pt x="1757" y="210"/>
                    </a:lnTo>
                    <a:lnTo>
                      <a:pt x="1750" y="202"/>
                    </a:lnTo>
                    <a:lnTo>
                      <a:pt x="1747" y="198"/>
                    </a:lnTo>
                    <a:lnTo>
                      <a:pt x="1747" y="198"/>
                    </a:lnTo>
                    <a:lnTo>
                      <a:pt x="1744" y="192"/>
                    </a:lnTo>
                    <a:lnTo>
                      <a:pt x="1740" y="188"/>
                    </a:lnTo>
                    <a:lnTo>
                      <a:pt x="1733" y="180"/>
                    </a:lnTo>
                    <a:lnTo>
                      <a:pt x="1733" y="180"/>
                    </a:lnTo>
                    <a:lnTo>
                      <a:pt x="1731" y="179"/>
                    </a:lnTo>
                    <a:lnTo>
                      <a:pt x="1733" y="179"/>
                    </a:lnTo>
                    <a:lnTo>
                      <a:pt x="1736" y="179"/>
                    </a:lnTo>
                    <a:lnTo>
                      <a:pt x="1738" y="180"/>
                    </a:lnTo>
                    <a:lnTo>
                      <a:pt x="1738" y="180"/>
                    </a:lnTo>
                    <a:lnTo>
                      <a:pt x="1741" y="182"/>
                    </a:lnTo>
                    <a:lnTo>
                      <a:pt x="1744" y="183"/>
                    </a:lnTo>
                    <a:lnTo>
                      <a:pt x="1747" y="183"/>
                    </a:lnTo>
                    <a:lnTo>
                      <a:pt x="1750" y="182"/>
                    </a:lnTo>
                    <a:lnTo>
                      <a:pt x="1750" y="182"/>
                    </a:lnTo>
                    <a:lnTo>
                      <a:pt x="1753" y="179"/>
                    </a:lnTo>
                    <a:lnTo>
                      <a:pt x="1753" y="176"/>
                    </a:lnTo>
                    <a:lnTo>
                      <a:pt x="1751" y="172"/>
                    </a:lnTo>
                    <a:lnTo>
                      <a:pt x="1747" y="170"/>
                    </a:lnTo>
                    <a:lnTo>
                      <a:pt x="1747" y="170"/>
                    </a:lnTo>
                    <a:lnTo>
                      <a:pt x="1744" y="170"/>
                    </a:lnTo>
                    <a:lnTo>
                      <a:pt x="1743" y="168"/>
                    </a:lnTo>
                    <a:lnTo>
                      <a:pt x="1744" y="166"/>
                    </a:lnTo>
                    <a:lnTo>
                      <a:pt x="1747" y="165"/>
                    </a:lnTo>
                    <a:lnTo>
                      <a:pt x="1747" y="165"/>
                    </a:lnTo>
                    <a:lnTo>
                      <a:pt x="1747" y="163"/>
                    </a:lnTo>
                    <a:lnTo>
                      <a:pt x="1747" y="163"/>
                    </a:lnTo>
                    <a:lnTo>
                      <a:pt x="1744" y="159"/>
                    </a:lnTo>
                    <a:lnTo>
                      <a:pt x="1743" y="155"/>
                    </a:lnTo>
                    <a:lnTo>
                      <a:pt x="1743" y="155"/>
                    </a:lnTo>
                    <a:lnTo>
                      <a:pt x="1743" y="153"/>
                    </a:lnTo>
                    <a:lnTo>
                      <a:pt x="1743" y="153"/>
                    </a:lnTo>
                    <a:lnTo>
                      <a:pt x="1744" y="152"/>
                    </a:lnTo>
                    <a:lnTo>
                      <a:pt x="1744" y="151"/>
                    </a:lnTo>
                    <a:lnTo>
                      <a:pt x="1743" y="149"/>
                    </a:lnTo>
                    <a:lnTo>
                      <a:pt x="1740" y="148"/>
                    </a:lnTo>
                    <a:lnTo>
                      <a:pt x="1740" y="148"/>
                    </a:lnTo>
                    <a:lnTo>
                      <a:pt x="1736" y="146"/>
                    </a:lnTo>
                    <a:lnTo>
                      <a:pt x="1733" y="145"/>
                    </a:lnTo>
                    <a:lnTo>
                      <a:pt x="1730" y="142"/>
                    </a:lnTo>
                    <a:lnTo>
                      <a:pt x="1728" y="141"/>
                    </a:lnTo>
                    <a:lnTo>
                      <a:pt x="1728" y="141"/>
                    </a:lnTo>
                    <a:lnTo>
                      <a:pt x="1728" y="139"/>
                    </a:lnTo>
                    <a:lnTo>
                      <a:pt x="1726" y="139"/>
                    </a:lnTo>
                    <a:lnTo>
                      <a:pt x="1718" y="138"/>
                    </a:lnTo>
                    <a:lnTo>
                      <a:pt x="1710" y="139"/>
                    </a:lnTo>
                    <a:lnTo>
                      <a:pt x="1708" y="139"/>
                    </a:lnTo>
                    <a:lnTo>
                      <a:pt x="1707" y="141"/>
                    </a:lnTo>
                    <a:lnTo>
                      <a:pt x="1707" y="141"/>
                    </a:lnTo>
                    <a:lnTo>
                      <a:pt x="1707" y="142"/>
                    </a:lnTo>
                    <a:lnTo>
                      <a:pt x="1704" y="143"/>
                    </a:lnTo>
                    <a:lnTo>
                      <a:pt x="1703" y="142"/>
                    </a:lnTo>
                    <a:lnTo>
                      <a:pt x="1701" y="141"/>
                    </a:lnTo>
                    <a:lnTo>
                      <a:pt x="1701" y="141"/>
                    </a:lnTo>
                    <a:lnTo>
                      <a:pt x="1701" y="139"/>
                    </a:lnTo>
                    <a:lnTo>
                      <a:pt x="1701" y="138"/>
                    </a:lnTo>
                    <a:lnTo>
                      <a:pt x="1697" y="138"/>
                    </a:lnTo>
                    <a:lnTo>
                      <a:pt x="1683" y="135"/>
                    </a:lnTo>
                    <a:lnTo>
                      <a:pt x="1683" y="135"/>
                    </a:lnTo>
                    <a:lnTo>
                      <a:pt x="1677" y="132"/>
                    </a:lnTo>
                    <a:lnTo>
                      <a:pt x="1674" y="129"/>
                    </a:lnTo>
                    <a:lnTo>
                      <a:pt x="1671" y="126"/>
                    </a:lnTo>
                    <a:lnTo>
                      <a:pt x="1669" y="125"/>
                    </a:lnTo>
                    <a:lnTo>
                      <a:pt x="1669" y="125"/>
                    </a:lnTo>
                    <a:lnTo>
                      <a:pt x="1669" y="125"/>
                    </a:lnTo>
                    <a:lnTo>
                      <a:pt x="1667" y="126"/>
                    </a:lnTo>
                    <a:lnTo>
                      <a:pt x="1666" y="129"/>
                    </a:lnTo>
                    <a:lnTo>
                      <a:pt x="1664" y="132"/>
                    </a:lnTo>
                    <a:lnTo>
                      <a:pt x="1663" y="132"/>
                    </a:lnTo>
                    <a:lnTo>
                      <a:pt x="1662" y="132"/>
                    </a:lnTo>
                    <a:lnTo>
                      <a:pt x="1662" y="132"/>
                    </a:lnTo>
                    <a:lnTo>
                      <a:pt x="1657" y="132"/>
                    </a:lnTo>
                    <a:lnTo>
                      <a:pt x="1654" y="133"/>
                    </a:lnTo>
                    <a:lnTo>
                      <a:pt x="1653" y="136"/>
                    </a:lnTo>
                    <a:lnTo>
                      <a:pt x="1653" y="141"/>
                    </a:lnTo>
                    <a:lnTo>
                      <a:pt x="1653" y="141"/>
                    </a:lnTo>
                    <a:lnTo>
                      <a:pt x="1654" y="145"/>
                    </a:lnTo>
                    <a:lnTo>
                      <a:pt x="1654" y="146"/>
                    </a:lnTo>
                    <a:lnTo>
                      <a:pt x="1653" y="152"/>
                    </a:lnTo>
                    <a:lnTo>
                      <a:pt x="1653" y="152"/>
                    </a:lnTo>
                    <a:lnTo>
                      <a:pt x="1653" y="155"/>
                    </a:lnTo>
                    <a:lnTo>
                      <a:pt x="1650" y="156"/>
                    </a:lnTo>
                    <a:lnTo>
                      <a:pt x="1644" y="153"/>
                    </a:lnTo>
                    <a:lnTo>
                      <a:pt x="1644" y="153"/>
                    </a:lnTo>
                    <a:lnTo>
                      <a:pt x="1640" y="153"/>
                    </a:lnTo>
                    <a:lnTo>
                      <a:pt x="1637" y="155"/>
                    </a:lnTo>
                    <a:lnTo>
                      <a:pt x="1632" y="156"/>
                    </a:lnTo>
                    <a:lnTo>
                      <a:pt x="1625" y="155"/>
                    </a:lnTo>
                    <a:lnTo>
                      <a:pt x="1625" y="155"/>
                    </a:lnTo>
                    <a:lnTo>
                      <a:pt x="1616" y="153"/>
                    </a:lnTo>
                    <a:lnTo>
                      <a:pt x="1609" y="153"/>
                    </a:lnTo>
                    <a:lnTo>
                      <a:pt x="1605" y="153"/>
                    </a:lnTo>
                    <a:lnTo>
                      <a:pt x="1603" y="151"/>
                    </a:lnTo>
                    <a:lnTo>
                      <a:pt x="1603" y="151"/>
                    </a:lnTo>
                    <a:lnTo>
                      <a:pt x="1600" y="149"/>
                    </a:lnTo>
                    <a:lnTo>
                      <a:pt x="1599" y="148"/>
                    </a:lnTo>
                    <a:lnTo>
                      <a:pt x="1598" y="148"/>
                    </a:lnTo>
                    <a:lnTo>
                      <a:pt x="1596" y="151"/>
                    </a:lnTo>
                    <a:lnTo>
                      <a:pt x="1596" y="151"/>
                    </a:lnTo>
                    <a:lnTo>
                      <a:pt x="1595" y="151"/>
                    </a:lnTo>
                    <a:lnTo>
                      <a:pt x="1592" y="152"/>
                    </a:lnTo>
                    <a:lnTo>
                      <a:pt x="1585" y="152"/>
                    </a:lnTo>
                    <a:lnTo>
                      <a:pt x="1578" y="151"/>
                    </a:lnTo>
                    <a:lnTo>
                      <a:pt x="1575" y="149"/>
                    </a:lnTo>
                    <a:lnTo>
                      <a:pt x="1573" y="146"/>
                    </a:lnTo>
                    <a:lnTo>
                      <a:pt x="1573" y="146"/>
                    </a:lnTo>
                    <a:lnTo>
                      <a:pt x="1573" y="143"/>
                    </a:lnTo>
                    <a:lnTo>
                      <a:pt x="1575" y="142"/>
                    </a:lnTo>
                    <a:lnTo>
                      <a:pt x="1580" y="139"/>
                    </a:lnTo>
                    <a:lnTo>
                      <a:pt x="1580" y="139"/>
                    </a:lnTo>
                    <a:lnTo>
                      <a:pt x="1580" y="138"/>
                    </a:lnTo>
                    <a:lnTo>
                      <a:pt x="1578" y="138"/>
                    </a:lnTo>
                    <a:lnTo>
                      <a:pt x="1573" y="136"/>
                    </a:lnTo>
                    <a:lnTo>
                      <a:pt x="1566" y="136"/>
                    </a:lnTo>
                    <a:lnTo>
                      <a:pt x="1566" y="136"/>
                    </a:lnTo>
                    <a:lnTo>
                      <a:pt x="1558" y="136"/>
                    </a:lnTo>
                    <a:lnTo>
                      <a:pt x="1551" y="133"/>
                    </a:lnTo>
                    <a:lnTo>
                      <a:pt x="1543" y="132"/>
                    </a:lnTo>
                    <a:lnTo>
                      <a:pt x="1536" y="132"/>
                    </a:lnTo>
                    <a:lnTo>
                      <a:pt x="1536" y="132"/>
                    </a:lnTo>
                    <a:lnTo>
                      <a:pt x="1512" y="135"/>
                    </a:lnTo>
                    <a:lnTo>
                      <a:pt x="1495" y="138"/>
                    </a:lnTo>
                    <a:lnTo>
                      <a:pt x="1495" y="138"/>
                    </a:lnTo>
                    <a:lnTo>
                      <a:pt x="1495" y="138"/>
                    </a:lnTo>
                    <a:lnTo>
                      <a:pt x="1495" y="139"/>
                    </a:lnTo>
                    <a:lnTo>
                      <a:pt x="1495" y="142"/>
                    </a:lnTo>
                    <a:lnTo>
                      <a:pt x="1495" y="145"/>
                    </a:lnTo>
                    <a:lnTo>
                      <a:pt x="1495" y="145"/>
                    </a:lnTo>
                    <a:lnTo>
                      <a:pt x="1494" y="146"/>
                    </a:lnTo>
                    <a:lnTo>
                      <a:pt x="1494" y="146"/>
                    </a:lnTo>
                    <a:lnTo>
                      <a:pt x="1492" y="145"/>
                    </a:lnTo>
                    <a:lnTo>
                      <a:pt x="1491" y="145"/>
                    </a:lnTo>
                    <a:lnTo>
                      <a:pt x="1491" y="141"/>
                    </a:lnTo>
                    <a:lnTo>
                      <a:pt x="1491" y="135"/>
                    </a:lnTo>
                    <a:lnTo>
                      <a:pt x="1491" y="131"/>
                    </a:lnTo>
                    <a:lnTo>
                      <a:pt x="1491" y="131"/>
                    </a:lnTo>
                    <a:lnTo>
                      <a:pt x="1489" y="126"/>
                    </a:lnTo>
                    <a:lnTo>
                      <a:pt x="1487" y="125"/>
                    </a:lnTo>
                    <a:lnTo>
                      <a:pt x="1484" y="126"/>
                    </a:lnTo>
                    <a:lnTo>
                      <a:pt x="1482" y="128"/>
                    </a:lnTo>
                    <a:lnTo>
                      <a:pt x="1482" y="128"/>
                    </a:lnTo>
                    <a:lnTo>
                      <a:pt x="1482" y="129"/>
                    </a:lnTo>
                    <a:lnTo>
                      <a:pt x="1481" y="131"/>
                    </a:lnTo>
                    <a:lnTo>
                      <a:pt x="1477" y="132"/>
                    </a:lnTo>
                    <a:lnTo>
                      <a:pt x="1471" y="132"/>
                    </a:lnTo>
                    <a:lnTo>
                      <a:pt x="1467" y="131"/>
                    </a:lnTo>
                    <a:lnTo>
                      <a:pt x="1467" y="131"/>
                    </a:lnTo>
                    <a:lnTo>
                      <a:pt x="1460" y="125"/>
                    </a:lnTo>
                    <a:lnTo>
                      <a:pt x="1454" y="124"/>
                    </a:lnTo>
                    <a:lnTo>
                      <a:pt x="1448" y="121"/>
                    </a:lnTo>
                    <a:lnTo>
                      <a:pt x="1448" y="121"/>
                    </a:lnTo>
                    <a:lnTo>
                      <a:pt x="1444" y="121"/>
                    </a:lnTo>
                    <a:lnTo>
                      <a:pt x="1441" y="121"/>
                    </a:lnTo>
                    <a:lnTo>
                      <a:pt x="1434" y="125"/>
                    </a:lnTo>
                    <a:lnTo>
                      <a:pt x="1430" y="128"/>
                    </a:lnTo>
                    <a:lnTo>
                      <a:pt x="1430" y="131"/>
                    </a:lnTo>
                    <a:lnTo>
                      <a:pt x="1430" y="132"/>
                    </a:lnTo>
                    <a:lnTo>
                      <a:pt x="1430" y="132"/>
                    </a:lnTo>
                    <a:lnTo>
                      <a:pt x="1433" y="133"/>
                    </a:lnTo>
                    <a:lnTo>
                      <a:pt x="1435" y="133"/>
                    </a:lnTo>
                    <a:lnTo>
                      <a:pt x="1438" y="133"/>
                    </a:lnTo>
                    <a:lnTo>
                      <a:pt x="1440" y="133"/>
                    </a:lnTo>
                    <a:lnTo>
                      <a:pt x="1440" y="133"/>
                    </a:lnTo>
                    <a:lnTo>
                      <a:pt x="1438" y="135"/>
                    </a:lnTo>
                    <a:lnTo>
                      <a:pt x="1437" y="136"/>
                    </a:lnTo>
                    <a:lnTo>
                      <a:pt x="1430" y="138"/>
                    </a:lnTo>
                    <a:lnTo>
                      <a:pt x="1423" y="138"/>
                    </a:lnTo>
                    <a:lnTo>
                      <a:pt x="1421" y="139"/>
                    </a:lnTo>
                    <a:lnTo>
                      <a:pt x="1420" y="139"/>
                    </a:lnTo>
                    <a:lnTo>
                      <a:pt x="1420" y="139"/>
                    </a:lnTo>
                    <a:lnTo>
                      <a:pt x="1418" y="141"/>
                    </a:lnTo>
                    <a:lnTo>
                      <a:pt x="1417" y="142"/>
                    </a:lnTo>
                    <a:lnTo>
                      <a:pt x="1410" y="145"/>
                    </a:lnTo>
                    <a:lnTo>
                      <a:pt x="1396" y="148"/>
                    </a:lnTo>
                    <a:lnTo>
                      <a:pt x="1396" y="148"/>
                    </a:lnTo>
                    <a:lnTo>
                      <a:pt x="1378" y="151"/>
                    </a:lnTo>
                    <a:lnTo>
                      <a:pt x="1374" y="153"/>
                    </a:lnTo>
                    <a:lnTo>
                      <a:pt x="1368" y="156"/>
                    </a:lnTo>
                    <a:lnTo>
                      <a:pt x="1368" y="156"/>
                    </a:lnTo>
                    <a:lnTo>
                      <a:pt x="1366" y="158"/>
                    </a:lnTo>
                    <a:lnTo>
                      <a:pt x="1366" y="155"/>
                    </a:lnTo>
                    <a:lnTo>
                      <a:pt x="1368" y="151"/>
                    </a:lnTo>
                    <a:lnTo>
                      <a:pt x="1373" y="145"/>
                    </a:lnTo>
                    <a:lnTo>
                      <a:pt x="1373" y="145"/>
                    </a:lnTo>
                    <a:lnTo>
                      <a:pt x="1377" y="142"/>
                    </a:lnTo>
                    <a:lnTo>
                      <a:pt x="1381" y="141"/>
                    </a:lnTo>
                    <a:lnTo>
                      <a:pt x="1386" y="139"/>
                    </a:lnTo>
                    <a:lnTo>
                      <a:pt x="1388" y="138"/>
                    </a:lnTo>
                    <a:lnTo>
                      <a:pt x="1388" y="138"/>
                    </a:lnTo>
                    <a:lnTo>
                      <a:pt x="1391" y="135"/>
                    </a:lnTo>
                    <a:lnTo>
                      <a:pt x="1394" y="133"/>
                    </a:lnTo>
                    <a:lnTo>
                      <a:pt x="1405" y="132"/>
                    </a:lnTo>
                    <a:lnTo>
                      <a:pt x="1405" y="132"/>
                    </a:lnTo>
                    <a:lnTo>
                      <a:pt x="1411" y="131"/>
                    </a:lnTo>
                    <a:lnTo>
                      <a:pt x="1414" y="128"/>
                    </a:lnTo>
                    <a:lnTo>
                      <a:pt x="1415" y="125"/>
                    </a:lnTo>
                    <a:lnTo>
                      <a:pt x="1418" y="124"/>
                    </a:lnTo>
                    <a:lnTo>
                      <a:pt x="1418" y="124"/>
                    </a:lnTo>
                    <a:lnTo>
                      <a:pt x="1427" y="119"/>
                    </a:lnTo>
                    <a:lnTo>
                      <a:pt x="1433" y="116"/>
                    </a:lnTo>
                    <a:lnTo>
                      <a:pt x="1435" y="114"/>
                    </a:lnTo>
                    <a:lnTo>
                      <a:pt x="1435" y="114"/>
                    </a:lnTo>
                    <a:lnTo>
                      <a:pt x="1440" y="109"/>
                    </a:lnTo>
                    <a:lnTo>
                      <a:pt x="1448" y="106"/>
                    </a:lnTo>
                    <a:lnTo>
                      <a:pt x="1457" y="104"/>
                    </a:lnTo>
                    <a:lnTo>
                      <a:pt x="1462" y="102"/>
                    </a:lnTo>
                    <a:lnTo>
                      <a:pt x="1462" y="102"/>
                    </a:lnTo>
                    <a:lnTo>
                      <a:pt x="1465" y="101"/>
                    </a:lnTo>
                    <a:lnTo>
                      <a:pt x="1467" y="98"/>
                    </a:lnTo>
                    <a:lnTo>
                      <a:pt x="1468" y="95"/>
                    </a:lnTo>
                    <a:lnTo>
                      <a:pt x="1469" y="94"/>
                    </a:lnTo>
                    <a:lnTo>
                      <a:pt x="1469" y="94"/>
                    </a:lnTo>
                    <a:lnTo>
                      <a:pt x="1479" y="91"/>
                    </a:lnTo>
                    <a:lnTo>
                      <a:pt x="1489" y="87"/>
                    </a:lnTo>
                    <a:lnTo>
                      <a:pt x="1489" y="87"/>
                    </a:lnTo>
                    <a:lnTo>
                      <a:pt x="1492" y="84"/>
                    </a:lnTo>
                    <a:lnTo>
                      <a:pt x="1495" y="81"/>
                    </a:lnTo>
                    <a:lnTo>
                      <a:pt x="1497" y="77"/>
                    </a:lnTo>
                    <a:lnTo>
                      <a:pt x="1497" y="77"/>
                    </a:lnTo>
                    <a:lnTo>
                      <a:pt x="1497" y="75"/>
                    </a:lnTo>
                    <a:lnTo>
                      <a:pt x="1494" y="74"/>
                    </a:lnTo>
                    <a:lnTo>
                      <a:pt x="1491" y="72"/>
                    </a:lnTo>
                    <a:lnTo>
                      <a:pt x="1489" y="71"/>
                    </a:lnTo>
                    <a:lnTo>
                      <a:pt x="1489" y="71"/>
                    </a:lnTo>
                    <a:lnTo>
                      <a:pt x="1489" y="69"/>
                    </a:lnTo>
                    <a:lnTo>
                      <a:pt x="1492" y="69"/>
                    </a:lnTo>
                    <a:lnTo>
                      <a:pt x="1498" y="68"/>
                    </a:lnTo>
                    <a:lnTo>
                      <a:pt x="1498" y="68"/>
                    </a:lnTo>
                    <a:lnTo>
                      <a:pt x="1499" y="65"/>
                    </a:lnTo>
                    <a:lnTo>
                      <a:pt x="1499" y="64"/>
                    </a:lnTo>
                    <a:lnTo>
                      <a:pt x="1497" y="61"/>
                    </a:lnTo>
                    <a:lnTo>
                      <a:pt x="1494" y="61"/>
                    </a:lnTo>
                    <a:lnTo>
                      <a:pt x="1494" y="61"/>
                    </a:lnTo>
                    <a:lnTo>
                      <a:pt x="1492" y="61"/>
                    </a:lnTo>
                    <a:lnTo>
                      <a:pt x="1492" y="58"/>
                    </a:lnTo>
                    <a:lnTo>
                      <a:pt x="1494" y="55"/>
                    </a:lnTo>
                    <a:lnTo>
                      <a:pt x="1492" y="52"/>
                    </a:lnTo>
                    <a:lnTo>
                      <a:pt x="1492" y="52"/>
                    </a:lnTo>
                    <a:lnTo>
                      <a:pt x="1491" y="51"/>
                    </a:lnTo>
                    <a:lnTo>
                      <a:pt x="1489" y="51"/>
                    </a:lnTo>
                    <a:lnTo>
                      <a:pt x="1485" y="52"/>
                    </a:lnTo>
                    <a:lnTo>
                      <a:pt x="1482" y="52"/>
                    </a:lnTo>
                    <a:lnTo>
                      <a:pt x="1482" y="52"/>
                    </a:lnTo>
                    <a:lnTo>
                      <a:pt x="1482" y="51"/>
                    </a:lnTo>
                    <a:lnTo>
                      <a:pt x="1482" y="51"/>
                    </a:lnTo>
                    <a:lnTo>
                      <a:pt x="1481" y="44"/>
                    </a:lnTo>
                    <a:lnTo>
                      <a:pt x="1481" y="41"/>
                    </a:lnTo>
                    <a:lnTo>
                      <a:pt x="1478" y="38"/>
                    </a:lnTo>
                    <a:lnTo>
                      <a:pt x="1478" y="38"/>
                    </a:lnTo>
                    <a:lnTo>
                      <a:pt x="1477" y="37"/>
                    </a:lnTo>
                    <a:lnTo>
                      <a:pt x="1472" y="38"/>
                    </a:lnTo>
                    <a:lnTo>
                      <a:pt x="1469" y="40"/>
                    </a:lnTo>
                    <a:lnTo>
                      <a:pt x="1467" y="40"/>
                    </a:lnTo>
                    <a:lnTo>
                      <a:pt x="1465" y="38"/>
                    </a:lnTo>
                    <a:lnTo>
                      <a:pt x="1465" y="38"/>
                    </a:lnTo>
                    <a:lnTo>
                      <a:pt x="1458" y="35"/>
                    </a:lnTo>
                    <a:lnTo>
                      <a:pt x="1451" y="32"/>
                    </a:lnTo>
                    <a:lnTo>
                      <a:pt x="1444" y="32"/>
                    </a:lnTo>
                    <a:lnTo>
                      <a:pt x="1441" y="32"/>
                    </a:lnTo>
                    <a:lnTo>
                      <a:pt x="1441" y="32"/>
                    </a:lnTo>
                    <a:lnTo>
                      <a:pt x="1440" y="34"/>
                    </a:lnTo>
                    <a:lnTo>
                      <a:pt x="1437" y="32"/>
                    </a:lnTo>
                    <a:lnTo>
                      <a:pt x="1434" y="31"/>
                    </a:lnTo>
                    <a:lnTo>
                      <a:pt x="1431" y="32"/>
                    </a:lnTo>
                    <a:lnTo>
                      <a:pt x="1431" y="32"/>
                    </a:lnTo>
                    <a:lnTo>
                      <a:pt x="1428" y="32"/>
                    </a:lnTo>
                    <a:lnTo>
                      <a:pt x="1423" y="34"/>
                    </a:lnTo>
                    <a:lnTo>
                      <a:pt x="1411" y="32"/>
                    </a:lnTo>
                    <a:lnTo>
                      <a:pt x="1411" y="32"/>
                    </a:lnTo>
                    <a:lnTo>
                      <a:pt x="1408" y="32"/>
                    </a:lnTo>
                    <a:lnTo>
                      <a:pt x="1405" y="34"/>
                    </a:lnTo>
                    <a:lnTo>
                      <a:pt x="1403" y="35"/>
                    </a:lnTo>
                    <a:lnTo>
                      <a:pt x="1401" y="38"/>
                    </a:lnTo>
                    <a:lnTo>
                      <a:pt x="1401" y="38"/>
                    </a:lnTo>
                    <a:lnTo>
                      <a:pt x="1400" y="40"/>
                    </a:lnTo>
                    <a:lnTo>
                      <a:pt x="1398" y="41"/>
                    </a:lnTo>
                    <a:lnTo>
                      <a:pt x="1393" y="41"/>
                    </a:lnTo>
                    <a:lnTo>
                      <a:pt x="1381" y="40"/>
                    </a:lnTo>
                    <a:lnTo>
                      <a:pt x="1381" y="40"/>
                    </a:lnTo>
                    <a:lnTo>
                      <a:pt x="1381" y="40"/>
                    </a:lnTo>
                    <a:lnTo>
                      <a:pt x="1381" y="38"/>
                    </a:lnTo>
                    <a:lnTo>
                      <a:pt x="1386" y="34"/>
                    </a:lnTo>
                    <a:lnTo>
                      <a:pt x="1390" y="28"/>
                    </a:lnTo>
                    <a:lnTo>
                      <a:pt x="1393" y="25"/>
                    </a:lnTo>
                    <a:lnTo>
                      <a:pt x="1393" y="25"/>
                    </a:lnTo>
                    <a:lnTo>
                      <a:pt x="1388" y="24"/>
                    </a:lnTo>
                    <a:lnTo>
                      <a:pt x="1380" y="24"/>
                    </a:lnTo>
                    <a:lnTo>
                      <a:pt x="1371" y="24"/>
                    </a:lnTo>
                    <a:lnTo>
                      <a:pt x="1367" y="24"/>
                    </a:lnTo>
                    <a:lnTo>
                      <a:pt x="1367" y="24"/>
                    </a:lnTo>
                    <a:lnTo>
                      <a:pt x="1364" y="23"/>
                    </a:lnTo>
                    <a:lnTo>
                      <a:pt x="1359" y="21"/>
                    </a:lnTo>
                    <a:lnTo>
                      <a:pt x="1347" y="21"/>
                    </a:lnTo>
                    <a:lnTo>
                      <a:pt x="1347" y="21"/>
                    </a:lnTo>
                    <a:lnTo>
                      <a:pt x="1346" y="20"/>
                    </a:lnTo>
                    <a:lnTo>
                      <a:pt x="1346" y="20"/>
                    </a:lnTo>
                    <a:lnTo>
                      <a:pt x="1353" y="18"/>
                    </a:lnTo>
                    <a:lnTo>
                      <a:pt x="1353" y="18"/>
                    </a:lnTo>
                    <a:lnTo>
                      <a:pt x="1356" y="18"/>
                    </a:lnTo>
                    <a:lnTo>
                      <a:pt x="1360" y="15"/>
                    </a:lnTo>
                    <a:lnTo>
                      <a:pt x="1367" y="13"/>
                    </a:lnTo>
                    <a:lnTo>
                      <a:pt x="1367" y="13"/>
                    </a:lnTo>
                    <a:lnTo>
                      <a:pt x="1370" y="13"/>
                    </a:lnTo>
                    <a:lnTo>
                      <a:pt x="1371" y="11"/>
                    </a:lnTo>
                    <a:lnTo>
                      <a:pt x="1368" y="7"/>
                    </a:lnTo>
                    <a:lnTo>
                      <a:pt x="1368" y="7"/>
                    </a:lnTo>
                    <a:lnTo>
                      <a:pt x="1367" y="5"/>
                    </a:lnTo>
                    <a:lnTo>
                      <a:pt x="1363" y="4"/>
                    </a:lnTo>
                    <a:lnTo>
                      <a:pt x="1356" y="4"/>
                    </a:lnTo>
                    <a:lnTo>
                      <a:pt x="1356" y="4"/>
                    </a:lnTo>
                    <a:lnTo>
                      <a:pt x="1347" y="1"/>
                    </a:lnTo>
                    <a:lnTo>
                      <a:pt x="1339" y="0"/>
                    </a:lnTo>
                    <a:lnTo>
                      <a:pt x="1339" y="0"/>
                    </a:lnTo>
                    <a:lnTo>
                      <a:pt x="1330" y="1"/>
                    </a:lnTo>
                    <a:lnTo>
                      <a:pt x="1317" y="4"/>
                    </a:lnTo>
                    <a:lnTo>
                      <a:pt x="1317" y="4"/>
                    </a:lnTo>
                    <a:lnTo>
                      <a:pt x="1310" y="7"/>
                    </a:lnTo>
                    <a:lnTo>
                      <a:pt x="1306" y="10"/>
                    </a:lnTo>
                    <a:lnTo>
                      <a:pt x="1303" y="14"/>
                    </a:lnTo>
                    <a:lnTo>
                      <a:pt x="1300" y="17"/>
                    </a:lnTo>
                    <a:lnTo>
                      <a:pt x="1300" y="17"/>
                    </a:lnTo>
                    <a:lnTo>
                      <a:pt x="1295" y="20"/>
                    </a:lnTo>
                    <a:lnTo>
                      <a:pt x="1290" y="24"/>
                    </a:lnTo>
                    <a:lnTo>
                      <a:pt x="1287" y="28"/>
                    </a:lnTo>
                    <a:lnTo>
                      <a:pt x="1287" y="30"/>
                    </a:lnTo>
                    <a:lnTo>
                      <a:pt x="1289" y="31"/>
                    </a:lnTo>
                    <a:lnTo>
                      <a:pt x="1289" y="31"/>
                    </a:lnTo>
                    <a:lnTo>
                      <a:pt x="1292" y="32"/>
                    </a:lnTo>
                    <a:lnTo>
                      <a:pt x="1292" y="34"/>
                    </a:lnTo>
                    <a:lnTo>
                      <a:pt x="1292" y="38"/>
                    </a:lnTo>
                    <a:lnTo>
                      <a:pt x="1292" y="38"/>
                    </a:lnTo>
                    <a:lnTo>
                      <a:pt x="1292" y="40"/>
                    </a:lnTo>
                    <a:lnTo>
                      <a:pt x="1290" y="41"/>
                    </a:lnTo>
                    <a:lnTo>
                      <a:pt x="1283" y="41"/>
                    </a:lnTo>
                    <a:lnTo>
                      <a:pt x="1283" y="41"/>
                    </a:lnTo>
                    <a:lnTo>
                      <a:pt x="1269" y="41"/>
                    </a:lnTo>
                    <a:lnTo>
                      <a:pt x="1262" y="41"/>
                    </a:lnTo>
                    <a:lnTo>
                      <a:pt x="1259" y="42"/>
                    </a:lnTo>
                    <a:lnTo>
                      <a:pt x="1259" y="44"/>
                    </a:lnTo>
                    <a:lnTo>
                      <a:pt x="1259" y="44"/>
                    </a:lnTo>
                    <a:lnTo>
                      <a:pt x="1260" y="47"/>
                    </a:lnTo>
                    <a:lnTo>
                      <a:pt x="1265" y="48"/>
                    </a:lnTo>
                    <a:lnTo>
                      <a:pt x="1267" y="51"/>
                    </a:lnTo>
                    <a:lnTo>
                      <a:pt x="1269" y="52"/>
                    </a:lnTo>
                    <a:lnTo>
                      <a:pt x="1269" y="52"/>
                    </a:lnTo>
                    <a:lnTo>
                      <a:pt x="1267" y="52"/>
                    </a:lnTo>
                    <a:lnTo>
                      <a:pt x="1265" y="52"/>
                    </a:lnTo>
                    <a:lnTo>
                      <a:pt x="1258" y="50"/>
                    </a:lnTo>
                    <a:lnTo>
                      <a:pt x="1258" y="50"/>
                    </a:lnTo>
                    <a:lnTo>
                      <a:pt x="1253" y="48"/>
                    </a:lnTo>
                    <a:lnTo>
                      <a:pt x="1249" y="50"/>
                    </a:lnTo>
                    <a:lnTo>
                      <a:pt x="1245" y="51"/>
                    </a:lnTo>
                    <a:lnTo>
                      <a:pt x="1243" y="52"/>
                    </a:lnTo>
                    <a:lnTo>
                      <a:pt x="1243" y="52"/>
                    </a:lnTo>
                    <a:lnTo>
                      <a:pt x="1240" y="55"/>
                    </a:lnTo>
                    <a:lnTo>
                      <a:pt x="1238" y="55"/>
                    </a:lnTo>
                    <a:lnTo>
                      <a:pt x="1232" y="55"/>
                    </a:lnTo>
                    <a:lnTo>
                      <a:pt x="1232" y="55"/>
                    </a:lnTo>
                    <a:lnTo>
                      <a:pt x="1230" y="55"/>
                    </a:lnTo>
                    <a:lnTo>
                      <a:pt x="1228" y="55"/>
                    </a:lnTo>
                    <a:lnTo>
                      <a:pt x="1225" y="55"/>
                    </a:lnTo>
                    <a:lnTo>
                      <a:pt x="1222" y="55"/>
                    </a:lnTo>
                    <a:lnTo>
                      <a:pt x="1222" y="55"/>
                    </a:lnTo>
                    <a:lnTo>
                      <a:pt x="1222" y="55"/>
                    </a:lnTo>
                    <a:lnTo>
                      <a:pt x="1222" y="54"/>
                    </a:lnTo>
                    <a:lnTo>
                      <a:pt x="1223" y="51"/>
                    </a:lnTo>
                    <a:lnTo>
                      <a:pt x="1226" y="50"/>
                    </a:lnTo>
                    <a:lnTo>
                      <a:pt x="1226" y="48"/>
                    </a:lnTo>
                    <a:lnTo>
                      <a:pt x="1226" y="47"/>
                    </a:lnTo>
                    <a:lnTo>
                      <a:pt x="1226" y="47"/>
                    </a:lnTo>
                    <a:lnTo>
                      <a:pt x="1223" y="45"/>
                    </a:lnTo>
                    <a:lnTo>
                      <a:pt x="1218" y="47"/>
                    </a:lnTo>
                    <a:lnTo>
                      <a:pt x="1213" y="48"/>
                    </a:lnTo>
                    <a:lnTo>
                      <a:pt x="1212" y="51"/>
                    </a:lnTo>
                    <a:lnTo>
                      <a:pt x="1212" y="51"/>
                    </a:lnTo>
                    <a:lnTo>
                      <a:pt x="1211" y="52"/>
                    </a:lnTo>
                    <a:lnTo>
                      <a:pt x="1209" y="52"/>
                    </a:lnTo>
                    <a:lnTo>
                      <a:pt x="1206" y="51"/>
                    </a:lnTo>
                    <a:lnTo>
                      <a:pt x="1203" y="50"/>
                    </a:lnTo>
                    <a:lnTo>
                      <a:pt x="1201" y="50"/>
                    </a:lnTo>
                    <a:lnTo>
                      <a:pt x="1201" y="50"/>
                    </a:lnTo>
                    <a:lnTo>
                      <a:pt x="1191" y="54"/>
                    </a:lnTo>
                    <a:lnTo>
                      <a:pt x="1191" y="54"/>
                    </a:lnTo>
                    <a:lnTo>
                      <a:pt x="1186" y="55"/>
                    </a:lnTo>
                    <a:lnTo>
                      <a:pt x="1181" y="54"/>
                    </a:lnTo>
                    <a:lnTo>
                      <a:pt x="1178" y="54"/>
                    </a:lnTo>
                    <a:lnTo>
                      <a:pt x="1175" y="55"/>
                    </a:lnTo>
                    <a:lnTo>
                      <a:pt x="1175" y="55"/>
                    </a:lnTo>
                    <a:lnTo>
                      <a:pt x="1175" y="57"/>
                    </a:lnTo>
                    <a:lnTo>
                      <a:pt x="1175" y="58"/>
                    </a:lnTo>
                    <a:lnTo>
                      <a:pt x="1179" y="60"/>
                    </a:lnTo>
                    <a:lnTo>
                      <a:pt x="1182" y="61"/>
                    </a:lnTo>
                    <a:lnTo>
                      <a:pt x="1185" y="62"/>
                    </a:lnTo>
                    <a:lnTo>
                      <a:pt x="1185" y="62"/>
                    </a:lnTo>
                    <a:lnTo>
                      <a:pt x="1181" y="64"/>
                    </a:lnTo>
                    <a:lnTo>
                      <a:pt x="1172" y="64"/>
                    </a:lnTo>
                    <a:lnTo>
                      <a:pt x="1162" y="65"/>
                    </a:lnTo>
                    <a:lnTo>
                      <a:pt x="1158" y="67"/>
                    </a:lnTo>
                    <a:lnTo>
                      <a:pt x="1158" y="67"/>
                    </a:lnTo>
                    <a:lnTo>
                      <a:pt x="1157" y="68"/>
                    </a:lnTo>
                    <a:lnTo>
                      <a:pt x="1152" y="68"/>
                    </a:lnTo>
                    <a:lnTo>
                      <a:pt x="1138" y="69"/>
                    </a:lnTo>
                    <a:lnTo>
                      <a:pt x="1138" y="69"/>
                    </a:lnTo>
                    <a:lnTo>
                      <a:pt x="1132" y="69"/>
                    </a:lnTo>
                    <a:lnTo>
                      <a:pt x="1129" y="72"/>
                    </a:lnTo>
                    <a:lnTo>
                      <a:pt x="1127" y="75"/>
                    </a:lnTo>
                    <a:lnTo>
                      <a:pt x="1122" y="77"/>
                    </a:lnTo>
                    <a:lnTo>
                      <a:pt x="1122" y="77"/>
                    </a:lnTo>
                    <a:lnTo>
                      <a:pt x="1114" y="78"/>
                    </a:lnTo>
                    <a:lnTo>
                      <a:pt x="1110" y="79"/>
                    </a:lnTo>
                    <a:lnTo>
                      <a:pt x="1108" y="82"/>
                    </a:lnTo>
                    <a:lnTo>
                      <a:pt x="1108" y="82"/>
                    </a:lnTo>
                    <a:lnTo>
                      <a:pt x="1105" y="85"/>
                    </a:lnTo>
                    <a:lnTo>
                      <a:pt x="1101" y="87"/>
                    </a:lnTo>
                    <a:lnTo>
                      <a:pt x="1098" y="85"/>
                    </a:lnTo>
                    <a:lnTo>
                      <a:pt x="1095" y="84"/>
                    </a:lnTo>
                    <a:lnTo>
                      <a:pt x="1095" y="84"/>
                    </a:lnTo>
                    <a:lnTo>
                      <a:pt x="1093" y="82"/>
                    </a:lnTo>
                    <a:lnTo>
                      <a:pt x="1090" y="84"/>
                    </a:lnTo>
                    <a:lnTo>
                      <a:pt x="1088" y="85"/>
                    </a:lnTo>
                    <a:lnTo>
                      <a:pt x="1088" y="85"/>
                    </a:lnTo>
                    <a:lnTo>
                      <a:pt x="1090" y="87"/>
                    </a:lnTo>
                    <a:lnTo>
                      <a:pt x="1090" y="87"/>
                    </a:lnTo>
                    <a:lnTo>
                      <a:pt x="1091" y="87"/>
                    </a:lnTo>
                    <a:lnTo>
                      <a:pt x="1090" y="88"/>
                    </a:lnTo>
                    <a:lnTo>
                      <a:pt x="1088" y="89"/>
                    </a:lnTo>
                    <a:lnTo>
                      <a:pt x="1087" y="89"/>
                    </a:lnTo>
                    <a:lnTo>
                      <a:pt x="1087" y="89"/>
                    </a:lnTo>
                    <a:lnTo>
                      <a:pt x="1084" y="91"/>
                    </a:lnTo>
                    <a:lnTo>
                      <a:pt x="1081" y="92"/>
                    </a:lnTo>
                    <a:lnTo>
                      <a:pt x="1080" y="94"/>
                    </a:lnTo>
                    <a:lnTo>
                      <a:pt x="1081" y="94"/>
                    </a:lnTo>
                    <a:lnTo>
                      <a:pt x="1081" y="94"/>
                    </a:lnTo>
                    <a:lnTo>
                      <a:pt x="1084" y="94"/>
                    </a:lnTo>
                    <a:lnTo>
                      <a:pt x="1085" y="95"/>
                    </a:lnTo>
                    <a:lnTo>
                      <a:pt x="1085" y="98"/>
                    </a:lnTo>
                    <a:lnTo>
                      <a:pt x="1085" y="99"/>
                    </a:lnTo>
                    <a:lnTo>
                      <a:pt x="1085" y="99"/>
                    </a:lnTo>
                    <a:lnTo>
                      <a:pt x="1083" y="101"/>
                    </a:lnTo>
                    <a:lnTo>
                      <a:pt x="1078" y="99"/>
                    </a:lnTo>
                    <a:lnTo>
                      <a:pt x="1074" y="98"/>
                    </a:lnTo>
                    <a:lnTo>
                      <a:pt x="1071" y="99"/>
                    </a:lnTo>
                    <a:lnTo>
                      <a:pt x="1071" y="99"/>
                    </a:lnTo>
                    <a:lnTo>
                      <a:pt x="1071" y="101"/>
                    </a:lnTo>
                    <a:lnTo>
                      <a:pt x="1073" y="102"/>
                    </a:lnTo>
                    <a:lnTo>
                      <a:pt x="1077" y="104"/>
                    </a:lnTo>
                    <a:lnTo>
                      <a:pt x="1080" y="104"/>
                    </a:lnTo>
                    <a:lnTo>
                      <a:pt x="1080" y="104"/>
                    </a:lnTo>
                    <a:lnTo>
                      <a:pt x="1083" y="104"/>
                    </a:lnTo>
                    <a:lnTo>
                      <a:pt x="1085" y="105"/>
                    </a:lnTo>
                    <a:lnTo>
                      <a:pt x="1087" y="109"/>
                    </a:lnTo>
                    <a:lnTo>
                      <a:pt x="1087" y="109"/>
                    </a:lnTo>
                    <a:lnTo>
                      <a:pt x="1087" y="111"/>
                    </a:lnTo>
                    <a:lnTo>
                      <a:pt x="1085" y="111"/>
                    </a:lnTo>
                    <a:lnTo>
                      <a:pt x="1083" y="109"/>
                    </a:lnTo>
                    <a:lnTo>
                      <a:pt x="1078" y="109"/>
                    </a:lnTo>
                    <a:lnTo>
                      <a:pt x="1075" y="111"/>
                    </a:lnTo>
                    <a:lnTo>
                      <a:pt x="1075" y="111"/>
                    </a:lnTo>
                    <a:lnTo>
                      <a:pt x="1074" y="112"/>
                    </a:lnTo>
                    <a:lnTo>
                      <a:pt x="1075" y="114"/>
                    </a:lnTo>
                    <a:lnTo>
                      <a:pt x="1081" y="115"/>
                    </a:lnTo>
                    <a:lnTo>
                      <a:pt x="1081" y="115"/>
                    </a:lnTo>
                    <a:lnTo>
                      <a:pt x="1084" y="115"/>
                    </a:lnTo>
                    <a:lnTo>
                      <a:pt x="1084" y="116"/>
                    </a:lnTo>
                    <a:lnTo>
                      <a:pt x="1084" y="118"/>
                    </a:lnTo>
                    <a:lnTo>
                      <a:pt x="1087" y="121"/>
                    </a:lnTo>
                    <a:lnTo>
                      <a:pt x="1087" y="121"/>
                    </a:lnTo>
                    <a:lnTo>
                      <a:pt x="1087" y="121"/>
                    </a:lnTo>
                    <a:lnTo>
                      <a:pt x="1087" y="121"/>
                    </a:lnTo>
                    <a:lnTo>
                      <a:pt x="1088" y="122"/>
                    </a:lnTo>
                    <a:lnTo>
                      <a:pt x="1087" y="125"/>
                    </a:lnTo>
                    <a:lnTo>
                      <a:pt x="1085" y="126"/>
                    </a:lnTo>
                    <a:lnTo>
                      <a:pt x="1085" y="128"/>
                    </a:lnTo>
                    <a:lnTo>
                      <a:pt x="1085" y="128"/>
                    </a:lnTo>
                    <a:lnTo>
                      <a:pt x="1085" y="129"/>
                    </a:lnTo>
                    <a:lnTo>
                      <a:pt x="1084" y="131"/>
                    </a:lnTo>
                    <a:lnTo>
                      <a:pt x="1081" y="131"/>
                    </a:lnTo>
                    <a:lnTo>
                      <a:pt x="1081" y="129"/>
                    </a:lnTo>
                    <a:lnTo>
                      <a:pt x="1081" y="129"/>
                    </a:lnTo>
                    <a:lnTo>
                      <a:pt x="1078" y="128"/>
                    </a:lnTo>
                    <a:lnTo>
                      <a:pt x="1074" y="126"/>
                    </a:lnTo>
                    <a:lnTo>
                      <a:pt x="1070" y="126"/>
                    </a:lnTo>
                    <a:lnTo>
                      <a:pt x="1065" y="128"/>
                    </a:lnTo>
                    <a:lnTo>
                      <a:pt x="1065" y="128"/>
                    </a:lnTo>
                    <a:lnTo>
                      <a:pt x="1063" y="132"/>
                    </a:lnTo>
                    <a:lnTo>
                      <a:pt x="1060" y="132"/>
                    </a:lnTo>
                    <a:lnTo>
                      <a:pt x="1058" y="131"/>
                    </a:lnTo>
                    <a:lnTo>
                      <a:pt x="1058" y="131"/>
                    </a:lnTo>
                    <a:lnTo>
                      <a:pt x="1054" y="129"/>
                    </a:lnTo>
                    <a:lnTo>
                      <a:pt x="1050" y="131"/>
                    </a:lnTo>
                    <a:lnTo>
                      <a:pt x="1034" y="132"/>
                    </a:lnTo>
                    <a:lnTo>
                      <a:pt x="1034" y="132"/>
                    </a:lnTo>
                    <a:lnTo>
                      <a:pt x="1011" y="133"/>
                    </a:lnTo>
                    <a:lnTo>
                      <a:pt x="1000" y="135"/>
                    </a:lnTo>
                    <a:lnTo>
                      <a:pt x="993" y="136"/>
                    </a:lnTo>
                    <a:lnTo>
                      <a:pt x="993" y="136"/>
                    </a:lnTo>
                    <a:lnTo>
                      <a:pt x="989" y="138"/>
                    </a:lnTo>
                    <a:lnTo>
                      <a:pt x="986" y="142"/>
                    </a:lnTo>
                    <a:lnTo>
                      <a:pt x="986" y="148"/>
                    </a:lnTo>
                    <a:lnTo>
                      <a:pt x="986" y="149"/>
                    </a:lnTo>
                    <a:lnTo>
                      <a:pt x="987" y="152"/>
                    </a:lnTo>
                    <a:lnTo>
                      <a:pt x="987" y="152"/>
                    </a:lnTo>
                    <a:lnTo>
                      <a:pt x="990" y="155"/>
                    </a:lnTo>
                    <a:lnTo>
                      <a:pt x="990" y="158"/>
                    </a:lnTo>
                    <a:lnTo>
                      <a:pt x="989" y="161"/>
                    </a:lnTo>
                    <a:lnTo>
                      <a:pt x="987" y="163"/>
                    </a:lnTo>
                    <a:lnTo>
                      <a:pt x="987" y="163"/>
                    </a:lnTo>
                    <a:lnTo>
                      <a:pt x="990" y="166"/>
                    </a:lnTo>
                    <a:lnTo>
                      <a:pt x="996" y="170"/>
                    </a:lnTo>
                    <a:lnTo>
                      <a:pt x="1003" y="173"/>
                    </a:lnTo>
                    <a:lnTo>
                      <a:pt x="1010" y="175"/>
                    </a:lnTo>
                    <a:lnTo>
                      <a:pt x="1010" y="175"/>
                    </a:lnTo>
                    <a:lnTo>
                      <a:pt x="1014" y="176"/>
                    </a:lnTo>
                    <a:lnTo>
                      <a:pt x="1019" y="180"/>
                    </a:lnTo>
                    <a:lnTo>
                      <a:pt x="1020" y="186"/>
                    </a:lnTo>
                    <a:lnTo>
                      <a:pt x="1020" y="188"/>
                    </a:lnTo>
                    <a:lnTo>
                      <a:pt x="1019" y="190"/>
                    </a:lnTo>
                    <a:lnTo>
                      <a:pt x="1019" y="190"/>
                    </a:lnTo>
                    <a:lnTo>
                      <a:pt x="1017" y="192"/>
                    </a:lnTo>
                    <a:lnTo>
                      <a:pt x="1014" y="192"/>
                    </a:lnTo>
                    <a:lnTo>
                      <a:pt x="1007" y="190"/>
                    </a:lnTo>
                    <a:lnTo>
                      <a:pt x="999" y="186"/>
                    </a:lnTo>
                    <a:lnTo>
                      <a:pt x="992" y="182"/>
                    </a:lnTo>
                    <a:lnTo>
                      <a:pt x="992" y="182"/>
                    </a:lnTo>
                    <a:lnTo>
                      <a:pt x="983" y="178"/>
                    </a:lnTo>
                    <a:lnTo>
                      <a:pt x="973" y="173"/>
                    </a:lnTo>
                    <a:lnTo>
                      <a:pt x="962" y="172"/>
                    </a:lnTo>
                    <a:lnTo>
                      <a:pt x="955" y="172"/>
                    </a:lnTo>
                    <a:lnTo>
                      <a:pt x="955" y="172"/>
                    </a:lnTo>
                    <a:lnTo>
                      <a:pt x="952" y="172"/>
                    </a:lnTo>
                    <a:lnTo>
                      <a:pt x="950" y="169"/>
                    </a:lnTo>
                    <a:lnTo>
                      <a:pt x="947" y="168"/>
                    </a:lnTo>
                    <a:lnTo>
                      <a:pt x="943" y="166"/>
                    </a:lnTo>
                    <a:lnTo>
                      <a:pt x="943" y="166"/>
                    </a:lnTo>
                    <a:lnTo>
                      <a:pt x="937" y="168"/>
                    </a:lnTo>
                    <a:lnTo>
                      <a:pt x="933" y="170"/>
                    </a:lnTo>
                    <a:lnTo>
                      <a:pt x="930" y="173"/>
                    </a:lnTo>
                    <a:lnTo>
                      <a:pt x="932" y="173"/>
                    </a:lnTo>
                    <a:lnTo>
                      <a:pt x="933" y="175"/>
                    </a:lnTo>
                    <a:lnTo>
                      <a:pt x="933" y="175"/>
                    </a:lnTo>
                    <a:lnTo>
                      <a:pt x="940" y="175"/>
                    </a:lnTo>
                    <a:lnTo>
                      <a:pt x="940" y="175"/>
                    </a:lnTo>
                    <a:lnTo>
                      <a:pt x="940" y="176"/>
                    </a:lnTo>
                    <a:lnTo>
                      <a:pt x="940" y="176"/>
                    </a:lnTo>
                    <a:lnTo>
                      <a:pt x="939" y="178"/>
                    </a:lnTo>
                    <a:lnTo>
                      <a:pt x="940" y="179"/>
                    </a:lnTo>
                    <a:lnTo>
                      <a:pt x="949" y="182"/>
                    </a:lnTo>
                    <a:lnTo>
                      <a:pt x="949" y="182"/>
                    </a:lnTo>
                    <a:lnTo>
                      <a:pt x="950" y="183"/>
                    </a:lnTo>
                    <a:lnTo>
                      <a:pt x="950" y="185"/>
                    </a:lnTo>
                    <a:lnTo>
                      <a:pt x="947" y="186"/>
                    </a:lnTo>
                    <a:lnTo>
                      <a:pt x="942" y="186"/>
                    </a:lnTo>
                    <a:lnTo>
                      <a:pt x="935" y="185"/>
                    </a:lnTo>
                    <a:lnTo>
                      <a:pt x="935" y="185"/>
                    </a:lnTo>
                    <a:lnTo>
                      <a:pt x="929" y="182"/>
                    </a:lnTo>
                    <a:lnTo>
                      <a:pt x="925" y="183"/>
                    </a:lnTo>
                    <a:lnTo>
                      <a:pt x="920" y="185"/>
                    </a:lnTo>
                    <a:lnTo>
                      <a:pt x="918" y="188"/>
                    </a:lnTo>
                    <a:lnTo>
                      <a:pt x="918" y="188"/>
                    </a:lnTo>
                    <a:lnTo>
                      <a:pt x="918" y="189"/>
                    </a:lnTo>
                    <a:lnTo>
                      <a:pt x="919" y="192"/>
                    </a:lnTo>
                    <a:lnTo>
                      <a:pt x="923" y="196"/>
                    </a:lnTo>
                    <a:lnTo>
                      <a:pt x="930" y="202"/>
                    </a:lnTo>
                    <a:lnTo>
                      <a:pt x="939" y="205"/>
                    </a:lnTo>
                    <a:lnTo>
                      <a:pt x="939" y="205"/>
                    </a:lnTo>
                    <a:lnTo>
                      <a:pt x="946" y="206"/>
                    </a:lnTo>
                    <a:lnTo>
                      <a:pt x="949" y="209"/>
                    </a:lnTo>
                    <a:lnTo>
                      <a:pt x="950" y="210"/>
                    </a:lnTo>
                    <a:lnTo>
                      <a:pt x="953" y="212"/>
                    </a:lnTo>
                    <a:lnTo>
                      <a:pt x="953" y="212"/>
                    </a:lnTo>
                    <a:lnTo>
                      <a:pt x="956" y="215"/>
                    </a:lnTo>
                    <a:lnTo>
                      <a:pt x="956" y="216"/>
                    </a:lnTo>
                    <a:lnTo>
                      <a:pt x="955" y="216"/>
                    </a:lnTo>
                    <a:lnTo>
                      <a:pt x="952" y="217"/>
                    </a:lnTo>
                    <a:lnTo>
                      <a:pt x="952" y="217"/>
                    </a:lnTo>
                    <a:lnTo>
                      <a:pt x="947" y="216"/>
                    </a:lnTo>
                    <a:lnTo>
                      <a:pt x="943" y="213"/>
                    </a:lnTo>
                    <a:lnTo>
                      <a:pt x="933" y="207"/>
                    </a:lnTo>
                    <a:lnTo>
                      <a:pt x="933" y="207"/>
                    </a:lnTo>
                    <a:lnTo>
                      <a:pt x="926" y="206"/>
                    </a:lnTo>
                    <a:lnTo>
                      <a:pt x="918" y="206"/>
                    </a:lnTo>
                    <a:lnTo>
                      <a:pt x="910" y="206"/>
                    </a:lnTo>
                    <a:lnTo>
                      <a:pt x="908" y="206"/>
                    </a:lnTo>
                    <a:lnTo>
                      <a:pt x="906" y="205"/>
                    </a:lnTo>
                    <a:lnTo>
                      <a:pt x="906" y="205"/>
                    </a:lnTo>
                    <a:lnTo>
                      <a:pt x="905" y="202"/>
                    </a:lnTo>
                    <a:lnTo>
                      <a:pt x="905" y="200"/>
                    </a:lnTo>
                    <a:lnTo>
                      <a:pt x="906" y="198"/>
                    </a:lnTo>
                    <a:lnTo>
                      <a:pt x="905" y="195"/>
                    </a:lnTo>
                    <a:lnTo>
                      <a:pt x="905" y="195"/>
                    </a:lnTo>
                    <a:lnTo>
                      <a:pt x="903" y="192"/>
                    </a:lnTo>
                    <a:lnTo>
                      <a:pt x="903" y="189"/>
                    </a:lnTo>
                    <a:lnTo>
                      <a:pt x="909" y="179"/>
                    </a:lnTo>
                    <a:lnTo>
                      <a:pt x="909" y="179"/>
                    </a:lnTo>
                    <a:lnTo>
                      <a:pt x="909" y="176"/>
                    </a:lnTo>
                    <a:lnTo>
                      <a:pt x="910" y="173"/>
                    </a:lnTo>
                    <a:lnTo>
                      <a:pt x="909" y="168"/>
                    </a:lnTo>
                    <a:lnTo>
                      <a:pt x="906" y="162"/>
                    </a:lnTo>
                    <a:lnTo>
                      <a:pt x="902" y="159"/>
                    </a:lnTo>
                    <a:lnTo>
                      <a:pt x="902" y="159"/>
                    </a:lnTo>
                    <a:lnTo>
                      <a:pt x="898" y="159"/>
                    </a:lnTo>
                    <a:lnTo>
                      <a:pt x="896" y="161"/>
                    </a:lnTo>
                    <a:lnTo>
                      <a:pt x="896" y="163"/>
                    </a:lnTo>
                    <a:lnTo>
                      <a:pt x="898" y="165"/>
                    </a:lnTo>
                    <a:lnTo>
                      <a:pt x="898" y="165"/>
                    </a:lnTo>
                    <a:lnTo>
                      <a:pt x="898" y="168"/>
                    </a:lnTo>
                    <a:lnTo>
                      <a:pt x="898" y="172"/>
                    </a:lnTo>
                    <a:lnTo>
                      <a:pt x="896" y="178"/>
                    </a:lnTo>
                    <a:lnTo>
                      <a:pt x="893" y="182"/>
                    </a:lnTo>
                    <a:lnTo>
                      <a:pt x="893" y="182"/>
                    </a:lnTo>
                    <a:lnTo>
                      <a:pt x="888" y="186"/>
                    </a:lnTo>
                    <a:lnTo>
                      <a:pt x="882" y="188"/>
                    </a:lnTo>
                    <a:lnTo>
                      <a:pt x="876" y="190"/>
                    </a:lnTo>
                    <a:lnTo>
                      <a:pt x="875" y="190"/>
                    </a:lnTo>
                    <a:lnTo>
                      <a:pt x="873" y="192"/>
                    </a:lnTo>
                    <a:lnTo>
                      <a:pt x="873" y="192"/>
                    </a:lnTo>
                    <a:lnTo>
                      <a:pt x="872" y="195"/>
                    </a:lnTo>
                    <a:lnTo>
                      <a:pt x="869" y="198"/>
                    </a:lnTo>
                    <a:lnTo>
                      <a:pt x="868" y="200"/>
                    </a:lnTo>
                    <a:lnTo>
                      <a:pt x="866" y="200"/>
                    </a:lnTo>
                    <a:lnTo>
                      <a:pt x="868" y="202"/>
                    </a:lnTo>
                    <a:lnTo>
                      <a:pt x="868" y="202"/>
                    </a:lnTo>
                    <a:lnTo>
                      <a:pt x="878" y="213"/>
                    </a:lnTo>
                    <a:lnTo>
                      <a:pt x="882" y="219"/>
                    </a:lnTo>
                    <a:lnTo>
                      <a:pt x="886" y="225"/>
                    </a:lnTo>
                    <a:lnTo>
                      <a:pt x="886" y="225"/>
                    </a:lnTo>
                    <a:lnTo>
                      <a:pt x="886" y="226"/>
                    </a:lnTo>
                    <a:lnTo>
                      <a:pt x="885" y="229"/>
                    </a:lnTo>
                    <a:lnTo>
                      <a:pt x="881" y="236"/>
                    </a:lnTo>
                    <a:lnTo>
                      <a:pt x="878" y="244"/>
                    </a:lnTo>
                    <a:lnTo>
                      <a:pt x="876" y="247"/>
                    </a:lnTo>
                    <a:lnTo>
                      <a:pt x="876" y="252"/>
                    </a:lnTo>
                    <a:lnTo>
                      <a:pt x="876" y="252"/>
                    </a:lnTo>
                    <a:lnTo>
                      <a:pt x="876" y="257"/>
                    </a:lnTo>
                    <a:lnTo>
                      <a:pt x="876" y="262"/>
                    </a:lnTo>
                    <a:lnTo>
                      <a:pt x="876" y="264"/>
                    </a:lnTo>
                    <a:lnTo>
                      <a:pt x="878" y="267"/>
                    </a:lnTo>
                    <a:lnTo>
                      <a:pt x="878" y="267"/>
                    </a:lnTo>
                    <a:lnTo>
                      <a:pt x="879" y="269"/>
                    </a:lnTo>
                    <a:lnTo>
                      <a:pt x="883" y="269"/>
                    </a:lnTo>
                    <a:lnTo>
                      <a:pt x="886" y="269"/>
                    </a:lnTo>
                    <a:lnTo>
                      <a:pt x="889" y="270"/>
                    </a:lnTo>
                    <a:lnTo>
                      <a:pt x="889" y="270"/>
                    </a:lnTo>
                    <a:lnTo>
                      <a:pt x="892" y="270"/>
                    </a:lnTo>
                    <a:lnTo>
                      <a:pt x="896" y="269"/>
                    </a:lnTo>
                    <a:lnTo>
                      <a:pt x="908" y="266"/>
                    </a:lnTo>
                    <a:lnTo>
                      <a:pt x="908" y="266"/>
                    </a:lnTo>
                    <a:lnTo>
                      <a:pt x="916" y="266"/>
                    </a:lnTo>
                    <a:lnTo>
                      <a:pt x="925" y="269"/>
                    </a:lnTo>
                    <a:lnTo>
                      <a:pt x="939" y="276"/>
                    </a:lnTo>
                    <a:lnTo>
                      <a:pt x="939" y="276"/>
                    </a:lnTo>
                    <a:lnTo>
                      <a:pt x="942" y="279"/>
                    </a:lnTo>
                    <a:lnTo>
                      <a:pt x="943" y="281"/>
                    </a:lnTo>
                    <a:lnTo>
                      <a:pt x="943" y="284"/>
                    </a:lnTo>
                    <a:lnTo>
                      <a:pt x="945" y="289"/>
                    </a:lnTo>
                    <a:lnTo>
                      <a:pt x="945" y="289"/>
                    </a:lnTo>
                    <a:lnTo>
                      <a:pt x="946" y="290"/>
                    </a:lnTo>
                    <a:lnTo>
                      <a:pt x="945" y="291"/>
                    </a:lnTo>
                    <a:lnTo>
                      <a:pt x="942" y="293"/>
                    </a:lnTo>
                    <a:lnTo>
                      <a:pt x="939" y="296"/>
                    </a:lnTo>
                    <a:lnTo>
                      <a:pt x="937" y="297"/>
                    </a:lnTo>
                    <a:lnTo>
                      <a:pt x="937" y="300"/>
                    </a:lnTo>
                    <a:lnTo>
                      <a:pt x="937" y="300"/>
                    </a:lnTo>
                    <a:lnTo>
                      <a:pt x="937" y="303"/>
                    </a:lnTo>
                    <a:lnTo>
                      <a:pt x="940" y="304"/>
                    </a:lnTo>
                    <a:lnTo>
                      <a:pt x="946" y="308"/>
                    </a:lnTo>
                    <a:lnTo>
                      <a:pt x="953" y="310"/>
                    </a:lnTo>
                    <a:lnTo>
                      <a:pt x="956" y="313"/>
                    </a:lnTo>
                    <a:lnTo>
                      <a:pt x="956" y="313"/>
                    </a:lnTo>
                    <a:lnTo>
                      <a:pt x="955" y="313"/>
                    </a:lnTo>
                    <a:lnTo>
                      <a:pt x="949" y="313"/>
                    </a:lnTo>
                    <a:lnTo>
                      <a:pt x="937" y="311"/>
                    </a:lnTo>
                    <a:lnTo>
                      <a:pt x="937" y="311"/>
                    </a:lnTo>
                    <a:lnTo>
                      <a:pt x="935" y="308"/>
                    </a:lnTo>
                    <a:lnTo>
                      <a:pt x="933" y="306"/>
                    </a:lnTo>
                    <a:lnTo>
                      <a:pt x="930" y="301"/>
                    </a:lnTo>
                    <a:lnTo>
                      <a:pt x="930" y="301"/>
                    </a:lnTo>
                    <a:lnTo>
                      <a:pt x="930" y="299"/>
                    </a:lnTo>
                    <a:lnTo>
                      <a:pt x="932" y="296"/>
                    </a:lnTo>
                    <a:lnTo>
                      <a:pt x="933" y="293"/>
                    </a:lnTo>
                    <a:lnTo>
                      <a:pt x="935" y="289"/>
                    </a:lnTo>
                    <a:lnTo>
                      <a:pt x="935" y="289"/>
                    </a:lnTo>
                    <a:lnTo>
                      <a:pt x="933" y="286"/>
                    </a:lnTo>
                    <a:lnTo>
                      <a:pt x="932" y="283"/>
                    </a:lnTo>
                    <a:lnTo>
                      <a:pt x="926" y="279"/>
                    </a:lnTo>
                    <a:lnTo>
                      <a:pt x="926" y="279"/>
                    </a:lnTo>
                    <a:lnTo>
                      <a:pt x="922" y="274"/>
                    </a:lnTo>
                    <a:lnTo>
                      <a:pt x="919" y="273"/>
                    </a:lnTo>
                    <a:lnTo>
                      <a:pt x="916" y="273"/>
                    </a:lnTo>
                    <a:lnTo>
                      <a:pt x="916" y="273"/>
                    </a:lnTo>
                    <a:lnTo>
                      <a:pt x="905" y="274"/>
                    </a:lnTo>
                    <a:lnTo>
                      <a:pt x="898" y="276"/>
                    </a:lnTo>
                    <a:lnTo>
                      <a:pt x="892" y="279"/>
                    </a:lnTo>
                    <a:lnTo>
                      <a:pt x="892" y="279"/>
                    </a:lnTo>
                    <a:lnTo>
                      <a:pt x="890" y="281"/>
                    </a:lnTo>
                    <a:lnTo>
                      <a:pt x="890" y="283"/>
                    </a:lnTo>
                    <a:lnTo>
                      <a:pt x="890" y="290"/>
                    </a:lnTo>
                    <a:lnTo>
                      <a:pt x="895" y="301"/>
                    </a:lnTo>
                    <a:lnTo>
                      <a:pt x="895" y="301"/>
                    </a:lnTo>
                    <a:lnTo>
                      <a:pt x="895" y="304"/>
                    </a:lnTo>
                    <a:lnTo>
                      <a:pt x="893" y="306"/>
                    </a:lnTo>
                    <a:lnTo>
                      <a:pt x="889" y="311"/>
                    </a:lnTo>
                    <a:lnTo>
                      <a:pt x="883" y="316"/>
                    </a:lnTo>
                    <a:lnTo>
                      <a:pt x="882" y="318"/>
                    </a:lnTo>
                    <a:lnTo>
                      <a:pt x="882" y="320"/>
                    </a:lnTo>
                    <a:lnTo>
                      <a:pt x="882" y="320"/>
                    </a:lnTo>
                    <a:lnTo>
                      <a:pt x="881" y="323"/>
                    </a:lnTo>
                    <a:lnTo>
                      <a:pt x="879" y="326"/>
                    </a:lnTo>
                    <a:lnTo>
                      <a:pt x="869" y="331"/>
                    </a:lnTo>
                    <a:lnTo>
                      <a:pt x="869" y="331"/>
                    </a:lnTo>
                    <a:lnTo>
                      <a:pt x="859" y="337"/>
                    </a:lnTo>
                    <a:lnTo>
                      <a:pt x="856" y="340"/>
                    </a:lnTo>
                    <a:lnTo>
                      <a:pt x="855" y="344"/>
                    </a:lnTo>
                    <a:lnTo>
                      <a:pt x="855" y="344"/>
                    </a:lnTo>
                    <a:lnTo>
                      <a:pt x="855" y="345"/>
                    </a:lnTo>
                    <a:lnTo>
                      <a:pt x="854" y="347"/>
                    </a:lnTo>
                    <a:lnTo>
                      <a:pt x="849" y="347"/>
                    </a:lnTo>
                    <a:lnTo>
                      <a:pt x="845" y="345"/>
                    </a:lnTo>
                    <a:lnTo>
                      <a:pt x="841" y="344"/>
                    </a:lnTo>
                    <a:lnTo>
                      <a:pt x="841" y="344"/>
                    </a:lnTo>
                    <a:lnTo>
                      <a:pt x="836" y="343"/>
                    </a:lnTo>
                    <a:lnTo>
                      <a:pt x="832" y="344"/>
                    </a:lnTo>
                    <a:lnTo>
                      <a:pt x="826" y="344"/>
                    </a:lnTo>
                    <a:lnTo>
                      <a:pt x="822" y="345"/>
                    </a:lnTo>
                    <a:lnTo>
                      <a:pt x="822" y="345"/>
                    </a:lnTo>
                    <a:lnTo>
                      <a:pt x="818" y="344"/>
                    </a:lnTo>
                    <a:lnTo>
                      <a:pt x="815" y="343"/>
                    </a:lnTo>
                    <a:lnTo>
                      <a:pt x="812" y="341"/>
                    </a:lnTo>
                    <a:lnTo>
                      <a:pt x="809" y="341"/>
                    </a:lnTo>
                    <a:lnTo>
                      <a:pt x="809" y="341"/>
                    </a:lnTo>
                    <a:lnTo>
                      <a:pt x="805" y="341"/>
                    </a:lnTo>
                    <a:lnTo>
                      <a:pt x="802" y="340"/>
                    </a:lnTo>
                    <a:lnTo>
                      <a:pt x="801" y="337"/>
                    </a:lnTo>
                    <a:lnTo>
                      <a:pt x="801" y="334"/>
                    </a:lnTo>
                    <a:lnTo>
                      <a:pt x="801" y="334"/>
                    </a:lnTo>
                    <a:lnTo>
                      <a:pt x="804" y="333"/>
                    </a:lnTo>
                    <a:lnTo>
                      <a:pt x="807" y="333"/>
                    </a:lnTo>
                    <a:lnTo>
                      <a:pt x="808" y="334"/>
                    </a:lnTo>
                    <a:lnTo>
                      <a:pt x="809" y="337"/>
                    </a:lnTo>
                    <a:lnTo>
                      <a:pt x="809" y="337"/>
                    </a:lnTo>
                    <a:lnTo>
                      <a:pt x="811" y="338"/>
                    </a:lnTo>
                    <a:lnTo>
                      <a:pt x="812" y="338"/>
                    </a:lnTo>
                    <a:lnTo>
                      <a:pt x="819" y="335"/>
                    </a:lnTo>
                    <a:lnTo>
                      <a:pt x="819" y="335"/>
                    </a:lnTo>
                    <a:lnTo>
                      <a:pt x="822" y="335"/>
                    </a:lnTo>
                    <a:lnTo>
                      <a:pt x="824" y="335"/>
                    </a:lnTo>
                    <a:lnTo>
                      <a:pt x="825" y="338"/>
                    </a:lnTo>
                    <a:lnTo>
                      <a:pt x="828" y="340"/>
                    </a:lnTo>
                    <a:lnTo>
                      <a:pt x="828" y="340"/>
                    </a:lnTo>
                    <a:lnTo>
                      <a:pt x="832" y="338"/>
                    </a:lnTo>
                    <a:lnTo>
                      <a:pt x="834" y="338"/>
                    </a:lnTo>
                    <a:lnTo>
                      <a:pt x="834" y="337"/>
                    </a:lnTo>
                    <a:lnTo>
                      <a:pt x="836" y="335"/>
                    </a:lnTo>
                    <a:lnTo>
                      <a:pt x="836" y="335"/>
                    </a:lnTo>
                    <a:lnTo>
                      <a:pt x="839" y="335"/>
                    </a:lnTo>
                    <a:lnTo>
                      <a:pt x="841" y="335"/>
                    </a:lnTo>
                    <a:lnTo>
                      <a:pt x="841" y="334"/>
                    </a:lnTo>
                    <a:lnTo>
                      <a:pt x="841" y="333"/>
                    </a:lnTo>
                    <a:lnTo>
                      <a:pt x="841" y="333"/>
                    </a:lnTo>
                    <a:lnTo>
                      <a:pt x="841" y="330"/>
                    </a:lnTo>
                    <a:lnTo>
                      <a:pt x="842" y="328"/>
                    </a:lnTo>
                    <a:lnTo>
                      <a:pt x="848" y="327"/>
                    </a:lnTo>
                    <a:lnTo>
                      <a:pt x="848" y="327"/>
                    </a:lnTo>
                    <a:lnTo>
                      <a:pt x="849" y="324"/>
                    </a:lnTo>
                    <a:lnTo>
                      <a:pt x="851" y="323"/>
                    </a:lnTo>
                    <a:lnTo>
                      <a:pt x="851" y="320"/>
                    </a:lnTo>
                    <a:lnTo>
                      <a:pt x="852" y="318"/>
                    </a:lnTo>
                    <a:lnTo>
                      <a:pt x="852" y="318"/>
                    </a:lnTo>
                    <a:lnTo>
                      <a:pt x="854" y="317"/>
                    </a:lnTo>
                    <a:lnTo>
                      <a:pt x="855" y="314"/>
                    </a:lnTo>
                    <a:lnTo>
                      <a:pt x="855" y="313"/>
                    </a:lnTo>
                    <a:lnTo>
                      <a:pt x="856" y="313"/>
                    </a:lnTo>
                    <a:lnTo>
                      <a:pt x="856" y="313"/>
                    </a:lnTo>
                    <a:lnTo>
                      <a:pt x="859" y="311"/>
                    </a:lnTo>
                    <a:lnTo>
                      <a:pt x="861" y="310"/>
                    </a:lnTo>
                    <a:lnTo>
                      <a:pt x="862" y="308"/>
                    </a:lnTo>
                    <a:lnTo>
                      <a:pt x="865" y="307"/>
                    </a:lnTo>
                    <a:lnTo>
                      <a:pt x="865" y="307"/>
                    </a:lnTo>
                    <a:lnTo>
                      <a:pt x="866" y="307"/>
                    </a:lnTo>
                    <a:lnTo>
                      <a:pt x="868" y="304"/>
                    </a:lnTo>
                    <a:lnTo>
                      <a:pt x="868" y="303"/>
                    </a:lnTo>
                    <a:lnTo>
                      <a:pt x="868" y="300"/>
                    </a:lnTo>
                    <a:lnTo>
                      <a:pt x="868" y="300"/>
                    </a:lnTo>
                    <a:lnTo>
                      <a:pt x="866" y="297"/>
                    </a:lnTo>
                    <a:lnTo>
                      <a:pt x="868" y="294"/>
                    </a:lnTo>
                    <a:lnTo>
                      <a:pt x="869" y="291"/>
                    </a:lnTo>
                    <a:lnTo>
                      <a:pt x="872" y="289"/>
                    </a:lnTo>
                    <a:lnTo>
                      <a:pt x="872" y="289"/>
                    </a:lnTo>
                    <a:lnTo>
                      <a:pt x="873" y="289"/>
                    </a:lnTo>
                    <a:lnTo>
                      <a:pt x="875" y="287"/>
                    </a:lnTo>
                    <a:lnTo>
                      <a:pt x="873" y="284"/>
                    </a:lnTo>
                    <a:lnTo>
                      <a:pt x="872" y="283"/>
                    </a:lnTo>
                    <a:lnTo>
                      <a:pt x="872" y="283"/>
                    </a:lnTo>
                    <a:lnTo>
                      <a:pt x="865" y="277"/>
                    </a:lnTo>
                    <a:lnTo>
                      <a:pt x="861" y="273"/>
                    </a:lnTo>
                    <a:lnTo>
                      <a:pt x="859" y="270"/>
                    </a:lnTo>
                    <a:lnTo>
                      <a:pt x="859" y="270"/>
                    </a:lnTo>
                    <a:lnTo>
                      <a:pt x="859" y="262"/>
                    </a:lnTo>
                    <a:lnTo>
                      <a:pt x="859" y="256"/>
                    </a:lnTo>
                    <a:lnTo>
                      <a:pt x="859" y="253"/>
                    </a:lnTo>
                    <a:lnTo>
                      <a:pt x="859" y="253"/>
                    </a:lnTo>
                    <a:lnTo>
                      <a:pt x="859" y="246"/>
                    </a:lnTo>
                    <a:lnTo>
                      <a:pt x="859" y="237"/>
                    </a:lnTo>
                    <a:lnTo>
                      <a:pt x="859" y="237"/>
                    </a:lnTo>
                    <a:lnTo>
                      <a:pt x="859" y="234"/>
                    </a:lnTo>
                    <a:lnTo>
                      <a:pt x="861" y="230"/>
                    </a:lnTo>
                    <a:lnTo>
                      <a:pt x="863" y="222"/>
                    </a:lnTo>
                    <a:lnTo>
                      <a:pt x="863" y="222"/>
                    </a:lnTo>
                    <a:lnTo>
                      <a:pt x="863" y="219"/>
                    </a:lnTo>
                    <a:lnTo>
                      <a:pt x="862" y="215"/>
                    </a:lnTo>
                    <a:lnTo>
                      <a:pt x="859" y="210"/>
                    </a:lnTo>
                    <a:lnTo>
                      <a:pt x="854" y="206"/>
                    </a:lnTo>
                    <a:lnTo>
                      <a:pt x="851" y="203"/>
                    </a:lnTo>
                    <a:lnTo>
                      <a:pt x="851" y="203"/>
                    </a:lnTo>
                    <a:lnTo>
                      <a:pt x="848" y="200"/>
                    </a:lnTo>
                    <a:lnTo>
                      <a:pt x="848" y="198"/>
                    </a:lnTo>
                    <a:lnTo>
                      <a:pt x="851" y="195"/>
                    </a:lnTo>
                    <a:lnTo>
                      <a:pt x="855" y="190"/>
                    </a:lnTo>
                    <a:lnTo>
                      <a:pt x="855" y="190"/>
                    </a:lnTo>
                    <a:lnTo>
                      <a:pt x="858" y="188"/>
                    </a:lnTo>
                    <a:lnTo>
                      <a:pt x="859" y="185"/>
                    </a:lnTo>
                    <a:lnTo>
                      <a:pt x="862" y="176"/>
                    </a:lnTo>
                    <a:lnTo>
                      <a:pt x="862" y="169"/>
                    </a:lnTo>
                    <a:lnTo>
                      <a:pt x="862" y="163"/>
                    </a:lnTo>
                    <a:lnTo>
                      <a:pt x="862" y="163"/>
                    </a:lnTo>
                    <a:lnTo>
                      <a:pt x="859" y="161"/>
                    </a:lnTo>
                    <a:lnTo>
                      <a:pt x="854" y="159"/>
                    </a:lnTo>
                    <a:lnTo>
                      <a:pt x="848" y="158"/>
                    </a:lnTo>
                    <a:lnTo>
                      <a:pt x="842" y="156"/>
                    </a:lnTo>
                    <a:lnTo>
                      <a:pt x="842" y="156"/>
                    </a:lnTo>
                    <a:lnTo>
                      <a:pt x="826" y="156"/>
                    </a:lnTo>
                    <a:lnTo>
                      <a:pt x="812" y="155"/>
                    </a:lnTo>
                    <a:lnTo>
                      <a:pt x="812" y="155"/>
                    </a:lnTo>
                    <a:lnTo>
                      <a:pt x="808" y="156"/>
                    </a:lnTo>
                    <a:lnTo>
                      <a:pt x="807" y="158"/>
                    </a:lnTo>
                    <a:lnTo>
                      <a:pt x="802" y="165"/>
                    </a:lnTo>
                    <a:lnTo>
                      <a:pt x="802" y="165"/>
                    </a:lnTo>
                    <a:lnTo>
                      <a:pt x="798" y="173"/>
                    </a:lnTo>
                    <a:lnTo>
                      <a:pt x="795" y="180"/>
                    </a:lnTo>
                    <a:lnTo>
                      <a:pt x="792" y="188"/>
                    </a:lnTo>
                    <a:lnTo>
                      <a:pt x="792" y="188"/>
                    </a:lnTo>
                    <a:lnTo>
                      <a:pt x="791" y="190"/>
                    </a:lnTo>
                    <a:lnTo>
                      <a:pt x="788" y="193"/>
                    </a:lnTo>
                    <a:lnTo>
                      <a:pt x="782" y="199"/>
                    </a:lnTo>
                    <a:lnTo>
                      <a:pt x="771" y="203"/>
                    </a:lnTo>
                    <a:lnTo>
                      <a:pt x="771" y="203"/>
                    </a:lnTo>
                    <a:lnTo>
                      <a:pt x="767" y="206"/>
                    </a:lnTo>
                    <a:lnTo>
                      <a:pt x="764" y="210"/>
                    </a:lnTo>
                    <a:lnTo>
                      <a:pt x="762" y="215"/>
                    </a:lnTo>
                    <a:lnTo>
                      <a:pt x="764" y="217"/>
                    </a:lnTo>
                    <a:lnTo>
                      <a:pt x="764" y="217"/>
                    </a:lnTo>
                    <a:lnTo>
                      <a:pt x="767" y="219"/>
                    </a:lnTo>
                    <a:lnTo>
                      <a:pt x="768" y="219"/>
                    </a:lnTo>
                    <a:lnTo>
                      <a:pt x="771" y="219"/>
                    </a:lnTo>
                    <a:lnTo>
                      <a:pt x="772" y="220"/>
                    </a:lnTo>
                    <a:lnTo>
                      <a:pt x="772" y="220"/>
                    </a:lnTo>
                    <a:lnTo>
                      <a:pt x="774" y="222"/>
                    </a:lnTo>
                    <a:lnTo>
                      <a:pt x="774" y="226"/>
                    </a:lnTo>
                    <a:lnTo>
                      <a:pt x="771" y="233"/>
                    </a:lnTo>
                    <a:lnTo>
                      <a:pt x="771" y="233"/>
                    </a:lnTo>
                    <a:lnTo>
                      <a:pt x="771" y="234"/>
                    </a:lnTo>
                    <a:lnTo>
                      <a:pt x="771" y="236"/>
                    </a:lnTo>
                    <a:lnTo>
                      <a:pt x="771" y="237"/>
                    </a:lnTo>
                    <a:lnTo>
                      <a:pt x="770" y="240"/>
                    </a:lnTo>
                    <a:lnTo>
                      <a:pt x="770" y="240"/>
                    </a:lnTo>
                    <a:lnTo>
                      <a:pt x="767" y="243"/>
                    </a:lnTo>
                    <a:lnTo>
                      <a:pt x="765" y="246"/>
                    </a:lnTo>
                    <a:lnTo>
                      <a:pt x="764" y="249"/>
                    </a:lnTo>
                    <a:lnTo>
                      <a:pt x="765" y="252"/>
                    </a:lnTo>
                    <a:lnTo>
                      <a:pt x="765" y="252"/>
                    </a:lnTo>
                    <a:lnTo>
                      <a:pt x="768" y="253"/>
                    </a:lnTo>
                    <a:lnTo>
                      <a:pt x="772" y="254"/>
                    </a:lnTo>
                    <a:lnTo>
                      <a:pt x="784" y="259"/>
                    </a:lnTo>
                    <a:lnTo>
                      <a:pt x="784" y="259"/>
                    </a:lnTo>
                    <a:lnTo>
                      <a:pt x="787" y="260"/>
                    </a:lnTo>
                    <a:lnTo>
                      <a:pt x="788" y="264"/>
                    </a:lnTo>
                    <a:lnTo>
                      <a:pt x="788" y="267"/>
                    </a:lnTo>
                    <a:lnTo>
                      <a:pt x="791" y="271"/>
                    </a:lnTo>
                    <a:lnTo>
                      <a:pt x="791" y="271"/>
                    </a:lnTo>
                    <a:lnTo>
                      <a:pt x="794" y="273"/>
                    </a:lnTo>
                    <a:lnTo>
                      <a:pt x="797" y="274"/>
                    </a:lnTo>
                    <a:lnTo>
                      <a:pt x="798" y="274"/>
                    </a:lnTo>
                    <a:lnTo>
                      <a:pt x="801" y="276"/>
                    </a:lnTo>
                    <a:lnTo>
                      <a:pt x="801" y="276"/>
                    </a:lnTo>
                    <a:lnTo>
                      <a:pt x="799" y="280"/>
                    </a:lnTo>
                    <a:lnTo>
                      <a:pt x="797" y="286"/>
                    </a:lnTo>
                    <a:lnTo>
                      <a:pt x="794" y="290"/>
                    </a:lnTo>
                    <a:lnTo>
                      <a:pt x="791" y="291"/>
                    </a:lnTo>
                    <a:lnTo>
                      <a:pt x="791" y="291"/>
                    </a:lnTo>
                    <a:lnTo>
                      <a:pt x="787" y="290"/>
                    </a:lnTo>
                    <a:lnTo>
                      <a:pt x="781" y="286"/>
                    </a:lnTo>
                    <a:lnTo>
                      <a:pt x="771" y="277"/>
                    </a:lnTo>
                    <a:lnTo>
                      <a:pt x="771" y="277"/>
                    </a:lnTo>
                    <a:lnTo>
                      <a:pt x="760" y="271"/>
                    </a:lnTo>
                    <a:lnTo>
                      <a:pt x="745" y="266"/>
                    </a:lnTo>
                    <a:lnTo>
                      <a:pt x="745" y="266"/>
                    </a:lnTo>
                    <a:lnTo>
                      <a:pt x="734" y="262"/>
                    </a:lnTo>
                    <a:lnTo>
                      <a:pt x="730" y="260"/>
                    </a:lnTo>
                    <a:lnTo>
                      <a:pt x="724" y="257"/>
                    </a:lnTo>
                    <a:lnTo>
                      <a:pt x="724" y="257"/>
                    </a:lnTo>
                    <a:lnTo>
                      <a:pt x="717" y="253"/>
                    </a:lnTo>
                    <a:lnTo>
                      <a:pt x="711" y="250"/>
                    </a:lnTo>
                    <a:lnTo>
                      <a:pt x="704" y="249"/>
                    </a:lnTo>
                    <a:lnTo>
                      <a:pt x="694" y="249"/>
                    </a:lnTo>
                    <a:lnTo>
                      <a:pt x="694" y="249"/>
                    </a:lnTo>
                    <a:lnTo>
                      <a:pt x="684" y="249"/>
                    </a:lnTo>
                    <a:lnTo>
                      <a:pt x="676" y="247"/>
                    </a:lnTo>
                    <a:lnTo>
                      <a:pt x="670" y="246"/>
                    </a:lnTo>
                    <a:lnTo>
                      <a:pt x="664" y="246"/>
                    </a:lnTo>
                    <a:lnTo>
                      <a:pt x="664" y="246"/>
                    </a:lnTo>
                    <a:lnTo>
                      <a:pt x="661" y="246"/>
                    </a:lnTo>
                    <a:lnTo>
                      <a:pt x="660" y="243"/>
                    </a:lnTo>
                    <a:lnTo>
                      <a:pt x="657" y="240"/>
                    </a:lnTo>
                    <a:lnTo>
                      <a:pt x="653" y="237"/>
                    </a:lnTo>
                    <a:lnTo>
                      <a:pt x="653" y="237"/>
                    </a:lnTo>
                    <a:lnTo>
                      <a:pt x="642" y="232"/>
                    </a:lnTo>
                    <a:lnTo>
                      <a:pt x="637" y="230"/>
                    </a:lnTo>
                    <a:lnTo>
                      <a:pt x="633" y="232"/>
                    </a:lnTo>
                    <a:lnTo>
                      <a:pt x="633" y="232"/>
                    </a:lnTo>
                    <a:lnTo>
                      <a:pt x="632" y="234"/>
                    </a:lnTo>
                    <a:lnTo>
                      <a:pt x="632" y="239"/>
                    </a:lnTo>
                    <a:lnTo>
                      <a:pt x="633" y="242"/>
                    </a:lnTo>
                    <a:lnTo>
                      <a:pt x="639" y="244"/>
                    </a:lnTo>
                    <a:lnTo>
                      <a:pt x="639" y="244"/>
                    </a:lnTo>
                    <a:lnTo>
                      <a:pt x="642" y="246"/>
                    </a:lnTo>
                    <a:lnTo>
                      <a:pt x="644" y="247"/>
                    </a:lnTo>
                    <a:lnTo>
                      <a:pt x="646" y="249"/>
                    </a:lnTo>
                    <a:lnTo>
                      <a:pt x="650" y="249"/>
                    </a:lnTo>
                    <a:lnTo>
                      <a:pt x="650" y="249"/>
                    </a:lnTo>
                    <a:lnTo>
                      <a:pt x="654" y="249"/>
                    </a:lnTo>
                    <a:lnTo>
                      <a:pt x="659" y="250"/>
                    </a:lnTo>
                    <a:lnTo>
                      <a:pt x="660" y="253"/>
                    </a:lnTo>
                    <a:lnTo>
                      <a:pt x="660" y="256"/>
                    </a:lnTo>
                    <a:lnTo>
                      <a:pt x="660" y="256"/>
                    </a:lnTo>
                    <a:lnTo>
                      <a:pt x="660" y="260"/>
                    </a:lnTo>
                    <a:lnTo>
                      <a:pt x="663" y="264"/>
                    </a:lnTo>
                    <a:lnTo>
                      <a:pt x="667" y="270"/>
                    </a:lnTo>
                    <a:lnTo>
                      <a:pt x="667" y="270"/>
                    </a:lnTo>
                    <a:lnTo>
                      <a:pt x="669" y="273"/>
                    </a:lnTo>
                    <a:lnTo>
                      <a:pt x="669" y="276"/>
                    </a:lnTo>
                    <a:lnTo>
                      <a:pt x="666" y="277"/>
                    </a:lnTo>
                    <a:lnTo>
                      <a:pt x="663" y="279"/>
                    </a:lnTo>
                    <a:lnTo>
                      <a:pt x="663" y="279"/>
                    </a:lnTo>
                    <a:lnTo>
                      <a:pt x="653" y="280"/>
                    </a:lnTo>
                    <a:lnTo>
                      <a:pt x="652" y="281"/>
                    </a:lnTo>
                    <a:lnTo>
                      <a:pt x="652" y="284"/>
                    </a:lnTo>
                    <a:lnTo>
                      <a:pt x="652" y="284"/>
                    </a:lnTo>
                    <a:lnTo>
                      <a:pt x="653" y="287"/>
                    </a:lnTo>
                    <a:lnTo>
                      <a:pt x="652" y="289"/>
                    </a:lnTo>
                    <a:lnTo>
                      <a:pt x="647" y="289"/>
                    </a:lnTo>
                    <a:lnTo>
                      <a:pt x="643" y="287"/>
                    </a:lnTo>
                    <a:lnTo>
                      <a:pt x="643" y="287"/>
                    </a:lnTo>
                    <a:lnTo>
                      <a:pt x="640" y="286"/>
                    </a:lnTo>
                    <a:lnTo>
                      <a:pt x="640" y="283"/>
                    </a:lnTo>
                    <a:lnTo>
                      <a:pt x="642" y="280"/>
                    </a:lnTo>
                    <a:lnTo>
                      <a:pt x="643" y="277"/>
                    </a:lnTo>
                    <a:lnTo>
                      <a:pt x="643" y="277"/>
                    </a:lnTo>
                    <a:lnTo>
                      <a:pt x="644" y="277"/>
                    </a:lnTo>
                    <a:lnTo>
                      <a:pt x="643" y="276"/>
                    </a:lnTo>
                    <a:lnTo>
                      <a:pt x="642" y="274"/>
                    </a:lnTo>
                    <a:lnTo>
                      <a:pt x="633" y="270"/>
                    </a:lnTo>
                    <a:lnTo>
                      <a:pt x="633" y="270"/>
                    </a:lnTo>
                    <a:lnTo>
                      <a:pt x="629" y="271"/>
                    </a:lnTo>
                    <a:lnTo>
                      <a:pt x="622" y="276"/>
                    </a:lnTo>
                    <a:lnTo>
                      <a:pt x="609" y="283"/>
                    </a:lnTo>
                    <a:lnTo>
                      <a:pt x="609" y="283"/>
                    </a:lnTo>
                    <a:lnTo>
                      <a:pt x="605" y="283"/>
                    </a:lnTo>
                    <a:lnTo>
                      <a:pt x="597" y="283"/>
                    </a:lnTo>
                    <a:lnTo>
                      <a:pt x="590" y="281"/>
                    </a:lnTo>
                    <a:lnTo>
                      <a:pt x="582" y="283"/>
                    </a:lnTo>
                    <a:lnTo>
                      <a:pt x="582" y="283"/>
                    </a:lnTo>
                    <a:lnTo>
                      <a:pt x="575" y="286"/>
                    </a:lnTo>
                    <a:lnTo>
                      <a:pt x="572" y="290"/>
                    </a:lnTo>
                    <a:lnTo>
                      <a:pt x="569" y="293"/>
                    </a:lnTo>
                    <a:lnTo>
                      <a:pt x="569" y="294"/>
                    </a:lnTo>
                    <a:lnTo>
                      <a:pt x="568" y="294"/>
                    </a:lnTo>
                    <a:lnTo>
                      <a:pt x="568" y="294"/>
                    </a:lnTo>
                    <a:lnTo>
                      <a:pt x="556" y="294"/>
                    </a:lnTo>
                    <a:lnTo>
                      <a:pt x="551" y="293"/>
                    </a:lnTo>
                    <a:lnTo>
                      <a:pt x="545" y="291"/>
                    </a:lnTo>
                    <a:lnTo>
                      <a:pt x="545" y="291"/>
                    </a:lnTo>
                    <a:lnTo>
                      <a:pt x="543" y="290"/>
                    </a:lnTo>
                    <a:lnTo>
                      <a:pt x="543" y="289"/>
                    </a:lnTo>
                    <a:lnTo>
                      <a:pt x="549" y="287"/>
                    </a:lnTo>
                    <a:lnTo>
                      <a:pt x="549" y="287"/>
                    </a:lnTo>
                    <a:lnTo>
                      <a:pt x="552" y="287"/>
                    </a:lnTo>
                    <a:lnTo>
                      <a:pt x="555" y="287"/>
                    </a:lnTo>
                    <a:lnTo>
                      <a:pt x="555" y="286"/>
                    </a:lnTo>
                    <a:lnTo>
                      <a:pt x="553" y="283"/>
                    </a:lnTo>
                    <a:lnTo>
                      <a:pt x="553" y="283"/>
                    </a:lnTo>
                    <a:lnTo>
                      <a:pt x="552" y="280"/>
                    </a:lnTo>
                    <a:lnTo>
                      <a:pt x="553" y="277"/>
                    </a:lnTo>
                    <a:lnTo>
                      <a:pt x="556" y="274"/>
                    </a:lnTo>
                    <a:lnTo>
                      <a:pt x="556" y="271"/>
                    </a:lnTo>
                    <a:lnTo>
                      <a:pt x="556" y="271"/>
                    </a:lnTo>
                    <a:lnTo>
                      <a:pt x="556" y="271"/>
                    </a:lnTo>
                    <a:lnTo>
                      <a:pt x="553" y="271"/>
                    </a:lnTo>
                    <a:lnTo>
                      <a:pt x="546" y="273"/>
                    </a:lnTo>
                    <a:lnTo>
                      <a:pt x="539" y="276"/>
                    </a:lnTo>
                    <a:lnTo>
                      <a:pt x="535" y="279"/>
                    </a:lnTo>
                    <a:lnTo>
                      <a:pt x="535" y="279"/>
                    </a:lnTo>
                    <a:lnTo>
                      <a:pt x="533" y="281"/>
                    </a:lnTo>
                    <a:lnTo>
                      <a:pt x="533" y="283"/>
                    </a:lnTo>
                    <a:lnTo>
                      <a:pt x="533" y="286"/>
                    </a:lnTo>
                    <a:lnTo>
                      <a:pt x="532" y="287"/>
                    </a:lnTo>
                    <a:lnTo>
                      <a:pt x="532" y="287"/>
                    </a:lnTo>
                    <a:lnTo>
                      <a:pt x="529" y="287"/>
                    </a:lnTo>
                    <a:lnTo>
                      <a:pt x="528" y="287"/>
                    </a:lnTo>
                    <a:lnTo>
                      <a:pt x="526" y="284"/>
                    </a:lnTo>
                    <a:lnTo>
                      <a:pt x="525" y="283"/>
                    </a:lnTo>
                    <a:lnTo>
                      <a:pt x="525" y="283"/>
                    </a:lnTo>
                    <a:lnTo>
                      <a:pt x="518" y="283"/>
                    </a:lnTo>
                    <a:lnTo>
                      <a:pt x="506" y="286"/>
                    </a:lnTo>
                    <a:lnTo>
                      <a:pt x="495" y="290"/>
                    </a:lnTo>
                    <a:lnTo>
                      <a:pt x="491" y="291"/>
                    </a:lnTo>
                    <a:lnTo>
                      <a:pt x="488" y="294"/>
                    </a:lnTo>
                    <a:lnTo>
                      <a:pt x="488" y="294"/>
                    </a:lnTo>
                    <a:lnTo>
                      <a:pt x="484" y="297"/>
                    </a:lnTo>
                    <a:lnTo>
                      <a:pt x="478" y="300"/>
                    </a:lnTo>
                    <a:lnTo>
                      <a:pt x="474" y="301"/>
                    </a:lnTo>
                    <a:lnTo>
                      <a:pt x="472" y="304"/>
                    </a:lnTo>
                    <a:lnTo>
                      <a:pt x="472" y="304"/>
                    </a:lnTo>
                    <a:lnTo>
                      <a:pt x="472" y="304"/>
                    </a:lnTo>
                    <a:lnTo>
                      <a:pt x="471" y="306"/>
                    </a:lnTo>
                    <a:lnTo>
                      <a:pt x="465" y="307"/>
                    </a:lnTo>
                    <a:lnTo>
                      <a:pt x="459" y="307"/>
                    </a:lnTo>
                    <a:lnTo>
                      <a:pt x="455" y="308"/>
                    </a:lnTo>
                    <a:lnTo>
                      <a:pt x="455" y="308"/>
                    </a:lnTo>
                    <a:lnTo>
                      <a:pt x="454" y="310"/>
                    </a:lnTo>
                    <a:lnTo>
                      <a:pt x="452" y="311"/>
                    </a:lnTo>
                    <a:lnTo>
                      <a:pt x="452" y="317"/>
                    </a:lnTo>
                    <a:lnTo>
                      <a:pt x="452" y="321"/>
                    </a:lnTo>
                    <a:lnTo>
                      <a:pt x="451" y="326"/>
                    </a:lnTo>
                    <a:lnTo>
                      <a:pt x="451" y="326"/>
                    </a:lnTo>
                    <a:lnTo>
                      <a:pt x="450" y="327"/>
                    </a:lnTo>
                    <a:lnTo>
                      <a:pt x="447" y="328"/>
                    </a:lnTo>
                    <a:lnTo>
                      <a:pt x="440" y="330"/>
                    </a:lnTo>
                    <a:lnTo>
                      <a:pt x="424" y="330"/>
                    </a:lnTo>
                    <a:lnTo>
                      <a:pt x="424" y="330"/>
                    </a:lnTo>
                    <a:lnTo>
                      <a:pt x="422" y="328"/>
                    </a:lnTo>
                    <a:lnTo>
                      <a:pt x="420" y="328"/>
                    </a:lnTo>
                    <a:lnTo>
                      <a:pt x="417" y="324"/>
                    </a:lnTo>
                    <a:lnTo>
                      <a:pt x="414" y="320"/>
                    </a:lnTo>
                    <a:lnTo>
                      <a:pt x="411" y="317"/>
                    </a:lnTo>
                    <a:lnTo>
                      <a:pt x="411" y="317"/>
                    </a:lnTo>
                    <a:lnTo>
                      <a:pt x="410" y="316"/>
                    </a:lnTo>
                    <a:lnTo>
                      <a:pt x="408" y="313"/>
                    </a:lnTo>
                    <a:lnTo>
                      <a:pt x="411" y="307"/>
                    </a:lnTo>
                    <a:lnTo>
                      <a:pt x="411" y="307"/>
                    </a:lnTo>
                    <a:lnTo>
                      <a:pt x="413" y="306"/>
                    </a:lnTo>
                    <a:lnTo>
                      <a:pt x="415" y="306"/>
                    </a:lnTo>
                    <a:lnTo>
                      <a:pt x="418" y="304"/>
                    </a:lnTo>
                    <a:lnTo>
                      <a:pt x="422" y="303"/>
                    </a:lnTo>
                    <a:lnTo>
                      <a:pt x="422" y="303"/>
                    </a:lnTo>
                    <a:lnTo>
                      <a:pt x="427" y="301"/>
                    </a:lnTo>
                    <a:lnTo>
                      <a:pt x="431" y="303"/>
                    </a:lnTo>
                    <a:lnTo>
                      <a:pt x="434" y="303"/>
                    </a:lnTo>
                    <a:lnTo>
                      <a:pt x="437" y="303"/>
                    </a:lnTo>
                    <a:lnTo>
                      <a:pt x="437" y="303"/>
                    </a:lnTo>
                    <a:lnTo>
                      <a:pt x="437" y="301"/>
                    </a:lnTo>
                    <a:lnTo>
                      <a:pt x="435" y="300"/>
                    </a:lnTo>
                    <a:lnTo>
                      <a:pt x="432" y="296"/>
                    </a:lnTo>
                    <a:lnTo>
                      <a:pt x="428" y="291"/>
                    </a:lnTo>
                    <a:lnTo>
                      <a:pt x="427" y="287"/>
                    </a:lnTo>
                    <a:lnTo>
                      <a:pt x="427" y="287"/>
                    </a:lnTo>
                    <a:lnTo>
                      <a:pt x="425" y="284"/>
                    </a:lnTo>
                    <a:lnTo>
                      <a:pt x="424" y="283"/>
                    </a:lnTo>
                    <a:lnTo>
                      <a:pt x="418" y="281"/>
                    </a:lnTo>
                    <a:lnTo>
                      <a:pt x="413" y="280"/>
                    </a:lnTo>
                    <a:lnTo>
                      <a:pt x="407" y="281"/>
                    </a:lnTo>
                    <a:lnTo>
                      <a:pt x="407" y="281"/>
                    </a:lnTo>
                    <a:lnTo>
                      <a:pt x="401" y="281"/>
                    </a:lnTo>
                    <a:lnTo>
                      <a:pt x="395" y="281"/>
                    </a:lnTo>
                    <a:lnTo>
                      <a:pt x="387" y="279"/>
                    </a:lnTo>
                    <a:lnTo>
                      <a:pt x="387" y="279"/>
                    </a:lnTo>
                    <a:lnTo>
                      <a:pt x="384" y="279"/>
                    </a:lnTo>
                    <a:lnTo>
                      <a:pt x="383" y="280"/>
                    </a:lnTo>
                    <a:lnTo>
                      <a:pt x="385" y="283"/>
                    </a:lnTo>
                    <a:lnTo>
                      <a:pt x="390" y="286"/>
                    </a:lnTo>
                    <a:lnTo>
                      <a:pt x="390" y="286"/>
                    </a:lnTo>
                    <a:lnTo>
                      <a:pt x="393" y="287"/>
                    </a:lnTo>
                    <a:lnTo>
                      <a:pt x="394" y="290"/>
                    </a:lnTo>
                    <a:lnTo>
                      <a:pt x="394" y="293"/>
                    </a:lnTo>
                    <a:lnTo>
                      <a:pt x="394" y="296"/>
                    </a:lnTo>
                    <a:lnTo>
                      <a:pt x="394" y="296"/>
                    </a:lnTo>
                    <a:lnTo>
                      <a:pt x="394" y="300"/>
                    </a:lnTo>
                    <a:lnTo>
                      <a:pt x="393" y="304"/>
                    </a:lnTo>
                    <a:lnTo>
                      <a:pt x="388" y="314"/>
                    </a:lnTo>
                    <a:lnTo>
                      <a:pt x="388" y="314"/>
                    </a:lnTo>
                    <a:lnTo>
                      <a:pt x="385" y="317"/>
                    </a:lnTo>
                    <a:lnTo>
                      <a:pt x="387" y="320"/>
                    </a:lnTo>
                    <a:lnTo>
                      <a:pt x="388" y="320"/>
                    </a:lnTo>
                    <a:lnTo>
                      <a:pt x="393" y="320"/>
                    </a:lnTo>
                    <a:lnTo>
                      <a:pt x="393" y="320"/>
                    </a:lnTo>
                    <a:lnTo>
                      <a:pt x="395" y="320"/>
                    </a:lnTo>
                    <a:lnTo>
                      <a:pt x="397" y="321"/>
                    </a:lnTo>
                    <a:lnTo>
                      <a:pt x="398" y="324"/>
                    </a:lnTo>
                    <a:lnTo>
                      <a:pt x="398" y="334"/>
                    </a:lnTo>
                    <a:lnTo>
                      <a:pt x="398" y="334"/>
                    </a:lnTo>
                    <a:lnTo>
                      <a:pt x="398" y="338"/>
                    </a:lnTo>
                    <a:lnTo>
                      <a:pt x="397" y="341"/>
                    </a:lnTo>
                    <a:lnTo>
                      <a:pt x="394" y="344"/>
                    </a:lnTo>
                    <a:lnTo>
                      <a:pt x="394" y="347"/>
                    </a:lnTo>
                    <a:lnTo>
                      <a:pt x="394" y="347"/>
                    </a:lnTo>
                    <a:lnTo>
                      <a:pt x="393" y="348"/>
                    </a:lnTo>
                    <a:lnTo>
                      <a:pt x="391" y="347"/>
                    </a:lnTo>
                    <a:lnTo>
                      <a:pt x="388" y="345"/>
                    </a:lnTo>
                    <a:lnTo>
                      <a:pt x="387" y="345"/>
                    </a:lnTo>
                    <a:lnTo>
                      <a:pt x="387" y="345"/>
                    </a:lnTo>
                    <a:lnTo>
                      <a:pt x="385" y="347"/>
                    </a:lnTo>
                    <a:lnTo>
                      <a:pt x="384" y="345"/>
                    </a:lnTo>
                    <a:lnTo>
                      <a:pt x="383" y="341"/>
                    </a:lnTo>
                    <a:lnTo>
                      <a:pt x="383" y="341"/>
                    </a:lnTo>
                    <a:lnTo>
                      <a:pt x="380" y="340"/>
                    </a:lnTo>
                    <a:lnTo>
                      <a:pt x="376" y="338"/>
                    </a:lnTo>
                    <a:lnTo>
                      <a:pt x="366" y="338"/>
                    </a:lnTo>
                    <a:lnTo>
                      <a:pt x="366" y="338"/>
                    </a:lnTo>
                    <a:lnTo>
                      <a:pt x="363" y="338"/>
                    </a:lnTo>
                    <a:lnTo>
                      <a:pt x="360" y="338"/>
                    </a:lnTo>
                    <a:lnTo>
                      <a:pt x="356" y="343"/>
                    </a:lnTo>
                    <a:lnTo>
                      <a:pt x="356" y="343"/>
                    </a:lnTo>
                    <a:lnTo>
                      <a:pt x="353" y="345"/>
                    </a:lnTo>
                    <a:lnTo>
                      <a:pt x="350" y="348"/>
                    </a:lnTo>
                    <a:lnTo>
                      <a:pt x="341" y="350"/>
                    </a:lnTo>
                    <a:lnTo>
                      <a:pt x="341" y="350"/>
                    </a:lnTo>
                    <a:lnTo>
                      <a:pt x="339" y="351"/>
                    </a:lnTo>
                    <a:lnTo>
                      <a:pt x="334" y="354"/>
                    </a:lnTo>
                    <a:lnTo>
                      <a:pt x="326" y="361"/>
                    </a:lnTo>
                    <a:lnTo>
                      <a:pt x="326" y="361"/>
                    </a:lnTo>
                    <a:lnTo>
                      <a:pt x="324" y="363"/>
                    </a:lnTo>
                    <a:lnTo>
                      <a:pt x="323" y="367"/>
                    </a:lnTo>
                    <a:lnTo>
                      <a:pt x="324" y="370"/>
                    </a:lnTo>
                    <a:lnTo>
                      <a:pt x="327" y="374"/>
                    </a:lnTo>
                    <a:lnTo>
                      <a:pt x="327" y="374"/>
                    </a:lnTo>
                    <a:lnTo>
                      <a:pt x="331" y="378"/>
                    </a:lnTo>
                    <a:lnTo>
                      <a:pt x="333" y="382"/>
                    </a:lnTo>
                    <a:lnTo>
                      <a:pt x="334" y="385"/>
                    </a:lnTo>
                    <a:lnTo>
                      <a:pt x="334" y="387"/>
                    </a:lnTo>
                    <a:lnTo>
                      <a:pt x="334" y="387"/>
                    </a:lnTo>
                    <a:lnTo>
                      <a:pt x="333" y="388"/>
                    </a:lnTo>
                    <a:lnTo>
                      <a:pt x="331" y="388"/>
                    </a:lnTo>
                    <a:lnTo>
                      <a:pt x="324" y="390"/>
                    </a:lnTo>
                    <a:lnTo>
                      <a:pt x="319" y="388"/>
                    </a:lnTo>
                    <a:lnTo>
                      <a:pt x="314" y="385"/>
                    </a:lnTo>
                    <a:lnTo>
                      <a:pt x="314" y="385"/>
                    </a:lnTo>
                    <a:lnTo>
                      <a:pt x="312" y="384"/>
                    </a:lnTo>
                    <a:lnTo>
                      <a:pt x="307" y="382"/>
                    </a:lnTo>
                    <a:lnTo>
                      <a:pt x="299" y="382"/>
                    </a:lnTo>
                    <a:lnTo>
                      <a:pt x="299" y="382"/>
                    </a:lnTo>
                    <a:lnTo>
                      <a:pt x="294" y="381"/>
                    </a:lnTo>
                    <a:lnTo>
                      <a:pt x="289" y="377"/>
                    </a:lnTo>
                    <a:lnTo>
                      <a:pt x="284" y="372"/>
                    </a:lnTo>
                    <a:lnTo>
                      <a:pt x="280" y="371"/>
                    </a:lnTo>
                    <a:lnTo>
                      <a:pt x="280" y="371"/>
                    </a:lnTo>
                    <a:lnTo>
                      <a:pt x="276" y="372"/>
                    </a:lnTo>
                    <a:lnTo>
                      <a:pt x="273" y="374"/>
                    </a:lnTo>
                    <a:lnTo>
                      <a:pt x="270" y="380"/>
                    </a:lnTo>
                    <a:lnTo>
                      <a:pt x="270" y="380"/>
                    </a:lnTo>
                    <a:lnTo>
                      <a:pt x="270" y="382"/>
                    </a:lnTo>
                    <a:lnTo>
                      <a:pt x="270" y="384"/>
                    </a:lnTo>
                    <a:lnTo>
                      <a:pt x="275" y="390"/>
                    </a:lnTo>
                    <a:lnTo>
                      <a:pt x="275" y="390"/>
                    </a:lnTo>
                    <a:lnTo>
                      <a:pt x="277" y="392"/>
                    </a:lnTo>
                    <a:lnTo>
                      <a:pt x="282" y="394"/>
                    </a:lnTo>
                    <a:lnTo>
                      <a:pt x="290" y="395"/>
                    </a:lnTo>
                    <a:lnTo>
                      <a:pt x="290" y="395"/>
                    </a:lnTo>
                    <a:lnTo>
                      <a:pt x="293" y="397"/>
                    </a:lnTo>
                    <a:lnTo>
                      <a:pt x="293" y="398"/>
                    </a:lnTo>
                    <a:lnTo>
                      <a:pt x="292" y="405"/>
                    </a:lnTo>
                    <a:lnTo>
                      <a:pt x="292" y="405"/>
                    </a:lnTo>
                    <a:lnTo>
                      <a:pt x="290" y="407"/>
                    </a:lnTo>
                    <a:lnTo>
                      <a:pt x="286" y="408"/>
                    </a:lnTo>
                    <a:lnTo>
                      <a:pt x="283" y="408"/>
                    </a:lnTo>
                    <a:lnTo>
                      <a:pt x="280" y="407"/>
                    </a:lnTo>
                    <a:lnTo>
                      <a:pt x="280" y="407"/>
                    </a:lnTo>
                    <a:lnTo>
                      <a:pt x="277" y="405"/>
                    </a:lnTo>
                    <a:lnTo>
                      <a:pt x="273" y="405"/>
                    </a:lnTo>
                    <a:lnTo>
                      <a:pt x="269" y="404"/>
                    </a:lnTo>
                    <a:lnTo>
                      <a:pt x="267" y="404"/>
                    </a:lnTo>
                    <a:lnTo>
                      <a:pt x="267" y="402"/>
                    </a:lnTo>
                    <a:lnTo>
                      <a:pt x="267" y="402"/>
                    </a:lnTo>
                    <a:lnTo>
                      <a:pt x="266" y="400"/>
                    </a:lnTo>
                    <a:lnTo>
                      <a:pt x="263" y="397"/>
                    </a:lnTo>
                    <a:lnTo>
                      <a:pt x="257" y="395"/>
                    </a:lnTo>
                    <a:lnTo>
                      <a:pt x="253" y="394"/>
                    </a:lnTo>
                    <a:lnTo>
                      <a:pt x="253" y="394"/>
                    </a:lnTo>
                    <a:lnTo>
                      <a:pt x="247" y="394"/>
                    </a:lnTo>
                    <a:lnTo>
                      <a:pt x="246" y="392"/>
                    </a:lnTo>
                    <a:lnTo>
                      <a:pt x="245" y="390"/>
                    </a:lnTo>
                    <a:lnTo>
                      <a:pt x="245" y="385"/>
                    </a:lnTo>
                    <a:lnTo>
                      <a:pt x="245" y="385"/>
                    </a:lnTo>
                    <a:lnTo>
                      <a:pt x="243" y="381"/>
                    </a:lnTo>
                    <a:lnTo>
                      <a:pt x="242" y="378"/>
                    </a:lnTo>
                    <a:lnTo>
                      <a:pt x="240" y="375"/>
                    </a:lnTo>
                    <a:lnTo>
                      <a:pt x="240" y="374"/>
                    </a:lnTo>
                    <a:lnTo>
                      <a:pt x="240" y="374"/>
                    </a:lnTo>
                    <a:lnTo>
                      <a:pt x="239" y="368"/>
                    </a:lnTo>
                    <a:lnTo>
                      <a:pt x="239" y="365"/>
                    </a:lnTo>
                    <a:lnTo>
                      <a:pt x="240" y="363"/>
                    </a:lnTo>
                    <a:lnTo>
                      <a:pt x="240" y="363"/>
                    </a:lnTo>
                    <a:lnTo>
                      <a:pt x="243" y="361"/>
                    </a:lnTo>
                    <a:lnTo>
                      <a:pt x="243" y="358"/>
                    </a:lnTo>
                    <a:lnTo>
                      <a:pt x="242" y="353"/>
                    </a:lnTo>
                    <a:lnTo>
                      <a:pt x="242" y="353"/>
                    </a:lnTo>
                    <a:lnTo>
                      <a:pt x="240" y="350"/>
                    </a:lnTo>
                    <a:lnTo>
                      <a:pt x="238" y="347"/>
                    </a:lnTo>
                    <a:lnTo>
                      <a:pt x="235" y="345"/>
                    </a:lnTo>
                    <a:lnTo>
                      <a:pt x="230" y="344"/>
                    </a:lnTo>
                    <a:lnTo>
                      <a:pt x="230" y="344"/>
                    </a:lnTo>
                    <a:lnTo>
                      <a:pt x="226" y="343"/>
                    </a:lnTo>
                    <a:lnTo>
                      <a:pt x="225" y="341"/>
                    </a:lnTo>
                    <a:lnTo>
                      <a:pt x="223" y="338"/>
                    </a:lnTo>
                    <a:lnTo>
                      <a:pt x="220" y="337"/>
                    </a:lnTo>
                    <a:lnTo>
                      <a:pt x="220" y="337"/>
                    </a:lnTo>
                    <a:lnTo>
                      <a:pt x="216" y="334"/>
                    </a:lnTo>
                    <a:lnTo>
                      <a:pt x="211" y="331"/>
                    </a:lnTo>
                    <a:lnTo>
                      <a:pt x="206" y="327"/>
                    </a:lnTo>
                    <a:lnTo>
                      <a:pt x="205" y="324"/>
                    </a:lnTo>
                    <a:lnTo>
                      <a:pt x="205" y="324"/>
                    </a:lnTo>
                    <a:lnTo>
                      <a:pt x="203" y="321"/>
                    </a:lnTo>
                    <a:lnTo>
                      <a:pt x="201" y="320"/>
                    </a:lnTo>
                    <a:lnTo>
                      <a:pt x="198" y="320"/>
                    </a:lnTo>
                    <a:lnTo>
                      <a:pt x="199" y="318"/>
                    </a:lnTo>
                    <a:lnTo>
                      <a:pt x="199" y="318"/>
                    </a:lnTo>
                    <a:lnTo>
                      <a:pt x="201" y="318"/>
                    </a:lnTo>
                    <a:lnTo>
                      <a:pt x="205" y="318"/>
                    </a:lnTo>
                    <a:lnTo>
                      <a:pt x="208" y="321"/>
                    </a:lnTo>
                    <a:lnTo>
                      <a:pt x="212" y="323"/>
                    </a:lnTo>
                    <a:lnTo>
                      <a:pt x="212" y="323"/>
                    </a:lnTo>
                    <a:lnTo>
                      <a:pt x="215" y="327"/>
                    </a:lnTo>
                    <a:lnTo>
                      <a:pt x="220" y="328"/>
                    </a:lnTo>
                    <a:lnTo>
                      <a:pt x="226" y="331"/>
                    </a:lnTo>
                    <a:lnTo>
                      <a:pt x="233" y="333"/>
                    </a:lnTo>
                    <a:lnTo>
                      <a:pt x="233" y="333"/>
                    </a:lnTo>
                    <a:lnTo>
                      <a:pt x="242" y="334"/>
                    </a:lnTo>
                    <a:lnTo>
                      <a:pt x="247" y="337"/>
                    </a:lnTo>
                    <a:lnTo>
                      <a:pt x="253" y="340"/>
                    </a:lnTo>
                    <a:lnTo>
                      <a:pt x="262" y="341"/>
                    </a:lnTo>
                    <a:lnTo>
                      <a:pt x="262" y="341"/>
                    </a:lnTo>
                    <a:lnTo>
                      <a:pt x="299" y="348"/>
                    </a:lnTo>
                    <a:lnTo>
                      <a:pt x="299" y="348"/>
                    </a:lnTo>
                    <a:lnTo>
                      <a:pt x="306" y="348"/>
                    </a:lnTo>
                    <a:lnTo>
                      <a:pt x="313" y="347"/>
                    </a:lnTo>
                    <a:lnTo>
                      <a:pt x="320" y="344"/>
                    </a:lnTo>
                    <a:lnTo>
                      <a:pt x="327" y="340"/>
                    </a:lnTo>
                    <a:lnTo>
                      <a:pt x="339" y="333"/>
                    </a:lnTo>
                    <a:lnTo>
                      <a:pt x="346" y="327"/>
                    </a:lnTo>
                    <a:lnTo>
                      <a:pt x="346" y="327"/>
                    </a:lnTo>
                    <a:lnTo>
                      <a:pt x="347" y="326"/>
                    </a:lnTo>
                    <a:lnTo>
                      <a:pt x="347" y="323"/>
                    </a:lnTo>
                    <a:lnTo>
                      <a:pt x="347" y="317"/>
                    </a:lnTo>
                    <a:lnTo>
                      <a:pt x="344" y="308"/>
                    </a:lnTo>
                    <a:lnTo>
                      <a:pt x="344" y="308"/>
                    </a:lnTo>
                    <a:lnTo>
                      <a:pt x="343" y="306"/>
                    </a:lnTo>
                    <a:lnTo>
                      <a:pt x="340" y="304"/>
                    </a:lnTo>
                    <a:lnTo>
                      <a:pt x="337" y="303"/>
                    </a:lnTo>
                    <a:lnTo>
                      <a:pt x="336" y="301"/>
                    </a:lnTo>
                    <a:lnTo>
                      <a:pt x="336" y="301"/>
                    </a:lnTo>
                    <a:lnTo>
                      <a:pt x="333" y="299"/>
                    </a:lnTo>
                    <a:lnTo>
                      <a:pt x="330" y="296"/>
                    </a:lnTo>
                    <a:lnTo>
                      <a:pt x="327" y="294"/>
                    </a:lnTo>
                    <a:lnTo>
                      <a:pt x="321" y="293"/>
                    </a:lnTo>
                    <a:lnTo>
                      <a:pt x="321" y="293"/>
                    </a:lnTo>
                    <a:lnTo>
                      <a:pt x="317" y="291"/>
                    </a:lnTo>
                    <a:lnTo>
                      <a:pt x="314" y="290"/>
                    </a:lnTo>
                    <a:lnTo>
                      <a:pt x="312" y="287"/>
                    </a:lnTo>
                    <a:lnTo>
                      <a:pt x="309" y="286"/>
                    </a:lnTo>
                    <a:lnTo>
                      <a:pt x="309" y="286"/>
                    </a:lnTo>
                    <a:lnTo>
                      <a:pt x="304" y="286"/>
                    </a:lnTo>
                    <a:lnTo>
                      <a:pt x="300" y="284"/>
                    </a:lnTo>
                    <a:lnTo>
                      <a:pt x="284" y="274"/>
                    </a:lnTo>
                    <a:lnTo>
                      <a:pt x="284" y="274"/>
                    </a:lnTo>
                    <a:lnTo>
                      <a:pt x="273" y="267"/>
                    </a:lnTo>
                    <a:lnTo>
                      <a:pt x="262" y="263"/>
                    </a:lnTo>
                    <a:lnTo>
                      <a:pt x="253" y="260"/>
                    </a:lnTo>
                    <a:lnTo>
                      <a:pt x="247" y="259"/>
                    </a:lnTo>
                    <a:lnTo>
                      <a:pt x="247" y="259"/>
                    </a:lnTo>
                    <a:lnTo>
                      <a:pt x="243" y="260"/>
                    </a:lnTo>
                    <a:lnTo>
                      <a:pt x="240" y="260"/>
                    </a:lnTo>
                    <a:lnTo>
                      <a:pt x="239" y="259"/>
                    </a:lnTo>
                    <a:lnTo>
                      <a:pt x="239" y="259"/>
                    </a:lnTo>
                    <a:lnTo>
                      <a:pt x="238" y="256"/>
                    </a:lnTo>
                    <a:lnTo>
                      <a:pt x="233" y="256"/>
                    </a:lnTo>
                    <a:lnTo>
                      <a:pt x="230" y="256"/>
                    </a:lnTo>
                    <a:lnTo>
                      <a:pt x="228" y="259"/>
                    </a:lnTo>
                    <a:lnTo>
                      <a:pt x="228" y="259"/>
                    </a:lnTo>
                    <a:lnTo>
                      <a:pt x="225" y="259"/>
                    </a:lnTo>
                    <a:lnTo>
                      <a:pt x="222" y="259"/>
                    </a:lnTo>
                    <a:lnTo>
                      <a:pt x="218" y="257"/>
                    </a:lnTo>
                    <a:lnTo>
                      <a:pt x="213" y="257"/>
                    </a:lnTo>
                    <a:lnTo>
                      <a:pt x="213" y="257"/>
                    </a:lnTo>
                    <a:lnTo>
                      <a:pt x="208" y="257"/>
                    </a:lnTo>
                    <a:lnTo>
                      <a:pt x="205" y="256"/>
                    </a:lnTo>
                    <a:lnTo>
                      <a:pt x="203" y="254"/>
                    </a:lnTo>
                    <a:lnTo>
                      <a:pt x="203" y="252"/>
                    </a:lnTo>
                    <a:lnTo>
                      <a:pt x="203" y="252"/>
                    </a:lnTo>
                    <a:lnTo>
                      <a:pt x="206" y="252"/>
                    </a:lnTo>
                    <a:lnTo>
                      <a:pt x="211" y="250"/>
                    </a:lnTo>
                    <a:lnTo>
                      <a:pt x="215" y="250"/>
                    </a:lnTo>
                    <a:lnTo>
                      <a:pt x="215" y="249"/>
                    </a:lnTo>
                    <a:lnTo>
                      <a:pt x="216" y="249"/>
                    </a:lnTo>
                    <a:lnTo>
                      <a:pt x="216" y="249"/>
                    </a:lnTo>
                    <a:lnTo>
                      <a:pt x="215" y="246"/>
                    </a:lnTo>
                    <a:lnTo>
                      <a:pt x="212" y="246"/>
                    </a:lnTo>
                    <a:lnTo>
                      <a:pt x="209" y="246"/>
                    </a:lnTo>
                    <a:lnTo>
                      <a:pt x="205" y="244"/>
                    </a:lnTo>
                    <a:lnTo>
                      <a:pt x="205" y="244"/>
                    </a:lnTo>
                    <a:lnTo>
                      <a:pt x="201" y="242"/>
                    </a:lnTo>
                    <a:lnTo>
                      <a:pt x="198" y="242"/>
                    </a:lnTo>
                    <a:lnTo>
                      <a:pt x="195" y="243"/>
                    </a:lnTo>
                    <a:lnTo>
                      <a:pt x="193" y="246"/>
                    </a:lnTo>
                    <a:lnTo>
                      <a:pt x="193" y="246"/>
                    </a:lnTo>
                    <a:lnTo>
                      <a:pt x="192" y="247"/>
                    </a:lnTo>
                    <a:lnTo>
                      <a:pt x="189" y="249"/>
                    </a:lnTo>
                    <a:lnTo>
                      <a:pt x="186" y="247"/>
                    </a:lnTo>
                    <a:lnTo>
                      <a:pt x="183" y="246"/>
                    </a:lnTo>
                    <a:lnTo>
                      <a:pt x="183" y="246"/>
                    </a:lnTo>
                    <a:lnTo>
                      <a:pt x="183" y="244"/>
                    </a:lnTo>
                    <a:lnTo>
                      <a:pt x="183" y="244"/>
                    </a:lnTo>
                    <a:lnTo>
                      <a:pt x="182" y="249"/>
                    </a:lnTo>
                    <a:lnTo>
                      <a:pt x="179" y="250"/>
                    </a:lnTo>
                    <a:lnTo>
                      <a:pt x="178" y="250"/>
                    </a:lnTo>
                    <a:lnTo>
                      <a:pt x="175" y="250"/>
                    </a:lnTo>
                    <a:lnTo>
                      <a:pt x="175" y="250"/>
                    </a:lnTo>
                    <a:lnTo>
                      <a:pt x="172" y="252"/>
                    </a:lnTo>
                    <a:lnTo>
                      <a:pt x="168" y="253"/>
                    </a:lnTo>
                    <a:lnTo>
                      <a:pt x="165" y="256"/>
                    </a:lnTo>
                    <a:lnTo>
                      <a:pt x="162" y="257"/>
                    </a:lnTo>
                    <a:lnTo>
                      <a:pt x="162" y="257"/>
                    </a:lnTo>
                    <a:lnTo>
                      <a:pt x="158" y="257"/>
                    </a:lnTo>
                    <a:lnTo>
                      <a:pt x="155" y="260"/>
                    </a:lnTo>
                    <a:lnTo>
                      <a:pt x="152" y="263"/>
                    </a:lnTo>
                    <a:lnTo>
                      <a:pt x="151" y="266"/>
                    </a:lnTo>
                    <a:lnTo>
                      <a:pt x="151" y="266"/>
                    </a:lnTo>
                    <a:lnTo>
                      <a:pt x="149" y="269"/>
                    </a:lnTo>
                    <a:lnTo>
                      <a:pt x="146" y="269"/>
                    </a:lnTo>
                    <a:lnTo>
                      <a:pt x="145" y="270"/>
                    </a:lnTo>
                    <a:lnTo>
                      <a:pt x="145" y="271"/>
                    </a:lnTo>
                    <a:lnTo>
                      <a:pt x="145" y="271"/>
                    </a:lnTo>
                    <a:lnTo>
                      <a:pt x="144" y="276"/>
                    </a:lnTo>
                    <a:lnTo>
                      <a:pt x="142" y="280"/>
                    </a:lnTo>
                    <a:lnTo>
                      <a:pt x="142" y="280"/>
                    </a:lnTo>
                    <a:lnTo>
                      <a:pt x="141" y="281"/>
                    </a:lnTo>
                    <a:lnTo>
                      <a:pt x="141" y="283"/>
                    </a:lnTo>
                    <a:lnTo>
                      <a:pt x="145" y="289"/>
                    </a:lnTo>
                    <a:lnTo>
                      <a:pt x="145" y="289"/>
                    </a:lnTo>
                    <a:lnTo>
                      <a:pt x="146" y="291"/>
                    </a:lnTo>
                    <a:lnTo>
                      <a:pt x="149" y="293"/>
                    </a:lnTo>
                    <a:lnTo>
                      <a:pt x="155" y="294"/>
                    </a:lnTo>
                    <a:lnTo>
                      <a:pt x="155" y="294"/>
                    </a:lnTo>
                    <a:lnTo>
                      <a:pt x="161" y="300"/>
                    </a:lnTo>
                    <a:lnTo>
                      <a:pt x="164" y="303"/>
                    </a:lnTo>
                    <a:lnTo>
                      <a:pt x="166" y="306"/>
                    </a:lnTo>
                    <a:lnTo>
                      <a:pt x="166" y="306"/>
                    </a:lnTo>
                    <a:lnTo>
                      <a:pt x="165" y="308"/>
                    </a:lnTo>
                    <a:lnTo>
                      <a:pt x="162" y="313"/>
                    </a:lnTo>
                    <a:lnTo>
                      <a:pt x="156" y="318"/>
                    </a:lnTo>
                    <a:lnTo>
                      <a:pt x="156" y="318"/>
                    </a:lnTo>
                    <a:lnTo>
                      <a:pt x="152" y="323"/>
                    </a:lnTo>
                    <a:lnTo>
                      <a:pt x="151" y="326"/>
                    </a:lnTo>
                    <a:lnTo>
                      <a:pt x="151" y="327"/>
                    </a:lnTo>
                    <a:lnTo>
                      <a:pt x="151" y="327"/>
                    </a:lnTo>
                    <a:lnTo>
                      <a:pt x="158" y="337"/>
                    </a:lnTo>
                    <a:lnTo>
                      <a:pt x="166" y="351"/>
                    </a:lnTo>
                    <a:lnTo>
                      <a:pt x="166" y="351"/>
                    </a:lnTo>
                    <a:lnTo>
                      <a:pt x="168" y="357"/>
                    </a:lnTo>
                    <a:lnTo>
                      <a:pt x="168" y="357"/>
                    </a:lnTo>
                    <a:lnTo>
                      <a:pt x="166" y="358"/>
                    </a:lnTo>
                    <a:lnTo>
                      <a:pt x="164" y="360"/>
                    </a:lnTo>
                    <a:lnTo>
                      <a:pt x="161" y="361"/>
                    </a:lnTo>
                    <a:lnTo>
                      <a:pt x="161" y="361"/>
                    </a:lnTo>
                    <a:lnTo>
                      <a:pt x="159" y="364"/>
                    </a:lnTo>
                    <a:lnTo>
                      <a:pt x="161" y="368"/>
                    </a:lnTo>
                    <a:lnTo>
                      <a:pt x="164" y="374"/>
                    </a:lnTo>
                    <a:lnTo>
                      <a:pt x="164" y="374"/>
                    </a:lnTo>
                    <a:lnTo>
                      <a:pt x="164" y="375"/>
                    </a:lnTo>
                    <a:lnTo>
                      <a:pt x="162" y="375"/>
                    </a:lnTo>
                    <a:lnTo>
                      <a:pt x="161" y="377"/>
                    </a:lnTo>
                    <a:lnTo>
                      <a:pt x="159" y="378"/>
                    </a:lnTo>
                    <a:lnTo>
                      <a:pt x="159" y="378"/>
                    </a:lnTo>
                    <a:lnTo>
                      <a:pt x="161" y="380"/>
                    </a:lnTo>
                    <a:lnTo>
                      <a:pt x="164" y="381"/>
                    </a:lnTo>
                    <a:lnTo>
                      <a:pt x="166" y="382"/>
                    </a:lnTo>
                    <a:lnTo>
                      <a:pt x="168" y="384"/>
                    </a:lnTo>
                    <a:lnTo>
                      <a:pt x="168" y="384"/>
                    </a:lnTo>
                    <a:lnTo>
                      <a:pt x="166" y="385"/>
                    </a:lnTo>
                    <a:lnTo>
                      <a:pt x="166" y="387"/>
                    </a:lnTo>
                    <a:lnTo>
                      <a:pt x="165" y="388"/>
                    </a:lnTo>
                    <a:lnTo>
                      <a:pt x="165" y="391"/>
                    </a:lnTo>
                    <a:lnTo>
                      <a:pt x="165" y="391"/>
                    </a:lnTo>
                    <a:lnTo>
                      <a:pt x="168" y="394"/>
                    </a:lnTo>
                    <a:lnTo>
                      <a:pt x="171" y="395"/>
                    </a:lnTo>
                    <a:lnTo>
                      <a:pt x="172" y="397"/>
                    </a:lnTo>
                    <a:lnTo>
                      <a:pt x="174" y="400"/>
                    </a:lnTo>
                    <a:lnTo>
                      <a:pt x="174" y="400"/>
                    </a:lnTo>
                    <a:lnTo>
                      <a:pt x="174" y="401"/>
                    </a:lnTo>
                    <a:lnTo>
                      <a:pt x="172" y="402"/>
                    </a:lnTo>
                    <a:lnTo>
                      <a:pt x="169" y="405"/>
                    </a:lnTo>
                    <a:lnTo>
                      <a:pt x="165" y="407"/>
                    </a:lnTo>
                    <a:lnTo>
                      <a:pt x="164" y="408"/>
                    </a:lnTo>
                    <a:lnTo>
                      <a:pt x="164" y="409"/>
                    </a:lnTo>
                    <a:lnTo>
                      <a:pt x="164" y="409"/>
                    </a:lnTo>
                    <a:lnTo>
                      <a:pt x="166" y="412"/>
                    </a:lnTo>
                    <a:lnTo>
                      <a:pt x="172" y="415"/>
                    </a:lnTo>
                    <a:lnTo>
                      <a:pt x="178" y="419"/>
                    </a:lnTo>
                    <a:lnTo>
                      <a:pt x="185" y="425"/>
                    </a:lnTo>
                    <a:lnTo>
                      <a:pt x="185" y="425"/>
                    </a:lnTo>
                    <a:lnTo>
                      <a:pt x="188" y="429"/>
                    </a:lnTo>
                    <a:lnTo>
                      <a:pt x="189" y="432"/>
                    </a:lnTo>
                    <a:lnTo>
                      <a:pt x="189" y="435"/>
                    </a:lnTo>
                    <a:lnTo>
                      <a:pt x="189" y="438"/>
                    </a:lnTo>
                    <a:lnTo>
                      <a:pt x="189" y="438"/>
                    </a:lnTo>
                    <a:lnTo>
                      <a:pt x="186" y="441"/>
                    </a:lnTo>
                    <a:lnTo>
                      <a:pt x="183" y="444"/>
                    </a:lnTo>
                    <a:lnTo>
                      <a:pt x="176" y="448"/>
                    </a:lnTo>
                    <a:lnTo>
                      <a:pt x="169" y="454"/>
                    </a:lnTo>
                    <a:lnTo>
                      <a:pt x="166" y="456"/>
                    </a:lnTo>
                    <a:lnTo>
                      <a:pt x="165" y="461"/>
                    </a:lnTo>
                    <a:lnTo>
                      <a:pt x="165" y="461"/>
                    </a:lnTo>
                    <a:lnTo>
                      <a:pt x="161" y="466"/>
                    </a:lnTo>
                    <a:lnTo>
                      <a:pt x="154" y="471"/>
                    </a:lnTo>
                    <a:lnTo>
                      <a:pt x="146" y="475"/>
                    </a:lnTo>
                    <a:lnTo>
                      <a:pt x="141" y="481"/>
                    </a:lnTo>
                    <a:lnTo>
                      <a:pt x="141" y="481"/>
                    </a:lnTo>
                    <a:lnTo>
                      <a:pt x="132" y="489"/>
                    </a:lnTo>
                    <a:lnTo>
                      <a:pt x="132" y="489"/>
                    </a:lnTo>
                    <a:lnTo>
                      <a:pt x="139" y="488"/>
                    </a:lnTo>
                    <a:lnTo>
                      <a:pt x="139" y="488"/>
                    </a:lnTo>
                    <a:lnTo>
                      <a:pt x="141" y="488"/>
                    </a:lnTo>
                    <a:lnTo>
                      <a:pt x="142" y="488"/>
                    </a:lnTo>
                    <a:lnTo>
                      <a:pt x="144" y="491"/>
                    </a:lnTo>
                    <a:lnTo>
                      <a:pt x="146" y="495"/>
                    </a:lnTo>
                    <a:lnTo>
                      <a:pt x="149" y="498"/>
                    </a:lnTo>
                    <a:lnTo>
                      <a:pt x="149" y="498"/>
                    </a:lnTo>
                    <a:lnTo>
                      <a:pt x="152" y="499"/>
                    </a:lnTo>
                    <a:lnTo>
                      <a:pt x="156" y="499"/>
                    </a:lnTo>
                    <a:lnTo>
                      <a:pt x="161" y="499"/>
                    </a:lnTo>
                    <a:lnTo>
                      <a:pt x="164" y="501"/>
                    </a:lnTo>
                    <a:lnTo>
                      <a:pt x="164" y="501"/>
                    </a:lnTo>
                    <a:lnTo>
                      <a:pt x="164" y="502"/>
                    </a:lnTo>
                    <a:lnTo>
                      <a:pt x="162" y="503"/>
                    </a:lnTo>
                    <a:lnTo>
                      <a:pt x="156" y="503"/>
                    </a:lnTo>
                    <a:lnTo>
                      <a:pt x="156" y="503"/>
                    </a:lnTo>
                    <a:lnTo>
                      <a:pt x="152" y="503"/>
                    </a:lnTo>
                    <a:lnTo>
                      <a:pt x="149" y="505"/>
                    </a:lnTo>
                    <a:lnTo>
                      <a:pt x="141" y="508"/>
                    </a:lnTo>
                    <a:lnTo>
                      <a:pt x="141" y="508"/>
                    </a:lnTo>
                    <a:lnTo>
                      <a:pt x="137" y="510"/>
                    </a:lnTo>
                    <a:lnTo>
                      <a:pt x="135" y="512"/>
                    </a:lnTo>
                    <a:lnTo>
                      <a:pt x="132" y="515"/>
                    </a:lnTo>
                    <a:lnTo>
                      <a:pt x="132" y="515"/>
                    </a:lnTo>
                    <a:lnTo>
                      <a:pt x="134" y="518"/>
                    </a:lnTo>
                    <a:lnTo>
                      <a:pt x="134" y="520"/>
                    </a:lnTo>
                    <a:lnTo>
                      <a:pt x="129" y="525"/>
                    </a:lnTo>
                    <a:lnTo>
                      <a:pt x="129" y="525"/>
                    </a:lnTo>
                    <a:lnTo>
                      <a:pt x="127" y="530"/>
                    </a:lnTo>
                    <a:lnTo>
                      <a:pt x="124" y="533"/>
                    </a:lnTo>
                    <a:lnTo>
                      <a:pt x="124" y="533"/>
                    </a:lnTo>
                    <a:lnTo>
                      <a:pt x="124" y="538"/>
                    </a:lnTo>
                    <a:lnTo>
                      <a:pt x="125" y="542"/>
                    </a:lnTo>
                    <a:lnTo>
                      <a:pt x="125" y="542"/>
                    </a:lnTo>
                    <a:lnTo>
                      <a:pt x="127" y="547"/>
                    </a:lnTo>
                    <a:lnTo>
                      <a:pt x="128" y="550"/>
                    </a:lnTo>
                    <a:lnTo>
                      <a:pt x="128" y="550"/>
                    </a:lnTo>
                    <a:lnTo>
                      <a:pt x="129" y="553"/>
                    </a:lnTo>
                    <a:lnTo>
                      <a:pt x="128" y="555"/>
                    </a:lnTo>
                    <a:lnTo>
                      <a:pt x="124" y="556"/>
                    </a:lnTo>
                    <a:lnTo>
                      <a:pt x="124" y="556"/>
                    </a:lnTo>
                    <a:lnTo>
                      <a:pt x="124" y="557"/>
                    </a:lnTo>
                    <a:lnTo>
                      <a:pt x="124" y="560"/>
                    </a:lnTo>
                    <a:lnTo>
                      <a:pt x="127" y="565"/>
                    </a:lnTo>
                    <a:lnTo>
                      <a:pt x="127" y="565"/>
                    </a:lnTo>
                    <a:lnTo>
                      <a:pt x="128" y="567"/>
                    </a:lnTo>
                    <a:lnTo>
                      <a:pt x="129" y="569"/>
                    </a:lnTo>
                    <a:lnTo>
                      <a:pt x="128" y="573"/>
                    </a:lnTo>
                    <a:lnTo>
                      <a:pt x="128" y="573"/>
                    </a:lnTo>
                    <a:lnTo>
                      <a:pt x="128" y="576"/>
                    </a:lnTo>
                    <a:lnTo>
                      <a:pt x="129" y="579"/>
                    </a:lnTo>
                    <a:lnTo>
                      <a:pt x="134" y="583"/>
                    </a:lnTo>
                    <a:lnTo>
                      <a:pt x="134" y="583"/>
                    </a:lnTo>
                    <a:lnTo>
                      <a:pt x="135" y="586"/>
                    </a:lnTo>
                    <a:lnTo>
                      <a:pt x="135" y="589"/>
                    </a:lnTo>
                    <a:lnTo>
                      <a:pt x="137" y="592"/>
                    </a:lnTo>
                    <a:lnTo>
                      <a:pt x="138" y="594"/>
                    </a:lnTo>
                    <a:lnTo>
                      <a:pt x="138" y="594"/>
                    </a:lnTo>
                    <a:lnTo>
                      <a:pt x="141" y="596"/>
                    </a:lnTo>
                    <a:lnTo>
                      <a:pt x="144" y="597"/>
                    </a:lnTo>
                    <a:lnTo>
                      <a:pt x="146" y="596"/>
                    </a:lnTo>
                    <a:lnTo>
                      <a:pt x="146" y="596"/>
                    </a:lnTo>
                    <a:lnTo>
                      <a:pt x="148" y="596"/>
                    </a:lnTo>
                    <a:lnTo>
                      <a:pt x="151" y="597"/>
                    </a:lnTo>
                    <a:lnTo>
                      <a:pt x="154" y="600"/>
                    </a:lnTo>
                    <a:lnTo>
                      <a:pt x="154" y="600"/>
                    </a:lnTo>
                    <a:lnTo>
                      <a:pt x="155" y="602"/>
                    </a:lnTo>
                    <a:lnTo>
                      <a:pt x="158" y="602"/>
                    </a:lnTo>
                    <a:lnTo>
                      <a:pt x="162" y="600"/>
                    </a:lnTo>
                    <a:lnTo>
                      <a:pt x="162" y="600"/>
                    </a:lnTo>
                    <a:lnTo>
                      <a:pt x="166" y="600"/>
                    </a:lnTo>
                    <a:lnTo>
                      <a:pt x="171" y="602"/>
                    </a:lnTo>
                    <a:lnTo>
                      <a:pt x="178" y="604"/>
                    </a:lnTo>
                    <a:lnTo>
                      <a:pt x="178" y="604"/>
                    </a:lnTo>
                    <a:lnTo>
                      <a:pt x="179" y="606"/>
                    </a:lnTo>
                    <a:lnTo>
                      <a:pt x="179" y="609"/>
                    </a:lnTo>
                    <a:lnTo>
                      <a:pt x="179" y="616"/>
                    </a:lnTo>
                    <a:lnTo>
                      <a:pt x="179" y="616"/>
                    </a:lnTo>
                    <a:lnTo>
                      <a:pt x="179" y="621"/>
                    </a:lnTo>
                    <a:lnTo>
                      <a:pt x="179" y="624"/>
                    </a:lnTo>
                    <a:lnTo>
                      <a:pt x="181" y="627"/>
                    </a:lnTo>
                    <a:lnTo>
                      <a:pt x="181" y="627"/>
                    </a:lnTo>
                    <a:lnTo>
                      <a:pt x="183" y="630"/>
                    </a:lnTo>
                    <a:lnTo>
                      <a:pt x="185" y="633"/>
                    </a:lnTo>
                    <a:lnTo>
                      <a:pt x="186" y="636"/>
                    </a:lnTo>
                    <a:lnTo>
                      <a:pt x="188" y="637"/>
                    </a:lnTo>
                    <a:lnTo>
                      <a:pt x="188" y="637"/>
                    </a:lnTo>
                    <a:lnTo>
                      <a:pt x="191" y="639"/>
                    </a:lnTo>
                    <a:lnTo>
                      <a:pt x="193" y="641"/>
                    </a:lnTo>
                    <a:lnTo>
                      <a:pt x="195" y="644"/>
                    </a:lnTo>
                    <a:lnTo>
                      <a:pt x="198" y="646"/>
                    </a:lnTo>
                    <a:lnTo>
                      <a:pt x="198" y="646"/>
                    </a:lnTo>
                    <a:lnTo>
                      <a:pt x="203" y="648"/>
                    </a:lnTo>
                    <a:lnTo>
                      <a:pt x="205" y="651"/>
                    </a:lnTo>
                    <a:lnTo>
                      <a:pt x="206" y="654"/>
                    </a:lnTo>
                    <a:lnTo>
                      <a:pt x="206" y="654"/>
                    </a:lnTo>
                    <a:lnTo>
                      <a:pt x="206" y="657"/>
                    </a:lnTo>
                    <a:lnTo>
                      <a:pt x="203" y="658"/>
                    </a:lnTo>
                    <a:lnTo>
                      <a:pt x="198" y="661"/>
                    </a:lnTo>
                    <a:lnTo>
                      <a:pt x="198" y="661"/>
                    </a:lnTo>
                    <a:lnTo>
                      <a:pt x="195" y="661"/>
                    </a:lnTo>
                    <a:lnTo>
                      <a:pt x="192" y="660"/>
                    </a:lnTo>
                    <a:lnTo>
                      <a:pt x="189" y="660"/>
                    </a:lnTo>
                    <a:lnTo>
                      <a:pt x="186" y="660"/>
                    </a:lnTo>
                    <a:lnTo>
                      <a:pt x="186" y="660"/>
                    </a:lnTo>
                    <a:lnTo>
                      <a:pt x="186" y="663"/>
                    </a:lnTo>
                    <a:lnTo>
                      <a:pt x="186" y="666"/>
                    </a:lnTo>
                    <a:lnTo>
                      <a:pt x="189" y="674"/>
                    </a:lnTo>
                    <a:lnTo>
                      <a:pt x="189" y="674"/>
                    </a:lnTo>
                    <a:lnTo>
                      <a:pt x="192" y="681"/>
                    </a:lnTo>
                    <a:lnTo>
                      <a:pt x="193" y="683"/>
                    </a:lnTo>
                    <a:lnTo>
                      <a:pt x="196" y="683"/>
                    </a:lnTo>
                    <a:lnTo>
                      <a:pt x="196" y="683"/>
                    </a:lnTo>
                    <a:lnTo>
                      <a:pt x="198" y="683"/>
                    </a:lnTo>
                    <a:lnTo>
                      <a:pt x="201" y="681"/>
                    </a:lnTo>
                    <a:lnTo>
                      <a:pt x="203" y="680"/>
                    </a:lnTo>
                    <a:lnTo>
                      <a:pt x="203" y="680"/>
                    </a:lnTo>
                    <a:lnTo>
                      <a:pt x="206" y="678"/>
                    </a:lnTo>
                    <a:lnTo>
                      <a:pt x="209" y="678"/>
                    </a:lnTo>
                    <a:lnTo>
                      <a:pt x="215" y="678"/>
                    </a:lnTo>
                    <a:lnTo>
                      <a:pt x="215" y="678"/>
                    </a:lnTo>
                    <a:lnTo>
                      <a:pt x="220" y="678"/>
                    </a:lnTo>
                    <a:lnTo>
                      <a:pt x="225" y="678"/>
                    </a:lnTo>
                    <a:lnTo>
                      <a:pt x="228" y="680"/>
                    </a:lnTo>
                    <a:lnTo>
                      <a:pt x="228" y="680"/>
                    </a:lnTo>
                    <a:lnTo>
                      <a:pt x="229" y="687"/>
                    </a:lnTo>
                    <a:lnTo>
                      <a:pt x="230" y="690"/>
                    </a:lnTo>
                    <a:lnTo>
                      <a:pt x="229" y="693"/>
                    </a:lnTo>
                    <a:lnTo>
                      <a:pt x="229" y="693"/>
                    </a:lnTo>
                    <a:lnTo>
                      <a:pt x="229" y="694"/>
                    </a:lnTo>
                    <a:lnTo>
                      <a:pt x="230" y="697"/>
                    </a:lnTo>
                    <a:lnTo>
                      <a:pt x="233" y="701"/>
                    </a:lnTo>
                    <a:lnTo>
                      <a:pt x="233" y="701"/>
                    </a:lnTo>
                    <a:lnTo>
                      <a:pt x="235" y="703"/>
                    </a:lnTo>
                    <a:lnTo>
                      <a:pt x="239" y="704"/>
                    </a:lnTo>
                    <a:lnTo>
                      <a:pt x="245" y="704"/>
                    </a:lnTo>
                    <a:lnTo>
                      <a:pt x="245" y="704"/>
                    </a:lnTo>
                    <a:lnTo>
                      <a:pt x="250" y="710"/>
                    </a:lnTo>
                    <a:lnTo>
                      <a:pt x="252" y="714"/>
                    </a:lnTo>
                    <a:lnTo>
                      <a:pt x="252" y="717"/>
                    </a:lnTo>
                    <a:lnTo>
                      <a:pt x="252" y="717"/>
                    </a:lnTo>
                    <a:lnTo>
                      <a:pt x="252" y="718"/>
                    </a:lnTo>
                    <a:lnTo>
                      <a:pt x="253" y="720"/>
                    </a:lnTo>
                    <a:lnTo>
                      <a:pt x="257" y="720"/>
                    </a:lnTo>
                    <a:lnTo>
                      <a:pt x="257" y="720"/>
                    </a:lnTo>
                    <a:lnTo>
                      <a:pt x="260" y="720"/>
                    </a:lnTo>
                    <a:lnTo>
                      <a:pt x="262" y="721"/>
                    </a:lnTo>
                    <a:lnTo>
                      <a:pt x="266" y="724"/>
                    </a:lnTo>
                    <a:lnTo>
                      <a:pt x="266" y="724"/>
                    </a:lnTo>
                    <a:lnTo>
                      <a:pt x="270" y="724"/>
                    </a:lnTo>
                    <a:lnTo>
                      <a:pt x="275" y="722"/>
                    </a:lnTo>
                    <a:lnTo>
                      <a:pt x="275" y="722"/>
                    </a:lnTo>
                    <a:lnTo>
                      <a:pt x="279" y="721"/>
                    </a:lnTo>
                    <a:lnTo>
                      <a:pt x="282" y="721"/>
                    </a:lnTo>
                    <a:lnTo>
                      <a:pt x="283" y="722"/>
                    </a:lnTo>
                    <a:lnTo>
                      <a:pt x="283" y="722"/>
                    </a:lnTo>
                    <a:lnTo>
                      <a:pt x="287" y="727"/>
                    </a:lnTo>
                    <a:lnTo>
                      <a:pt x="290" y="731"/>
                    </a:lnTo>
                    <a:lnTo>
                      <a:pt x="290" y="731"/>
                    </a:lnTo>
                    <a:lnTo>
                      <a:pt x="292" y="731"/>
                    </a:lnTo>
                    <a:lnTo>
                      <a:pt x="294" y="731"/>
                    </a:lnTo>
                    <a:lnTo>
                      <a:pt x="299" y="731"/>
                    </a:lnTo>
                    <a:lnTo>
                      <a:pt x="303" y="732"/>
                    </a:lnTo>
                    <a:lnTo>
                      <a:pt x="303" y="732"/>
                    </a:lnTo>
                    <a:lnTo>
                      <a:pt x="310" y="734"/>
                    </a:lnTo>
                    <a:lnTo>
                      <a:pt x="313" y="735"/>
                    </a:lnTo>
                    <a:lnTo>
                      <a:pt x="317" y="737"/>
                    </a:lnTo>
                    <a:lnTo>
                      <a:pt x="317" y="737"/>
                    </a:lnTo>
                    <a:lnTo>
                      <a:pt x="323" y="740"/>
                    </a:lnTo>
                    <a:lnTo>
                      <a:pt x="324" y="740"/>
                    </a:lnTo>
                    <a:lnTo>
                      <a:pt x="326" y="742"/>
                    </a:lnTo>
                    <a:lnTo>
                      <a:pt x="326" y="742"/>
                    </a:lnTo>
                    <a:lnTo>
                      <a:pt x="326" y="744"/>
                    </a:lnTo>
                    <a:lnTo>
                      <a:pt x="324" y="745"/>
                    </a:lnTo>
                    <a:lnTo>
                      <a:pt x="321" y="748"/>
                    </a:lnTo>
                    <a:lnTo>
                      <a:pt x="321" y="748"/>
                    </a:lnTo>
                    <a:lnTo>
                      <a:pt x="323" y="751"/>
                    </a:lnTo>
                    <a:lnTo>
                      <a:pt x="324" y="752"/>
                    </a:lnTo>
                    <a:lnTo>
                      <a:pt x="326" y="754"/>
                    </a:lnTo>
                    <a:lnTo>
                      <a:pt x="326" y="754"/>
                    </a:lnTo>
                    <a:lnTo>
                      <a:pt x="324" y="755"/>
                    </a:lnTo>
                    <a:lnTo>
                      <a:pt x="323" y="755"/>
                    </a:lnTo>
                    <a:lnTo>
                      <a:pt x="320" y="757"/>
                    </a:lnTo>
                    <a:lnTo>
                      <a:pt x="320" y="757"/>
                    </a:lnTo>
                    <a:lnTo>
                      <a:pt x="320" y="757"/>
                    </a:lnTo>
                    <a:lnTo>
                      <a:pt x="320" y="758"/>
                    </a:lnTo>
                    <a:lnTo>
                      <a:pt x="320" y="761"/>
                    </a:lnTo>
                    <a:lnTo>
                      <a:pt x="323" y="764"/>
                    </a:lnTo>
                    <a:lnTo>
                      <a:pt x="323" y="764"/>
                    </a:lnTo>
                    <a:lnTo>
                      <a:pt x="321" y="768"/>
                    </a:lnTo>
                    <a:lnTo>
                      <a:pt x="320" y="772"/>
                    </a:lnTo>
                    <a:lnTo>
                      <a:pt x="320" y="772"/>
                    </a:lnTo>
                    <a:lnTo>
                      <a:pt x="319" y="774"/>
                    </a:lnTo>
                    <a:lnTo>
                      <a:pt x="314" y="774"/>
                    </a:lnTo>
                    <a:lnTo>
                      <a:pt x="307" y="772"/>
                    </a:lnTo>
                    <a:lnTo>
                      <a:pt x="307" y="772"/>
                    </a:lnTo>
                    <a:lnTo>
                      <a:pt x="304" y="774"/>
                    </a:lnTo>
                    <a:lnTo>
                      <a:pt x="300" y="776"/>
                    </a:lnTo>
                    <a:lnTo>
                      <a:pt x="297" y="779"/>
                    </a:lnTo>
                    <a:lnTo>
                      <a:pt x="294" y="781"/>
                    </a:lnTo>
                    <a:lnTo>
                      <a:pt x="294" y="781"/>
                    </a:lnTo>
                    <a:lnTo>
                      <a:pt x="293" y="782"/>
                    </a:lnTo>
                    <a:lnTo>
                      <a:pt x="293" y="784"/>
                    </a:lnTo>
                    <a:lnTo>
                      <a:pt x="294" y="789"/>
                    </a:lnTo>
                    <a:lnTo>
                      <a:pt x="294" y="789"/>
                    </a:lnTo>
                    <a:lnTo>
                      <a:pt x="304" y="788"/>
                    </a:lnTo>
                    <a:lnTo>
                      <a:pt x="309" y="788"/>
                    </a:lnTo>
                    <a:lnTo>
                      <a:pt x="310" y="788"/>
                    </a:lnTo>
                    <a:lnTo>
                      <a:pt x="310" y="788"/>
                    </a:lnTo>
                    <a:lnTo>
                      <a:pt x="310" y="789"/>
                    </a:lnTo>
                    <a:lnTo>
                      <a:pt x="309" y="791"/>
                    </a:lnTo>
                    <a:lnTo>
                      <a:pt x="303" y="795"/>
                    </a:lnTo>
                    <a:lnTo>
                      <a:pt x="290" y="799"/>
                    </a:lnTo>
                    <a:lnTo>
                      <a:pt x="290" y="799"/>
                    </a:lnTo>
                    <a:lnTo>
                      <a:pt x="290" y="801"/>
                    </a:lnTo>
                    <a:lnTo>
                      <a:pt x="290" y="801"/>
                    </a:lnTo>
                    <a:lnTo>
                      <a:pt x="293" y="804"/>
                    </a:lnTo>
                    <a:lnTo>
                      <a:pt x="296" y="806"/>
                    </a:lnTo>
                    <a:lnTo>
                      <a:pt x="297" y="809"/>
                    </a:lnTo>
                    <a:lnTo>
                      <a:pt x="297" y="809"/>
                    </a:lnTo>
                    <a:lnTo>
                      <a:pt x="294" y="811"/>
                    </a:lnTo>
                    <a:lnTo>
                      <a:pt x="292" y="812"/>
                    </a:lnTo>
                    <a:lnTo>
                      <a:pt x="289" y="815"/>
                    </a:lnTo>
                    <a:lnTo>
                      <a:pt x="287" y="816"/>
                    </a:lnTo>
                    <a:lnTo>
                      <a:pt x="287" y="818"/>
                    </a:lnTo>
                    <a:lnTo>
                      <a:pt x="287" y="818"/>
                    </a:lnTo>
                    <a:lnTo>
                      <a:pt x="287" y="822"/>
                    </a:lnTo>
                    <a:lnTo>
                      <a:pt x="286" y="823"/>
                    </a:lnTo>
                    <a:lnTo>
                      <a:pt x="283" y="825"/>
                    </a:lnTo>
                    <a:lnTo>
                      <a:pt x="279" y="825"/>
                    </a:lnTo>
                    <a:lnTo>
                      <a:pt x="279" y="825"/>
                    </a:lnTo>
                    <a:lnTo>
                      <a:pt x="275" y="825"/>
                    </a:lnTo>
                    <a:lnTo>
                      <a:pt x="273" y="826"/>
                    </a:lnTo>
                    <a:lnTo>
                      <a:pt x="273" y="828"/>
                    </a:lnTo>
                    <a:lnTo>
                      <a:pt x="275" y="829"/>
                    </a:lnTo>
                    <a:lnTo>
                      <a:pt x="275" y="829"/>
                    </a:lnTo>
                    <a:lnTo>
                      <a:pt x="276" y="831"/>
                    </a:lnTo>
                    <a:lnTo>
                      <a:pt x="277" y="833"/>
                    </a:lnTo>
                    <a:lnTo>
                      <a:pt x="282" y="836"/>
                    </a:lnTo>
                    <a:lnTo>
                      <a:pt x="287" y="839"/>
                    </a:lnTo>
                    <a:lnTo>
                      <a:pt x="287" y="839"/>
                    </a:lnTo>
                    <a:lnTo>
                      <a:pt x="294" y="842"/>
                    </a:lnTo>
                    <a:lnTo>
                      <a:pt x="303" y="848"/>
                    </a:lnTo>
                    <a:lnTo>
                      <a:pt x="310" y="853"/>
                    </a:lnTo>
                    <a:lnTo>
                      <a:pt x="317" y="860"/>
                    </a:lnTo>
                    <a:lnTo>
                      <a:pt x="317" y="860"/>
                    </a:lnTo>
                    <a:lnTo>
                      <a:pt x="321" y="863"/>
                    </a:lnTo>
                    <a:lnTo>
                      <a:pt x="321" y="863"/>
                    </a:lnTo>
                    <a:lnTo>
                      <a:pt x="327" y="860"/>
                    </a:lnTo>
                    <a:lnTo>
                      <a:pt x="327" y="860"/>
                    </a:lnTo>
                    <a:lnTo>
                      <a:pt x="331" y="860"/>
                    </a:lnTo>
                    <a:lnTo>
                      <a:pt x="337" y="862"/>
                    </a:lnTo>
                    <a:lnTo>
                      <a:pt x="346" y="866"/>
                    </a:lnTo>
                    <a:lnTo>
                      <a:pt x="346" y="866"/>
                    </a:lnTo>
                    <a:lnTo>
                      <a:pt x="351" y="868"/>
                    </a:lnTo>
                    <a:lnTo>
                      <a:pt x="360" y="868"/>
                    </a:lnTo>
                    <a:lnTo>
                      <a:pt x="367" y="868"/>
                    </a:lnTo>
                    <a:lnTo>
                      <a:pt x="371" y="869"/>
                    </a:lnTo>
                    <a:lnTo>
                      <a:pt x="371" y="869"/>
                    </a:lnTo>
                    <a:lnTo>
                      <a:pt x="376" y="873"/>
                    </a:lnTo>
                    <a:lnTo>
                      <a:pt x="378" y="875"/>
                    </a:lnTo>
                    <a:lnTo>
                      <a:pt x="381" y="875"/>
                    </a:lnTo>
                    <a:lnTo>
                      <a:pt x="381" y="875"/>
                    </a:lnTo>
                    <a:lnTo>
                      <a:pt x="384" y="876"/>
                    </a:lnTo>
                    <a:lnTo>
                      <a:pt x="387" y="879"/>
                    </a:lnTo>
                    <a:lnTo>
                      <a:pt x="388" y="880"/>
                    </a:lnTo>
                    <a:lnTo>
                      <a:pt x="391" y="880"/>
                    </a:lnTo>
                    <a:lnTo>
                      <a:pt x="391" y="880"/>
                    </a:lnTo>
                    <a:lnTo>
                      <a:pt x="394" y="879"/>
                    </a:lnTo>
                    <a:lnTo>
                      <a:pt x="400" y="879"/>
                    </a:lnTo>
                    <a:lnTo>
                      <a:pt x="407" y="877"/>
                    </a:lnTo>
                    <a:lnTo>
                      <a:pt x="407" y="877"/>
                    </a:lnTo>
                    <a:lnTo>
                      <a:pt x="410" y="879"/>
                    </a:lnTo>
                    <a:lnTo>
                      <a:pt x="413" y="880"/>
                    </a:lnTo>
                    <a:lnTo>
                      <a:pt x="413" y="880"/>
                    </a:lnTo>
                    <a:lnTo>
                      <a:pt x="415" y="882"/>
                    </a:lnTo>
                    <a:lnTo>
                      <a:pt x="415" y="886"/>
                    </a:lnTo>
                    <a:lnTo>
                      <a:pt x="417" y="889"/>
                    </a:lnTo>
                    <a:lnTo>
                      <a:pt x="418" y="890"/>
                    </a:lnTo>
                    <a:lnTo>
                      <a:pt x="418" y="890"/>
                    </a:lnTo>
                    <a:lnTo>
                      <a:pt x="421" y="890"/>
                    </a:lnTo>
                    <a:lnTo>
                      <a:pt x="424" y="893"/>
                    </a:lnTo>
                    <a:lnTo>
                      <a:pt x="428" y="896"/>
                    </a:lnTo>
                    <a:lnTo>
                      <a:pt x="432" y="897"/>
                    </a:lnTo>
                    <a:lnTo>
                      <a:pt x="432" y="897"/>
                    </a:lnTo>
                    <a:lnTo>
                      <a:pt x="437" y="899"/>
                    </a:lnTo>
                    <a:lnTo>
                      <a:pt x="440" y="902"/>
                    </a:lnTo>
                    <a:lnTo>
                      <a:pt x="442" y="905"/>
                    </a:lnTo>
                    <a:lnTo>
                      <a:pt x="445" y="906"/>
                    </a:lnTo>
                    <a:lnTo>
                      <a:pt x="445" y="906"/>
                    </a:lnTo>
                    <a:lnTo>
                      <a:pt x="447" y="906"/>
                    </a:lnTo>
                    <a:lnTo>
                      <a:pt x="450" y="907"/>
                    </a:lnTo>
                    <a:lnTo>
                      <a:pt x="451" y="907"/>
                    </a:lnTo>
                    <a:lnTo>
                      <a:pt x="452" y="906"/>
                    </a:lnTo>
                    <a:lnTo>
                      <a:pt x="452" y="906"/>
                    </a:lnTo>
                    <a:lnTo>
                      <a:pt x="454" y="905"/>
                    </a:lnTo>
                    <a:lnTo>
                      <a:pt x="457" y="903"/>
                    </a:lnTo>
                    <a:lnTo>
                      <a:pt x="461" y="902"/>
                    </a:lnTo>
                    <a:lnTo>
                      <a:pt x="462" y="899"/>
                    </a:lnTo>
                    <a:lnTo>
                      <a:pt x="462" y="899"/>
                    </a:lnTo>
                    <a:lnTo>
                      <a:pt x="450" y="882"/>
                    </a:lnTo>
                    <a:lnTo>
                      <a:pt x="445" y="875"/>
                    </a:lnTo>
                    <a:lnTo>
                      <a:pt x="444" y="870"/>
                    </a:lnTo>
                    <a:lnTo>
                      <a:pt x="444" y="870"/>
                    </a:lnTo>
                    <a:lnTo>
                      <a:pt x="445" y="865"/>
                    </a:lnTo>
                    <a:lnTo>
                      <a:pt x="445" y="859"/>
                    </a:lnTo>
                    <a:lnTo>
                      <a:pt x="444" y="855"/>
                    </a:lnTo>
                    <a:lnTo>
                      <a:pt x="438" y="849"/>
                    </a:lnTo>
                    <a:lnTo>
                      <a:pt x="438" y="849"/>
                    </a:lnTo>
                    <a:lnTo>
                      <a:pt x="435" y="845"/>
                    </a:lnTo>
                    <a:lnTo>
                      <a:pt x="434" y="842"/>
                    </a:lnTo>
                    <a:lnTo>
                      <a:pt x="434" y="839"/>
                    </a:lnTo>
                    <a:lnTo>
                      <a:pt x="435" y="838"/>
                    </a:lnTo>
                    <a:lnTo>
                      <a:pt x="441" y="832"/>
                    </a:lnTo>
                    <a:lnTo>
                      <a:pt x="447" y="825"/>
                    </a:lnTo>
                    <a:lnTo>
                      <a:pt x="447" y="825"/>
                    </a:lnTo>
                    <a:lnTo>
                      <a:pt x="452" y="821"/>
                    </a:lnTo>
                    <a:lnTo>
                      <a:pt x="459" y="816"/>
                    </a:lnTo>
                    <a:lnTo>
                      <a:pt x="467" y="812"/>
                    </a:lnTo>
                    <a:lnTo>
                      <a:pt x="475" y="808"/>
                    </a:lnTo>
                    <a:lnTo>
                      <a:pt x="475" y="808"/>
                    </a:lnTo>
                    <a:lnTo>
                      <a:pt x="469" y="805"/>
                    </a:lnTo>
                    <a:lnTo>
                      <a:pt x="469" y="805"/>
                    </a:lnTo>
                    <a:lnTo>
                      <a:pt x="465" y="802"/>
                    </a:lnTo>
                    <a:lnTo>
                      <a:pt x="464" y="801"/>
                    </a:lnTo>
                    <a:lnTo>
                      <a:pt x="464" y="799"/>
                    </a:lnTo>
                    <a:lnTo>
                      <a:pt x="465" y="798"/>
                    </a:lnTo>
                    <a:lnTo>
                      <a:pt x="465" y="798"/>
                    </a:lnTo>
                    <a:lnTo>
                      <a:pt x="468" y="796"/>
                    </a:lnTo>
                    <a:lnTo>
                      <a:pt x="468" y="795"/>
                    </a:lnTo>
                    <a:lnTo>
                      <a:pt x="464" y="788"/>
                    </a:lnTo>
                    <a:lnTo>
                      <a:pt x="464" y="788"/>
                    </a:lnTo>
                    <a:lnTo>
                      <a:pt x="458" y="779"/>
                    </a:lnTo>
                    <a:lnTo>
                      <a:pt x="455" y="778"/>
                    </a:lnTo>
                    <a:lnTo>
                      <a:pt x="454" y="776"/>
                    </a:lnTo>
                    <a:lnTo>
                      <a:pt x="454" y="776"/>
                    </a:lnTo>
                    <a:lnTo>
                      <a:pt x="448" y="776"/>
                    </a:lnTo>
                    <a:lnTo>
                      <a:pt x="442" y="776"/>
                    </a:lnTo>
                    <a:lnTo>
                      <a:pt x="442" y="776"/>
                    </a:lnTo>
                    <a:lnTo>
                      <a:pt x="440" y="776"/>
                    </a:lnTo>
                    <a:lnTo>
                      <a:pt x="440" y="775"/>
                    </a:lnTo>
                    <a:lnTo>
                      <a:pt x="440" y="768"/>
                    </a:lnTo>
                    <a:lnTo>
                      <a:pt x="440" y="768"/>
                    </a:lnTo>
                    <a:lnTo>
                      <a:pt x="438" y="765"/>
                    </a:lnTo>
                    <a:lnTo>
                      <a:pt x="435" y="764"/>
                    </a:lnTo>
                    <a:lnTo>
                      <a:pt x="432" y="764"/>
                    </a:lnTo>
                    <a:lnTo>
                      <a:pt x="430" y="762"/>
                    </a:lnTo>
                    <a:lnTo>
                      <a:pt x="430" y="762"/>
                    </a:lnTo>
                    <a:lnTo>
                      <a:pt x="430" y="759"/>
                    </a:lnTo>
                    <a:lnTo>
                      <a:pt x="431" y="757"/>
                    </a:lnTo>
                    <a:lnTo>
                      <a:pt x="434" y="752"/>
                    </a:lnTo>
                    <a:lnTo>
                      <a:pt x="434" y="752"/>
                    </a:lnTo>
                    <a:lnTo>
                      <a:pt x="437" y="751"/>
                    </a:lnTo>
                    <a:lnTo>
                      <a:pt x="438" y="749"/>
                    </a:lnTo>
                    <a:lnTo>
                      <a:pt x="440" y="747"/>
                    </a:lnTo>
                    <a:lnTo>
                      <a:pt x="440" y="747"/>
                    </a:lnTo>
                    <a:lnTo>
                      <a:pt x="438" y="745"/>
                    </a:lnTo>
                    <a:lnTo>
                      <a:pt x="435" y="744"/>
                    </a:lnTo>
                    <a:lnTo>
                      <a:pt x="434" y="742"/>
                    </a:lnTo>
                    <a:lnTo>
                      <a:pt x="434" y="740"/>
                    </a:lnTo>
                    <a:lnTo>
                      <a:pt x="434" y="740"/>
                    </a:lnTo>
                    <a:lnTo>
                      <a:pt x="437" y="737"/>
                    </a:lnTo>
                    <a:lnTo>
                      <a:pt x="440" y="734"/>
                    </a:lnTo>
                    <a:lnTo>
                      <a:pt x="442" y="732"/>
                    </a:lnTo>
                    <a:lnTo>
                      <a:pt x="442" y="730"/>
                    </a:lnTo>
                    <a:lnTo>
                      <a:pt x="442" y="730"/>
                    </a:lnTo>
                    <a:lnTo>
                      <a:pt x="444" y="725"/>
                    </a:lnTo>
                    <a:lnTo>
                      <a:pt x="445" y="724"/>
                    </a:lnTo>
                    <a:lnTo>
                      <a:pt x="448" y="722"/>
                    </a:lnTo>
                    <a:lnTo>
                      <a:pt x="452" y="724"/>
                    </a:lnTo>
                    <a:lnTo>
                      <a:pt x="452" y="724"/>
                    </a:lnTo>
                    <a:lnTo>
                      <a:pt x="455" y="727"/>
                    </a:lnTo>
                    <a:lnTo>
                      <a:pt x="458" y="731"/>
                    </a:lnTo>
                    <a:lnTo>
                      <a:pt x="461" y="734"/>
                    </a:lnTo>
                    <a:lnTo>
                      <a:pt x="462" y="735"/>
                    </a:lnTo>
                    <a:lnTo>
                      <a:pt x="465" y="734"/>
                    </a:lnTo>
                    <a:lnTo>
                      <a:pt x="465" y="734"/>
                    </a:lnTo>
                    <a:lnTo>
                      <a:pt x="468" y="732"/>
                    </a:lnTo>
                    <a:lnTo>
                      <a:pt x="468" y="730"/>
                    </a:lnTo>
                    <a:lnTo>
                      <a:pt x="467" y="724"/>
                    </a:lnTo>
                    <a:lnTo>
                      <a:pt x="467" y="724"/>
                    </a:lnTo>
                    <a:lnTo>
                      <a:pt x="465" y="720"/>
                    </a:lnTo>
                    <a:lnTo>
                      <a:pt x="467" y="717"/>
                    </a:lnTo>
                    <a:lnTo>
                      <a:pt x="471" y="715"/>
                    </a:lnTo>
                    <a:lnTo>
                      <a:pt x="471" y="715"/>
                    </a:lnTo>
                    <a:lnTo>
                      <a:pt x="474" y="714"/>
                    </a:lnTo>
                    <a:lnTo>
                      <a:pt x="475" y="711"/>
                    </a:lnTo>
                    <a:lnTo>
                      <a:pt x="477" y="710"/>
                    </a:lnTo>
                    <a:lnTo>
                      <a:pt x="479" y="708"/>
                    </a:lnTo>
                    <a:lnTo>
                      <a:pt x="479" y="708"/>
                    </a:lnTo>
                    <a:lnTo>
                      <a:pt x="484" y="707"/>
                    </a:lnTo>
                    <a:lnTo>
                      <a:pt x="488" y="705"/>
                    </a:lnTo>
                    <a:lnTo>
                      <a:pt x="496" y="700"/>
                    </a:lnTo>
                    <a:lnTo>
                      <a:pt x="496" y="700"/>
                    </a:lnTo>
                    <a:lnTo>
                      <a:pt x="502" y="697"/>
                    </a:lnTo>
                    <a:lnTo>
                      <a:pt x="505" y="697"/>
                    </a:lnTo>
                    <a:lnTo>
                      <a:pt x="508" y="697"/>
                    </a:lnTo>
                    <a:lnTo>
                      <a:pt x="508" y="697"/>
                    </a:lnTo>
                    <a:lnTo>
                      <a:pt x="514" y="700"/>
                    </a:lnTo>
                    <a:lnTo>
                      <a:pt x="515" y="700"/>
                    </a:lnTo>
                    <a:lnTo>
                      <a:pt x="516" y="697"/>
                    </a:lnTo>
                    <a:lnTo>
                      <a:pt x="516" y="697"/>
                    </a:lnTo>
                    <a:lnTo>
                      <a:pt x="519" y="694"/>
                    </a:lnTo>
                    <a:lnTo>
                      <a:pt x="523" y="694"/>
                    </a:lnTo>
                    <a:lnTo>
                      <a:pt x="526" y="695"/>
                    </a:lnTo>
                    <a:lnTo>
                      <a:pt x="528" y="697"/>
                    </a:lnTo>
                    <a:lnTo>
                      <a:pt x="528" y="697"/>
                    </a:lnTo>
                    <a:lnTo>
                      <a:pt x="531" y="698"/>
                    </a:lnTo>
                    <a:lnTo>
                      <a:pt x="536" y="700"/>
                    </a:lnTo>
                    <a:lnTo>
                      <a:pt x="542" y="701"/>
                    </a:lnTo>
                    <a:lnTo>
                      <a:pt x="546" y="703"/>
                    </a:lnTo>
                    <a:lnTo>
                      <a:pt x="546" y="703"/>
                    </a:lnTo>
                    <a:lnTo>
                      <a:pt x="555" y="708"/>
                    </a:lnTo>
                    <a:lnTo>
                      <a:pt x="559" y="711"/>
                    </a:lnTo>
                    <a:lnTo>
                      <a:pt x="560" y="714"/>
                    </a:lnTo>
                    <a:lnTo>
                      <a:pt x="560" y="714"/>
                    </a:lnTo>
                    <a:lnTo>
                      <a:pt x="560" y="715"/>
                    </a:lnTo>
                    <a:lnTo>
                      <a:pt x="562" y="718"/>
                    </a:lnTo>
                    <a:lnTo>
                      <a:pt x="563" y="718"/>
                    </a:lnTo>
                    <a:lnTo>
                      <a:pt x="565" y="715"/>
                    </a:lnTo>
                    <a:lnTo>
                      <a:pt x="565" y="715"/>
                    </a:lnTo>
                    <a:lnTo>
                      <a:pt x="565" y="714"/>
                    </a:lnTo>
                    <a:lnTo>
                      <a:pt x="568" y="712"/>
                    </a:lnTo>
                    <a:lnTo>
                      <a:pt x="573" y="715"/>
                    </a:lnTo>
                    <a:lnTo>
                      <a:pt x="573" y="715"/>
                    </a:lnTo>
                    <a:lnTo>
                      <a:pt x="579" y="718"/>
                    </a:lnTo>
                    <a:lnTo>
                      <a:pt x="583" y="718"/>
                    </a:lnTo>
                    <a:lnTo>
                      <a:pt x="586" y="717"/>
                    </a:lnTo>
                    <a:lnTo>
                      <a:pt x="589" y="714"/>
                    </a:lnTo>
                    <a:lnTo>
                      <a:pt x="589" y="714"/>
                    </a:lnTo>
                    <a:lnTo>
                      <a:pt x="592" y="712"/>
                    </a:lnTo>
                    <a:lnTo>
                      <a:pt x="596" y="710"/>
                    </a:lnTo>
                    <a:lnTo>
                      <a:pt x="600" y="708"/>
                    </a:lnTo>
                    <a:lnTo>
                      <a:pt x="605" y="710"/>
                    </a:lnTo>
                    <a:lnTo>
                      <a:pt x="605" y="710"/>
                    </a:lnTo>
                    <a:lnTo>
                      <a:pt x="609" y="712"/>
                    </a:lnTo>
                    <a:lnTo>
                      <a:pt x="610" y="712"/>
                    </a:lnTo>
                    <a:lnTo>
                      <a:pt x="613" y="710"/>
                    </a:lnTo>
                    <a:lnTo>
                      <a:pt x="613" y="710"/>
                    </a:lnTo>
                    <a:lnTo>
                      <a:pt x="617" y="708"/>
                    </a:lnTo>
                    <a:lnTo>
                      <a:pt x="623" y="707"/>
                    </a:lnTo>
                    <a:lnTo>
                      <a:pt x="627" y="708"/>
                    </a:lnTo>
                    <a:lnTo>
                      <a:pt x="629" y="711"/>
                    </a:lnTo>
                    <a:lnTo>
                      <a:pt x="629" y="711"/>
                    </a:lnTo>
                    <a:lnTo>
                      <a:pt x="632" y="714"/>
                    </a:lnTo>
                    <a:lnTo>
                      <a:pt x="633" y="715"/>
                    </a:lnTo>
                    <a:lnTo>
                      <a:pt x="640" y="715"/>
                    </a:lnTo>
                    <a:lnTo>
                      <a:pt x="640" y="715"/>
                    </a:lnTo>
                    <a:lnTo>
                      <a:pt x="643" y="717"/>
                    </a:lnTo>
                    <a:lnTo>
                      <a:pt x="644" y="720"/>
                    </a:lnTo>
                    <a:lnTo>
                      <a:pt x="646" y="721"/>
                    </a:lnTo>
                    <a:lnTo>
                      <a:pt x="647" y="721"/>
                    </a:lnTo>
                    <a:lnTo>
                      <a:pt x="647" y="721"/>
                    </a:lnTo>
                    <a:lnTo>
                      <a:pt x="649" y="720"/>
                    </a:lnTo>
                    <a:lnTo>
                      <a:pt x="650" y="717"/>
                    </a:lnTo>
                    <a:lnTo>
                      <a:pt x="652" y="714"/>
                    </a:lnTo>
                    <a:lnTo>
                      <a:pt x="653" y="712"/>
                    </a:lnTo>
                    <a:lnTo>
                      <a:pt x="653" y="712"/>
                    </a:lnTo>
                    <a:lnTo>
                      <a:pt x="659" y="715"/>
                    </a:lnTo>
                    <a:lnTo>
                      <a:pt x="661" y="717"/>
                    </a:lnTo>
                    <a:lnTo>
                      <a:pt x="666" y="718"/>
                    </a:lnTo>
                    <a:lnTo>
                      <a:pt x="666" y="718"/>
                    </a:lnTo>
                    <a:lnTo>
                      <a:pt x="670" y="718"/>
                    </a:lnTo>
                    <a:lnTo>
                      <a:pt x="673" y="717"/>
                    </a:lnTo>
                    <a:lnTo>
                      <a:pt x="674" y="715"/>
                    </a:lnTo>
                    <a:lnTo>
                      <a:pt x="676" y="712"/>
                    </a:lnTo>
                    <a:lnTo>
                      <a:pt x="676" y="712"/>
                    </a:lnTo>
                    <a:lnTo>
                      <a:pt x="674" y="705"/>
                    </a:lnTo>
                    <a:lnTo>
                      <a:pt x="673" y="703"/>
                    </a:lnTo>
                    <a:lnTo>
                      <a:pt x="671" y="701"/>
                    </a:lnTo>
                    <a:lnTo>
                      <a:pt x="671" y="701"/>
                    </a:lnTo>
                    <a:lnTo>
                      <a:pt x="666" y="700"/>
                    </a:lnTo>
                    <a:lnTo>
                      <a:pt x="663" y="698"/>
                    </a:lnTo>
                    <a:lnTo>
                      <a:pt x="660" y="697"/>
                    </a:lnTo>
                    <a:lnTo>
                      <a:pt x="660" y="697"/>
                    </a:lnTo>
                    <a:lnTo>
                      <a:pt x="657" y="697"/>
                    </a:lnTo>
                    <a:lnTo>
                      <a:pt x="654" y="694"/>
                    </a:lnTo>
                    <a:lnTo>
                      <a:pt x="654" y="691"/>
                    </a:lnTo>
                    <a:lnTo>
                      <a:pt x="656" y="688"/>
                    </a:lnTo>
                    <a:lnTo>
                      <a:pt x="656" y="688"/>
                    </a:lnTo>
                    <a:lnTo>
                      <a:pt x="663" y="685"/>
                    </a:lnTo>
                    <a:lnTo>
                      <a:pt x="666" y="683"/>
                    </a:lnTo>
                    <a:lnTo>
                      <a:pt x="666" y="680"/>
                    </a:lnTo>
                    <a:lnTo>
                      <a:pt x="666" y="680"/>
                    </a:lnTo>
                    <a:lnTo>
                      <a:pt x="664" y="677"/>
                    </a:lnTo>
                    <a:lnTo>
                      <a:pt x="664" y="674"/>
                    </a:lnTo>
                    <a:lnTo>
                      <a:pt x="666" y="671"/>
                    </a:lnTo>
                    <a:lnTo>
                      <a:pt x="669" y="668"/>
                    </a:lnTo>
                    <a:lnTo>
                      <a:pt x="669" y="668"/>
                    </a:lnTo>
                    <a:lnTo>
                      <a:pt x="680" y="668"/>
                    </a:lnTo>
                    <a:lnTo>
                      <a:pt x="684" y="667"/>
                    </a:lnTo>
                    <a:lnTo>
                      <a:pt x="686" y="666"/>
                    </a:lnTo>
                    <a:lnTo>
                      <a:pt x="686" y="666"/>
                    </a:lnTo>
                    <a:lnTo>
                      <a:pt x="683" y="664"/>
                    </a:lnTo>
                    <a:lnTo>
                      <a:pt x="679" y="663"/>
                    </a:lnTo>
                    <a:lnTo>
                      <a:pt x="674" y="661"/>
                    </a:lnTo>
                    <a:lnTo>
                      <a:pt x="671" y="658"/>
                    </a:lnTo>
                    <a:lnTo>
                      <a:pt x="671" y="658"/>
                    </a:lnTo>
                    <a:lnTo>
                      <a:pt x="670" y="656"/>
                    </a:lnTo>
                    <a:lnTo>
                      <a:pt x="669" y="651"/>
                    </a:lnTo>
                    <a:lnTo>
                      <a:pt x="670" y="647"/>
                    </a:lnTo>
                    <a:lnTo>
                      <a:pt x="670" y="646"/>
                    </a:lnTo>
                    <a:lnTo>
                      <a:pt x="670" y="646"/>
                    </a:lnTo>
                    <a:lnTo>
                      <a:pt x="673" y="646"/>
                    </a:lnTo>
                    <a:lnTo>
                      <a:pt x="677" y="646"/>
                    </a:lnTo>
                    <a:lnTo>
                      <a:pt x="680" y="646"/>
                    </a:lnTo>
                    <a:lnTo>
                      <a:pt x="684" y="644"/>
                    </a:lnTo>
                    <a:lnTo>
                      <a:pt x="684" y="644"/>
                    </a:lnTo>
                    <a:lnTo>
                      <a:pt x="688" y="644"/>
                    </a:lnTo>
                    <a:lnTo>
                      <a:pt x="693" y="644"/>
                    </a:lnTo>
                    <a:lnTo>
                      <a:pt x="698" y="644"/>
                    </a:lnTo>
                    <a:lnTo>
                      <a:pt x="703" y="643"/>
                    </a:lnTo>
                    <a:lnTo>
                      <a:pt x="703" y="643"/>
                    </a:lnTo>
                    <a:lnTo>
                      <a:pt x="708" y="640"/>
                    </a:lnTo>
                    <a:lnTo>
                      <a:pt x="716" y="639"/>
                    </a:lnTo>
                    <a:lnTo>
                      <a:pt x="727" y="637"/>
                    </a:lnTo>
                    <a:lnTo>
                      <a:pt x="727" y="637"/>
                    </a:lnTo>
                    <a:lnTo>
                      <a:pt x="733" y="637"/>
                    </a:lnTo>
                    <a:lnTo>
                      <a:pt x="735" y="636"/>
                    </a:lnTo>
                    <a:lnTo>
                      <a:pt x="744" y="633"/>
                    </a:lnTo>
                    <a:lnTo>
                      <a:pt x="744" y="633"/>
                    </a:lnTo>
                    <a:lnTo>
                      <a:pt x="755" y="631"/>
                    </a:lnTo>
                    <a:lnTo>
                      <a:pt x="767" y="629"/>
                    </a:lnTo>
                    <a:lnTo>
                      <a:pt x="767" y="629"/>
                    </a:lnTo>
                    <a:lnTo>
                      <a:pt x="780" y="626"/>
                    </a:lnTo>
                    <a:lnTo>
                      <a:pt x="787" y="623"/>
                    </a:lnTo>
                    <a:lnTo>
                      <a:pt x="789" y="621"/>
                    </a:lnTo>
                    <a:lnTo>
                      <a:pt x="789" y="620"/>
                    </a:lnTo>
                    <a:lnTo>
                      <a:pt x="789" y="620"/>
                    </a:lnTo>
                    <a:lnTo>
                      <a:pt x="792" y="619"/>
                    </a:lnTo>
                    <a:lnTo>
                      <a:pt x="799" y="616"/>
                    </a:lnTo>
                    <a:lnTo>
                      <a:pt x="805" y="616"/>
                    </a:lnTo>
                    <a:lnTo>
                      <a:pt x="809" y="616"/>
                    </a:lnTo>
                    <a:lnTo>
                      <a:pt x="809" y="616"/>
                    </a:lnTo>
                    <a:lnTo>
                      <a:pt x="817" y="619"/>
                    </a:lnTo>
                    <a:lnTo>
                      <a:pt x="819" y="619"/>
                    </a:lnTo>
                    <a:lnTo>
                      <a:pt x="822" y="617"/>
                    </a:lnTo>
                    <a:lnTo>
                      <a:pt x="822" y="617"/>
                    </a:lnTo>
                    <a:lnTo>
                      <a:pt x="825" y="617"/>
                    </a:lnTo>
                    <a:lnTo>
                      <a:pt x="829" y="619"/>
                    </a:lnTo>
                    <a:lnTo>
                      <a:pt x="832" y="621"/>
                    </a:lnTo>
                    <a:lnTo>
                      <a:pt x="832" y="624"/>
                    </a:lnTo>
                    <a:lnTo>
                      <a:pt x="832" y="624"/>
                    </a:lnTo>
                    <a:lnTo>
                      <a:pt x="832" y="627"/>
                    </a:lnTo>
                    <a:lnTo>
                      <a:pt x="834" y="630"/>
                    </a:lnTo>
                    <a:lnTo>
                      <a:pt x="835" y="633"/>
                    </a:lnTo>
                    <a:lnTo>
                      <a:pt x="835" y="636"/>
                    </a:lnTo>
                    <a:lnTo>
                      <a:pt x="835" y="636"/>
                    </a:lnTo>
                    <a:lnTo>
                      <a:pt x="834" y="639"/>
                    </a:lnTo>
                    <a:lnTo>
                      <a:pt x="834" y="640"/>
                    </a:lnTo>
                    <a:lnTo>
                      <a:pt x="834" y="643"/>
                    </a:lnTo>
                    <a:lnTo>
                      <a:pt x="834" y="643"/>
                    </a:lnTo>
                    <a:lnTo>
                      <a:pt x="836" y="643"/>
                    </a:lnTo>
                    <a:lnTo>
                      <a:pt x="841" y="643"/>
                    </a:lnTo>
                    <a:lnTo>
                      <a:pt x="845" y="641"/>
                    </a:lnTo>
                    <a:lnTo>
                      <a:pt x="848" y="640"/>
                    </a:lnTo>
                    <a:lnTo>
                      <a:pt x="848" y="640"/>
                    </a:lnTo>
                    <a:lnTo>
                      <a:pt x="851" y="639"/>
                    </a:lnTo>
                    <a:lnTo>
                      <a:pt x="852" y="640"/>
                    </a:lnTo>
                    <a:lnTo>
                      <a:pt x="854" y="641"/>
                    </a:lnTo>
                    <a:lnTo>
                      <a:pt x="855" y="644"/>
                    </a:lnTo>
                    <a:lnTo>
                      <a:pt x="855" y="644"/>
                    </a:lnTo>
                    <a:lnTo>
                      <a:pt x="855" y="646"/>
                    </a:lnTo>
                    <a:lnTo>
                      <a:pt x="856" y="647"/>
                    </a:lnTo>
                    <a:lnTo>
                      <a:pt x="858" y="646"/>
                    </a:lnTo>
                    <a:lnTo>
                      <a:pt x="859" y="644"/>
                    </a:lnTo>
                    <a:lnTo>
                      <a:pt x="859" y="644"/>
                    </a:lnTo>
                    <a:lnTo>
                      <a:pt x="859" y="643"/>
                    </a:lnTo>
                    <a:lnTo>
                      <a:pt x="862" y="643"/>
                    </a:lnTo>
                    <a:lnTo>
                      <a:pt x="866" y="646"/>
                    </a:lnTo>
                    <a:lnTo>
                      <a:pt x="866" y="646"/>
                    </a:lnTo>
                    <a:lnTo>
                      <a:pt x="869" y="647"/>
                    </a:lnTo>
                    <a:lnTo>
                      <a:pt x="872" y="646"/>
                    </a:lnTo>
                    <a:lnTo>
                      <a:pt x="873" y="646"/>
                    </a:lnTo>
                    <a:lnTo>
                      <a:pt x="875" y="647"/>
                    </a:lnTo>
                    <a:lnTo>
                      <a:pt x="875" y="647"/>
                    </a:lnTo>
                    <a:lnTo>
                      <a:pt x="873" y="650"/>
                    </a:lnTo>
                    <a:lnTo>
                      <a:pt x="871" y="651"/>
                    </a:lnTo>
                    <a:lnTo>
                      <a:pt x="868" y="654"/>
                    </a:lnTo>
                    <a:lnTo>
                      <a:pt x="868" y="656"/>
                    </a:lnTo>
                    <a:lnTo>
                      <a:pt x="869" y="657"/>
                    </a:lnTo>
                    <a:lnTo>
                      <a:pt x="869" y="657"/>
                    </a:lnTo>
                    <a:lnTo>
                      <a:pt x="871" y="658"/>
                    </a:lnTo>
                    <a:lnTo>
                      <a:pt x="872" y="658"/>
                    </a:lnTo>
                    <a:lnTo>
                      <a:pt x="875" y="657"/>
                    </a:lnTo>
                    <a:lnTo>
                      <a:pt x="878" y="654"/>
                    </a:lnTo>
                    <a:lnTo>
                      <a:pt x="882" y="654"/>
                    </a:lnTo>
                    <a:lnTo>
                      <a:pt x="882" y="654"/>
                    </a:lnTo>
                    <a:lnTo>
                      <a:pt x="886" y="654"/>
                    </a:lnTo>
                    <a:lnTo>
                      <a:pt x="890" y="651"/>
                    </a:lnTo>
                    <a:lnTo>
                      <a:pt x="895" y="648"/>
                    </a:lnTo>
                    <a:lnTo>
                      <a:pt x="899" y="647"/>
                    </a:lnTo>
                    <a:lnTo>
                      <a:pt x="899" y="647"/>
                    </a:lnTo>
                    <a:lnTo>
                      <a:pt x="903" y="646"/>
                    </a:lnTo>
                    <a:lnTo>
                      <a:pt x="906" y="644"/>
                    </a:lnTo>
                    <a:lnTo>
                      <a:pt x="913" y="639"/>
                    </a:lnTo>
                    <a:lnTo>
                      <a:pt x="913" y="639"/>
                    </a:lnTo>
                    <a:lnTo>
                      <a:pt x="918" y="639"/>
                    </a:lnTo>
                    <a:lnTo>
                      <a:pt x="922" y="637"/>
                    </a:lnTo>
                    <a:lnTo>
                      <a:pt x="925" y="639"/>
                    </a:lnTo>
                    <a:lnTo>
                      <a:pt x="925" y="639"/>
                    </a:lnTo>
                    <a:lnTo>
                      <a:pt x="925" y="640"/>
                    </a:lnTo>
                    <a:lnTo>
                      <a:pt x="925" y="640"/>
                    </a:lnTo>
                    <a:lnTo>
                      <a:pt x="922" y="643"/>
                    </a:lnTo>
                    <a:lnTo>
                      <a:pt x="922" y="646"/>
                    </a:lnTo>
                    <a:lnTo>
                      <a:pt x="923" y="648"/>
                    </a:lnTo>
                    <a:lnTo>
                      <a:pt x="929" y="653"/>
                    </a:lnTo>
                    <a:lnTo>
                      <a:pt x="929" y="653"/>
                    </a:lnTo>
                    <a:lnTo>
                      <a:pt x="933" y="654"/>
                    </a:lnTo>
                    <a:lnTo>
                      <a:pt x="937" y="658"/>
                    </a:lnTo>
                    <a:lnTo>
                      <a:pt x="945" y="667"/>
                    </a:lnTo>
                    <a:lnTo>
                      <a:pt x="959" y="687"/>
                    </a:lnTo>
                    <a:lnTo>
                      <a:pt x="959" y="687"/>
                    </a:lnTo>
                    <a:lnTo>
                      <a:pt x="963" y="695"/>
                    </a:lnTo>
                    <a:lnTo>
                      <a:pt x="967" y="705"/>
                    </a:lnTo>
                    <a:lnTo>
                      <a:pt x="972" y="712"/>
                    </a:lnTo>
                    <a:lnTo>
                      <a:pt x="973" y="715"/>
                    </a:lnTo>
                    <a:lnTo>
                      <a:pt x="974" y="715"/>
                    </a:lnTo>
                    <a:lnTo>
                      <a:pt x="974" y="715"/>
                    </a:lnTo>
                    <a:lnTo>
                      <a:pt x="977" y="714"/>
                    </a:lnTo>
                    <a:lnTo>
                      <a:pt x="979" y="711"/>
                    </a:lnTo>
                    <a:lnTo>
                      <a:pt x="982" y="708"/>
                    </a:lnTo>
                    <a:lnTo>
                      <a:pt x="984" y="705"/>
                    </a:lnTo>
                    <a:lnTo>
                      <a:pt x="984" y="705"/>
                    </a:lnTo>
                    <a:lnTo>
                      <a:pt x="987" y="707"/>
                    </a:lnTo>
                    <a:lnTo>
                      <a:pt x="990" y="710"/>
                    </a:lnTo>
                    <a:lnTo>
                      <a:pt x="993" y="712"/>
                    </a:lnTo>
                    <a:lnTo>
                      <a:pt x="997" y="714"/>
                    </a:lnTo>
                    <a:lnTo>
                      <a:pt x="997" y="714"/>
                    </a:lnTo>
                    <a:lnTo>
                      <a:pt x="1004" y="717"/>
                    </a:lnTo>
                    <a:lnTo>
                      <a:pt x="1009" y="717"/>
                    </a:lnTo>
                    <a:lnTo>
                      <a:pt x="1013" y="717"/>
                    </a:lnTo>
                    <a:lnTo>
                      <a:pt x="1013" y="717"/>
                    </a:lnTo>
                    <a:lnTo>
                      <a:pt x="1020" y="714"/>
                    </a:lnTo>
                    <a:lnTo>
                      <a:pt x="1026" y="712"/>
                    </a:lnTo>
                    <a:lnTo>
                      <a:pt x="1028" y="712"/>
                    </a:lnTo>
                    <a:lnTo>
                      <a:pt x="1028" y="712"/>
                    </a:lnTo>
                    <a:lnTo>
                      <a:pt x="1034" y="715"/>
                    </a:lnTo>
                    <a:lnTo>
                      <a:pt x="1036" y="717"/>
                    </a:lnTo>
                    <a:lnTo>
                      <a:pt x="1038" y="721"/>
                    </a:lnTo>
                    <a:lnTo>
                      <a:pt x="1038" y="721"/>
                    </a:lnTo>
                    <a:lnTo>
                      <a:pt x="1041" y="725"/>
                    </a:lnTo>
                    <a:lnTo>
                      <a:pt x="1044" y="728"/>
                    </a:lnTo>
                    <a:lnTo>
                      <a:pt x="1046" y="728"/>
                    </a:lnTo>
                    <a:lnTo>
                      <a:pt x="1048" y="730"/>
                    </a:lnTo>
                    <a:lnTo>
                      <a:pt x="1048" y="730"/>
                    </a:lnTo>
                    <a:lnTo>
                      <a:pt x="1050" y="730"/>
                    </a:lnTo>
                    <a:lnTo>
                      <a:pt x="1051" y="731"/>
                    </a:lnTo>
                    <a:lnTo>
                      <a:pt x="1053" y="735"/>
                    </a:lnTo>
                    <a:lnTo>
                      <a:pt x="1053" y="735"/>
                    </a:lnTo>
                    <a:lnTo>
                      <a:pt x="1053" y="737"/>
                    </a:lnTo>
                    <a:lnTo>
                      <a:pt x="1056" y="740"/>
                    </a:lnTo>
                    <a:lnTo>
                      <a:pt x="1057" y="741"/>
                    </a:lnTo>
                    <a:lnTo>
                      <a:pt x="1060" y="742"/>
                    </a:lnTo>
                    <a:lnTo>
                      <a:pt x="1060" y="742"/>
                    </a:lnTo>
                    <a:lnTo>
                      <a:pt x="1067" y="741"/>
                    </a:lnTo>
                    <a:lnTo>
                      <a:pt x="1073" y="740"/>
                    </a:lnTo>
                    <a:lnTo>
                      <a:pt x="1073" y="740"/>
                    </a:lnTo>
                    <a:lnTo>
                      <a:pt x="1077" y="738"/>
                    </a:lnTo>
                    <a:lnTo>
                      <a:pt x="1078" y="738"/>
                    </a:lnTo>
                    <a:lnTo>
                      <a:pt x="1078" y="740"/>
                    </a:lnTo>
                    <a:lnTo>
                      <a:pt x="1078" y="740"/>
                    </a:lnTo>
                    <a:lnTo>
                      <a:pt x="1081" y="745"/>
                    </a:lnTo>
                    <a:lnTo>
                      <a:pt x="1084" y="748"/>
                    </a:lnTo>
                    <a:lnTo>
                      <a:pt x="1087" y="748"/>
                    </a:lnTo>
                    <a:lnTo>
                      <a:pt x="1087" y="748"/>
                    </a:lnTo>
                    <a:lnTo>
                      <a:pt x="1091" y="749"/>
                    </a:lnTo>
                    <a:lnTo>
                      <a:pt x="1094" y="749"/>
                    </a:lnTo>
                    <a:lnTo>
                      <a:pt x="1095" y="748"/>
                    </a:lnTo>
                    <a:lnTo>
                      <a:pt x="1095" y="748"/>
                    </a:lnTo>
                    <a:lnTo>
                      <a:pt x="1097" y="747"/>
                    </a:lnTo>
                    <a:lnTo>
                      <a:pt x="1100" y="745"/>
                    </a:lnTo>
                    <a:lnTo>
                      <a:pt x="1107" y="744"/>
                    </a:lnTo>
                    <a:lnTo>
                      <a:pt x="1107" y="744"/>
                    </a:lnTo>
                    <a:lnTo>
                      <a:pt x="1114" y="742"/>
                    </a:lnTo>
                    <a:lnTo>
                      <a:pt x="1118" y="741"/>
                    </a:lnTo>
                    <a:lnTo>
                      <a:pt x="1121" y="738"/>
                    </a:lnTo>
                    <a:lnTo>
                      <a:pt x="1121" y="738"/>
                    </a:lnTo>
                    <a:lnTo>
                      <a:pt x="1124" y="735"/>
                    </a:lnTo>
                    <a:lnTo>
                      <a:pt x="1127" y="734"/>
                    </a:lnTo>
                    <a:lnTo>
                      <a:pt x="1131" y="732"/>
                    </a:lnTo>
                    <a:lnTo>
                      <a:pt x="1134" y="731"/>
                    </a:lnTo>
                    <a:lnTo>
                      <a:pt x="1134" y="731"/>
                    </a:lnTo>
                    <a:lnTo>
                      <a:pt x="1138" y="727"/>
                    </a:lnTo>
                    <a:lnTo>
                      <a:pt x="1142" y="725"/>
                    </a:lnTo>
                    <a:lnTo>
                      <a:pt x="1144" y="724"/>
                    </a:lnTo>
                    <a:lnTo>
                      <a:pt x="1144" y="724"/>
                    </a:lnTo>
                    <a:lnTo>
                      <a:pt x="1145" y="721"/>
                    </a:lnTo>
                    <a:lnTo>
                      <a:pt x="1149" y="721"/>
                    </a:lnTo>
                    <a:lnTo>
                      <a:pt x="1152" y="720"/>
                    </a:lnTo>
                    <a:lnTo>
                      <a:pt x="1155" y="718"/>
                    </a:lnTo>
                    <a:lnTo>
                      <a:pt x="1155" y="718"/>
                    </a:lnTo>
                    <a:lnTo>
                      <a:pt x="1157" y="717"/>
                    </a:lnTo>
                    <a:lnTo>
                      <a:pt x="1159" y="717"/>
                    </a:lnTo>
                    <a:lnTo>
                      <a:pt x="1166" y="717"/>
                    </a:lnTo>
                    <a:lnTo>
                      <a:pt x="1166" y="717"/>
                    </a:lnTo>
                    <a:lnTo>
                      <a:pt x="1178" y="720"/>
                    </a:lnTo>
                    <a:lnTo>
                      <a:pt x="1188" y="721"/>
                    </a:lnTo>
                    <a:lnTo>
                      <a:pt x="1188" y="721"/>
                    </a:lnTo>
                    <a:lnTo>
                      <a:pt x="1189" y="721"/>
                    </a:lnTo>
                    <a:lnTo>
                      <a:pt x="1191" y="725"/>
                    </a:lnTo>
                    <a:lnTo>
                      <a:pt x="1192" y="728"/>
                    </a:lnTo>
                    <a:lnTo>
                      <a:pt x="1194" y="730"/>
                    </a:lnTo>
                    <a:lnTo>
                      <a:pt x="1194" y="730"/>
                    </a:lnTo>
                    <a:lnTo>
                      <a:pt x="1201" y="732"/>
                    </a:lnTo>
                    <a:lnTo>
                      <a:pt x="1203" y="735"/>
                    </a:lnTo>
                    <a:lnTo>
                      <a:pt x="1206" y="735"/>
                    </a:lnTo>
                    <a:lnTo>
                      <a:pt x="1206" y="735"/>
                    </a:lnTo>
                    <a:lnTo>
                      <a:pt x="1212" y="732"/>
                    </a:lnTo>
                    <a:lnTo>
                      <a:pt x="1216" y="732"/>
                    </a:lnTo>
                    <a:lnTo>
                      <a:pt x="1219" y="734"/>
                    </a:lnTo>
                    <a:lnTo>
                      <a:pt x="1219" y="734"/>
                    </a:lnTo>
                    <a:lnTo>
                      <a:pt x="1226" y="738"/>
                    </a:lnTo>
                    <a:lnTo>
                      <a:pt x="1229" y="738"/>
                    </a:lnTo>
                    <a:lnTo>
                      <a:pt x="1230" y="737"/>
                    </a:lnTo>
                    <a:lnTo>
                      <a:pt x="1230" y="737"/>
                    </a:lnTo>
                    <a:lnTo>
                      <a:pt x="1233" y="735"/>
                    </a:lnTo>
                    <a:lnTo>
                      <a:pt x="1238" y="734"/>
                    </a:lnTo>
                    <a:lnTo>
                      <a:pt x="1242" y="732"/>
                    </a:lnTo>
                    <a:lnTo>
                      <a:pt x="1245" y="731"/>
                    </a:lnTo>
                    <a:lnTo>
                      <a:pt x="1245" y="731"/>
                    </a:lnTo>
                    <a:lnTo>
                      <a:pt x="1246" y="725"/>
                    </a:lnTo>
                    <a:lnTo>
                      <a:pt x="1246" y="722"/>
                    </a:lnTo>
                    <a:lnTo>
                      <a:pt x="1245" y="721"/>
                    </a:lnTo>
                    <a:lnTo>
                      <a:pt x="1245" y="721"/>
                    </a:lnTo>
                    <a:lnTo>
                      <a:pt x="1240" y="715"/>
                    </a:lnTo>
                    <a:lnTo>
                      <a:pt x="1239" y="708"/>
                    </a:lnTo>
                    <a:lnTo>
                      <a:pt x="1239" y="708"/>
                    </a:lnTo>
                    <a:lnTo>
                      <a:pt x="1239" y="705"/>
                    </a:lnTo>
                    <a:lnTo>
                      <a:pt x="1242" y="704"/>
                    </a:lnTo>
                    <a:lnTo>
                      <a:pt x="1243" y="701"/>
                    </a:lnTo>
                    <a:lnTo>
                      <a:pt x="1246" y="700"/>
                    </a:lnTo>
                    <a:lnTo>
                      <a:pt x="1246" y="700"/>
                    </a:lnTo>
                    <a:lnTo>
                      <a:pt x="1248" y="697"/>
                    </a:lnTo>
                    <a:lnTo>
                      <a:pt x="1249" y="697"/>
                    </a:lnTo>
                    <a:lnTo>
                      <a:pt x="1255" y="694"/>
                    </a:lnTo>
                    <a:lnTo>
                      <a:pt x="1255" y="694"/>
                    </a:lnTo>
                    <a:lnTo>
                      <a:pt x="1256" y="690"/>
                    </a:lnTo>
                    <a:lnTo>
                      <a:pt x="1258" y="688"/>
                    </a:lnTo>
                    <a:lnTo>
                      <a:pt x="1260" y="688"/>
                    </a:lnTo>
                    <a:lnTo>
                      <a:pt x="1260" y="688"/>
                    </a:lnTo>
                    <a:lnTo>
                      <a:pt x="1266" y="691"/>
                    </a:lnTo>
                    <a:lnTo>
                      <a:pt x="1272" y="694"/>
                    </a:lnTo>
                    <a:lnTo>
                      <a:pt x="1272" y="694"/>
                    </a:lnTo>
                    <a:lnTo>
                      <a:pt x="1276" y="695"/>
                    </a:lnTo>
                    <a:lnTo>
                      <a:pt x="1282" y="695"/>
                    </a:lnTo>
                    <a:lnTo>
                      <a:pt x="1282" y="695"/>
                    </a:lnTo>
                    <a:lnTo>
                      <a:pt x="1287" y="697"/>
                    </a:lnTo>
                    <a:lnTo>
                      <a:pt x="1293" y="701"/>
                    </a:lnTo>
                    <a:lnTo>
                      <a:pt x="1293" y="701"/>
                    </a:lnTo>
                    <a:lnTo>
                      <a:pt x="1302" y="703"/>
                    </a:lnTo>
                    <a:lnTo>
                      <a:pt x="1306" y="704"/>
                    </a:lnTo>
                    <a:lnTo>
                      <a:pt x="1309" y="705"/>
                    </a:lnTo>
                    <a:lnTo>
                      <a:pt x="1309" y="705"/>
                    </a:lnTo>
                    <a:lnTo>
                      <a:pt x="1310" y="708"/>
                    </a:lnTo>
                    <a:lnTo>
                      <a:pt x="1310" y="712"/>
                    </a:lnTo>
                    <a:lnTo>
                      <a:pt x="1310" y="717"/>
                    </a:lnTo>
                    <a:lnTo>
                      <a:pt x="1312" y="720"/>
                    </a:lnTo>
                    <a:lnTo>
                      <a:pt x="1312" y="720"/>
                    </a:lnTo>
                    <a:lnTo>
                      <a:pt x="1316" y="724"/>
                    </a:lnTo>
                    <a:lnTo>
                      <a:pt x="1319" y="727"/>
                    </a:lnTo>
                    <a:lnTo>
                      <a:pt x="1322" y="727"/>
                    </a:lnTo>
                    <a:lnTo>
                      <a:pt x="1322" y="727"/>
                    </a:lnTo>
                    <a:lnTo>
                      <a:pt x="1323" y="727"/>
                    </a:lnTo>
                    <a:lnTo>
                      <a:pt x="1327" y="728"/>
                    </a:lnTo>
                    <a:lnTo>
                      <a:pt x="1331" y="730"/>
                    </a:lnTo>
                    <a:lnTo>
                      <a:pt x="1336" y="731"/>
                    </a:lnTo>
                    <a:lnTo>
                      <a:pt x="1336" y="731"/>
                    </a:lnTo>
                    <a:lnTo>
                      <a:pt x="1341" y="728"/>
                    </a:lnTo>
                    <a:lnTo>
                      <a:pt x="1344" y="725"/>
                    </a:lnTo>
                    <a:lnTo>
                      <a:pt x="1347" y="725"/>
                    </a:lnTo>
                    <a:lnTo>
                      <a:pt x="1347" y="725"/>
                    </a:lnTo>
                    <a:lnTo>
                      <a:pt x="1354" y="724"/>
                    </a:lnTo>
                    <a:lnTo>
                      <a:pt x="1361" y="724"/>
                    </a:lnTo>
                    <a:lnTo>
                      <a:pt x="1361" y="724"/>
                    </a:lnTo>
                    <a:lnTo>
                      <a:pt x="1368" y="725"/>
                    </a:lnTo>
                    <a:lnTo>
                      <a:pt x="1373" y="727"/>
                    </a:lnTo>
                    <a:lnTo>
                      <a:pt x="1376" y="727"/>
                    </a:lnTo>
                    <a:lnTo>
                      <a:pt x="1376" y="727"/>
                    </a:lnTo>
                    <a:lnTo>
                      <a:pt x="1383" y="727"/>
                    </a:lnTo>
                    <a:lnTo>
                      <a:pt x="1386" y="728"/>
                    </a:lnTo>
                    <a:lnTo>
                      <a:pt x="1388" y="730"/>
                    </a:lnTo>
                    <a:lnTo>
                      <a:pt x="1388" y="730"/>
                    </a:lnTo>
                    <a:lnTo>
                      <a:pt x="1391" y="731"/>
                    </a:lnTo>
                    <a:lnTo>
                      <a:pt x="1396" y="732"/>
                    </a:lnTo>
                    <a:lnTo>
                      <a:pt x="1400" y="734"/>
                    </a:lnTo>
                    <a:lnTo>
                      <a:pt x="1401" y="735"/>
                    </a:lnTo>
                    <a:lnTo>
                      <a:pt x="1401" y="737"/>
                    </a:lnTo>
                    <a:lnTo>
                      <a:pt x="1401" y="737"/>
                    </a:lnTo>
                    <a:lnTo>
                      <a:pt x="1403" y="738"/>
                    </a:lnTo>
                    <a:lnTo>
                      <a:pt x="1405" y="741"/>
                    </a:lnTo>
                    <a:lnTo>
                      <a:pt x="1408" y="742"/>
                    </a:lnTo>
                    <a:lnTo>
                      <a:pt x="1410" y="745"/>
                    </a:lnTo>
                    <a:lnTo>
                      <a:pt x="1410" y="745"/>
                    </a:lnTo>
                    <a:lnTo>
                      <a:pt x="1411" y="747"/>
                    </a:lnTo>
                    <a:lnTo>
                      <a:pt x="1414" y="747"/>
                    </a:lnTo>
                    <a:lnTo>
                      <a:pt x="1420" y="748"/>
                    </a:lnTo>
                    <a:lnTo>
                      <a:pt x="1427" y="748"/>
                    </a:lnTo>
                    <a:lnTo>
                      <a:pt x="1431" y="749"/>
                    </a:lnTo>
                    <a:lnTo>
                      <a:pt x="1431" y="749"/>
                    </a:lnTo>
                    <a:lnTo>
                      <a:pt x="1435" y="749"/>
                    </a:lnTo>
                    <a:lnTo>
                      <a:pt x="1442" y="751"/>
                    </a:lnTo>
                    <a:lnTo>
                      <a:pt x="1448" y="749"/>
                    </a:lnTo>
                    <a:lnTo>
                      <a:pt x="1452" y="749"/>
                    </a:lnTo>
                    <a:lnTo>
                      <a:pt x="1452" y="749"/>
                    </a:lnTo>
                    <a:lnTo>
                      <a:pt x="1455" y="748"/>
                    </a:lnTo>
                    <a:lnTo>
                      <a:pt x="1461" y="747"/>
                    </a:lnTo>
                    <a:lnTo>
                      <a:pt x="1468" y="745"/>
                    </a:lnTo>
                    <a:lnTo>
                      <a:pt x="1472" y="744"/>
                    </a:lnTo>
                    <a:lnTo>
                      <a:pt x="1472" y="744"/>
                    </a:lnTo>
                    <a:lnTo>
                      <a:pt x="1477" y="742"/>
                    </a:lnTo>
                    <a:lnTo>
                      <a:pt x="1479" y="742"/>
                    </a:lnTo>
                    <a:lnTo>
                      <a:pt x="1484" y="741"/>
                    </a:lnTo>
                    <a:lnTo>
                      <a:pt x="1485" y="740"/>
                    </a:lnTo>
                    <a:lnTo>
                      <a:pt x="1485" y="740"/>
                    </a:lnTo>
                    <a:lnTo>
                      <a:pt x="1487" y="737"/>
                    </a:lnTo>
                    <a:lnTo>
                      <a:pt x="1491" y="734"/>
                    </a:lnTo>
                    <a:lnTo>
                      <a:pt x="1498" y="731"/>
                    </a:lnTo>
                    <a:lnTo>
                      <a:pt x="1498" y="731"/>
                    </a:lnTo>
                    <a:lnTo>
                      <a:pt x="1502" y="730"/>
                    </a:lnTo>
                    <a:lnTo>
                      <a:pt x="1509" y="728"/>
                    </a:lnTo>
                    <a:lnTo>
                      <a:pt x="1515" y="730"/>
                    </a:lnTo>
                    <a:lnTo>
                      <a:pt x="1518" y="731"/>
                    </a:lnTo>
                    <a:lnTo>
                      <a:pt x="1518" y="731"/>
                    </a:lnTo>
                    <a:lnTo>
                      <a:pt x="1521" y="734"/>
                    </a:lnTo>
                    <a:lnTo>
                      <a:pt x="1524" y="735"/>
                    </a:lnTo>
                    <a:lnTo>
                      <a:pt x="1528" y="735"/>
                    </a:lnTo>
                    <a:lnTo>
                      <a:pt x="1532" y="734"/>
                    </a:lnTo>
                    <a:lnTo>
                      <a:pt x="1532" y="734"/>
                    </a:lnTo>
                    <a:lnTo>
                      <a:pt x="1535" y="734"/>
                    </a:lnTo>
                    <a:lnTo>
                      <a:pt x="1541" y="734"/>
                    </a:lnTo>
                    <a:lnTo>
                      <a:pt x="1545" y="735"/>
                    </a:lnTo>
                    <a:lnTo>
                      <a:pt x="1548" y="738"/>
                    </a:lnTo>
                    <a:lnTo>
                      <a:pt x="1548" y="738"/>
                    </a:lnTo>
                    <a:lnTo>
                      <a:pt x="1549" y="740"/>
                    </a:lnTo>
                    <a:lnTo>
                      <a:pt x="1555" y="742"/>
                    </a:lnTo>
                    <a:lnTo>
                      <a:pt x="1563" y="742"/>
                    </a:lnTo>
                    <a:lnTo>
                      <a:pt x="1563" y="742"/>
                    </a:lnTo>
                    <a:lnTo>
                      <a:pt x="1570" y="738"/>
                    </a:lnTo>
                    <a:lnTo>
                      <a:pt x="1578" y="734"/>
                    </a:lnTo>
                    <a:lnTo>
                      <a:pt x="1578" y="734"/>
                    </a:lnTo>
                    <a:lnTo>
                      <a:pt x="1583" y="731"/>
                    </a:lnTo>
                    <a:lnTo>
                      <a:pt x="1585" y="730"/>
                    </a:lnTo>
                    <a:lnTo>
                      <a:pt x="1585" y="727"/>
                    </a:lnTo>
                    <a:lnTo>
                      <a:pt x="1585" y="727"/>
                    </a:lnTo>
                    <a:lnTo>
                      <a:pt x="1586" y="724"/>
                    </a:lnTo>
                    <a:lnTo>
                      <a:pt x="1588" y="720"/>
                    </a:lnTo>
                    <a:lnTo>
                      <a:pt x="1593" y="711"/>
                    </a:lnTo>
                    <a:lnTo>
                      <a:pt x="1593" y="711"/>
                    </a:lnTo>
                    <a:lnTo>
                      <a:pt x="1598" y="701"/>
                    </a:lnTo>
                    <a:lnTo>
                      <a:pt x="1600" y="697"/>
                    </a:lnTo>
                    <a:lnTo>
                      <a:pt x="1603" y="695"/>
                    </a:lnTo>
                    <a:lnTo>
                      <a:pt x="1603" y="695"/>
                    </a:lnTo>
                    <a:lnTo>
                      <a:pt x="1607" y="693"/>
                    </a:lnTo>
                    <a:lnTo>
                      <a:pt x="1609" y="690"/>
                    </a:lnTo>
                    <a:lnTo>
                      <a:pt x="1610" y="687"/>
                    </a:lnTo>
                    <a:lnTo>
                      <a:pt x="1610" y="687"/>
                    </a:lnTo>
                    <a:lnTo>
                      <a:pt x="1607" y="680"/>
                    </a:lnTo>
                    <a:lnTo>
                      <a:pt x="1606" y="677"/>
                    </a:lnTo>
                    <a:lnTo>
                      <a:pt x="1605" y="675"/>
                    </a:lnTo>
                    <a:lnTo>
                      <a:pt x="1605" y="675"/>
                    </a:lnTo>
                    <a:lnTo>
                      <a:pt x="1603" y="675"/>
                    </a:lnTo>
                    <a:lnTo>
                      <a:pt x="1600" y="675"/>
                    </a:lnTo>
                    <a:lnTo>
                      <a:pt x="1600" y="673"/>
                    </a:lnTo>
                    <a:lnTo>
                      <a:pt x="1603" y="667"/>
                    </a:lnTo>
                    <a:lnTo>
                      <a:pt x="1603" y="667"/>
                    </a:lnTo>
                    <a:lnTo>
                      <a:pt x="1606" y="664"/>
                    </a:lnTo>
                    <a:lnTo>
                      <a:pt x="1609" y="663"/>
                    </a:lnTo>
                    <a:lnTo>
                      <a:pt x="1616" y="661"/>
                    </a:lnTo>
                    <a:lnTo>
                      <a:pt x="1625" y="661"/>
                    </a:lnTo>
                    <a:lnTo>
                      <a:pt x="1625" y="661"/>
                    </a:lnTo>
                    <a:lnTo>
                      <a:pt x="1635" y="658"/>
                    </a:lnTo>
                    <a:lnTo>
                      <a:pt x="1642" y="658"/>
                    </a:lnTo>
                    <a:lnTo>
                      <a:pt x="1647" y="658"/>
                    </a:lnTo>
                    <a:lnTo>
                      <a:pt x="1647" y="658"/>
                    </a:lnTo>
                    <a:lnTo>
                      <a:pt x="1652" y="660"/>
                    </a:lnTo>
                    <a:lnTo>
                      <a:pt x="1656" y="660"/>
                    </a:lnTo>
                    <a:lnTo>
                      <a:pt x="1660" y="660"/>
                    </a:lnTo>
                    <a:lnTo>
                      <a:pt x="1666" y="661"/>
                    </a:lnTo>
                    <a:lnTo>
                      <a:pt x="1666" y="661"/>
                    </a:lnTo>
                    <a:lnTo>
                      <a:pt x="1671" y="664"/>
                    </a:lnTo>
                    <a:lnTo>
                      <a:pt x="1677" y="664"/>
                    </a:lnTo>
                    <a:lnTo>
                      <a:pt x="1681" y="666"/>
                    </a:lnTo>
                    <a:lnTo>
                      <a:pt x="1686" y="667"/>
                    </a:lnTo>
                    <a:lnTo>
                      <a:pt x="1686" y="667"/>
                    </a:lnTo>
                    <a:lnTo>
                      <a:pt x="1689" y="670"/>
                    </a:lnTo>
                    <a:lnTo>
                      <a:pt x="1691" y="673"/>
                    </a:lnTo>
                    <a:lnTo>
                      <a:pt x="1694" y="675"/>
                    </a:lnTo>
                    <a:lnTo>
                      <a:pt x="1696" y="677"/>
                    </a:lnTo>
                    <a:lnTo>
                      <a:pt x="1696" y="680"/>
                    </a:lnTo>
                    <a:lnTo>
                      <a:pt x="1696" y="680"/>
                    </a:lnTo>
                    <a:lnTo>
                      <a:pt x="1696" y="683"/>
                    </a:lnTo>
                    <a:lnTo>
                      <a:pt x="1699" y="684"/>
                    </a:lnTo>
                    <a:lnTo>
                      <a:pt x="1701" y="687"/>
                    </a:lnTo>
                    <a:lnTo>
                      <a:pt x="1703" y="694"/>
                    </a:lnTo>
                    <a:lnTo>
                      <a:pt x="1703" y="694"/>
                    </a:lnTo>
                    <a:lnTo>
                      <a:pt x="1706" y="701"/>
                    </a:lnTo>
                    <a:lnTo>
                      <a:pt x="1708" y="705"/>
                    </a:lnTo>
                    <a:lnTo>
                      <a:pt x="1711" y="710"/>
                    </a:lnTo>
                    <a:lnTo>
                      <a:pt x="1713" y="712"/>
                    </a:lnTo>
                    <a:lnTo>
                      <a:pt x="1713" y="712"/>
                    </a:lnTo>
                    <a:lnTo>
                      <a:pt x="1717" y="724"/>
                    </a:lnTo>
                    <a:lnTo>
                      <a:pt x="1720" y="728"/>
                    </a:lnTo>
                    <a:lnTo>
                      <a:pt x="1721" y="732"/>
                    </a:lnTo>
                    <a:lnTo>
                      <a:pt x="1721" y="732"/>
                    </a:lnTo>
                    <a:lnTo>
                      <a:pt x="1720" y="735"/>
                    </a:lnTo>
                    <a:lnTo>
                      <a:pt x="1720" y="738"/>
                    </a:lnTo>
                    <a:lnTo>
                      <a:pt x="1723" y="740"/>
                    </a:lnTo>
                    <a:lnTo>
                      <a:pt x="1727" y="741"/>
                    </a:lnTo>
                    <a:lnTo>
                      <a:pt x="1727" y="741"/>
                    </a:lnTo>
                    <a:lnTo>
                      <a:pt x="1733" y="742"/>
                    </a:lnTo>
                    <a:lnTo>
                      <a:pt x="1737" y="745"/>
                    </a:lnTo>
                    <a:lnTo>
                      <a:pt x="1740" y="747"/>
                    </a:lnTo>
                    <a:lnTo>
                      <a:pt x="1743" y="747"/>
                    </a:lnTo>
                    <a:lnTo>
                      <a:pt x="1743" y="747"/>
                    </a:lnTo>
                    <a:lnTo>
                      <a:pt x="1745" y="747"/>
                    </a:lnTo>
                    <a:lnTo>
                      <a:pt x="1750" y="748"/>
                    </a:lnTo>
                    <a:lnTo>
                      <a:pt x="1754" y="751"/>
                    </a:lnTo>
                    <a:lnTo>
                      <a:pt x="1758" y="754"/>
                    </a:lnTo>
                    <a:lnTo>
                      <a:pt x="1758" y="754"/>
                    </a:lnTo>
                    <a:lnTo>
                      <a:pt x="1763" y="757"/>
                    </a:lnTo>
                    <a:lnTo>
                      <a:pt x="1767" y="758"/>
                    </a:lnTo>
                    <a:lnTo>
                      <a:pt x="1770" y="759"/>
                    </a:lnTo>
                    <a:lnTo>
                      <a:pt x="1770" y="762"/>
                    </a:lnTo>
                    <a:lnTo>
                      <a:pt x="1770" y="762"/>
                    </a:lnTo>
                    <a:lnTo>
                      <a:pt x="1770" y="765"/>
                    </a:lnTo>
                    <a:lnTo>
                      <a:pt x="1771" y="769"/>
                    </a:lnTo>
                    <a:lnTo>
                      <a:pt x="1772" y="772"/>
                    </a:lnTo>
                    <a:lnTo>
                      <a:pt x="1774" y="775"/>
                    </a:lnTo>
                    <a:lnTo>
                      <a:pt x="1774" y="775"/>
                    </a:lnTo>
                    <a:lnTo>
                      <a:pt x="1774" y="778"/>
                    </a:lnTo>
                    <a:lnTo>
                      <a:pt x="1778" y="781"/>
                    </a:lnTo>
                    <a:lnTo>
                      <a:pt x="1784" y="782"/>
                    </a:lnTo>
                    <a:lnTo>
                      <a:pt x="1790" y="782"/>
                    </a:lnTo>
                    <a:lnTo>
                      <a:pt x="1790" y="782"/>
                    </a:lnTo>
                    <a:lnTo>
                      <a:pt x="1798" y="782"/>
                    </a:lnTo>
                    <a:lnTo>
                      <a:pt x="1801" y="781"/>
                    </a:lnTo>
                    <a:lnTo>
                      <a:pt x="1804" y="778"/>
                    </a:lnTo>
                    <a:lnTo>
                      <a:pt x="1804" y="778"/>
                    </a:lnTo>
                    <a:lnTo>
                      <a:pt x="1807" y="775"/>
                    </a:lnTo>
                    <a:lnTo>
                      <a:pt x="1811" y="774"/>
                    </a:lnTo>
                    <a:lnTo>
                      <a:pt x="1815" y="774"/>
                    </a:lnTo>
                    <a:lnTo>
                      <a:pt x="1819" y="772"/>
                    </a:lnTo>
                    <a:lnTo>
                      <a:pt x="1819" y="772"/>
                    </a:lnTo>
                    <a:lnTo>
                      <a:pt x="1822" y="771"/>
                    </a:lnTo>
                    <a:lnTo>
                      <a:pt x="1827" y="771"/>
                    </a:lnTo>
                    <a:lnTo>
                      <a:pt x="1831" y="771"/>
                    </a:lnTo>
                    <a:lnTo>
                      <a:pt x="1831" y="774"/>
                    </a:lnTo>
                    <a:lnTo>
                      <a:pt x="1832" y="776"/>
                    </a:lnTo>
                    <a:lnTo>
                      <a:pt x="1832" y="776"/>
                    </a:lnTo>
                    <a:lnTo>
                      <a:pt x="1832" y="781"/>
                    </a:lnTo>
                    <a:lnTo>
                      <a:pt x="1834" y="785"/>
                    </a:lnTo>
                    <a:lnTo>
                      <a:pt x="1834" y="786"/>
                    </a:lnTo>
                    <a:lnTo>
                      <a:pt x="1832" y="789"/>
                    </a:lnTo>
                    <a:lnTo>
                      <a:pt x="1832" y="789"/>
                    </a:lnTo>
                    <a:lnTo>
                      <a:pt x="1829" y="792"/>
                    </a:lnTo>
                    <a:lnTo>
                      <a:pt x="1827" y="798"/>
                    </a:lnTo>
                    <a:lnTo>
                      <a:pt x="1824" y="809"/>
                    </a:lnTo>
                    <a:lnTo>
                      <a:pt x="1824" y="809"/>
                    </a:lnTo>
                    <a:lnTo>
                      <a:pt x="1821" y="813"/>
                    </a:lnTo>
                    <a:lnTo>
                      <a:pt x="1818" y="815"/>
                    </a:lnTo>
                    <a:lnTo>
                      <a:pt x="1815" y="818"/>
                    </a:lnTo>
                    <a:lnTo>
                      <a:pt x="1814" y="822"/>
                    </a:lnTo>
                    <a:lnTo>
                      <a:pt x="1814" y="822"/>
                    </a:lnTo>
                    <a:lnTo>
                      <a:pt x="1812" y="825"/>
                    </a:lnTo>
                    <a:lnTo>
                      <a:pt x="1809" y="828"/>
                    </a:lnTo>
                    <a:lnTo>
                      <a:pt x="1808" y="829"/>
                    </a:lnTo>
                    <a:lnTo>
                      <a:pt x="1807" y="832"/>
                    </a:lnTo>
                    <a:lnTo>
                      <a:pt x="1807" y="832"/>
                    </a:lnTo>
                    <a:lnTo>
                      <a:pt x="1807" y="833"/>
                    </a:lnTo>
                    <a:lnTo>
                      <a:pt x="1805" y="835"/>
                    </a:lnTo>
                    <a:lnTo>
                      <a:pt x="1801" y="835"/>
                    </a:lnTo>
                    <a:lnTo>
                      <a:pt x="1797" y="835"/>
                    </a:lnTo>
                    <a:lnTo>
                      <a:pt x="1792" y="832"/>
                    </a:lnTo>
                    <a:lnTo>
                      <a:pt x="1792" y="832"/>
                    </a:lnTo>
                    <a:lnTo>
                      <a:pt x="1791" y="832"/>
                    </a:lnTo>
                    <a:lnTo>
                      <a:pt x="1788" y="832"/>
                    </a:lnTo>
                    <a:lnTo>
                      <a:pt x="1785" y="835"/>
                    </a:lnTo>
                    <a:lnTo>
                      <a:pt x="1782" y="838"/>
                    </a:lnTo>
                    <a:lnTo>
                      <a:pt x="1780" y="839"/>
                    </a:lnTo>
                    <a:lnTo>
                      <a:pt x="1780" y="839"/>
                    </a:lnTo>
                    <a:lnTo>
                      <a:pt x="1777" y="841"/>
                    </a:lnTo>
                    <a:lnTo>
                      <a:pt x="1775" y="843"/>
                    </a:lnTo>
                    <a:lnTo>
                      <a:pt x="1777" y="850"/>
                    </a:lnTo>
                    <a:lnTo>
                      <a:pt x="1777" y="850"/>
                    </a:lnTo>
                    <a:lnTo>
                      <a:pt x="1777" y="856"/>
                    </a:lnTo>
                    <a:lnTo>
                      <a:pt x="1777" y="859"/>
                    </a:lnTo>
                    <a:lnTo>
                      <a:pt x="1778" y="863"/>
                    </a:lnTo>
                    <a:lnTo>
                      <a:pt x="1778" y="863"/>
                    </a:lnTo>
                    <a:lnTo>
                      <a:pt x="1778" y="869"/>
                    </a:lnTo>
                    <a:lnTo>
                      <a:pt x="1778" y="879"/>
                    </a:lnTo>
                    <a:lnTo>
                      <a:pt x="1778" y="879"/>
                    </a:lnTo>
                    <a:lnTo>
                      <a:pt x="1787" y="873"/>
                    </a:lnTo>
                    <a:lnTo>
                      <a:pt x="1792" y="872"/>
                    </a:lnTo>
                    <a:lnTo>
                      <a:pt x="1792" y="872"/>
                    </a:lnTo>
                    <a:lnTo>
                      <a:pt x="1797" y="873"/>
                    </a:lnTo>
                    <a:lnTo>
                      <a:pt x="1801" y="876"/>
                    </a:lnTo>
                    <a:lnTo>
                      <a:pt x="1805" y="880"/>
                    </a:lnTo>
                    <a:lnTo>
                      <a:pt x="1811" y="882"/>
                    </a:lnTo>
                    <a:lnTo>
                      <a:pt x="1811" y="882"/>
                    </a:lnTo>
                    <a:lnTo>
                      <a:pt x="1814" y="880"/>
                    </a:lnTo>
                    <a:lnTo>
                      <a:pt x="1819" y="879"/>
                    </a:lnTo>
                    <a:lnTo>
                      <a:pt x="1831" y="872"/>
                    </a:lnTo>
                    <a:lnTo>
                      <a:pt x="1842" y="863"/>
                    </a:lnTo>
                    <a:lnTo>
                      <a:pt x="1848" y="859"/>
                    </a:lnTo>
                    <a:lnTo>
                      <a:pt x="1848" y="859"/>
                    </a:lnTo>
                    <a:lnTo>
                      <a:pt x="1851" y="853"/>
                    </a:lnTo>
                    <a:lnTo>
                      <a:pt x="1858" y="846"/>
                    </a:lnTo>
                    <a:lnTo>
                      <a:pt x="1873" y="829"/>
                    </a:lnTo>
                    <a:lnTo>
                      <a:pt x="1873" y="829"/>
                    </a:lnTo>
                    <a:lnTo>
                      <a:pt x="1886" y="813"/>
                    </a:lnTo>
                    <a:lnTo>
                      <a:pt x="1892" y="806"/>
                    </a:lnTo>
                    <a:lnTo>
                      <a:pt x="1898" y="798"/>
                    </a:lnTo>
                    <a:lnTo>
                      <a:pt x="1898" y="798"/>
                    </a:lnTo>
                    <a:lnTo>
                      <a:pt x="1901" y="792"/>
                    </a:lnTo>
                    <a:lnTo>
                      <a:pt x="1905" y="786"/>
                    </a:lnTo>
                    <a:lnTo>
                      <a:pt x="1915" y="775"/>
                    </a:lnTo>
                    <a:lnTo>
                      <a:pt x="1915" y="775"/>
                    </a:lnTo>
                    <a:lnTo>
                      <a:pt x="1918" y="769"/>
                    </a:lnTo>
                    <a:lnTo>
                      <a:pt x="1925" y="759"/>
                    </a:lnTo>
                    <a:lnTo>
                      <a:pt x="1925" y="759"/>
                    </a:lnTo>
                    <a:lnTo>
                      <a:pt x="1928" y="748"/>
                    </a:lnTo>
                    <a:lnTo>
                      <a:pt x="1929" y="734"/>
                    </a:lnTo>
                    <a:lnTo>
                      <a:pt x="1930" y="722"/>
                    </a:lnTo>
                    <a:lnTo>
                      <a:pt x="1930" y="717"/>
                    </a:lnTo>
                    <a:lnTo>
                      <a:pt x="1930" y="717"/>
                    </a:lnTo>
                    <a:lnTo>
                      <a:pt x="1932" y="712"/>
                    </a:lnTo>
                    <a:lnTo>
                      <a:pt x="1933" y="710"/>
                    </a:lnTo>
                    <a:lnTo>
                      <a:pt x="1935" y="707"/>
                    </a:lnTo>
                    <a:lnTo>
                      <a:pt x="1935" y="707"/>
                    </a:lnTo>
                    <a:lnTo>
                      <a:pt x="1936" y="701"/>
                    </a:lnTo>
                    <a:lnTo>
                      <a:pt x="1938" y="698"/>
                    </a:lnTo>
                    <a:lnTo>
                      <a:pt x="1940" y="695"/>
                    </a:lnTo>
                    <a:lnTo>
                      <a:pt x="1940" y="695"/>
                    </a:lnTo>
                    <a:lnTo>
                      <a:pt x="1942" y="693"/>
                    </a:lnTo>
                    <a:lnTo>
                      <a:pt x="1943" y="690"/>
                    </a:lnTo>
                    <a:lnTo>
                      <a:pt x="1943" y="684"/>
                    </a:lnTo>
                    <a:lnTo>
                      <a:pt x="1943" y="684"/>
                    </a:lnTo>
                    <a:lnTo>
                      <a:pt x="1942" y="678"/>
                    </a:lnTo>
                    <a:lnTo>
                      <a:pt x="1942" y="673"/>
                    </a:lnTo>
                    <a:lnTo>
                      <a:pt x="1942" y="673"/>
                    </a:lnTo>
                    <a:lnTo>
                      <a:pt x="1940" y="670"/>
                    </a:lnTo>
                    <a:lnTo>
                      <a:pt x="1943" y="668"/>
                    </a:lnTo>
                    <a:lnTo>
                      <a:pt x="1943" y="668"/>
                    </a:lnTo>
                    <a:lnTo>
                      <a:pt x="1945" y="666"/>
                    </a:lnTo>
                    <a:lnTo>
                      <a:pt x="1943" y="664"/>
                    </a:lnTo>
                    <a:lnTo>
                      <a:pt x="1938" y="660"/>
                    </a:lnTo>
                    <a:lnTo>
                      <a:pt x="1938" y="660"/>
                    </a:lnTo>
                    <a:lnTo>
                      <a:pt x="1932" y="657"/>
                    </a:lnTo>
                    <a:lnTo>
                      <a:pt x="1929" y="654"/>
                    </a:lnTo>
                    <a:lnTo>
                      <a:pt x="1928" y="651"/>
                    </a:lnTo>
                    <a:lnTo>
                      <a:pt x="1928" y="651"/>
                    </a:lnTo>
                    <a:lnTo>
                      <a:pt x="1926" y="648"/>
                    </a:lnTo>
                    <a:lnTo>
                      <a:pt x="1923" y="646"/>
                    </a:lnTo>
                    <a:lnTo>
                      <a:pt x="1919" y="643"/>
                    </a:lnTo>
                    <a:lnTo>
                      <a:pt x="1915" y="643"/>
                    </a:lnTo>
                    <a:lnTo>
                      <a:pt x="1915" y="643"/>
                    </a:lnTo>
                    <a:lnTo>
                      <a:pt x="1906" y="641"/>
                    </a:lnTo>
                    <a:lnTo>
                      <a:pt x="1902" y="641"/>
                    </a:lnTo>
                    <a:lnTo>
                      <a:pt x="1902" y="641"/>
                    </a:lnTo>
                    <a:lnTo>
                      <a:pt x="1902" y="643"/>
                    </a:lnTo>
                    <a:lnTo>
                      <a:pt x="1902" y="643"/>
                    </a:lnTo>
                    <a:lnTo>
                      <a:pt x="1902" y="646"/>
                    </a:lnTo>
                    <a:lnTo>
                      <a:pt x="1902" y="647"/>
                    </a:lnTo>
                    <a:lnTo>
                      <a:pt x="1901" y="648"/>
                    </a:lnTo>
                    <a:lnTo>
                      <a:pt x="1899" y="648"/>
                    </a:lnTo>
                    <a:lnTo>
                      <a:pt x="1899" y="648"/>
                    </a:lnTo>
                    <a:lnTo>
                      <a:pt x="1896" y="648"/>
                    </a:lnTo>
                    <a:lnTo>
                      <a:pt x="1895" y="650"/>
                    </a:lnTo>
                    <a:lnTo>
                      <a:pt x="1892" y="654"/>
                    </a:lnTo>
                    <a:lnTo>
                      <a:pt x="1892" y="654"/>
                    </a:lnTo>
                    <a:lnTo>
                      <a:pt x="1888" y="657"/>
                    </a:lnTo>
                    <a:lnTo>
                      <a:pt x="1883" y="658"/>
                    </a:lnTo>
                    <a:lnTo>
                      <a:pt x="1882" y="657"/>
                    </a:lnTo>
                    <a:lnTo>
                      <a:pt x="1882" y="657"/>
                    </a:lnTo>
                    <a:lnTo>
                      <a:pt x="1882" y="656"/>
                    </a:lnTo>
                    <a:lnTo>
                      <a:pt x="1882" y="656"/>
                    </a:lnTo>
                    <a:lnTo>
                      <a:pt x="1885" y="653"/>
                    </a:lnTo>
                    <a:lnTo>
                      <a:pt x="1883" y="650"/>
                    </a:lnTo>
                    <a:lnTo>
                      <a:pt x="1882" y="648"/>
                    </a:lnTo>
                    <a:lnTo>
                      <a:pt x="1882" y="646"/>
                    </a:lnTo>
                    <a:lnTo>
                      <a:pt x="1882" y="646"/>
                    </a:lnTo>
                    <a:lnTo>
                      <a:pt x="1883" y="640"/>
                    </a:lnTo>
                    <a:lnTo>
                      <a:pt x="1883" y="639"/>
                    </a:lnTo>
                    <a:lnTo>
                      <a:pt x="1882" y="640"/>
                    </a:lnTo>
                    <a:lnTo>
                      <a:pt x="1882" y="640"/>
                    </a:lnTo>
                    <a:lnTo>
                      <a:pt x="1878" y="643"/>
                    </a:lnTo>
                    <a:lnTo>
                      <a:pt x="1876" y="646"/>
                    </a:lnTo>
                    <a:lnTo>
                      <a:pt x="1873" y="648"/>
                    </a:lnTo>
                    <a:lnTo>
                      <a:pt x="1872" y="651"/>
                    </a:lnTo>
                    <a:lnTo>
                      <a:pt x="1872" y="651"/>
                    </a:lnTo>
                    <a:lnTo>
                      <a:pt x="1871" y="650"/>
                    </a:lnTo>
                    <a:lnTo>
                      <a:pt x="1869" y="648"/>
                    </a:lnTo>
                    <a:lnTo>
                      <a:pt x="1868" y="644"/>
                    </a:lnTo>
                    <a:lnTo>
                      <a:pt x="1869" y="634"/>
                    </a:lnTo>
                    <a:lnTo>
                      <a:pt x="1869" y="634"/>
                    </a:lnTo>
                    <a:lnTo>
                      <a:pt x="1869" y="633"/>
                    </a:lnTo>
                    <a:lnTo>
                      <a:pt x="1869" y="633"/>
                    </a:lnTo>
                    <a:lnTo>
                      <a:pt x="1865" y="633"/>
                    </a:lnTo>
                    <a:lnTo>
                      <a:pt x="1858" y="634"/>
                    </a:lnTo>
                    <a:lnTo>
                      <a:pt x="1851" y="634"/>
                    </a:lnTo>
                    <a:lnTo>
                      <a:pt x="1851" y="634"/>
                    </a:lnTo>
                    <a:lnTo>
                      <a:pt x="1846" y="633"/>
                    </a:lnTo>
                    <a:lnTo>
                      <a:pt x="1845" y="631"/>
                    </a:lnTo>
                    <a:lnTo>
                      <a:pt x="1845" y="630"/>
                    </a:lnTo>
                    <a:lnTo>
                      <a:pt x="1846" y="626"/>
                    </a:lnTo>
                    <a:lnTo>
                      <a:pt x="1852" y="621"/>
                    </a:lnTo>
                    <a:lnTo>
                      <a:pt x="1852" y="621"/>
                    </a:lnTo>
                    <a:lnTo>
                      <a:pt x="1856" y="619"/>
                    </a:lnTo>
                    <a:lnTo>
                      <a:pt x="1859" y="616"/>
                    </a:lnTo>
                    <a:lnTo>
                      <a:pt x="1861" y="614"/>
                    </a:lnTo>
                    <a:lnTo>
                      <a:pt x="1862" y="611"/>
                    </a:lnTo>
                    <a:lnTo>
                      <a:pt x="1862" y="611"/>
                    </a:lnTo>
                    <a:lnTo>
                      <a:pt x="1872" y="607"/>
                    </a:lnTo>
                    <a:lnTo>
                      <a:pt x="1883" y="600"/>
                    </a:lnTo>
                    <a:lnTo>
                      <a:pt x="1883" y="600"/>
                    </a:lnTo>
                    <a:lnTo>
                      <a:pt x="1886" y="597"/>
                    </a:lnTo>
                    <a:lnTo>
                      <a:pt x="1889" y="594"/>
                    </a:lnTo>
                    <a:lnTo>
                      <a:pt x="1892" y="589"/>
                    </a:lnTo>
                    <a:lnTo>
                      <a:pt x="1892" y="589"/>
                    </a:lnTo>
                    <a:lnTo>
                      <a:pt x="1895" y="584"/>
                    </a:lnTo>
                    <a:lnTo>
                      <a:pt x="1901" y="582"/>
                    </a:lnTo>
                    <a:lnTo>
                      <a:pt x="1915" y="572"/>
                    </a:lnTo>
                    <a:lnTo>
                      <a:pt x="1915" y="572"/>
                    </a:lnTo>
                    <a:lnTo>
                      <a:pt x="1926" y="560"/>
                    </a:lnTo>
                    <a:lnTo>
                      <a:pt x="1933" y="553"/>
                    </a:lnTo>
                    <a:lnTo>
                      <a:pt x="1933" y="553"/>
                    </a:lnTo>
                    <a:lnTo>
                      <a:pt x="1936" y="549"/>
                    </a:lnTo>
                    <a:lnTo>
                      <a:pt x="1942" y="545"/>
                    </a:lnTo>
                    <a:lnTo>
                      <a:pt x="1947" y="542"/>
                    </a:lnTo>
                    <a:lnTo>
                      <a:pt x="1950" y="538"/>
                    </a:lnTo>
                    <a:lnTo>
                      <a:pt x="1950" y="538"/>
                    </a:lnTo>
                    <a:lnTo>
                      <a:pt x="1953" y="535"/>
                    </a:lnTo>
                    <a:lnTo>
                      <a:pt x="1960" y="530"/>
                    </a:lnTo>
                    <a:lnTo>
                      <a:pt x="1970" y="525"/>
                    </a:lnTo>
                    <a:lnTo>
                      <a:pt x="1980" y="522"/>
                    </a:lnTo>
                    <a:lnTo>
                      <a:pt x="1980" y="522"/>
                    </a:lnTo>
                    <a:lnTo>
                      <a:pt x="1990" y="522"/>
                    </a:lnTo>
                    <a:lnTo>
                      <a:pt x="2002" y="522"/>
                    </a:lnTo>
                    <a:lnTo>
                      <a:pt x="2010" y="525"/>
                    </a:lnTo>
                    <a:lnTo>
                      <a:pt x="2016" y="526"/>
                    </a:lnTo>
                    <a:lnTo>
                      <a:pt x="2016" y="526"/>
                    </a:lnTo>
                    <a:lnTo>
                      <a:pt x="2017" y="529"/>
                    </a:lnTo>
                    <a:lnTo>
                      <a:pt x="2020" y="529"/>
                    </a:lnTo>
                    <a:lnTo>
                      <a:pt x="2024" y="526"/>
                    </a:lnTo>
                    <a:lnTo>
                      <a:pt x="2024" y="526"/>
                    </a:lnTo>
                    <a:lnTo>
                      <a:pt x="2026" y="525"/>
                    </a:lnTo>
                    <a:lnTo>
                      <a:pt x="2029" y="525"/>
                    </a:lnTo>
                    <a:lnTo>
                      <a:pt x="2039" y="526"/>
                    </a:lnTo>
                    <a:lnTo>
                      <a:pt x="2039" y="526"/>
                    </a:lnTo>
                    <a:lnTo>
                      <a:pt x="2044" y="526"/>
                    </a:lnTo>
                    <a:lnTo>
                      <a:pt x="2047" y="525"/>
                    </a:lnTo>
                    <a:lnTo>
                      <a:pt x="2050" y="523"/>
                    </a:lnTo>
                    <a:lnTo>
                      <a:pt x="2054" y="525"/>
                    </a:lnTo>
                    <a:lnTo>
                      <a:pt x="2054" y="525"/>
                    </a:lnTo>
                    <a:lnTo>
                      <a:pt x="2058" y="525"/>
                    </a:lnTo>
                    <a:lnTo>
                      <a:pt x="2061" y="525"/>
                    </a:lnTo>
                    <a:lnTo>
                      <a:pt x="2064" y="523"/>
                    </a:lnTo>
                    <a:lnTo>
                      <a:pt x="2067" y="520"/>
                    </a:lnTo>
                    <a:lnTo>
                      <a:pt x="2067" y="520"/>
                    </a:lnTo>
                    <a:lnTo>
                      <a:pt x="2068" y="518"/>
                    </a:lnTo>
                    <a:lnTo>
                      <a:pt x="2071" y="516"/>
                    </a:lnTo>
                    <a:lnTo>
                      <a:pt x="2078" y="516"/>
                    </a:lnTo>
                    <a:lnTo>
                      <a:pt x="2085" y="516"/>
                    </a:lnTo>
                    <a:lnTo>
                      <a:pt x="2090" y="518"/>
                    </a:lnTo>
                    <a:lnTo>
                      <a:pt x="2090" y="518"/>
                    </a:lnTo>
                    <a:lnTo>
                      <a:pt x="2095" y="522"/>
                    </a:lnTo>
                    <a:lnTo>
                      <a:pt x="2098" y="522"/>
                    </a:lnTo>
                    <a:lnTo>
                      <a:pt x="2103" y="520"/>
                    </a:lnTo>
                    <a:lnTo>
                      <a:pt x="2103" y="520"/>
                    </a:lnTo>
                    <a:lnTo>
                      <a:pt x="2104" y="519"/>
                    </a:lnTo>
                    <a:lnTo>
                      <a:pt x="2105" y="519"/>
                    </a:lnTo>
                    <a:lnTo>
                      <a:pt x="2107" y="522"/>
                    </a:lnTo>
                    <a:lnTo>
                      <a:pt x="2110" y="525"/>
                    </a:lnTo>
                    <a:lnTo>
                      <a:pt x="2112" y="526"/>
                    </a:lnTo>
                    <a:lnTo>
                      <a:pt x="2112" y="526"/>
                    </a:lnTo>
                    <a:lnTo>
                      <a:pt x="2115" y="528"/>
                    </a:lnTo>
                    <a:lnTo>
                      <a:pt x="2115" y="529"/>
                    </a:lnTo>
                    <a:lnTo>
                      <a:pt x="2114" y="530"/>
                    </a:lnTo>
                    <a:lnTo>
                      <a:pt x="2110" y="530"/>
                    </a:lnTo>
                    <a:lnTo>
                      <a:pt x="2110" y="530"/>
                    </a:lnTo>
                    <a:lnTo>
                      <a:pt x="2107" y="530"/>
                    </a:lnTo>
                    <a:lnTo>
                      <a:pt x="2104" y="532"/>
                    </a:lnTo>
                    <a:lnTo>
                      <a:pt x="2103" y="535"/>
                    </a:lnTo>
                    <a:lnTo>
                      <a:pt x="2105" y="536"/>
                    </a:lnTo>
                    <a:lnTo>
                      <a:pt x="2105" y="536"/>
                    </a:lnTo>
                    <a:lnTo>
                      <a:pt x="2110" y="538"/>
                    </a:lnTo>
                    <a:lnTo>
                      <a:pt x="2114" y="536"/>
                    </a:lnTo>
                    <a:lnTo>
                      <a:pt x="2118" y="535"/>
                    </a:lnTo>
                    <a:lnTo>
                      <a:pt x="2121" y="533"/>
                    </a:lnTo>
                    <a:lnTo>
                      <a:pt x="2121" y="533"/>
                    </a:lnTo>
                    <a:lnTo>
                      <a:pt x="2128" y="535"/>
                    </a:lnTo>
                    <a:lnTo>
                      <a:pt x="2134" y="533"/>
                    </a:lnTo>
                    <a:lnTo>
                      <a:pt x="2138" y="530"/>
                    </a:lnTo>
                    <a:lnTo>
                      <a:pt x="2138" y="530"/>
                    </a:lnTo>
                    <a:lnTo>
                      <a:pt x="2141" y="530"/>
                    </a:lnTo>
                    <a:lnTo>
                      <a:pt x="2144" y="530"/>
                    </a:lnTo>
                    <a:lnTo>
                      <a:pt x="2147" y="532"/>
                    </a:lnTo>
                    <a:lnTo>
                      <a:pt x="2149" y="530"/>
                    </a:lnTo>
                    <a:lnTo>
                      <a:pt x="2149" y="530"/>
                    </a:lnTo>
                    <a:lnTo>
                      <a:pt x="2152" y="529"/>
                    </a:lnTo>
                    <a:lnTo>
                      <a:pt x="2158" y="528"/>
                    </a:lnTo>
                    <a:lnTo>
                      <a:pt x="2167" y="526"/>
                    </a:lnTo>
                    <a:lnTo>
                      <a:pt x="2167" y="526"/>
                    </a:lnTo>
                    <a:lnTo>
                      <a:pt x="2168" y="526"/>
                    </a:lnTo>
                    <a:lnTo>
                      <a:pt x="2167" y="525"/>
                    </a:lnTo>
                    <a:lnTo>
                      <a:pt x="2164" y="522"/>
                    </a:lnTo>
                    <a:lnTo>
                      <a:pt x="2159" y="522"/>
                    </a:lnTo>
                    <a:lnTo>
                      <a:pt x="2159" y="522"/>
                    </a:lnTo>
                    <a:lnTo>
                      <a:pt x="2155" y="520"/>
                    </a:lnTo>
                    <a:lnTo>
                      <a:pt x="2154" y="519"/>
                    </a:lnTo>
                    <a:lnTo>
                      <a:pt x="2155" y="515"/>
                    </a:lnTo>
                    <a:lnTo>
                      <a:pt x="2158" y="508"/>
                    </a:lnTo>
                    <a:lnTo>
                      <a:pt x="2158" y="508"/>
                    </a:lnTo>
                    <a:lnTo>
                      <a:pt x="2164" y="502"/>
                    </a:lnTo>
                    <a:lnTo>
                      <a:pt x="2169" y="496"/>
                    </a:lnTo>
                    <a:lnTo>
                      <a:pt x="2182" y="488"/>
                    </a:lnTo>
                    <a:lnTo>
                      <a:pt x="2182" y="488"/>
                    </a:lnTo>
                    <a:lnTo>
                      <a:pt x="2186" y="485"/>
                    </a:lnTo>
                    <a:lnTo>
                      <a:pt x="2191" y="483"/>
                    </a:lnTo>
                    <a:lnTo>
                      <a:pt x="2192" y="482"/>
                    </a:lnTo>
                    <a:lnTo>
                      <a:pt x="2194" y="481"/>
                    </a:lnTo>
                    <a:lnTo>
                      <a:pt x="2194" y="481"/>
                    </a:lnTo>
                    <a:lnTo>
                      <a:pt x="2194" y="476"/>
                    </a:lnTo>
                    <a:lnTo>
                      <a:pt x="2196" y="472"/>
                    </a:lnTo>
                    <a:lnTo>
                      <a:pt x="2199" y="468"/>
                    </a:lnTo>
                    <a:lnTo>
                      <a:pt x="2202" y="466"/>
                    </a:lnTo>
                    <a:lnTo>
                      <a:pt x="2202" y="466"/>
                    </a:lnTo>
                    <a:lnTo>
                      <a:pt x="2215" y="466"/>
                    </a:lnTo>
                    <a:lnTo>
                      <a:pt x="2222" y="465"/>
                    </a:lnTo>
                    <a:lnTo>
                      <a:pt x="2229" y="464"/>
                    </a:lnTo>
                    <a:lnTo>
                      <a:pt x="2229" y="464"/>
                    </a:lnTo>
                    <a:lnTo>
                      <a:pt x="2233" y="462"/>
                    </a:lnTo>
                    <a:lnTo>
                      <a:pt x="2236" y="464"/>
                    </a:lnTo>
                    <a:lnTo>
                      <a:pt x="2238" y="466"/>
                    </a:lnTo>
                    <a:lnTo>
                      <a:pt x="2239" y="468"/>
                    </a:lnTo>
                    <a:lnTo>
                      <a:pt x="2239" y="468"/>
                    </a:lnTo>
                    <a:lnTo>
                      <a:pt x="2242" y="468"/>
                    </a:lnTo>
                    <a:lnTo>
                      <a:pt x="2245" y="465"/>
                    </a:lnTo>
                    <a:lnTo>
                      <a:pt x="2248" y="464"/>
                    </a:lnTo>
                    <a:lnTo>
                      <a:pt x="2250" y="464"/>
                    </a:lnTo>
                    <a:lnTo>
                      <a:pt x="2250" y="464"/>
                    </a:lnTo>
                    <a:lnTo>
                      <a:pt x="2252" y="465"/>
                    </a:lnTo>
                    <a:lnTo>
                      <a:pt x="2252" y="466"/>
                    </a:lnTo>
                    <a:lnTo>
                      <a:pt x="2249" y="469"/>
                    </a:lnTo>
                    <a:lnTo>
                      <a:pt x="2246" y="473"/>
                    </a:lnTo>
                    <a:lnTo>
                      <a:pt x="2243" y="478"/>
                    </a:lnTo>
                    <a:lnTo>
                      <a:pt x="2243" y="478"/>
                    </a:lnTo>
                    <a:lnTo>
                      <a:pt x="2243" y="482"/>
                    </a:lnTo>
                    <a:lnTo>
                      <a:pt x="2245" y="483"/>
                    </a:lnTo>
                    <a:lnTo>
                      <a:pt x="2249" y="483"/>
                    </a:lnTo>
                    <a:lnTo>
                      <a:pt x="2252" y="485"/>
                    </a:lnTo>
                    <a:lnTo>
                      <a:pt x="2252" y="485"/>
                    </a:lnTo>
                    <a:lnTo>
                      <a:pt x="2253" y="485"/>
                    </a:lnTo>
                    <a:lnTo>
                      <a:pt x="2253" y="486"/>
                    </a:lnTo>
                    <a:lnTo>
                      <a:pt x="2250" y="488"/>
                    </a:lnTo>
                    <a:lnTo>
                      <a:pt x="2249" y="489"/>
                    </a:lnTo>
                    <a:lnTo>
                      <a:pt x="2248" y="491"/>
                    </a:lnTo>
                    <a:lnTo>
                      <a:pt x="2248" y="491"/>
                    </a:lnTo>
                    <a:lnTo>
                      <a:pt x="2249" y="492"/>
                    </a:lnTo>
                    <a:lnTo>
                      <a:pt x="2253" y="492"/>
                    </a:lnTo>
                    <a:lnTo>
                      <a:pt x="2260" y="489"/>
                    </a:lnTo>
                    <a:lnTo>
                      <a:pt x="2268" y="482"/>
                    </a:lnTo>
                    <a:lnTo>
                      <a:pt x="2268" y="482"/>
                    </a:lnTo>
                    <a:lnTo>
                      <a:pt x="2275" y="476"/>
                    </a:lnTo>
                    <a:lnTo>
                      <a:pt x="2282" y="472"/>
                    </a:lnTo>
                    <a:lnTo>
                      <a:pt x="2287" y="471"/>
                    </a:lnTo>
                    <a:lnTo>
                      <a:pt x="2293" y="471"/>
                    </a:lnTo>
                    <a:lnTo>
                      <a:pt x="2293" y="471"/>
                    </a:lnTo>
                    <a:lnTo>
                      <a:pt x="2297" y="469"/>
                    </a:lnTo>
                    <a:lnTo>
                      <a:pt x="2297" y="466"/>
                    </a:lnTo>
                    <a:lnTo>
                      <a:pt x="2297" y="455"/>
                    </a:lnTo>
                    <a:lnTo>
                      <a:pt x="2297" y="455"/>
                    </a:lnTo>
                    <a:lnTo>
                      <a:pt x="2297" y="451"/>
                    </a:lnTo>
                    <a:lnTo>
                      <a:pt x="2300" y="448"/>
                    </a:lnTo>
                    <a:lnTo>
                      <a:pt x="2305" y="446"/>
                    </a:lnTo>
                    <a:lnTo>
                      <a:pt x="2309" y="445"/>
                    </a:lnTo>
                    <a:lnTo>
                      <a:pt x="2317" y="444"/>
                    </a:lnTo>
                    <a:lnTo>
                      <a:pt x="2324" y="445"/>
                    </a:lnTo>
                    <a:lnTo>
                      <a:pt x="2324" y="445"/>
                    </a:lnTo>
                    <a:lnTo>
                      <a:pt x="2329" y="446"/>
                    </a:lnTo>
                    <a:lnTo>
                      <a:pt x="2329" y="448"/>
                    </a:lnTo>
                    <a:lnTo>
                      <a:pt x="2327" y="449"/>
                    </a:lnTo>
                    <a:lnTo>
                      <a:pt x="2324" y="448"/>
                    </a:lnTo>
                    <a:lnTo>
                      <a:pt x="2324" y="448"/>
                    </a:lnTo>
                    <a:lnTo>
                      <a:pt x="2320" y="448"/>
                    </a:lnTo>
                    <a:lnTo>
                      <a:pt x="2316" y="451"/>
                    </a:lnTo>
                    <a:lnTo>
                      <a:pt x="2313" y="455"/>
                    </a:lnTo>
                    <a:lnTo>
                      <a:pt x="2312" y="461"/>
                    </a:lnTo>
                    <a:lnTo>
                      <a:pt x="2312" y="461"/>
                    </a:lnTo>
                    <a:lnTo>
                      <a:pt x="2312" y="466"/>
                    </a:lnTo>
                    <a:lnTo>
                      <a:pt x="2310" y="469"/>
                    </a:lnTo>
                    <a:lnTo>
                      <a:pt x="2309" y="472"/>
                    </a:lnTo>
                    <a:lnTo>
                      <a:pt x="2310" y="475"/>
                    </a:lnTo>
                    <a:lnTo>
                      <a:pt x="2310" y="475"/>
                    </a:lnTo>
                    <a:lnTo>
                      <a:pt x="2310" y="476"/>
                    </a:lnTo>
                    <a:lnTo>
                      <a:pt x="2309" y="478"/>
                    </a:lnTo>
                    <a:lnTo>
                      <a:pt x="2306" y="479"/>
                    </a:lnTo>
                    <a:lnTo>
                      <a:pt x="2305" y="482"/>
                    </a:lnTo>
                    <a:lnTo>
                      <a:pt x="2305" y="482"/>
                    </a:lnTo>
                    <a:lnTo>
                      <a:pt x="2305" y="486"/>
                    </a:lnTo>
                    <a:lnTo>
                      <a:pt x="2303" y="488"/>
                    </a:lnTo>
                    <a:lnTo>
                      <a:pt x="2300" y="489"/>
                    </a:lnTo>
                    <a:lnTo>
                      <a:pt x="2300" y="489"/>
                    </a:lnTo>
                    <a:lnTo>
                      <a:pt x="2287" y="492"/>
                    </a:lnTo>
                    <a:lnTo>
                      <a:pt x="2282" y="495"/>
                    </a:lnTo>
                    <a:lnTo>
                      <a:pt x="2280" y="496"/>
                    </a:lnTo>
                    <a:lnTo>
                      <a:pt x="2279" y="498"/>
                    </a:lnTo>
                    <a:lnTo>
                      <a:pt x="2279" y="498"/>
                    </a:lnTo>
                    <a:lnTo>
                      <a:pt x="2278" y="502"/>
                    </a:lnTo>
                    <a:lnTo>
                      <a:pt x="2273" y="505"/>
                    </a:lnTo>
                    <a:lnTo>
                      <a:pt x="2269" y="508"/>
                    </a:lnTo>
                    <a:lnTo>
                      <a:pt x="2266" y="512"/>
                    </a:lnTo>
                    <a:lnTo>
                      <a:pt x="2266" y="512"/>
                    </a:lnTo>
                    <a:lnTo>
                      <a:pt x="2260" y="518"/>
                    </a:lnTo>
                    <a:lnTo>
                      <a:pt x="2253" y="523"/>
                    </a:lnTo>
                    <a:lnTo>
                      <a:pt x="2245" y="530"/>
                    </a:lnTo>
                    <a:lnTo>
                      <a:pt x="2241" y="535"/>
                    </a:lnTo>
                    <a:lnTo>
                      <a:pt x="2236" y="540"/>
                    </a:lnTo>
                    <a:lnTo>
                      <a:pt x="2236" y="540"/>
                    </a:lnTo>
                    <a:lnTo>
                      <a:pt x="2232" y="545"/>
                    </a:lnTo>
                    <a:lnTo>
                      <a:pt x="2228" y="549"/>
                    </a:lnTo>
                    <a:lnTo>
                      <a:pt x="2219" y="553"/>
                    </a:lnTo>
                    <a:lnTo>
                      <a:pt x="2212" y="556"/>
                    </a:lnTo>
                    <a:lnTo>
                      <a:pt x="2211" y="557"/>
                    </a:lnTo>
                    <a:lnTo>
                      <a:pt x="2211" y="557"/>
                    </a:lnTo>
                    <a:lnTo>
                      <a:pt x="2211" y="557"/>
                    </a:lnTo>
                    <a:lnTo>
                      <a:pt x="2208" y="559"/>
                    </a:lnTo>
                    <a:lnTo>
                      <a:pt x="2204" y="560"/>
                    </a:lnTo>
                    <a:lnTo>
                      <a:pt x="2195" y="560"/>
                    </a:lnTo>
                    <a:lnTo>
                      <a:pt x="2195" y="560"/>
                    </a:lnTo>
                    <a:lnTo>
                      <a:pt x="2194" y="562"/>
                    </a:lnTo>
                    <a:lnTo>
                      <a:pt x="2194" y="563"/>
                    </a:lnTo>
                    <a:lnTo>
                      <a:pt x="2194" y="567"/>
                    </a:lnTo>
                    <a:lnTo>
                      <a:pt x="2194" y="573"/>
                    </a:lnTo>
                    <a:lnTo>
                      <a:pt x="2192" y="577"/>
                    </a:lnTo>
                    <a:lnTo>
                      <a:pt x="2189" y="580"/>
                    </a:lnTo>
                    <a:lnTo>
                      <a:pt x="2189" y="580"/>
                    </a:lnTo>
                    <a:lnTo>
                      <a:pt x="2184" y="589"/>
                    </a:lnTo>
                    <a:lnTo>
                      <a:pt x="2179" y="597"/>
                    </a:lnTo>
                    <a:lnTo>
                      <a:pt x="2175" y="607"/>
                    </a:lnTo>
                    <a:lnTo>
                      <a:pt x="2175" y="617"/>
                    </a:lnTo>
                    <a:lnTo>
                      <a:pt x="2175" y="617"/>
                    </a:lnTo>
                    <a:lnTo>
                      <a:pt x="2178" y="648"/>
                    </a:lnTo>
                    <a:lnTo>
                      <a:pt x="2181" y="666"/>
                    </a:lnTo>
                    <a:lnTo>
                      <a:pt x="2184" y="677"/>
                    </a:lnTo>
                    <a:lnTo>
                      <a:pt x="2184" y="677"/>
                    </a:lnTo>
                    <a:lnTo>
                      <a:pt x="2185" y="683"/>
                    </a:lnTo>
                    <a:lnTo>
                      <a:pt x="2186" y="691"/>
                    </a:lnTo>
                    <a:lnTo>
                      <a:pt x="2186" y="698"/>
                    </a:lnTo>
                    <a:lnTo>
                      <a:pt x="2189" y="704"/>
                    </a:lnTo>
                    <a:lnTo>
                      <a:pt x="2189" y="704"/>
                    </a:lnTo>
                    <a:lnTo>
                      <a:pt x="2191" y="707"/>
                    </a:lnTo>
                    <a:lnTo>
                      <a:pt x="2191" y="710"/>
                    </a:lnTo>
                    <a:lnTo>
                      <a:pt x="2192" y="712"/>
                    </a:lnTo>
                    <a:lnTo>
                      <a:pt x="2194" y="715"/>
                    </a:lnTo>
                    <a:lnTo>
                      <a:pt x="2194" y="715"/>
                    </a:lnTo>
                    <a:lnTo>
                      <a:pt x="2194" y="715"/>
                    </a:lnTo>
                    <a:lnTo>
                      <a:pt x="2195" y="714"/>
                    </a:lnTo>
                    <a:lnTo>
                      <a:pt x="2199" y="711"/>
                    </a:lnTo>
                    <a:lnTo>
                      <a:pt x="2209" y="701"/>
                    </a:lnTo>
                    <a:lnTo>
                      <a:pt x="2209" y="701"/>
                    </a:lnTo>
                    <a:lnTo>
                      <a:pt x="2213" y="698"/>
                    </a:lnTo>
                    <a:lnTo>
                      <a:pt x="2215" y="695"/>
                    </a:lnTo>
                    <a:lnTo>
                      <a:pt x="2216" y="694"/>
                    </a:lnTo>
                    <a:lnTo>
                      <a:pt x="2218" y="691"/>
                    </a:lnTo>
                    <a:lnTo>
                      <a:pt x="2218" y="691"/>
                    </a:lnTo>
                    <a:lnTo>
                      <a:pt x="2219" y="688"/>
                    </a:lnTo>
                    <a:lnTo>
                      <a:pt x="2221" y="684"/>
                    </a:lnTo>
                    <a:lnTo>
                      <a:pt x="2222" y="675"/>
                    </a:lnTo>
                    <a:lnTo>
                      <a:pt x="2222" y="675"/>
                    </a:lnTo>
                    <a:lnTo>
                      <a:pt x="2223" y="673"/>
                    </a:lnTo>
                    <a:lnTo>
                      <a:pt x="2226" y="671"/>
                    </a:lnTo>
                    <a:lnTo>
                      <a:pt x="2229" y="670"/>
                    </a:lnTo>
                    <a:lnTo>
                      <a:pt x="2232" y="668"/>
                    </a:lnTo>
                    <a:lnTo>
                      <a:pt x="2232" y="668"/>
                    </a:lnTo>
                    <a:lnTo>
                      <a:pt x="2235" y="667"/>
                    </a:lnTo>
                    <a:lnTo>
                      <a:pt x="2238" y="666"/>
                    </a:lnTo>
                    <a:lnTo>
                      <a:pt x="2245" y="666"/>
                    </a:lnTo>
                    <a:lnTo>
                      <a:pt x="2245" y="666"/>
                    </a:lnTo>
                    <a:lnTo>
                      <a:pt x="2245" y="664"/>
                    </a:lnTo>
                    <a:lnTo>
                      <a:pt x="2245" y="660"/>
                    </a:lnTo>
                    <a:lnTo>
                      <a:pt x="2243" y="651"/>
                    </a:lnTo>
                    <a:lnTo>
                      <a:pt x="2243" y="651"/>
                    </a:lnTo>
                    <a:lnTo>
                      <a:pt x="2243" y="650"/>
                    </a:lnTo>
                    <a:lnTo>
                      <a:pt x="2243" y="648"/>
                    </a:lnTo>
                    <a:lnTo>
                      <a:pt x="2248" y="644"/>
                    </a:lnTo>
                    <a:lnTo>
                      <a:pt x="2258" y="637"/>
                    </a:lnTo>
                    <a:lnTo>
                      <a:pt x="2258" y="637"/>
                    </a:lnTo>
                    <a:lnTo>
                      <a:pt x="2263" y="636"/>
                    </a:lnTo>
                    <a:lnTo>
                      <a:pt x="2268" y="636"/>
                    </a:lnTo>
                    <a:lnTo>
                      <a:pt x="2272" y="636"/>
                    </a:lnTo>
                    <a:lnTo>
                      <a:pt x="2275" y="636"/>
                    </a:lnTo>
                    <a:lnTo>
                      <a:pt x="2278" y="634"/>
                    </a:lnTo>
                    <a:lnTo>
                      <a:pt x="2278" y="634"/>
                    </a:lnTo>
                    <a:lnTo>
                      <a:pt x="2279" y="631"/>
                    </a:lnTo>
                    <a:lnTo>
                      <a:pt x="2280" y="630"/>
                    </a:lnTo>
                    <a:lnTo>
                      <a:pt x="2279" y="624"/>
                    </a:lnTo>
                    <a:lnTo>
                      <a:pt x="2276" y="621"/>
                    </a:lnTo>
                    <a:lnTo>
                      <a:pt x="2275" y="619"/>
                    </a:lnTo>
                    <a:lnTo>
                      <a:pt x="2275" y="619"/>
                    </a:lnTo>
                    <a:lnTo>
                      <a:pt x="2275" y="616"/>
                    </a:lnTo>
                    <a:lnTo>
                      <a:pt x="2275" y="614"/>
                    </a:lnTo>
                    <a:lnTo>
                      <a:pt x="2278" y="607"/>
                    </a:lnTo>
                    <a:lnTo>
                      <a:pt x="2282" y="602"/>
                    </a:lnTo>
                    <a:lnTo>
                      <a:pt x="2286" y="599"/>
                    </a:lnTo>
                    <a:lnTo>
                      <a:pt x="2286" y="599"/>
                    </a:lnTo>
                    <a:lnTo>
                      <a:pt x="2289" y="599"/>
                    </a:lnTo>
                    <a:lnTo>
                      <a:pt x="2292" y="599"/>
                    </a:lnTo>
                    <a:lnTo>
                      <a:pt x="2295" y="600"/>
                    </a:lnTo>
                    <a:lnTo>
                      <a:pt x="2299" y="597"/>
                    </a:lnTo>
                    <a:lnTo>
                      <a:pt x="2299" y="597"/>
                    </a:lnTo>
                    <a:lnTo>
                      <a:pt x="2299" y="596"/>
                    </a:lnTo>
                    <a:lnTo>
                      <a:pt x="2299" y="594"/>
                    </a:lnTo>
                    <a:lnTo>
                      <a:pt x="2297" y="590"/>
                    </a:lnTo>
                    <a:lnTo>
                      <a:pt x="2293" y="589"/>
                    </a:lnTo>
                    <a:lnTo>
                      <a:pt x="2290" y="587"/>
                    </a:lnTo>
                    <a:lnTo>
                      <a:pt x="2290" y="587"/>
                    </a:lnTo>
                    <a:lnTo>
                      <a:pt x="2289" y="587"/>
                    </a:lnTo>
                    <a:lnTo>
                      <a:pt x="2289" y="586"/>
                    </a:lnTo>
                    <a:lnTo>
                      <a:pt x="2287" y="580"/>
                    </a:lnTo>
                    <a:lnTo>
                      <a:pt x="2290" y="574"/>
                    </a:lnTo>
                    <a:lnTo>
                      <a:pt x="2292" y="572"/>
                    </a:lnTo>
                    <a:lnTo>
                      <a:pt x="2295" y="569"/>
                    </a:lnTo>
                    <a:lnTo>
                      <a:pt x="2295" y="569"/>
                    </a:lnTo>
                    <a:lnTo>
                      <a:pt x="2297" y="566"/>
                    </a:lnTo>
                    <a:lnTo>
                      <a:pt x="2299" y="563"/>
                    </a:lnTo>
                    <a:lnTo>
                      <a:pt x="2297" y="562"/>
                    </a:lnTo>
                    <a:lnTo>
                      <a:pt x="2293" y="560"/>
                    </a:lnTo>
                    <a:lnTo>
                      <a:pt x="2293" y="560"/>
                    </a:lnTo>
                    <a:lnTo>
                      <a:pt x="2290" y="560"/>
                    </a:lnTo>
                    <a:lnTo>
                      <a:pt x="2287" y="560"/>
                    </a:lnTo>
                    <a:lnTo>
                      <a:pt x="2283" y="562"/>
                    </a:lnTo>
                    <a:lnTo>
                      <a:pt x="2283" y="562"/>
                    </a:lnTo>
                    <a:lnTo>
                      <a:pt x="2280" y="560"/>
                    </a:lnTo>
                    <a:lnTo>
                      <a:pt x="2279" y="556"/>
                    </a:lnTo>
                    <a:lnTo>
                      <a:pt x="2279" y="550"/>
                    </a:lnTo>
                    <a:lnTo>
                      <a:pt x="2282" y="545"/>
                    </a:lnTo>
                    <a:lnTo>
                      <a:pt x="2282" y="545"/>
                    </a:lnTo>
                    <a:lnTo>
                      <a:pt x="2286" y="540"/>
                    </a:lnTo>
                    <a:lnTo>
                      <a:pt x="2290" y="538"/>
                    </a:lnTo>
                    <a:lnTo>
                      <a:pt x="2293" y="535"/>
                    </a:lnTo>
                    <a:lnTo>
                      <a:pt x="2295" y="530"/>
                    </a:lnTo>
                    <a:lnTo>
                      <a:pt x="2295" y="530"/>
                    </a:lnTo>
                    <a:lnTo>
                      <a:pt x="2297" y="525"/>
                    </a:lnTo>
                    <a:lnTo>
                      <a:pt x="2300" y="519"/>
                    </a:lnTo>
                    <a:lnTo>
                      <a:pt x="2307" y="510"/>
                    </a:lnTo>
                    <a:lnTo>
                      <a:pt x="2307" y="510"/>
                    </a:lnTo>
                    <a:lnTo>
                      <a:pt x="2310" y="509"/>
                    </a:lnTo>
                    <a:lnTo>
                      <a:pt x="2313" y="509"/>
                    </a:lnTo>
                    <a:lnTo>
                      <a:pt x="2322" y="509"/>
                    </a:lnTo>
                    <a:lnTo>
                      <a:pt x="2322" y="509"/>
                    </a:lnTo>
                    <a:lnTo>
                      <a:pt x="2323" y="510"/>
                    </a:lnTo>
                    <a:lnTo>
                      <a:pt x="2323" y="512"/>
                    </a:lnTo>
                    <a:lnTo>
                      <a:pt x="2324" y="513"/>
                    </a:lnTo>
                    <a:lnTo>
                      <a:pt x="2327" y="512"/>
                    </a:lnTo>
                    <a:lnTo>
                      <a:pt x="2327" y="512"/>
                    </a:lnTo>
                    <a:lnTo>
                      <a:pt x="2334" y="503"/>
                    </a:lnTo>
                    <a:lnTo>
                      <a:pt x="2339" y="499"/>
                    </a:lnTo>
                    <a:lnTo>
                      <a:pt x="2343" y="498"/>
                    </a:lnTo>
                    <a:lnTo>
                      <a:pt x="2343" y="498"/>
                    </a:lnTo>
                    <a:lnTo>
                      <a:pt x="2344" y="498"/>
                    </a:lnTo>
                    <a:lnTo>
                      <a:pt x="2346" y="499"/>
                    </a:lnTo>
                    <a:lnTo>
                      <a:pt x="2346" y="502"/>
                    </a:lnTo>
                    <a:lnTo>
                      <a:pt x="2346" y="506"/>
                    </a:lnTo>
                    <a:lnTo>
                      <a:pt x="2347" y="510"/>
                    </a:lnTo>
                    <a:lnTo>
                      <a:pt x="2347" y="510"/>
                    </a:lnTo>
                    <a:lnTo>
                      <a:pt x="2349" y="513"/>
                    </a:lnTo>
                    <a:lnTo>
                      <a:pt x="2350" y="512"/>
                    </a:lnTo>
                    <a:lnTo>
                      <a:pt x="2361" y="502"/>
                    </a:lnTo>
                    <a:lnTo>
                      <a:pt x="2361" y="502"/>
                    </a:lnTo>
                    <a:lnTo>
                      <a:pt x="2366" y="501"/>
                    </a:lnTo>
                    <a:lnTo>
                      <a:pt x="2371" y="499"/>
                    </a:lnTo>
                    <a:lnTo>
                      <a:pt x="2383" y="498"/>
                    </a:lnTo>
                    <a:lnTo>
                      <a:pt x="2394" y="498"/>
                    </a:lnTo>
                    <a:lnTo>
                      <a:pt x="2401" y="499"/>
                    </a:lnTo>
                    <a:lnTo>
                      <a:pt x="2401" y="499"/>
                    </a:lnTo>
                    <a:lnTo>
                      <a:pt x="2406" y="502"/>
                    </a:lnTo>
                    <a:lnTo>
                      <a:pt x="2408" y="506"/>
                    </a:lnTo>
                    <a:lnTo>
                      <a:pt x="2411" y="509"/>
                    </a:lnTo>
                    <a:lnTo>
                      <a:pt x="2414" y="509"/>
                    </a:lnTo>
                    <a:lnTo>
                      <a:pt x="2414" y="509"/>
                    </a:lnTo>
                    <a:lnTo>
                      <a:pt x="2415" y="508"/>
                    </a:lnTo>
                    <a:lnTo>
                      <a:pt x="2417" y="505"/>
                    </a:lnTo>
                    <a:lnTo>
                      <a:pt x="2417" y="502"/>
                    </a:lnTo>
                    <a:lnTo>
                      <a:pt x="2420" y="501"/>
                    </a:lnTo>
                    <a:lnTo>
                      <a:pt x="2420" y="501"/>
                    </a:lnTo>
                    <a:lnTo>
                      <a:pt x="2431" y="495"/>
                    </a:lnTo>
                    <a:lnTo>
                      <a:pt x="2444" y="488"/>
                    </a:lnTo>
                    <a:lnTo>
                      <a:pt x="2444" y="488"/>
                    </a:lnTo>
                    <a:lnTo>
                      <a:pt x="2450" y="483"/>
                    </a:lnTo>
                    <a:lnTo>
                      <a:pt x="2452" y="481"/>
                    </a:lnTo>
                    <a:lnTo>
                      <a:pt x="2452" y="481"/>
                    </a:lnTo>
                    <a:lnTo>
                      <a:pt x="2455" y="478"/>
                    </a:lnTo>
                    <a:lnTo>
                      <a:pt x="2458" y="476"/>
                    </a:lnTo>
                    <a:lnTo>
                      <a:pt x="2461" y="476"/>
                    </a:lnTo>
                    <a:lnTo>
                      <a:pt x="2462" y="475"/>
                    </a:lnTo>
                    <a:lnTo>
                      <a:pt x="2462" y="475"/>
                    </a:lnTo>
                    <a:lnTo>
                      <a:pt x="2465" y="472"/>
                    </a:lnTo>
                    <a:lnTo>
                      <a:pt x="2471" y="468"/>
                    </a:lnTo>
                    <a:lnTo>
                      <a:pt x="2478" y="465"/>
                    </a:lnTo>
                    <a:lnTo>
                      <a:pt x="2489" y="462"/>
                    </a:lnTo>
                    <a:lnTo>
                      <a:pt x="2489" y="462"/>
                    </a:lnTo>
                    <a:lnTo>
                      <a:pt x="2501" y="459"/>
                    </a:lnTo>
                    <a:lnTo>
                      <a:pt x="2512" y="454"/>
                    </a:lnTo>
                    <a:lnTo>
                      <a:pt x="2519" y="449"/>
                    </a:lnTo>
                    <a:lnTo>
                      <a:pt x="2522" y="448"/>
                    </a:lnTo>
                    <a:lnTo>
                      <a:pt x="2522" y="446"/>
                    </a:lnTo>
                    <a:lnTo>
                      <a:pt x="2522" y="446"/>
                    </a:lnTo>
                    <a:lnTo>
                      <a:pt x="2524" y="444"/>
                    </a:lnTo>
                    <a:lnTo>
                      <a:pt x="2525" y="444"/>
                    </a:lnTo>
                    <a:lnTo>
                      <a:pt x="2528" y="444"/>
                    </a:lnTo>
                    <a:lnTo>
                      <a:pt x="2529" y="445"/>
                    </a:lnTo>
                    <a:lnTo>
                      <a:pt x="2529" y="445"/>
                    </a:lnTo>
                    <a:lnTo>
                      <a:pt x="2531" y="446"/>
                    </a:lnTo>
                    <a:lnTo>
                      <a:pt x="2534" y="446"/>
                    </a:lnTo>
                    <a:lnTo>
                      <a:pt x="2544" y="448"/>
                    </a:lnTo>
                    <a:lnTo>
                      <a:pt x="2544" y="448"/>
                    </a:lnTo>
                    <a:lnTo>
                      <a:pt x="2552" y="451"/>
                    </a:lnTo>
                    <a:lnTo>
                      <a:pt x="2556" y="449"/>
                    </a:lnTo>
                    <a:lnTo>
                      <a:pt x="2561" y="446"/>
                    </a:lnTo>
                    <a:lnTo>
                      <a:pt x="2561" y="446"/>
                    </a:lnTo>
                    <a:lnTo>
                      <a:pt x="2563" y="442"/>
                    </a:lnTo>
                    <a:lnTo>
                      <a:pt x="2562" y="439"/>
                    </a:lnTo>
                    <a:lnTo>
                      <a:pt x="2561" y="436"/>
                    </a:lnTo>
                    <a:lnTo>
                      <a:pt x="2561" y="434"/>
                    </a:lnTo>
                    <a:lnTo>
                      <a:pt x="2561" y="434"/>
                    </a:lnTo>
                    <a:lnTo>
                      <a:pt x="2559" y="431"/>
                    </a:lnTo>
                    <a:lnTo>
                      <a:pt x="2555" y="427"/>
                    </a:lnTo>
                    <a:lnTo>
                      <a:pt x="2552" y="422"/>
                    </a:lnTo>
                    <a:lnTo>
                      <a:pt x="2551" y="421"/>
                    </a:lnTo>
                    <a:lnTo>
                      <a:pt x="2551" y="419"/>
                    </a:lnTo>
                    <a:lnTo>
                      <a:pt x="2551" y="419"/>
                    </a:lnTo>
                    <a:lnTo>
                      <a:pt x="2551" y="414"/>
                    </a:lnTo>
                    <a:lnTo>
                      <a:pt x="2546" y="408"/>
                    </a:lnTo>
                    <a:lnTo>
                      <a:pt x="2544" y="404"/>
                    </a:lnTo>
                    <a:lnTo>
                      <a:pt x="2541" y="404"/>
                    </a:lnTo>
                    <a:lnTo>
                      <a:pt x="2541" y="404"/>
                    </a:lnTo>
                    <a:lnTo>
                      <a:pt x="2541" y="404"/>
                    </a:lnTo>
                    <a:lnTo>
                      <a:pt x="2538" y="404"/>
                    </a:lnTo>
                    <a:lnTo>
                      <a:pt x="2534" y="402"/>
                    </a:lnTo>
                    <a:lnTo>
                      <a:pt x="2532" y="401"/>
                    </a:lnTo>
                    <a:lnTo>
                      <a:pt x="2531" y="398"/>
                    </a:lnTo>
                    <a:lnTo>
                      <a:pt x="2531" y="398"/>
                    </a:lnTo>
                    <a:lnTo>
                      <a:pt x="2529" y="392"/>
                    </a:lnTo>
                    <a:lnTo>
                      <a:pt x="2528" y="391"/>
                    </a:lnTo>
                    <a:lnTo>
                      <a:pt x="2525" y="392"/>
                    </a:lnTo>
                    <a:lnTo>
                      <a:pt x="2525" y="392"/>
                    </a:lnTo>
                    <a:lnTo>
                      <a:pt x="2522" y="394"/>
                    </a:lnTo>
                    <a:lnTo>
                      <a:pt x="2518" y="394"/>
                    </a:lnTo>
                    <a:lnTo>
                      <a:pt x="2514" y="392"/>
                    </a:lnTo>
                    <a:lnTo>
                      <a:pt x="2512" y="390"/>
                    </a:lnTo>
                    <a:lnTo>
                      <a:pt x="2512" y="390"/>
                    </a:lnTo>
                    <a:lnTo>
                      <a:pt x="2512" y="388"/>
                    </a:lnTo>
                    <a:lnTo>
                      <a:pt x="2512" y="387"/>
                    </a:lnTo>
                    <a:lnTo>
                      <a:pt x="2517" y="384"/>
                    </a:lnTo>
                    <a:lnTo>
                      <a:pt x="2522" y="384"/>
                    </a:lnTo>
                    <a:lnTo>
                      <a:pt x="2528" y="385"/>
                    </a:lnTo>
                    <a:lnTo>
                      <a:pt x="2528" y="385"/>
                    </a:lnTo>
                    <a:lnTo>
                      <a:pt x="2532" y="387"/>
                    </a:lnTo>
                    <a:lnTo>
                      <a:pt x="2534" y="390"/>
                    </a:lnTo>
                    <a:lnTo>
                      <a:pt x="2535" y="391"/>
                    </a:lnTo>
                    <a:lnTo>
                      <a:pt x="2536" y="392"/>
                    </a:lnTo>
                    <a:lnTo>
                      <a:pt x="2536" y="392"/>
                    </a:lnTo>
                    <a:lnTo>
                      <a:pt x="2541" y="394"/>
                    </a:lnTo>
                    <a:lnTo>
                      <a:pt x="2545" y="394"/>
                    </a:lnTo>
                    <a:lnTo>
                      <a:pt x="2551" y="392"/>
                    </a:lnTo>
                    <a:lnTo>
                      <a:pt x="2555" y="391"/>
                    </a:lnTo>
                    <a:lnTo>
                      <a:pt x="2555" y="391"/>
                    </a:lnTo>
                    <a:lnTo>
                      <a:pt x="2566" y="387"/>
                    </a:lnTo>
                    <a:lnTo>
                      <a:pt x="2572" y="384"/>
                    </a:lnTo>
                    <a:lnTo>
                      <a:pt x="2576" y="381"/>
                    </a:lnTo>
                    <a:lnTo>
                      <a:pt x="2576" y="381"/>
                    </a:lnTo>
                    <a:lnTo>
                      <a:pt x="2578" y="378"/>
                    </a:lnTo>
                    <a:lnTo>
                      <a:pt x="2578" y="375"/>
                    </a:lnTo>
                    <a:lnTo>
                      <a:pt x="2578" y="374"/>
                    </a:lnTo>
                    <a:lnTo>
                      <a:pt x="2581" y="372"/>
                    </a:lnTo>
                    <a:lnTo>
                      <a:pt x="2581" y="372"/>
                    </a:lnTo>
                    <a:lnTo>
                      <a:pt x="2583" y="370"/>
                    </a:lnTo>
                    <a:lnTo>
                      <a:pt x="2582" y="367"/>
                    </a:lnTo>
                    <a:lnTo>
                      <a:pt x="2581" y="365"/>
                    </a:lnTo>
                    <a:lnTo>
                      <a:pt x="2578" y="363"/>
                    </a:lnTo>
                    <a:lnTo>
                      <a:pt x="2578" y="363"/>
                    </a:lnTo>
                    <a:lnTo>
                      <a:pt x="2576" y="361"/>
                    </a:lnTo>
                    <a:lnTo>
                      <a:pt x="2575" y="358"/>
                    </a:lnTo>
                    <a:lnTo>
                      <a:pt x="2576" y="355"/>
                    </a:lnTo>
                    <a:lnTo>
                      <a:pt x="2579" y="355"/>
                    </a:lnTo>
                    <a:lnTo>
                      <a:pt x="2579" y="355"/>
                    </a:lnTo>
                    <a:lnTo>
                      <a:pt x="2581" y="354"/>
                    </a:lnTo>
                    <a:lnTo>
                      <a:pt x="2582" y="353"/>
                    </a:lnTo>
                    <a:lnTo>
                      <a:pt x="2583" y="351"/>
                    </a:lnTo>
                    <a:lnTo>
                      <a:pt x="2585" y="350"/>
                    </a:lnTo>
                    <a:lnTo>
                      <a:pt x="2585" y="350"/>
                    </a:lnTo>
                    <a:lnTo>
                      <a:pt x="2588" y="350"/>
                    </a:lnTo>
                    <a:lnTo>
                      <a:pt x="2590" y="350"/>
                    </a:lnTo>
                    <a:lnTo>
                      <a:pt x="2593" y="350"/>
                    </a:lnTo>
                    <a:lnTo>
                      <a:pt x="2593" y="350"/>
                    </a:lnTo>
                    <a:lnTo>
                      <a:pt x="2596" y="348"/>
                    </a:lnTo>
                    <a:lnTo>
                      <a:pt x="2595" y="351"/>
                    </a:lnTo>
                    <a:lnTo>
                      <a:pt x="2592" y="358"/>
                    </a:lnTo>
                    <a:lnTo>
                      <a:pt x="2592" y="358"/>
                    </a:lnTo>
                    <a:lnTo>
                      <a:pt x="2590" y="361"/>
                    </a:lnTo>
                    <a:lnTo>
                      <a:pt x="2593" y="364"/>
                    </a:lnTo>
                    <a:lnTo>
                      <a:pt x="2595" y="367"/>
                    </a:lnTo>
                    <a:lnTo>
                      <a:pt x="2598" y="368"/>
                    </a:lnTo>
                    <a:lnTo>
                      <a:pt x="2598" y="368"/>
                    </a:lnTo>
                    <a:lnTo>
                      <a:pt x="2599" y="370"/>
                    </a:lnTo>
                    <a:lnTo>
                      <a:pt x="2603" y="371"/>
                    </a:lnTo>
                    <a:lnTo>
                      <a:pt x="2609" y="371"/>
                    </a:lnTo>
                    <a:lnTo>
                      <a:pt x="2613" y="370"/>
                    </a:lnTo>
                    <a:lnTo>
                      <a:pt x="2613" y="370"/>
                    </a:lnTo>
                    <a:lnTo>
                      <a:pt x="2616" y="368"/>
                    </a:lnTo>
                    <a:lnTo>
                      <a:pt x="2620" y="368"/>
                    </a:lnTo>
                    <a:lnTo>
                      <a:pt x="2627" y="371"/>
                    </a:lnTo>
                    <a:lnTo>
                      <a:pt x="2635" y="374"/>
                    </a:lnTo>
                    <a:lnTo>
                      <a:pt x="2637" y="375"/>
                    </a:lnTo>
                    <a:lnTo>
                      <a:pt x="2639" y="377"/>
                    </a:lnTo>
                    <a:lnTo>
                      <a:pt x="2639" y="377"/>
                    </a:lnTo>
                    <a:lnTo>
                      <a:pt x="2640" y="381"/>
                    </a:lnTo>
                    <a:lnTo>
                      <a:pt x="2642" y="384"/>
                    </a:lnTo>
                    <a:lnTo>
                      <a:pt x="2645" y="388"/>
                    </a:lnTo>
                    <a:lnTo>
                      <a:pt x="2650" y="391"/>
                    </a:lnTo>
                    <a:lnTo>
                      <a:pt x="2650" y="391"/>
                    </a:lnTo>
                    <a:lnTo>
                      <a:pt x="2656" y="392"/>
                    </a:lnTo>
                    <a:lnTo>
                      <a:pt x="2660" y="394"/>
                    </a:lnTo>
                    <a:lnTo>
                      <a:pt x="2664" y="395"/>
                    </a:lnTo>
                    <a:lnTo>
                      <a:pt x="2666" y="397"/>
                    </a:lnTo>
                    <a:lnTo>
                      <a:pt x="2666" y="397"/>
                    </a:lnTo>
                    <a:lnTo>
                      <a:pt x="2667" y="400"/>
                    </a:lnTo>
                    <a:lnTo>
                      <a:pt x="2669" y="401"/>
                    </a:lnTo>
                    <a:lnTo>
                      <a:pt x="2672" y="401"/>
                    </a:lnTo>
                    <a:lnTo>
                      <a:pt x="2674" y="401"/>
                    </a:lnTo>
                    <a:lnTo>
                      <a:pt x="2674" y="401"/>
                    </a:lnTo>
                    <a:lnTo>
                      <a:pt x="2677" y="401"/>
                    </a:lnTo>
                    <a:lnTo>
                      <a:pt x="2680" y="402"/>
                    </a:lnTo>
                    <a:lnTo>
                      <a:pt x="2682" y="404"/>
                    </a:lnTo>
                    <a:lnTo>
                      <a:pt x="2684" y="402"/>
                    </a:lnTo>
                    <a:lnTo>
                      <a:pt x="2684" y="402"/>
                    </a:lnTo>
                    <a:lnTo>
                      <a:pt x="2686" y="401"/>
                    </a:lnTo>
                    <a:lnTo>
                      <a:pt x="2689" y="401"/>
                    </a:lnTo>
                    <a:lnTo>
                      <a:pt x="2690" y="402"/>
                    </a:lnTo>
                    <a:lnTo>
                      <a:pt x="2693" y="401"/>
                    </a:lnTo>
                    <a:lnTo>
                      <a:pt x="2693" y="401"/>
                    </a:lnTo>
                    <a:lnTo>
                      <a:pt x="2694" y="400"/>
                    </a:lnTo>
                    <a:lnTo>
                      <a:pt x="2693" y="398"/>
                    </a:lnTo>
                    <a:lnTo>
                      <a:pt x="2690" y="395"/>
                    </a:lnTo>
                    <a:lnTo>
                      <a:pt x="2687" y="394"/>
                    </a:lnTo>
                    <a:lnTo>
                      <a:pt x="2686" y="392"/>
                    </a:lnTo>
                    <a:lnTo>
                      <a:pt x="2686" y="391"/>
                    </a:lnTo>
                    <a:lnTo>
                      <a:pt x="2686" y="391"/>
                    </a:lnTo>
                    <a:lnTo>
                      <a:pt x="2687" y="391"/>
                    </a:lnTo>
                    <a:lnTo>
                      <a:pt x="2689" y="391"/>
                    </a:lnTo>
                    <a:lnTo>
                      <a:pt x="2691" y="392"/>
                    </a:lnTo>
                    <a:lnTo>
                      <a:pt x="2694" y="394"/>
                    </a:lnTo>
                    <a:lnTo>
                      <a:pt x="2694" y="394"/>
                    </a:lnTo>
                    <a:lnTo>
                      <a:pt x="2694" y="392"/>
                    </a:lnTo>
                    <a:lnTo>
                      <a:pt x="2694" y="390"/>
                    </a:lnTo>
                    <a:lnTo>
                      <a:pt x="2694" y="387"/>
                    </a:lnTo>
                    <a:lnTo>
                      <a:pt x="2696" y="385"/>
                    </a:lnTo>
                    <a:lnTo>
                      <a:pt x="2696" y="385"/>
                    </a:lnTo>
                    <a:lnTo>
                      <a:pt x="2696" y="382"/>
                    </a:lnTo>
                    <a:lnTo>
                      <a:pt x="2696" y="378"/>
                    </a:lnTo>
                    <a:lnTo>
                      <a:pt x="2694" y="372"/>
                    </a:lnTo>
                    <a:lnTo>
                      <a:pt x="2693" y="370"/>
                    </a:lnTo>
                    <a:lnTo>
                      <a:pt x="2693" y="370"/>
                    </a:lnTo>
                    <a:lnTo>
                      <a:pt x="2691" y="368"/>
                    </a:lnTo>
                    <a:lnTo>
                      <a:pt x="2693" y="367"/>
                    </a:lnTo>
                    <a:lnTo>
                      <a:pt x="2694" y="367"/>
                    </a:lnTo>
                    <a:lnTo>
                      <a:pt x="2699" y="368"/>
                    </a:lnTo>
                    <a:lnTo>
                      <a:pt x="2699" y="368"/>
                    </a:lnTo>
                    <a:lnTo>
                      <a:pt x="2703" y="370"/>
                    </a:lnTo>
                    <a:lnTo>
                      <a:pt x="2707" y="371"/>
                    </a:lnTo>
                    <a:lnTo>
                      <a:pt x="2716" y="371"/>
                    </a:lnTo>
                    <a:lnTo>
                      <a:pt x="2716" y="371"/>
                    </a:lnTo>
                    <a:lnTo>
                      <a:pt x="2717" y="371"/>
                    </a:lnTo>
                    <a:lnTo>
                      <a:pt x="2717" y="370"/>
                    </a:lnTo>
                    <a:lnTo>
                      <a:pt x="2716" y="368"/>
                    </a:lnTo>
                    <a:lnTo>
                      <a:pt x="2713" y="367"/>
                    </a:lnTo>
                    <a:lnTo>
                      <a:pt x="2713" y="367"/>
                    </a:lnTo>
                    <a:lnTo>
                      <a:pt x="2710" y="367"/>
                    </a:lnTo>
                    <a:lnTo>
                      <a:pt x="2711" y="365"/>
                    </a:lnTo>
                    <a:lnTo>
                      <a:pt x="2713" y="365"/>
                    </a:lnTo>
                    <a:lnTo>
                      <a:pt x="2716" y="365"/>
                    </a:lnTo>
                    <a:lnTo>
                      <a:pt x="2716" y="365"/>
                    </a:lnTo>
                    <a:lnTo>
                      <a:pt x="2721" y="368"/>
                    </a:lnTo>
                    <a:lnTo>
                      <a:pt x="2723" y="368"/>
                    </a:lnTo>
                    <a:lnTo>
                      <a:pt x="2724" y="367"/>
                    </a:lnTo>
                    <a:lnTo>
                      <a:pt x="2724" y="367"/>
                    </a:lnTo>
                    <a:lnTo>
                      <a:pt x="2727" y="361"/>
                    </a:lnTo>
                    <a:lnTo>
                      <a:pt x="2730" y="358"/>
                    </a:lnTo>
                    <a:lnTo>
                      <a:pt x="2733" y="358"/>
                    </a:lnTo>
                    <a:lnTo>
                      <a:pt x="2733" y="358"/>
                    </a:lnTo>
                    <a:lnTo>
                      <a:pt x="2736" y="358"/>
                    </a:lnTo>
                    <a:lnTo>
                      <a:pt x="2737" y="357"/>
                    </a:lnTo>
                    <a:lnTo>
                      <a:pt x="2737" y="355"/>
                    </a:lnTo>
                    <a:lnTo>
                      <a:pt x="2734" y="354"/>
                    </a:lnTo>
                    <a:lnTo>
                      <a:pt x="2734" y="354"/>
                    </a:lnTo>
                    <a:close/>
                    <a:moveTo>
                      <a:pt x="1413" y="664"/>
                    </a:moveTo>
                    <a:lnTo>
                      <a:pt x="1413" y="664"/>
                    </a:lnTo>
                    <a:lnTo>
                      <a:pt x="1407" y="668"/>
                    </a:lnTo>
                    <a:lnTo>
                      <a:pt x="1400" y="673"/>
                    </a:lnTo>
                    <a:lnTo>
                      <a:pt x="1387" y="678"/>
                    </a:lnTo>
                    <a:lnTo>
                      <a:pt x="1376" y="683"/>
                    </a:lnTo>
                    <a:lnTo>
                      <a:pt x="1373" y="687"/>
                    </a:lnTo>
                    <a:lnTo>
                      <a:pt x="1371" y="690"/>
                    </a:lnTo>
                    <a:lnTo>
                      <a:pt x="1371" y="690"/>
                    </a:lnTo>
                    <a:lnTo>
                      <a:pt x="1370" y="693"/>
                    </a:lnTo>
                    <a:lnTo>
                      <a:pt x="1367" y="695"/>
                    </a:lnTo>
                    <a:lnTo>
                      <a:pt x="1361" y="698"/>
                    </a:lnTo>
                    <a:lnTo>
                      <a:pt x="1356" y="700"/>
                    </a:lnTo>
                    <a:lnTo>
                      <a:pt x="1343" y="701"/>
                    </a:lnTo>
                    <a:lnTo>
                      <a:pt x="1339" y="701"/>
                    </a:lnTo>
                    <a:lnTo>
                      <a:pt x="1336" y="700"/>
                    </a:lnTo>
                    <a:lnTo>
                      <a:pt x="1336" y="700"/>
                    </a:lnTo>
                    <a:lnTo>
                      <a:pt x="1337" y="698"/>
                    </a:lnTo>
                    <a:lnTo>
                      <a:pt x="1339" y="698"/>
                    </a:lnTo>
                    <a:lnTo>
                      <a:pt x="1349" y="694"/>
                    </a:lnTo>
                    <a:lnTo>
                      <a:pt x="1359" y="690"/>
                    </a:lnTo>
                    <a:lnTo>
                      <a:pt x="1364" y="685"/>
                    </a:lnTo>
                    <a:lnTo>
                      <a:pt x="1367" y="681"/>
                    </a:lnTo>
                    <a:lnTo>
                      <a:pt x="1367" y="681"/>
                    </a:lnTo>
                    <a:lnTo>
                      <a:pt x="1370" y="675"/>
                    </a:lnTo>
                    <a:lnTo>
                      <a:pt x="1374" y="671"/>
                    </a:lnTo>
                    <a:lnTo>
                      <a:pt x="1386" y="663"/>
                    </a:lnTo>
                    <a:lnTo>
                      <a:pt x="1398" y="653"/>
                    </a:lnTo>
                    <a:lnTo>
                      <a:pt x="1404" y="647"/>
                    </a:lnTo>
                    <a:lnTo>
                      <a:pt x="1410" y="640"/>
                    </a:lnTo>
                    <a:lnTo>
                      <a:pt x="1410" y="640"/>
                    </a:lnTo>
                    <a:lnTo>
                      <a:pt x="1415" y="630"/>
                    </a:lnTo>
                    <a:lnTo>
                      <a:pt x="1421" y="619"/>
                    </a:lnTo>
                    <a:lnTo>
                      <a:pt x="1425" y="610"/>
                    </a:lnTo>
                    <a:lnTo>
                      <a:pt x="1428" y="609"/>
                    </a:lnTo>
                    <a:lnTo>
                      <a:pt x="1430" y="607"/>
                    </a:lnTo>
                    <a:lnTo>
                      <a:pt x="1430" y="607"/>
                    </a:lnTo>
                    <a:lnTo>
                      <a:pt x="1431" y="610"/>
                    </a:lnTo>
                    <a:lnTo>
                      <a:pt x="1431" y="616"/>
                    </a:lnTo>
                    <a:lnTo>
                      <a:pt x="1428" y="633"/>
                    </a:lnTo>
                    <a:lnTo>
                      <a:pt x="1425" y="641"/>
                    </a:lnTo>
                    <a:lnTo>
                      <a:pt x="1421" y="651"/>
                    </a:lnTo>
                    <a:lnTo>
                      <a:pt x="1417" y="658"/>
                    </a:lnTo>
                    <a:lnTo>
                      <a:pt x="1413" y="664"/>
                    </a:lnTo>
                    <a:lnTo>
                      <a:pt x="1413" y="664"/>
                    </a:lnTo>
                    <a:close/>
                    <a:moveTo>
                      <a:pt x="1472" y="108"/>
                    </a:moveTo>
                    <a:lnTo>
                      <a:pt x="1472" y="108"/>
                    </a:lnTo>
                    <a:lnTo>
                      <a:pt x="1469" y="111"/>
                    </a:lnTo>
                    <a:lnTo>
                      <a:pt x="1467" y="112"/>
                    </a:lnTo>
                    <a:lnTo>
                      <a:pt x="1464" y="114"/>
                    </a:lnTo>
                    <a:lnTo>
                      <a:pt x="1462" y="114"/>
                    </a:lnTo>
                    <a:lnTo>
                      <a:pt x="1464" y="115"/>
                    </a:lnTo>
                    <a:lnTo>
                      <a:pt x="1464" y="115"/>
                    </a:lnTo>
                    <a:lnTo>
                      <a:pt x="1465" y="118"/>
                    </a:lnTo>
                    <a:lnTo>
                      <a:pt x="1469" y="118"/>
                    </a:lnTo>
                    <a:lnTo>
                      <a:pt x="1479" y="118"/>
                    </a:lnTo>
                    <a:lnTo>
                      <a:pt x="1488" y="115"/>
                    </a:lnTo>
                    <a:lnTo>
                      <a:pt x="1491" y="114"/>
                    </a:lnTo>
                    <a:lnTo>
                      <a:pt x="1492" y="111"/>
                    </a:lnTo>
                    <a:lnTo>
                      <a:pt x="1492" y="111"/>
                    </a:lnTo>
                    <a:lnTo>
                      <a:pt x="1491" y="108"/>
                    </a:lnTo>
                    <a:lnTo>
                      <a:pt x="1489" y="106"/>
                    </a:lnTo>
                    <a:lnTo>
                      <a:pt x="1484" y="105"/>
                    </a:lnTo>
                    <a:lnTo>
                      <a:pt x="1477" y="105"/>
                    </a:lnTo>
                    <a:lnTo>
                      <a:pt x="1474" y="106"/>
                    </a:lnTo>
                    <a:lnTo>
                      <a:pt x="1472" y="108"/>
                    </a:lnTo>
                    <a:lnTo>
                      <a:pt x="1472" y="108"/>
                    </a:lnTo>
                    <a:close/>
                    <a:moveTo>
                      <a:pt x="546" y="146"/>
                    </a:moveTo>
                    <a:lnTo>
                      <a:pt x="546" y="146"/>
                    </a:lnTo>
                    <a:lnTo>
                      <a:pt x="546" y="149"/>
                    </a:lnTo>
                    <a:lnTo>
                      <a:pt x="545" y="152"/>
                    </a:lnTo>
                    <a:lnTo>
                      <a:pt x="541" y="153"/>
                    </a:lnTo>
                    <a:lnTo>
                      <a:pt x="535" y="153"/>
                    </a:lnTo>
                    <a:lnTo>
                      <a:pt x="535" y="153"/>
                    </a:lnTo>
                    <a:lnTo>
                      <a:pt x="532" y="153"/>
                    </a:lnTo>
                    <a:lnTo>
                      <a:pt x="532" y="155"/>
                    </a:lnTo>
                    <a:lnTo>
                      <a:pt x="533" y="158"/>
                    </a:lnTo>
                    <a:lnTo>
                      <a:pt x="538" y="161"/>
                    </a:lnTo>
                    <a:lnTo>
                      <a:pt x="541" y="165"/>
                    </a:lnTo>
                    <a:lnTo>
                      <a:pt x="541" y="165"/>
                    </a:lnTo>
                    <a:lnTo>
                      <a:pt x="541" y="166"/>
                    </a:lnTo>
                    <a:lnTo>
                      <a:pt x="539" y="168"/>
                    </a:lnTo>
                    <a:lnTo>
                      <a:pt x="536" y="168"/>
                    </a:lnTo>
                    <a:lnTo>
                      <a:pt x="532" y="170"/>
                    </a:lnTo>
                    <a:lnTo>
                      <a:pt x="532" y="172"/>
                    </a:lnTo>
                    <a:lnTo>
                      <a:pt x="531" y="175"/>
                    </a:lnTo>
                    <a:lnTo>
                      <a:pt x="531" y="175"/>
                    </a:lnTo>
                    <a:lnTo>
                      <a:pt x="531" y="176"/>
                    </a:lnTo>
                    <a:lnTo>
                      <a:pt x="528" y="178"/>
                    </a:lnTo>
                    <a:lnTo>
                      <a:pt x="522" y="179"/>
                    </a:lnTo>
                    <a:lnTo>
                      <a:pt x="515" y="179"/>
                    </a:lnTo>
                    <a:lnTo>
                      <a:pt x="512" y="182"/>
                    </a:lnTo>
                    <a:lnTo>
                      <a:pt x="511" y="185"/>
                    </a:lnTo>
                    <a:lnTo>
                      <a:pt x="511" y="185"/>
                    </a:lnTo>
                    <a:lnTo>
                      <a:pt x="511" y="188"/>
                    </a:lnTo>
                    <a:lnTo>
                      <a:pt x="511" y="190"/>
                    </a:lnTo>
                    <a:lnTo>
                      <a:pt x="514" y="192"/>
                    </a:lnTo>
                    <a:lnTo>
                      <a:pt x="515" y="193"/>
                    </a:lnTo>
                    <a:lnTo>
                      <a:pt x="521" y="193"/>
                    </a:lnTo>
                    <a:lnTo>
                      <a:pt x="528" y="195"/>
                    </a:lnTo>
                    <a:lnTo>
                      <a:pt x="528" y="195"/>
                    </a:lnTo>
                    <a:lnTo>
                      <a:pt x="529" y="195"/>
                    </a:lnTo>
                    <a:lnTo>
                      <a:pt x="531" y="196"/>
                    </a:lnTo>
                    <a:lnTo>
                      <a:pt x="529" y="199"/>
                    </a:lnTo>
                    <a:lnTo>
                      <a:pt x="528" y="202"/>
                    </a:lnTo>
                    <a:lnTo>
                      <a:pt x="528" y="205"/>
                    </a:lnTo>
                    <a:lnTo>
                      <a:pt x="531" y="206"/>
                    </a:lnTo>
                    <a:lnTo>
                      <a:pt x="531" y="206"/>
                    </a:lnTo>
                    <a:lnTo>
                      <a:pt x="533" y="207"/>
                    </a:lnTo>
                    <a:lnTo>
                      <a:pt x="536" y="207"/>
                    </a:lnTo>
                    <a:lnTo>
                      <a:pt x="538" y="206"/>
                    </a:lnTo>
                    <a:lnTo>
                      <a:pt x="536" y="200"/>
                    </a:lnTo>
                    <a:lnTo>
                      <a:pt x="536" y="200"/>
                    </a:lnTo>
                    <a:lnTo>
                      <a:pt x="536" y="199"/>
                    </a:lnTo>
                    <a:lnTo>
                      <a:pt x="538" y="198"/>
                    </a:lnTo>
                    <a:lnTo>
                      <a:pt x="543" y="200"/>
                    </a:lnTo>
                    <a:lnTo>
                      <a:pt x="546" y="202"/>
                    </a:lnTo>
                    <a:lnTo>
                      <a:pt x="549" y="205"/>
                    </a:lnTo>
                    <a:lnTo>
                      <a:pt x="551" y="207"/>
                    </a:lnTo>
                    <a:lnTo>
                      <a:pt x="549" y="210"/>
                    </a:lnTo>
                    <a:lnTo>
                      <a:pt x="549" y="210"/>
                    </a:lnTo>
                    <a:lnTo>
                      <a:pt x="548" y="212"/>
                    </a:lnTo>
                    <a:lnTo>
                      <a:pt x="548" y="215"/>
                    </a:lnTo>
                    <a:lnTo>
                      <a:pt x="551" y="216"/>
                    </a:lnTo>
                    <a:lnTo>
                      <a:pt x="553" y="217"/>
                    </a:lnTo>
                    <a:lnTo>
                      <a:pt x="562" y="220"/>
                    </a:lnTo>
                    <a:lnTo>
                      <a:pt x="569" y="222"/>
                    </a:lnTo>
                    <a:lnTo>
                      <a:pt x="569" y="222"/>
                    </a:lnTo>
                    <a:lnTo>
                      <a:pt x="593" y="225"/>
                    </a:lnTo>
                    <a:lnTo>
                      <a:pt x="606" y="225"/>
                    </a:lnTo>
                    <a:lnTo>
                      <a:pt x="609" y="223"/>
                    </a:lnTo>
                    <a:lnTo>
                      <a:pt x="612" y="222"/>
                    </a:lnTo>
                    <a:lnTo>
                      <a:pt x="612" y="222"/>
                    </a:lnTo>
                    <a:lnTo>
                      <a:pt x="610" y="219"/>
                    </a:lnTo>
                    <a:lnTo>
                      <a:pt x="609" y="217"/>
                    </a:lnTo>
                    <a:lnTo>
                      <a:pt x="605" y="213"/>
                    </a:lnTo>
                    <a:lnTo>
                      <a:pt x="597" y="209"/>
                    </a:lnTo>
                    <a:lnTo>
                      <a:pt x="589" y="202"/>
                    </a:lnTo>
                    <a:lnTo>
                      <a:pt x="589" y="202"/>
                    </a:lnTo>
                    <a:lnTo>
                      <a:pt x="582" y="193"/>
                    </a:lnTo>
                    <a:lnTo>
                      <a:pt x="579" y="183"/>
                    </a:lnTo>
                    <a:lnTo>
                      <a:pt x="578" y="179"/>
                    </a:lnTo>
                    <a:lnTo>
                      <a:pt x="578" y="173"/>
                    </a:lnTo>
                    <a:lnTo>
                      <a:pt x="580" y="170"/>
                    </a:lnTo>
                    <a:lnTo>
                      <a:pt x="583" y="168"/>
                    </a:lnTo>
                    <a:lnTo>
                      <a:pt x="583" y="168"/>
                    </a:lnTo>
                    <a:lnTo>
                      <a:pt x="587" y="165"/>
                    </a:lnTo>
                    <a:lnTo>
                      <a:pt x="589" y="162"/>
                    </a:lnTo>
                    <a:lnTo>
                      <a:pt x="590" y="158"/>
                    </a:lnTo>
                    <a:lnTo>
                      <a:pt x="592" y="153"/>
                    </a:lnTo>
                    <a:lnTo>
                      <a:pt x="593" y="152"/>
                    </a:lnTo>
                    <a:lnTo>
                      <a:pt x="596" y="149"/>
                    </a:lnTo>
                    <a:lnTo>
                      <a:pt x="596" y="149"/>
                    </a:lnTo>
                    <a:lnTo>
                      <a:pt x="600" y="145"/>
                    </a:lnTo>
                    <a:lnTo>
                      <a:pt x="602" y="142"/>
                    </a:lnTo>
                    <a:lnTo>
                      <a:pt x="605" y="138"/>
                    </a:lnTo>
                    <a:lnTo>
                      <a:pt x="606" y="133"/>
                    </a:lnTo>
                    <a:lnTo>
                      <a:pt x="607" y="132"/>
                    </a:lnTo>
                    <a:lnTo>
                      <a:pt x="610" y="132"/>
                    </a:lnTo>
                    <a:lnTo>
                      <a:pt x="610" y="132"/>
                    </a:lnTo>
                    <a:lnTo>
                      <a:pt x="613" y="131"/>
                    </a:lnTo>
                    <a:lnTo>
                      <a:pt x="615" y="131"/>
                    </a:lnTo>
                    <a:lnTo>
                      <a:pt x="615" y="126"/>
                    </a:lnTo>
                    <a:lnTo>
                      <a:pt x="615" y="124"/>
                    </a:lnTo>
                    <a:lnTo>
                      <a:pt x="616" y="122"/>
                    </a:lnTo>
                    <a:lnTo>
                      <a:pt x="619" y="121"/>
                    </a:lnTo>
                    <a:lnTo>
                      <a:pt x="619" y="121"/>
                    </a:lnTo>
                    <a:lnTo>
                      <a:pt x="622" y="121"/>
                    </a:lnTo>
                    <a:lnTo>
                      <a:pt x="624" y="118"/>
                    </a:lnTo>
                    <a:lnTo>
                      <a:pt x="629" y="114"/>
                    </a:lnTo>
                    <a:lnTo>
                      <a:pt x="629" y="109"/>
                    </a:lnTo>
                    <a:lnTo>
                      <a:pt x="629" y="105"/>
                    </a:lnTo>
                    <a:lnTo>
                      <a:pt x="629" y="105"/>
                    </a:lnTo>
                    <a:lnTo>
                      <a:pt x="629" y="104"/>
                    </a:lnTo>
                    <a:lnTo>
                      <a:pt x="630" y="104"/>
                    </a:lnTo>
                    <a:lnTo>
                      <a:pt x="634" y="104"/>
                    </a:lnTo>
                    <a:lnTo>
                      <a:pt x="639" y="102"/>
                    </a:lnTo>
                    <a:lnTo>
                      <a:pt x="642" y="102"/>
                    </a:lnTo>
                    <a:lnTo>
                      <a:pt x="644" y="101"/>
                    </a:lnTo>
                    <a:lnTo>
                      <a:pt x="644" y="101"/>
                    </a:lnTo>
                    <a:lnTo>
                      <a:pt x="646" y="98"/>
                    </a:lnTo>
                    <a:lnTo>
                      <a:pt x="649" y="98"/>
                    </a:lnTo>
                    <a:lnTo>
                      <a:pt x="656" y="97"/>
                    </a:lnTo>
                    <a:lnTo>
                      <a:pt x="661" y="95"/>
                    </a:lnTo>
                    <a:lnTo>
                      <a:pt x="664" y="92"/>
                    </a:lnTo>
                    <a:lnTo>
                      <a:pt x="666" y="91"/>
                    </a:lnTo>
                    <a:lnTo>
                      <a:pt x="666" y="91"/>
                    </a:lnTo>
                    <a:lnTo>
                      <a:pt x="669" y="87"/>
                    </a:lnTo>
                    <a:lnTo>
                      <a:pt x="677" y="82"/>
                    </a:lnTo>
                    <a:lnTo>
                      <a:pt x="700" y="72"/>
                    </a:lnTo>
                    <a:lnTo>
                      <a:pt x="728" y="64"/>
                    </a:lnTo>
                    <a:lnTo>
                      <a:pt x="755" y="57"/>
                    </a:lnTo>
                    <a:lnTo>
                      <a:pt x="755" y="57"/>
                    </a:lnTo>
                    <a:lnTo>
                      <a:pt x="775" y="51"/>
                    </a:lnTo>
                    <a:lnTo>
                      <a:pt x="784" y="47"/>
                    </a:lnTo>
                    <a:lnTo>
                      <a:pt x="791" y="42"/>
                    </a:lnTo>
                    <a:lnTo>
                      <a:pt x="795" y="40"/>
                    </a:lnTo>
                    <a:lnTo>
                      <a:pt x="798" y="35"/>
                    </a:lnTo>
                    <a:lnTo>
                      <a:pt x="798" y="31"/>
                    </a:lnTo>
                    <a:lnTo>
                      <a:pt x="797" y="28"/>
                    </a:lnTo>
                    <a:lnTo>
                      <a:pt x="797" y="28"/>
                    </a:lnTo>
                    <a:lnTo>
                      <a:pt x="791" y="25"/>
                    </a:lnTo>
                    <a:lnTo>
                      <a:pt x="785" y="25"/>
                    </a:lnTo>
                    <a:lnTo>
                      <a:pt x="778" y="25"/>
                    </a:lnTo>
                    <a:lnTo>
                      <a:pt x="770" y="27"/>
                    </a:lnTo>
                    <a:lnTo>
                      <a:pt x="755" y="32"/>
                    </a:lnTo>
                    <a:lnTo>
                      <a:pt x="747" y="38"/>
                    </a:lnTo>
                    <a:lnTo>
                      <a:pt x="747" y="38"/>
                    </a:lnTo>
                    <a:lnTo>
                      <a:pt x="744" y="40"/>
                    </a:lnTo>
                    <a:lnTo>
                      <a:pt x="740" y="41"/>
                    </a:lnTo>
                    <a:lnTo>
                      <a:pt x="734" y="41"/>
                    </a:lnTo>
                    <a:lnTo>
                      <a:pt x="727" y="42"/>
                    </a:lnTo>
                    <a:lnTo>
                      <a:pt x="721" y="44"/>
                    </a:lnTo>
                    <a:lnTo>
                      <a:pt x="721" y="44"/>
                    </a:lnTo>
                    <a:lnTo>
                      <a:pt x="714" y="47"/>
                    </a:lnTo>
                    <a:lnTo>
                      <a:pt x="704" y="48"/>
                    </a:lnTo>
                    <a:lnTo>
                      <a:pt x="696" y="50"/>
                    </a:lnTo>
                    <a:lnTo>
                      <a:pt x="693" y="48"/>
                    </a:lnTo>
                    <a:lnTo>
                      <a:pt x="688" y="47"/>
                    </a:lnTo>
                    <a:lnTo>
                      <a:pt x="688" y="47"/>
                    </a:lnTo>
                    <a:lnTo>
                      <a:pt x="686" y="45"/>
                    </a:lnTo>
                    <a:lnTo>
                      <a:pt x="683" y="45"/>
                    </a:lnTo>
                    <a:lnTo>
                      <a:pt x="676" y="48"/>
                    </a:lnTo>
                    <a:lnTo>
                      <a:pt x="670" y="51"/>
                    </a:lnTo>
                    <a:lnTo>
                      <a:pt x="666" y="52"/>
                    </a:lnTo>
                    <a:lnTo>
                      <a:pt x="666" y="52"/>
                    </a:lnTo>
                    <a:lnTo>
                      <a:pt x="660" y="52"/>
                    </a:lnTo>
                    <a:lnTo>
                      <a:pt x="656" y="55"/>
                    </a:lnTo>
                    <a:lnTo>
                      <a:pt x="650" y="57"/>
                    </a:lnTo>
                    <a:lnTo>
                      <a:pt x="646" y="58"/>
                    </a:lnTo>
                    <a:lnTo>
                      <a:pt x="646" y="58"/>
                    </a:lnTo>
                    <a:lnTo>
                      <a:pt x="639" y="58"/>
                    </a:lnTo>
                    <a:lnTo>
                      <a:pt x="633" y="61"/>
                    </a:lnTo>
                    <a:lnTo>
                      <a:pt x="627" y="64"/>
                    </a:lnTo>
                    <a:lnTo>
                      <a:pt x="624" y="67"/>
                    </a:lnTo>
                    <a:lnTo>
                      <a:pt x="624" y="67"/>
                    </a:lnTo>
                    <a:lnTo>
                      <a:pt x="622" y="69"/>
                    </a:lnTo>
                    <a:lnTo>
                      <a:pt x="617" y="71"/>
                    </a:lnTo>
                    <a:lnTo>
                      <a:pt x="613" y="72"/>
                    </a:lnTo>
                    <a:lnTo>
                      <a:pt x="613" y="74"/>
                    </a:lnTo>
                    <a:lnTo>
                      <a:pt x="612" y="75"/>
                    </a:lnTo>
                    <a:lnTo>
                      <a:pt x="612" y="75"/>
                    </a:lnTo>
                    <a:lnTo>
                      <a:pt x="610" y="78"/>
                    </a:lnTo>
                    <a:lnTo>
                      <a:pt x="607" y="81"/>
                    </a:lnTo>
                    <a:lnTo>
                      <a:pt x="602" y="81"/>
                    </a:lnTo>
                    <a:lnTo>
                      <a:pt x="599" y="79"/>
                    </a:lnTo>
                    <a:lnTo>
                      <a:pt x="599" y="79"/>
                    </a:lnTo>
                    <a:lnTo>
                      <a:pt x="596" y="78"/>
                    </a:lnTo>
                    <a:lnTo>
                      <a:pt x="595" y="78"/>
                    </a:lnTo>
                    <a:lnTo>
                      <a:pt x="592" y="81"/>
                    </a:lnTo>
                    <a:lnTo>
                      <a:pt x="592" y="85"/>
                    </a:lnTo>
                    <a:lnTo>
                      <a:pt x="592" y="88"/>
                    </a:lnTo>
                    <a:lnTo>
                      <a:pt x="595" y="91"/>
                    </a:lnTo>
                    <a:lnTo>
                      <a:pt x="595" y="91"/>
                    </a:lnTo>
                    <a:lnTo>
                      <a:pt x="596" y="92"/>
                    </a:lnTo>
                    <a:lnTo>
                      <a:pt x="595" y="94"/>
                    </a:lnTo>
                    <a:lnTo>
                      <a:pt x="592" y="97"/>
                    </a:lnTo>
                    <a:lnTo>
                      <a:pt x="586" y="98"/>
                    </a:lnTo>
                    <a:lnTo>
                      <a:pt x="585" y="99"/>
                    </a:lnTo>
                    <a:lnTo>
                      <a:pt x="586" y="101"/>
                    </a:lnTo>
                    <a:lnTo>
                      <a:pt x="586" y="101"/>
                    </a:lnTo>
                    <a:lnTo>
                      <a:pt x="586" y="102"/>
                    </a:lnTo>
                    <a:lnTo>
                      <a:pt x="586" y="104"/>
                    </a:lnTo>
                    <a:lnTo>
                      <a:pt x="583" y="105"/>
                    </a:lnTo>
                    <a:lnTo>
                      <a:pt x="580" y="108"/>
                    </a:lnTo>
                    <a:lnTo>
                      <a:pt x="580" y="109"/>
                    </a:lnTo>
                    <a:lnTo>
                      <a:pt x="580" y="111"/>
                    </a:lnTo>
                    <a:lnTo>
                      <a:pt x="580" y="111"/>
                    </a:lnTo>
                    <a:lnTo>
                      <a:pt x="580" y="112"/>
                    </a:lnTo>
                    <a:lnTo>
                      <a:pt x="580" y="114"/>
                    </a:lnTo>
                    <a:lnTo>
                      <a:pt x="578" y="115"/>
                    </a:lnTo>
                    <a:lnTo>
                      <a:pt x="568" y="118"/>
                    </a:lnTo>
                    <a:lnTo>
                      <a:pt x="568" y="118"/>
                    </a:lnTo>
                    <a:lnTo>
                      <a:pt x="562" y="121"/>
                    </a:lnTo>
                    <a:lnTo>
                      <a:pt x="560" y="124"/>
                    </a:lnTo>
                    <a:lnTo>
                      <a:pt x="559" y="126"/>
                    </a:lnTo>
                    <a:lnTo>
                      <a:pt x="560" y="128"/>
                    </a:lnTo>
                    <a:lnTo>
                      <a:pt x="562" y="129"/>
                    </a:lnTo>
                    <a:lnTo>
                      <a:pt x="565" y="129"/>
                    </a:lnTo>
                    <a:lnTo>
                      <a:pt x="565" y="129"/>
                    </a:lnTo>
                    <a:lnTo>
                      <a:pt x="568" y="131"/>
                    </a:lnTo>
                    <a:lnTo>
                      <a:pt x="566" y="132"/>
                    </a:lnTo>
                    <a:lnTo>
                      <a:pt x="562" y="135"/>
                    </a:lnTo>
                    <a:lnTo>
                      <a:pt x="560" y="136"/>
                    </a:lnTo>
                    <a:lnTo>
                      <a:pt x="560" y="139"/>
                    </a:lnTo>
                    <a:lnTo>
                      <a:pt x="560" y="139"/>
                    </a:lnTo>
                    <a:lnTo>
                      <a:pt x="560" y="141"/>
                    </a:lnTo>
                    <a:lnTo>
                      <a:pt x="559" y="142"/>
                    </a:lnTo>
                    <a:lnTo>
                      <a:pt x="553" y="143"/>
                    </a:lnTo>
                    <a:lnTo>
                      <a:pt x="549" y="143"/>
                    </a:lnTo>
                    <a:lnTo>
                      <a:pt x="548" y="145"/>
                    </a:lnTo>
                    <a:lnTo>
                      <a:pt x="546" y="146"/>
                    </a:lnTo>
                    <a:lnTo>
                      <a:pt x="546" y="146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42863" tIns="21431" rIns="42863" bIns="21431" numCol="1" anchor="t" anchorCtr="0" compatLnSpc="1">
                <a:prstTxWarp prst="textNoShape">
                  <a:avLst/>
                </a:prstTxWarp>
              </a:bodyPr>
              <a:lstStyle/>
              <a:p>
                <a:pPr defTabSz="4286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827" kern="0">
                  <a:solidFill>
                    <a:srgbClr val="3F3F3F"/>
                  </a:solidFill>
                  <a:latin typeface="Tw Cen MT Regular"/>
                </a:endParaRPr>
              </a:p>
            </p:txBody>
          </p: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9F7FFA1D-FD99-73EB-15CB-27530081FDB0}"/>
                  </a:ext>
                </a:extLst>
              </p:cNvPr>
              <p:cNvGrpSpPr/>
              <p:nvPr/>
            </p:nvGrpSpPr>
            <p:grpSpPr>
              <a:xfrm>
                <a:off x="3065060" y="665045"/>
                <a:ext cx="8555454" cy="4353069"/>
                <a:chOff x="3905069" y="665045"/>
                <a:chExt cx="8555454" cy="4353069"/>
              </a:xfrm>
              <a:grpFill/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96CDEB2-D33C-6A78-0C8F-E133C37B04F9}"/>
                    </a:ext>
                  </a:extLst>
                </p:cNvPr>
                <p:cNvGrpSpPr/>
                <p:nvPr/>
              </p:nvGrpSpPr>
              <p:grpSpPr>
                <a:xfrm>
                  <a:off x="9758887" y="1996644"/>
                  <a:ext cx="2701636" cy="2732390"/>
                  <a:chOff x="9758887" y="1996644"/>
                  <a:chExt cx="2701636" cy="2732390"/>
                </a:xfrm>
                <a:grpFill/>
              </p:grpSpPr>
              <p:sp>
                <p:nvSpPr>
                  <p:cNvPr id="140" name="Indonesia">
                    <a:extLst>
                      <a:ext uri="{FF2B5EF4-FFF2-40B4-BE49-F238E27FC236}">
                        <a16:creationId xmlns:a16="http://schemas.microsoft.com/office/drawing/2014/main" id="{68CEF41C-FA35-C09E-2D8D-4D7C0038810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397005" y="3331317"/>
                    <a:ext cx="1128632" cy="398250"/>
                  </a:xfrm>
                  <a:custGeom>
                    <a:avLst/>
                    <a:gdLst/>
                    <a:ahLst/>
                    <a:cxnLst>
                      <a:cxn ang="0">
                        <a:pos x="397" y="182"/>
                      </a:cxn>
                      <a:cxn ang="0">
                        <a:pos x="406" y="138"/>
                      </a:cxn>
                      <a:cxn ang="0">
                        <a:pos x="418" y="167"/>
                      </a:cxn>
                      <a:cxn ang="0">
                        <a:pos x="431" y="135"/>
                      </a:cxn>
                      <a:cxn ang="0">
                        <a:pos x="448" y="103"/>
                      </a:cxn>
                      <a:cxn ang="0">
                        <a:pos x="396" y="103"/>
                      </a:cxn>
                      <a:cxn ang="0">
                        <a:pos x="461" y="84"/>
                      </a:cxn>
                      <a:cxn ang="0">
                        <a:pos x="420" y="71"/>
                      </a:cxn>
                      <a:cxn ang="0">
                        <a:pos x="389" y="103"/>
                      </a:cxn>
                      <a:cxn ang="0">
                        <a:pos x="169" y="162"/>
                      </a:cxn>
                      <a:cxn ang="0">
                        <a:pos x="181" y="134"/>
                      </a:cxn>
                      <a:cxn ang="0">
                        <a:pos x="167" y="127"/>
                      </a:cxn>
                      <a:cxn ang="0">
                        <a:pos x="151" y="123"/>
                      </a:cxn>
                      <a:cxn ang="0">
                        <a:pos x="132" y="97"/>
                      </a:cxn>
                      <a:cxn ang="0">
                        <a:pos x="115" y="74"/>
                      </a:cxn>
                      <a:cxn ang="0">
                        <a:pos x="86" y="57"/>
                      </a:cxn>
                      <a:cxn ang="0">
                        <a:pos x="41" y="13"/>
                      </a:cxn>
                      <a:cxn ang="0">
                        <a:pos x="6" y="19"/>
                      </a:cxn>
                      <a:cxn ang="0">
                        <a:pos x="57" y="81"/>
                      </a:cxn>
                      <a:cxn ang="0">
                        <a:pos x="110" y="152"/>
                      </a:cxn>
                      <a:cxn ang="0">
                        <a:pos x="154" y="184"/>
                      </a:cxn>
                      <a:cxn ang="0">
                        <a:pos x="537" y="74"/>
                      </a:cxn>
                      <a:cxn ang="0">
                        <a:pos x="517" y="64"/>
                      </a:cxn>
                      <a:cxn ang="0">
                        <a:pos x="528" y="86"/>
                      </a:cxn>
                      <a:cxn ang="0">
                        <a:pos x="502" y="142"/>
                      </a:cxn>
                      <a:cxn ang="0">
                        <a:pos x="421" y="228"/>
                      </a:cxn>
                      <a:cxn ang="0">
                        <a:pos x="443" y="232"/>
                      </a:cxn>
                      <a:cxn ang="0">
                        <a:pos x="525" y="144"/>
                      </a:cxn>
                      <a:cxn ang="0">
                        <a:pos x="568" y="148"/>
                      </a:cxn>
                      <a:cxn ang="0">
                        <a:pos x="276" y="214"/>
                      </a:cxn>
                      <a:cxn ang="0">
                        <a:pos x="245" y="199"/>
                      </a:cxn>
                      <a:cxn ang="0">
                        <a:pos x="174" y="188"/>
                      </a:cxn>
                      <a:cxn ang="0">
                        <a:pos x="181" y="211"/>
                      </a:cxn>
                      <a:cxn ang="0">
                        <a:pos x="246" y="225"/>
                      </a:cxn>
                      <a:cxn ang="0">
                        <a:pos x="310" y="231"/>
                      </a:cxn>
                      <a:cxn ang="0">
                        <a:pos x="677" y="117"/>
                      </a:cxn>
                      <a:cxn ang="0">
                        <a:pos x="636" y="145"/>
                      </a:cxn>
                      <a:cxn ang="0">
                        <a:pos x="586" y="101"/>
                      </a:cxn>
                      <a:cxn ang="0">
                        <a:pos x="586" y="120"/>
                      </a:cxn>
                      <a:cxn ang="0">
                        <a:pos x="606" y="134"/>
                      </a:cxn>
                      <a:cxn ang="0">
                        <a:pos x="606" y="158"/>
                      </a:cxn>
                      <a:cxn ang="0">
                        <a:pos x="642" y="165"/>
                      </a:cxn>
                      <a:cxn ang="0">
                        <a:pos x="702" y="211"/>
                      </a:cxn>
                      <a:cxn ang="0">
                        <a:pos x="717" y="224"/>
                      </a:cxn>
                      <a:cxn ang="0">
                        <a:pos x="470" y="239"/>
                      </a:cxn>
                      <a:cxn ang="0">
                        <a:pos x="454" y="259"/>
                      </a:cxn>
                      <a:cxn ang="0">
                        <a:pos x="474" y="236"/>
                      </a:cxn>
                      <a:cxn ang="0">
                        <a:pos x="377" y="76"/>
                      </a:cxn>
                      <a:cxn ang="0">
                        <a:pos x="353" y="37"/>
                      </a:cxn>
                      <a:cxn ang="0">
                        <a:pos x="343" y="22"/>
                      </a:cxn>
                      <a:cxn ang="0">
                        <a:pos x="316" y="50"/>
                      </a:cxn>
                      <a:cxn ang="0">
                        <a:pos x="282" y="67"/>
                      </a:cxn>
                      <a:cxn ang="0">
                        <a:pos x="235" y="71"/>
                      </a:cxn>
                      <a:cxn ang="0">
                        <a:pos x="215" y="81"/>
                      </a:cxn>
                      <a:cxn ang="0">
                        <a:pos x="242" y="135"/>
                      </a:cxn>
                      <a:cxn ang="0">
                        <a:pos x="286" y="145"/>
                      </a:cxn>
                      <a:cxn ang="0">
                        <a:pos x="336" y="134"/>
                      </a:cxn>
                      <a:cxn ang="0">
                        <a:pos x="406" y="259"/>
                      </a:cxn>
                      <a:cxn ang="0">
                        <a:pos x="347" y="228"/>
                      </a:cxn>
                      <a:cxn ang="0">
                        <a:pos x="356" y="239"/>
                      </a:cxn>
                      <a:cxn ang="0">
                        <a:pos x="354" y="225"/>
                      </a:cxn>
                    </a:cxnLst>
                    <a:rect l="0" t="0" r="r" b="b"/>
                    <a:pathLst>
                      <a:path w="734" h="259">
                        <a:moveTo>
                          <a:pt x="386" y="150"/>
                        </a:moveTo>
                        <a:lnTo>
                          <a:pt x="386" y="150"/>
                        </a:lnTo>
                        <a:lnTo>
                          <a:pt x="387" y="150"/>
                        </a:lnTo>
                        <a:lnTo>
                          <a:pt x="390" y="151"/>
                        </a:lnTo>
                        <a:lnTo>
                          <a:pt x="391" y="155"/>
                        </a:lnTo>
                        <a:lnTo>
                          <a:pt x="391" y="161"/>
                        </a:lnTo>
                        <a:lnTo>
                          <a:pt x="390" y="167"/>
                        </a:lnTo>
                        <a:lnTo>
                          <a:pt x="390" y="167"/>
                        </a:lnTo>
                        <a:lnTo>
                          <a:pt x="389" y="179"/>
                        </a:lnTo>
                        <a:lnTo>
                          <a:pt x="389" y="184"/>
                        </a:lnTo>
                        <a:lnTo>
                          <a:pt x="390" y="185"/>
                        </a:lnTo>
                        <a:lnTo>
                          <a:pt x="393" y="185"/>
                        </a:lnTo>
                        <a:lnTo>
                          <a:pt x="393" y="185"/>
                        </a:lnTo>
                        <a:lnTo>
                          <a:pt x="397" y="182"/>
                        </a:lnTo>
                        <a:lnTo>
                          <a:pt x="400" y="178"/>
                        </a:lnTo>
                        <a:lnTo>
                          <a:pt x="401" y="172"/>
                        </a:lnTo>
                        <a:lnTo>
                          <a:pt x="401" y="171"/>
                        </a:lnTo>
                        <a:lnTo>
                          <a:pt x="400" y="169"/>
                        </a:lnTo>
                        <a:lnTo>
                          <a:pt x="400" y="169"/>
                        </a:lnTo>
                        <a:lnTo>
                          <a:pt x="399" y="168"/>
                        </a:lnTo>
                        <a:lnTo>
                          <a:pt x="399" y="164"/>
                        </a:lnTo>
                        <a:lnTo>
                          <a:pt x="397" y="155"/>
                        </a:lnTo>
                        <a:lnTo>
                          <a:pt x="397" y="147"/>
                        </a:lnTo>
                        <a:lnTo>
                          <a:pt x="399" y="140"/>
                        </a:lnTo>
                        <a:lnTo>
                          <a:pt x="399" y="140"/>
                        </a:lnTo>
                        <a:lnTo>
                          <a:pt x="400" y="138"/>
                        </a:lnTo>
                        <a:lnTo>
                          <a:pt x="401" y="138"/>
                        </a:lnTo>
                        <a:lnTo>
                          <a:pt x="406" y="138"/>
                        </a:lnTo>
                        <a:lnTo>
                          <a:pt x="408" y="140"/>
                        </a:lnTo>
                        <a:lnTo>
                          <a:pt x="408" y="141"/>
                        </a:lnTo>
                        <a:lnTo>
                          <a:pt x="410" y="144"/>
                        </a:lnTo>
                        <a:lnTo>
                          <a:pt x="408" y="147"/>
                        </a:lnTo>
                        <a:lnTo>
                          <a:pt x="408" y="147"/>
                        </a:lnTo>
                        <a:lnTo>
                          <a:pt x="408" y="150"/>
                        </a:lnTo>
                        <a:lnTo>
                          <a:pt x="408" y="151"/>
                        </a:lnTo>
                        <a:lnTo>
                          <a:pt x="411" y="154"/>
                        </a:lnTo>
                        <a:lnTo>
                          <a:pt x="416" y="158"/>
                        </a:lnTo>
                        <a:lnTo>
                          <a:pt x="416" y="160"/>
                        </a:lnTo>
                        <a:lnTo>
                          <a:pt x="417" y="162"/>
                        </a:lnTo>
                        <a:lnTo>
                          <a:pt x="417" y="162"/>
                        </a:lnTo>
                        <a:lnTo>
                          <a:pt x="417" y="165"/>
                        </a:lnTo>
                        <a:lnTo>
                          <a:pt x="418" y="167"/>
                        </a:lnTo>
                        <a:lnTo>
                          <a:pt x="420" y="168"/>
                        </a:lnTo>
                        <a:lnTo>
                          <a:pt x="421" y="168"/>
                        </a:lnTo>
                        <a:lnTo>
                          <a:pt x="431" y="165"/>
                        </a:lnTo>
                        <a:lnTo>
                          <a:pt x="431" y="165"/>
                        </a:lnTo>
                        <a:lnTo>
                          <a:pt x="436" y="162"/>
                        </a:lnTo>
                        <a:lnTo>
                          <a:pt x="437" y="160"/>
                        </a:lnTo>
                        <a:lnTo>
                          <a:pt x="436" y="157"/>
                        </a:lnTo>
                        <a:lnTo>
                          <a:pt x="433" y="152"/>
                        </a:lnTo>
                        <a:lnTo>
                          <a:pt x="433" y="152"/>
                        </a:lnTo>
                        <a:lnTo>
                          <a:pt x="431" y="150"/>
                        </a:lnTo>
                        <a:lnTo>
                          <a:pt x="431" y="148"/>
                        </a:lnTo>
                        <a:lnTo>
                          <a:pt x="431" y="142"/>
                        </a:lnTo>
                        <a:lnTo>
                          <a:pt x="431" y="138"/>
                        </a:lnTo>
                        <a:lnTo>
                          <a:pt x="431" y="135"/>
                        </a:lnTo>
                        <a:lnTo>
                          <a:pt x="430" y="134"/>
                        </a:lnTo>
                        <a:lnTo>
                          <a:pt x="430" y="134"/>
                        </a:lnTo>
                        <a:lnTo>
                          <a:pt x="424" y="130"/>
                        </a:lnTo>
                        <a:lnTo>
                          <a:pt x="421" y="125"/>
                        </a:lnTo>
                        <a:lnTo>
                          <a:pt x="421" y="123"/>
                        </a:lnTo>
                        <a:lnTo>
                          <a:pt x="421" y="121"/>
                        </a:lnTo>
                        <a:lnTo>
                          <a:pt x="424" y="121"/>
                        </a:lnTo>
                        <a:lnTo>
                          <a:pt x="424" y="121"/>
                        </a:lnTo>
                        <a:lnTo>
                          <a:pt x="431" y="118"/>
                        </a:lnTo>
                        <a:lnTo>
                          <a:pt x="440" y="113"/>
                        </a:lnTo>
                        <a:lnTo>
                          <a:pt x="447" y="107"/>
                        </a:lnTo>
                        <a:lnTo>
                          <a:pt x="448" y="105"/>
                        </a:lnTo>
                        <a:lnTo>
                          <a:pt x="448" y="103"/>
                        </a:lnTo>
                        <a:lnTo>
                          <a:pt x="448" y="103"/>
                        </a:lnTo>
                        <a:lnTo>
                          <a:pt x="445" y="101"/>
                        </a:lnTo>
                        <a:lnTo>
                          <a:pt x="443" y="101"/>
                        </a:lnTo>
                        <a:lnTo>
                          <a:pt x="431" y="103"/>
                        </a:lnTo>
                        <a:lnTo>
                          <a:pt x="421" y="107"/>
                        </a:lnTo>
                        <a:lnTo>
                          <a:pt x="417" y="110"/>
                        </a:lnTo>
                        <a:lnTo>
                          <a:pt x="416" y="113"/>
                        </a:lnTo>
                        <a:lnTo>
                          <a:pt x="416" y="113"/>
                        </a:lnTo>
                        <a:lnTo>
                          <a:pt x="414" y="115"/>
                        </a:lnTo>
                        <a:lnTo>
                          <a:pt x="411" y="115"/>
                        </a:lnTo>
                        <a:lnTo>
                          <a:pt x="407" y="115"/>
                        </a:lnTo>
                        <a:lnTo>
                          <a:pt x="404" y="114"/>
                        </a:lnTo>
                        <a:lnTo>
                          <a:pt x="400" y="111"/>
                        </a:lnTo>
                        <a:lnTo>
                          <a:pt x="397" y="107"/>
                        </a:lnTo>
                        <a:lnTo>
                          <a:pt x="396" y="103"/>
                        </a:lnTo>
                        <a:lnTo>
                          <a:pt x="396" y="97"/>
                        </a:lnTo>
                        <a:lnTo>
                          <a:pt x="396" y="97"/>
                        </a:lnTo>
                        <a:lnTo>
                          <a:pt x="399" y="91"/>
                        </a:lnTo>
                        <a:lnTo>
                          <a:pt x="403" y="88"/>
                        </a:lnTo>
                        <a:lnTo>
                          <a:pt x="410" y="86"/>
                        </a:lnTo>
                        <a:lnTo>
                          <a:pt x="418" y="83"/>
                        </a:lnTo>
                        <a:lnTo>
                          <a:pt x="427" y="83"/>
                        </a:lnTo>
                        <a:lnTo>
                          <a:pt x="436" y="83"/>
                        </a:lnTo>
                        <a:lnTo>
                          <a:pt x="443" y="83"/>
                        </a:lnTo>
                        <a:lnTo>
                          <a:pt x="448" y="86"/>
                        </a:lnTo>
                        <a:lnTo>
                          <a:pt x="448" y="86"/>
                        </a:lnTo>
                        <a:lnTo>
                          <a:pt x="453" y="86"/>
                        </a:lnTo>
                        <a:lnTo>
                          <a:pt x="457" y="86"/>
                        </a:lnTo>
                        <a:lnTo>
                          <a:pt x="461" y="84"/>
                        </a:lnTo>
                        <a:lnTo>
                          <a:pt x="465" y="81"/>
                        </a:lnTo>
                        <a:lnTo>
                          <a:pt x="472" y="76"/>
                        </a:lnTo>
                        <a:lnTo>
                          <a:pt x="477" y="68"/>
                        </a:lnTo>
                        <a:lnTo>
                          <a:pt x="477" y="68"/>
                        </a:lnTo>
                        <a:lnTo>
                          <a:pt x="477" y="66"/>
                        </a:lnTo>
                        <a:lnTo>
                          <a:pt x="477" y="66"/>
                        </a:lnTo>
                        <a:lnTo>
                          <a:pt x="472" y="67"/>
                        </a:lnTo>
                        <a:lnTo>
                          <a:pt x="460" y="76"/>
                        </a:lnTo>
                        <a:lnTo>
                          <a:pt x="460" y="76"/>
                        </a:lnTo>
                        <a:lnTo>
                          <a:pt x="455" y="77"/>
                        </a:lnTo>
                        <a:lnTo>
                          <a:pt x="451" y="77"/>
                        </a:lnTo>
                        <a:lnTo>
                          <a:pt x="440" y="76"/>
                        </a:lnTo>
                        <a:lnTo>
                          <a:pt x="428" y="74"/>
                        </a:lnTo>
                        <a:lnTo>
                          <a:pt x="420" y="71"/>
                        </a:lnTo>
                        <a:lnTo>
                          <a:pt x="420" y="71"/>
                        </a:lnTo>
                        <a:lnTo>
                          <a:pt x="416" y="70"/>
                        </a:lnTo>
                        <a:lnTo>
                          <a:pt x="413" y="70"/>
                        </a:lnTo>
                        <a:lnTo>
                          <a:pt x="408" y="73"/>
                        </a:lnTo>
                        <a:lnTo>
                          <a:pt x="406" y="77"/>
                        </a:lnTo>
                        <a:lnTo>
                          <a:pt x="403" y="78"/>
                        </a:lnTo>
                        <a:lnTo>
                          <a:pt x="400" y="78"/>
                        </a:lnTo>
                        <a:lnTo>
                          <a:pt x="400" y="78"/>
                        </a:lnTo>
                        <a:lnTo>
                          <a:pt x="397" y="80"/>
                        </a:lnTo>
                        <a:lnTo>
                          <a:pt x="394" y="83"/>
                        </a:lnTo>
                        <a:lnTo>
                          <a:pt x="393" y="90"/>
                        </a:lnTo>
                        <a:lnTo>
                          <a:pt x="390" y="98"/>
                        </a:lnTo>
                        <a:lnTo>
                          <a:pt x="390" y="101"/>
                        </a:lnTo>
                        <a:lnTo>
                          <a:pt x="389" y="103"/>
                        </a:lnTo>
                        <a:lnTo>
                          <a:pt x="389" y="103"/>
                        </a:lnTo>
                        <a:lnTo>
                          <a:pt x="386" y="107"/>
                        </a:lnTo>
                        <a:lnTo>
                          <a:pt x="383" y="114"/>
                        </a:lnTo>
                        <a:lnTo>
                          <a:pt x="380" y="123"/>
                        </a:lnTo>
                        <a:lnTo>
                          <a:pt x="376" y="134"/>
                        </a:lnTo>
                        <a:lnTo>
                          <a:pt x="376" y="134"/>
                        </a:lnTo>
                        <a:lnTo>
                          <a:pt x="373" y="138"/>
                        </a:lnTo>
                        <a:lnTo>
                          <a:pt x="373" y="141"/>
                        </a:lnTo>
                        <a:lnTo>
                          <a:pt x="373" y="144"/>
                        </a:lnTo>
                        <a:lnTo>
                          <a:pt x="374" y="147"/>
                        </a:lnTo>
                        <a:lnTo>
                          <a:pt x="380" y="148"/>
                        </a:lnTo>
                        <a:lnTo>
                          <a:pt x="386" y="150"/>
                        </a:lnTo>
                        <a:lnTo>
                          <a:pt x="386" y="150"/>
                        </a:lnTo>
                        <a:close/>
                        <a:moveTo>
                          <a:pt x="169" y="162"/>
                        </a:moveTo>
                        <a:lnTo>
                          <a:pt x="169" y="162"/>
                        </a:lnTo>
                        <a:lnTo>
                          <a:pt x="169" y="157"/>
                        </a:lnTo>
                        <a:lnTo>
                          <a:pt x="169" y="152"/>
                        </a:lnTo>
                        <a:lnTo>
                          <a:pt x="171" y="145"/>
                        </a:lnTo>
                        <a:lnTo>
                          <a:pt x="171" y="145"/>
                        </a:lnTo>
                        <a:lnTo>
                          <a:pt x="171" y="142"/>
                        </a:lnTo>
                        <a:lnTo>
                          <a:pt x="172" y="141"/>
                        </a:lnTo>
                        <a:lnTo>
                          <a:pt x="175" y="141"/>
                        </a:lnTo>
                        <a:lnTo>
                          <a:pt x="178" y="141"/>
                        </a:lnTo>
                        <a:lnTo>
                          <a:pt x="178" y="141"/>
                        </a:lnTo>
                        <a:lnTo>
                          <a:pt x="179" y="141"/>
                        </a:lnTo>
                        <a:lnTo>
                          <a:pt x="179" y="141"/>
                        </a:lnTo>
                        <a:lnTo>
                          <a:pt x="181" y="137"/>
                        </a:lnTo>
                        <a:lnTo>
                          <a:pt x="181" y="134"/>
                        </a:lnTo>
                        <a:lnTo>
                          <a:pt x="178" y="131"/>
                        </a:lnTo>
                        <a:lnTo>
                          <a:pt x="178" y="131"/>
                        </a:lnTo>
                        <a:lnTo>
                          <a:pt x="177" y="130"/>
                        </a:lnTo>
                        <a:lnTo>
                          <a:pt x="174" y="125"/>
                        </a:lnTo>
                        <a:lnTo>
                          <a:pt x="169" y="121"/>
                        </a:lnTo>
                        <a:lnTo>
                          <a:pt x="168" y="120"/>
                        </a:lnTo>
                        <a:lnTo>
                          <a:pt x="165" y="118"/>
                        </a:lnTo>
                        <a:lnTo>
                          <a:pt x="165" y="118"/>
                        </a:lnTo>
                        <a:lnTo>
                          <a:pt x="161" y="120"/>
                        </a:lnTo>
                        <a:lnTo>
                          <a:pt x="160" y="123"/>
                        </a:lnTo>
                        <a:lnTo>
                          <a:pt x="161" y="124"/>
                        </a:lnTo>
                        <a:lnTo>
                          <a:pt x="164" y="125"/>
                        </a:lnTo>
                        <a:lnTo>
                          <a:pt x="164" y="125"/>
                        </a:lnTo>
                        <a:lnTo>
                          <a:pt x="167" y="127"/>
                        </a:lnTo>
                        <a:lnTo>
                          <a:pt x="168" y="128"/>
                        </a:lnTo>
                        <a:lnTo>
                          <a:pt x="169" y="131"/>
                        </a:lnTo>
                        <a:lnTo>
                          <a:pt x="169" y="134"/>
                        </a:lnTo>
                        <a:lnTo>
                          <a:pt x="169" y="134"/>
                        </a:lnTo>
                        <a:lnTo>
                          <a:pt x="168" y="134"/>
                        </a:lnTo>
                        <a:lnTo>
                          <a:pt x="167" y="132"/>
                        </a:lnTo>
                        <a:lnTo>
                          <a:pt x="164" y="131"/>
                        </a:lnTo>
                        <a:lnTo>
                          <a:pt x="160" y="131"/>
                        </a:lnTo>
                        <a:lnTo>
                          <a:pt x="160" y="131"/>
                        </a:lnTo>
                        <a:lnTo>
                          <a:pt x="157" y="130"/>
                        </a:lnTo>
                        <a:lnTo>
                          <a:pt x="157" y="130"/>
                        </a:lnTo>
                        <a:lnTo>
                          <a:pt x="155" y="127"/>
                        </a:lnTo>
                        <a:lnTo>
                          <a:pt x="154" y="124"/>
                        </a:lnTo>
                        <a:lnTo>
                          <a:pt x="151" y="123"/>
                        </a:lnTo>
                        <a:lnTo>
                          <a:pt x="150" y="123"/>
                        </a:lnTo>
                        <a:lnTo>
                          <a:pt x="150" y="123"/>
                        </a:lnTo>
                        <a:lnTo>
                          <a:pt x="147" y="121"/>
                        </a:lnTo>
                        <a:lnTo>
                          <a:pt x="145" y="120"/>
                        </a:lnTo>
                        <a:lnTo>
                          <a:pt x="142" y="114"/>
                        </a:lnTo>
                        <a:lnTo>
                          <a:pt x="140" y="110"/>
                        </a:lnTo>
                        <a:lnTo>
                          <a:pt x="138" y="108"/>
                        </a:lnTo>
                        <a:lnTo>
                          <a:pt x="135" y="108"/>
                        </a:lnTo>
                        <a:lnTo>
                          <a:pt x="135" y="108"/>
                        </a:lnTo>
                        <a:lnTo>
                          <a:pt x="131" y="107"/>
                        </a:lnTo>
                        <a:lnTo>
                          <a:pt x="128" y="104"/>
                        </a:lnTo>
                        <a:lnTo>
                          <a:pt x="130" y="100"/>
                        </a:lnTo>
                        <a:lnTo>
                          <a:pt x="132" y="97"/>
                        </a:lnTo>
                        <a:lnTo>
                          <a:pt x="132" y="97"/>
                        </a:lnTo>
                        <a:lnTo>
                          <a:pt x="132" y="94"/>
                        </a:lnTo>
                        <a:lnTo>
                          <a:pt x="132" y="93"/>
                        </a:lnTo>
                        <a:lnTo>
                          <a:pt x="130" y="90"/>
                        </a:lnTo>
                        <a:lnTo>
                          <a:pt x="125" y="86"/>
                        </a:lnTo>
                        <a:lnTo>
                          <a:pt x="124" y="84"/>
                        </a:lnTo>
                        <a:lnTo>
                          <a:pt x="124" y="81"/>
                        </a:lnTo>
                        <a:lnTo>
                          <a:pt x="124" y="81"/>
                        </a:lnTo>
                        <a:lnTo>
                          <a:pt x="124" y="80"/>
                        </a:lnTo>
                        <a:lnTo>
                          <a:pt x="123" y="78"/>
                        </a:lnTo>
                        <a:lnTo>
                          <a:pt x="120" y="78"/>
                        </a:lnTo>
                        <a:lnTo>
                          <a:pt x="117" y="77"/>
                        </a:lnTo>
                        <a:lnTo>
                          <a:pt x="115" y="76"/>
                        </a:lnTo>
                        <a:lnTo>
                          <a:pt x="115" y="74"/>
                        </a:lnTo>
                        <a:lnTo>
                          <a:pt x="115" y="74"/>
                        </a:lnTo>
                        <a:lnTo>
                          <a:pt x="114" y="73"/>
                        </a:lnTo>
                        <a:lnTo>
                          <a:pt x="113" y="71"/>
                        </a:lnTo>
                        <a:lnTo>
                          <a:pt x="110" y="70"/>
                        </a:lnTo>
                        <a:lnTo>
                          <a:pt x="107" y="67"/>
                        </a:lnTo>
                        <a:lnTo>
                          <a:pt x="107" y="67"/>
                        </a:lnTo>
                        <a:lnTo>
                          <a:pt x="104" y="64"/>
                        </a:lnTo>
                        <a:lnTo>
                          <a:pt x="103" y="64"/>
                        </a:lnTo>
                        <a:lnTo>
                          <a:pt x="100" y="63"/>
                        </a:lnTo>
                        <a:lnTo>
                          <a:pt x="97" y="61"/>
                        </a:lnTo>
                        <a:lnTo>
                          <a:pt x="97" y="61"/>
                        </a:lnTo>
                        <a:lnTo>
                          <a:pt x="94" y="59"/>
                        </a:lnTo>
                        <a:lnTo>
                          <a:pt x="91" y="57"/>
                        </a:lnTo>
                        <a:lnTo>
                          <a:pt x="87" y="56"/>
                        </a:lnTo>
                        <a:lnTo>
                          <a:pt x="86" y="57"/>
                        </a:lnTo>
                        <a:lnTo>
                          <a:pt x="86" y="57"/>
                        </a:lnTo>
                        <a:lnTo>
                          <a:pt x="81" y="56"/>
                        </a:lnTo>
                        <a:lnTo>
                          <a:pt x="78" y="53"/>
                        </a:lnTo>
                        <a:lnTo>
                          <a:pt x="74" y="49"/>
                        </a:lnTo>
                        <a:lnTo>
                          <a:pt x="71" y="43"/>
                        </a:lnTo>
                        <a:lnTo>
                          <a:pt x="71" y="43"/>
                        </a:lnTo>
                        <a:lnTo>
                          <a:pt x="70" y="40"/>
                        </a:lnTo>
                        <a:lnTo>
                          <a:pt x="66" y="37"/>
                        </a:lnTo>
                        <a:lnTo>
                          <a:pt x="57" y="31"/>
                        </a:lnTo>
                        <a:lnTo>
                          <a:pt x="49" y="24"/>
                        </a:lnTo>
                        <a:lnTo>
                          <a:pt x="46" y="22"/>
                        </a:lnTo>
                        <a:lnTo>
                          <a:pt x="44" y="19"/>
                        </a:lnTo>
                        <a:lnTo>
                          <a:pt x="44" y="19"/>
                        </a:lnTo>
                        <a:lnTo>
                          <a:pt x="41" y="13"/>
                        </a:lnTo>
                        <a:lnTo>
                          <a:pt x="36" y="10"/>
                        </a:lnTo>
                        <a:lnTo>
                          <a:pt x="30" y="9"/>
                        </a:lnTo>
                        <a:lnTo>
                          <a:pt x="22" y="7"/>
                        </a:lnTo>
                        <a:lnTo>
                          <a:pt x="22" y="7"/>
                        </a:lnTo>
                        <a:lnTo>
                          <a:pt x="16" y="7"/>
                        </a:lnTo>
                        <a:lnTo>
                          <a:pt x="13" y="6"/>
                        </a:lnTo>
                        <a:lnTo>
                          <a:pt x="7" y="3"/>
                        </a:lnTo>
                        <a:lnTo>
                          <a:pt x="3" y="0"/>
                        </a:lnTo>
                        <a:lnTo>
                          <a:pt x="2" y="0"/>
                        </a:lnTo>
                        <a:lnTo>
                          <a:pt x="0" y="2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9"/>
                        </a:lnTo>
                        <a:lnTo>
                          <a:pt x="6" y="19"/>
                        </a:lnTo>
                        <a:lnTo>
                          <a:pt x="14" y="27"/>
                        </a:lnTo>
                        <a:lnTo>
                          <a:pt x="22" y="33"/>
                        </a:lnTo>
                        <a:lnTo>
                          <a:pt x="22" y="33"/>
                        </a:lnTo>
                        <a:lnTo>
                          <a:pt x="24" y="34"/>
                        </a:lnTo>
                        <a:lnTo>
                          <a:pt x="27" y="37"/>
                        </a:lnTo>
                        <a:lnTo>
                          <a:pt x="31" y="46"/>
                        </a:lnTo>
                        <a:lnTo>
                          <a:pt x="37" y="51"/>
                        </a:lnTo>
                        <a:lnTo>
                          <a:pt x="40" y="54"/>
                        </a:lnTo>
                        <a:lnTo>
                          <a:pt x="44" y="56"/>
                        </a:lnTo>
                        <a:lnTo>
                          <a:pt x="44" y="56"/>
                        </a:lnTo>
                        <a:lnTo>
                          <a:pt x="47" y="57"/>
                        </a:lnTo>
                        <a:lnTo>
                          <a:pt x="50" y="60"/>
                        </a:lnTo>
                        <a:lnTo>
                          <a:pt x="53" y="71"/>
                        </a:lnTo>
                        <a:lnTo>
                          <a:pt x="57" y="81"/>
                        </a:lnTo>
                        <a:lnTo>
                          <a:pt x="59" y="86"/>
                        </a:lnTo>
                        <a:lnTo>
                          <a:pt x="61" y="87"/>
                        </a:lnTo>
                        <a:lnTo>
                          <a:pt x="61" y="87"/>
                        </a:lnTo>
                        <a:lnTo>
                          <a:pt x="64" y="88"/>
                        </a:lnTo>
                        <a:lnTo>
                          <a:pt x="67" y="93"/>
                        </a:lnTo>
                        <a:lnTo>
                          <a:pt x="76" y="101"/>
                        </a:lnTo>
                        <a:lnTo>
                          <a:pt x="81" y="114"/>
                        </a:lnTo>
                        <a:lnTo>
                          <a:pt x="86" y="124"/>
                        </a:lnTo>
                        <a:lnTo>
                          <a:pt x="86" y="124"/>
                        </a:lnTo>
                        <a:lnTo>
                          <a:pt x="87" y="128"/>
                        </a:lnTo>
                        <a:lnTo>
                          <a:pt x="90" y="132"/>
                        </a:lnTo>
                        <a:lnTo>
                          <a:pt x="97" y="140"/>
                        </a:lnTo>
                        <a:lnTo>
                          <a:pt x="104" y="145"/>
                        </a:lnTo>
                        <a:lnTo>
                          <a:pt x="110" y="152"/>
                        </a:lnTo>
                        <a:lnTo>
                          <a:pt x="110" y="152"/>
                        </a:lnTo>
                        <a:lnTo>
                          <a:pt x="115" y="160"/>
                        </a:lnTo>
                        <a:lnTo>
                          <a:pt x="124" y="167"/>
                        </a:lnTo>
                        <a:lnTo>
                          <a:pt x="132" y="172"/>
                        </a:lnTo>
                        <a:lnTo>
                          <a:pt x="138" y="177"/>
                        </a:lnTo>
                        <a:lnTo>
                          <a:pt x="138" y="177"/>
                        </a:lnTo>
                        <a:lnTo>
                          <a:pt x="142" y="184"/>
                        </a:lnTo>
                        <a:lnTo>
                          <a:pt x="144" y="187"/>
                        </a:lnTo>
                        <a:lnTo>
                          <a:pt x="145" y="187"/>
                        </a:lnTo>
                        <a:lnTo>
                          <a:pt x="147" y="185"/>
                        </a:lnTo>
                        <a:lnTo>
                          <a:pt x="147" y="185"/>
                        </a:lnTo>
                        <a:lnTo>
                          <a:pt x="147" y="184"/>
                        </a:lnTo>
                        <a:lnTo>
                          <a:pt x="150" y="184"/>
                        </a:lnTo>
                        <a:lnTo>
                          <a:pt x="154" y="184"/>
                        </a:lnTo>
                        <a:lnTo>
                          <a:pt x="164" y="185"/>
                        </a:lnTo>
                        <a:lnTo>
                          <a:pt x="164" y="185"/>
                        </a:lnTo>
                        <a:lnTo>
                          <a:pt x="165" y="185"/>
                        </a:lnTo>
                        <a:lnTo>
                          <a:pt x="167" y="182"/>
                        </a:lnTo>
                        <a:lnTo>
                          <a:pt x="168" y="177"/>
                        </a:lnTo>
                        <a:lnTo>
                          <a:pt x="168" y="168"/>
                        </a:lnTo>
                        <a:lnTo>
                          <a:pt x="169" y="162"/>
                        </a:lnTo>
                        <a:lnTo>
                          <a:pt x="169" y="162"/>
                        </a:lnTo>
                        <a:close/>
                        <a:moveTo>
                          <a:pt x="531" y="86"/>
                        </a:moveTo>
                        <a:lnTo>
                          <a:pt x="531" y="86"/>
                        </a:lnTo>
                        <a:lnTo>
                          <a:pt x="537" y="86"/>
                        </a:lnTo>
                        <a:lnTo>
                          <a:pt x="538" y="84"/>
                        </a:lnTo>
                        <a:lnTo>
                          <a:pt x="538" y="83"/>
                        </a:lnTo>
                        <a:lnTo>
                          <a:pt x="537" y="74"/>
                        </a:lnTo>
                        <a:lnTo>
                          <a:pt x="537" y="74"/>
                        </a:lnTo>
                        <a:lnTo>
                          <a:pt x="537" y="73"/>
                        </a:lnTo>
                        <a:lnTo>
                          <a:pt x="535" y="71"/>
                        </a:lnTo>
                        <a:lnTo>
                          <a:pt x="532" y="71"/>
                        </a:lnTo>
                        <a:lnTo>
                          <a:pt x="529" y="71"/>
                        </a:lnTo>
                        <a:lnTo>
                          <a:pt x="528" y="71"/>
                        </a:lnTo>
                        <a:lnTo>
                          <a:pt x="528" y="70"/>
                        </a:lnTo>
                        <a:lnTo>
                          <a:pt x="528" y="70"/>
                        </a:lnTo>
                        <a:lnTo>
                          <a:pt x="527" y="66"/>
                        </a:lnTo>
                        <a:lnTo>
                          <a:pt x="525" y="61"/>
                        </a:lnTo>
                        <a:lnTo>
                          <a:pt x="524" y="60"/>
                        </a:lnTo>
                        <a:lnTo>
                          <a:pt x="521" y="60"/>
                        </a:lnTo>
                        <a:lnTo>
                          <a:pt x="519" y="61"/>
                        </a:lnTo>
                        <a:lnTo>
                          <a:pt x="517" y="64"/>
                        </a:lnTo>
                        <a:lnTo>
                          <a:pt x="517" y="64"/>
                        </a:lnTo>
                        <a:lnTo>
                          <a:pt x="514" y="68"/>
                        </a:lnTo>
                        <a:lnTo>
                          <a:pt x="514" y="74"/>
                        </a:lnTo>
                        <a:lnTo>
                          <a:pt x="514" y="80"/>
                        </a:lnTo>
                        <a:lnTo>
                          <a:pt x="515" y="86"/>
                        </a:lnTo>
                        <a:lnTo>
                          <a:pt x="519" y="96"/>
                        </a:lnTo>
                        <a:lnTo>
                          <a:pt x="522" y="98"/>
                        </a:lnTo>
                        <a:lnTo>
                          <a:pt x="525" y="98"/>
                        </a:lnTo>
                        <a:lnTo>
                          <a:pt x="525" y="98"/>
                        </a:lnTo>
                        <a:lnTo>
                          <a:pt x="527" y="98"/>
                        </a:lnTo>
                        <a:lnTo>
                          <a:pt x="527" y="96"/>
                        </a:lnTo>
                        <a:lnTo>
                          <a:pt x="527" y="91"/>
                        </a:lnTo>
                        <a:lnTo>
                          <a:pt x="527" y="87"/>
                        </a:lnTo>
                        <a:lnTo>
                          <a:pt x="528" y="86"/>
                        </a:lnTo>
                        <a:lnTo>
                          <a:pt x="531" y="86"/>
                        </a:lnTo>
                        <a:lnTo>
                          <a:pt x="531" y="86"/>
                        </a:lnTo>
                        <a:close/>
                        <a:moveTo>
                          <a:pt x="492" y="145"/>
                        </a:moveTo>
                        <a:lnTo>
                          <a:pt x="492" y="145"/>
                        </a:lnTo>
                        <a:lnTo>
                          <a:pt x="494" y="148"/>
                        </a:lnTo>
                        <a:lnTo>
                          <a:pt x="495" y="150"/>
                        </a:lnTo>
                        <a:lnTo>
                          <a:pt x="501" y="152"/>
                        </a:lnTo>
                        <a:lnTo>
                          <a:pt x="507" y="154"/>
                        </a:lnTo>
                        <a:lnTo>
                          <a:pt x="509" y="152"/>
                        </a:lnTo>
                        <a:lnTo>
                          <a:pt x="512" y="151"/>
                        </a:lnTo>
                        <a:lnTo>
                          <a:pt x="512" y="151"/>
                        </a:lnTo>
                        <a:lnTo>
                          <a:pt x="512" y="148"/>
                        </a:lnTo>
                        <a:lnTo>
                          <a:pt x="509" y="145"/>
                        </a:lnTo>
                        <a:lnTo>
                          <a:pt x="502" y="142"/>
                        </a:lnTo>
                        <a:lnTo>
                          <a:pt x="498" y="141"/>
                        </a:lnTo>
                        <a:lnTo>
                          <a:pt x="495" y="141"/>
                        </a:lnTo>
                        <a:lnTo>
                          <a:pt x="492" y="142"/>
                        </a:lnTo>
                        <a:lnTo>
                          <a:pt x="492" y="145"/>
                        </a:lnTo>
                        <a:lnTo>
                          <a:pt x="492" y="145"/>
                        </a:lnTo>
                        <a:close/>
                        <a:moveTo>
                          <a:pt x="455" y="225"/>
                        </a:moveTo>
                        <a:lnTo>
                          <a:pt x="455" y="225"/>
                        </a:lnTo>
                        <a:lnTo>
                          <a:pt x="450" y="225"/>
                        </a:lnTo>
                        <a:lnTo>
                          <a:pt x="445" y="225"/>
                        </a:lnTo>
                        <a:lnTo>
                          <a:pt x="438" y="228"/>
                        </a:lnTo>
                        <a:lnTo>
                          <a:pt x="430" y="229"/>
                        </a:lnTo>
                        <a:lnTo>
                          <a:pt x="426" y="229"/>
                        </a:lnTo>
                        <a:lnTo>
                          <a:pt x="421" y="228"/>
                        </a:lnTo>
                        <a:lnTo>
                          <a:pt x="421" y="228"/>
                        </a:lnTo>
                        <a:lnTo>
                          <a:pt x="416" y="226"/>
                        </a:lnTo>
                        <a:lnTo>
                          <a:pt x="410" y="226"/>
                        </a:lnTo>
                        <a:lnTo>
                          <a:pt x="400" y="226"/>
                        </a:lnTo>
                        <a:lnTo>
                          <a:pt x="393" y="229"/>
                        </a:lnTo>
                        <a:lnTo>
                          <a:pt x="391" y="231"/>
                        </a:lnTo>
                        <a:lnTo>
                          <a:pt x="391" y="232"/>
                        </a:lnTo>
                        <a:lnTo>
                          <a:pt x="391" y="232"/>
                        </a:lnTo>
                        <a:lnTo>
                          <a:pt x="394" y="235"/>
                        </a:lnTo>
                        <a:lnTo>
                          <a:pt x="400" y="236"/>
                        </a:lnTo>
                        <a:lnTo>
                          <a:pt x="417" y="238"/>
                        </a:lnTo>
                        <a:lnTo>
                          <a:pt x="417" y="238"/>
                        </a:lnTo>
                        <a:lnTo>
                          <a:pt x="426" y="236"/>
                        </a:lnTo>
                        <a:lnTo>
                          <a:pt x="434" y="233"/>
                        </a:lnTo>
                        <a:lnTo>
                          <a:pt x="443" y="232"/>
                        </a:lnTo>
                        <a:lnTo>
                          <a:pt x="450" y="231"/>
                        </a:lnTo>
                        <a:lnTo>
                          <a:pt x="450" y="231"/>
                        </a:lnTo>
                        <a:lnTo>
                          <a:pt x="460" y="228"/>
                        </a:lnTo>
                        <a:lnTo>
                          <a:pt x="461" y="228"/>
                        </a:lnTo>
                        <a:lnTo>
                          <a:pt x="461" y="226"/>
                        </a:lnTo>
                        <a:lnTo>
                          <a:pt x="455" y="225"/>
                        </a:lnTo>
                        <a:lnTo>
                          <a:pt x="455" y="225"/>
                        </a:lnTo>
                        <a:close/>
                        <a:moveTo>
                          <a:pt x="556" y="138"/>
                        </a:moveTo>
                        <a:lnTo>
                          <a:pt x="556" y="138"/>
                        </a:lnTo>
                        <a:lnTo>
                          <a:pt x="546" y="137"/>
                        </a:lnTo>
                        <a:lnTo>
                          <a:pt x="535" y="138"/>
                        </a:lnTo>
                        <a:lnTo>
                          <a:pt x="527" y="140"/>
                        </a:lnTo>
                        <a:lnTo>
                          <a:pt x="525" y="142"/>
                        </a:lnTo>
                        <a:lnTo>
                          <a:pt x="525" y="144"/>
                        </a:lnTo>
                        <a:lnTo>
                          <a:pt x="525" y="144"/>
                        </a:lnTo>
                        <a:lnTo>
                          <a:pt x="527" y="145"/>
                        </a:lnTo>
                        <a:lnTo>
                          <a:pt x="528" y="147"/>
                        </a:lnTo>
                        <a:lnTo>
                          <a:pt x="532" y="148"/>
                        </a:lnTo>
                        <a:lnTo>
                          <a:pt x="546" y="148"/>
                        </a:lnTo>
                        <a:lnTo>
                          <a:pt x="546" y="148"/>
                        </a:lnTo>
                        <a:lnTo>
                          <a:pt x="554" y="148"/>
                        </a:lnTo>
                        <a:lnTo>
                          <a:pt x="559" y="151"/>
                        </a:lnTo>
                        <a:lnTo>
                          <a:pt x="564" y="154"/>
                        </a:lnTo>
                        <a:lnTo>
                          <a:pt x="568" y="155"/>
                        </a:lnTo>
                        <a:lnTo>
                          <a:pt x="568" y="155"/>
                        </a:lnTo>
                        <a:lnTo>
                          <a:pt x="569" y="154"/>
                        </a:lnTo>
                        <a:lnTo>
                          <a:pt x="569" y="152"/>
                        </a:lnTo>
                        <a:lnTo>
                          <a:pt x="568" y="148"/>
                        </a:lnTo>
                        <a:lnTo>
                          <a:pt x="564" y="142"/>
                        </a:lnTo>
                        <a:lnTo>
                          <a:pt x="561" y="141"/>
                        </a:lnTo>
                        <a:lnTo>
                          <a:pt x="556" y="138"/>
                        </a:lnTo>
                        <a:lnTo>
                          <a:pt x="556" y="138"/>
                        </a:lnTo>
                        <a:close/>
                        <a:moveTo>
                          <a:pt x="306" y="221"/>
                        </a:moveTo>
                        <a:lnTo>
                          <a:pt x="306" y="221"/>
                        </a:lnTo>
                        <a:lnTo>
                          <a:pt x="306" y="218"/>
                        </a:lnTo>
                        <a:lnTo>
                          <a:pt x="303" y="218"/>
                        </a:lnTo>
                        <a:lnTo>
                          <a:pt x="296" y="218"/>
                        </a:lnTo>
                        <a:lnTo>
                          <a:pt x="286" y="218"/>
                        </a:lnTo>
                        <a:lnTo>
                          <a:pt x="279" y="216"/>
                        </a:lnTo>
                        <a:lnTo>
                          <a:pt x="279" y="216"/>
                        </a:lnTo>
                        <a:lnTo>
                          <a:pt x="276" y="215"/>
                        </a:lnTo>
                        <a:lnTo>
                          <a:pt x="276" y="214"/>
                        </a:lnTo>
                        <a:lnTo>
                          <a:pt x="280" y="211"/>
                        </a:lnTo>
                        <a:lnTo>
                          <a:pt x="288" y="208"/>
                        </a:lnTo>
                        <a:lnTo>
                          <a:pt x="295" y="205"/>
                        </a:lnTo>
                        <a:lnTo>
                          <a:pt x="295" y="205"/>
                        </a:lnTo>
                        <a:lnTo>
                          <a:pt x="296" y="204"/>
                        </a:lnTo>
                        <a:lnTo>
                          <a:pt x="296" y="202"/>
                        </a:lnTo>
                        <a:lnTo>
                          <a:pt x="293" y="201"/>
                        </a:lnTo>
                        <a:lnTo>
                          <a:pt x="286" y="202"/>
                        </a:lnTo>
                        <a:lnTo>
                          <a:pt x="276" y="205"/>
                        </a:lnTo>
                        <a:lnTo>
                          <a:pt x="276" y="205"/>
                        </a:lnTo>
                        <a:lnTo>
                          <a:pt x="269" y="205"/>
                        </a:lnTo>
                        <a:lnTo>
                          <a:pt x="263" y="205"/>
                        </a:lnTo>
                        <a:lnTo>
                          <a:pt x="253" y="202"/>
                        </a:lnTo>
                        <a:lnTo>
                          <a:pt x="245" y="199"/>
                        </a:lnTo>
                        <a:lnTo>
                          <a:pt x="243" y="199"/>
                        </a:lnTo>
                        <a:lnTo>
                          <a:pt x="242" y="201"/>
                        </a:lnTo>
                        <a:lnTo>
                          <a:pt x="242" y="201"/>
                        </a:lnTo>
                        <a:lnTo>
                          <a:pt x="241" y="202"/>
                        </a:lnTo>
                        <a:lnTo>
                          <a:pt x="238" y="204"/>
                        </a:lnTo>
                        <a:lnTo>
                          <a:pt x="228" y="201"/>
                        </a:lnTo>
                        <a:lnTo>
                          <a:pt x="216" y="197"/>
                        </a:lnTo>
                        <a:lnTo>
                          <a:pt x="208" y="194"/>
                        </a:lnTo>
                        <a:lnTo>
                          <a:pt x="208" y="194"/>
                        </a:lnTo>
                        <a:lnTo>
                          <a:pt x="201" y="189"/>
                        </a:lnTo>
                        <a:lnTo>
                          <a:pt x="189" y="187"/>
                        </a:lnTo>
                        <a:lnTo>
                          <a:pt x="184" y="187"/>
                        </a:lnTo>
                        <a:lnTo>
                          <a:pt x="178" y="187"/>
                        </a:lnTo>
                        <a:lnTo>
                          <a:pt x="174" y="188"/>
                        </a:lnTo>
                        <a:lnTo>
                          <a:pt x="171" y="191"/>
                        </a:lnTo>
                        <a:lnTo>
                          <a:pt x="171" y="191"/>
                        </a:lnTo>
                        <a:lnTo>
                          <a:pt x="167" y="195"/>
                        </a:lnTo>
                        <a:lnTo>
                          <a:pt x="164" y="197"/>
                        </a:lnTo>
                        <a:lnTo>
                          <a:pt x="162" y="197"/>
                        </a:lnTo>
                        <a:lnTo>
                          <a:pt x="164" y="201"/>
                        </a:lnTo>
                        <a:lnTo>
                          <a:pt x="164" y="201"/>
                        </a:lnTo>
                        <a:lnTo>
                          <a:pt x="165" y="204"/>
                        </a:lnTo>
                        <a:lnTo>
                          <a:pt x="168" y="204"/>
                        </a:lnTo>
                        <a:lnTo>
                          <a:pt x="175" y="204"/>
                        </a:lnTo>
                        <a:lnTo>
                          <a:pt x="175" y="204"/>
                        </a:lnTo>
                        <a:lnTo>
                          <a:pt x="177" y="204"/>
                        </a:lnTo>
                        <a:lnTo>
                          <a:pt x="178" y="208"/>
                        </a:lnTo>
                        <a:lnTo>
                          <a:pt x="181" y="211"/>
                        </a:lnTo>
                        <a:lnTo>
                          <a:pt x="184" y="212"/>
                        </a:lnTo>
                        <a:lnTo>
                          <a:pt x="184" y="212"/>
                        </a:lnTo>
                        <a:lnTo>
                          <a:pt x="199" y="215"/>
                        </a:lnTo>
                        <a:lnTo>
                          <a:pt x="208" y="216"/>
                        </a:lnTo>
                        <a:lnTo>
                          <a:pt x="211" y="215"/>
                        </a:lnTo>
                        <a:lnTo>
                          <a:pt x="212" y="215"/>
                        </a:lnTo>
                        <a:lnTo>
                          <a:pt x="212" y="215"/>
                        </a:lnTo>
                        <a:lnTo>
                          <a:pt x="214" y="214"/>
                        </a:lnTo>
                        <a:lnTo>
                          <a:pt x="216" y="212"/>
                        </a:lnTo>
                        <a:lnTo>
                          <a:pt x="225" y="214"/>
                        </a:lnTo>
                        <a:lnTo>
                          <a:pt x="234" y="216"/>
                        </a:lnTo>
                        <a:lnTo>
                          <a:pt x="242" y="222"/>
                        </a:lnTo>
                        <a:lnTo>
                          <a:pt x="242" y="222"/>
                        </a:lnTo>
                        <a:lnTo>
                          <a:pt x="246" y="225"/>
                        </a:lnTo>
                        <a:lnTo>
                          <a:pt x="252" y="226"/>
                        </a:lnTo>
                        <a:lnTo>
                          <a:pt x="262" y="229"/>
                        </a:lnTo>
                        <a:lnTo>
                          <a:pt x="273" y="229"/>
                        </a:lnTo>
                        <a:lnTo>
                          <a:pt x="282" y="229"/>
                        </a:lnTo>
                        <a:lnTo>
                          <a:pt x="282" y="229"/>
                        </a:lnTo>
                        <a:lnTo>
                          <a:pt x="289" y="229"/>
                        </a:lnTo>
                        <a:lnTo>
                          <a:pt x="295" y="231"/>
                        </a:lnTo>
                        <a:lnTo>
                          <a:pt x="300" y="231"/>
                        </a:lnTo>
                        <a:lnTo>
                          <a:pt x="302" y="231"/>
                        </a:lnTo>
                        <a:lnTo>
                          <a:pt x="303" y="229"/>
                        </a:lnTo>
                        <a:lnTo>
                          <a:pt x="303" y="229"/>
                        </a:lnTo>
                        <a:lnTo>
                          <a:pt x="305" y="229"/>
                        </a:lnTo>
                        <a:lnTo>
                          <a:pt x="306" y="229"/>
                        </a:lnTo>
                        <a:lnTo>
                          <a:pt x="310" y="231"/>
                        </a:lnTo>
                        <a:lnTo>
                          <a:pt x="316" y="232"/>
                        </a:lnTo>
                        <a:lnTo>
                          <a:pt x="319" y="232"/>
                        </a:lnTo>
                        <a:lnTo>
                          <a:pt x="323" y="231"/>
                        </a:lnTo>
                        <a:lnTo>
                          <a:pt x="323" y="231"/>
                        </a:lnTo>
                        <a:lnTo>
                          <a:pt x="325" y="228"/>
                        </a:lnTo>
                        <a:lnTo>
                          <a:pt x="325" y="226"/>
                        </a:lnTo>
                        <a:lnTo>
                          <a:pt x="317" y="225"/>
                        </a:lnTo>
                        <a:lnTo>
                          <a:pt x="310" y="224"/>
                        </a:lnTo>
                        <a:lnTo>
                          <a:pt x="307" y="222"/>
                        </a:lnTo>
                        <a:lnTo>
                          <a:pt x="306" y="221"/>
                        </a:lnTo>
                        <a:lnTo>
                          <a:pt x="306" y="221"/>
                        </a:lnTo>
                        <a:close/>
                        <a:moveTo>
                          <a:pt x="680" y="117"/>
                        </a:moveTo>
                        <a:lnTo>
                          <a:pt x="680" y="117"/>
                        </a:lnTo>
                        <a:lnTo>
                          <a:pt x="677" y="117"/>
                        </a:lnTo>
                        <a:lnTo>
                          <a:pt x="674" y="118"/>
                        </a:lnTo>
                        <a:lnTo>
                          <a:pt x="672" y="124"/>
                        </a:lnTo>
                        <a:lnTo>
                          <a:pt x="669" y="128"/>
                        </a:lnTo>
                        <a:lnTo>
                          <a:pt x="667" y="130"/>
                        </a:lnTo>
                        <a:lnTo>
                          <a:pt x="666" y="130"/>
                        </a:lnTo>
                        <a:lnTo>
                          <a:pt x="666" y="130"/>
                        </a:lnTo>
                        <a:lnTo>
                          <a:pt x="663" y="130"/>
                        </a:lnTo>
                        <a:lnTo>
                          <a:pt x="660" y="131"/>
                        </a:lnTo>
                        <a:lnTo>
                          <a:pt x="655" y="137"/>
                        </a:lnTo>
                        <a:lnTo>
                          <a:pt x="647" y="142"/>
                        </a:lnTo>
                        <a:lnTo>
                          <a:pt x="639" y="147"/>
                        </a:lnTo>
                        <a:lnTo>
                          <a:pt x="639" y="147"/>
                        </a:lnTo>
                        <a:lnTo>
                          <a:pt x="638" y="147"/>
                        </a:lnTo>
                        <a:lnTo>
                          <a:pt x="636" y="145"/>
                        </a:lnTo>
                        <a:lnTo>
                          <a:pt x="632" y="142"/>
                        </a:lnTo>
                        <a:lnTo>
                          <a:pt x="630" y="137"/>
                        </a:lnTo>
                        <a:lnTo>
                          <a:pt x="629" y="130"/>
                        </a:lnTo>
                        <a:lnTo>
                          <a:pt x="625" y="115"/>
                        </a:lnTo>
                        <a:lnTo>
                          <a:pt x="623" y="110"/>
                        </a:lnTo>
                        <a:lnTo>
                          <a:pt x="622" y="107"/>
                        </a:lnTo>
                        <a:lnTo>
                          <a:pt x="622" y="107"/>
                        </a:lnTo>
                        <a:lnTo>
                          <a:pt x="619" y="104"/>
                        </a:lnTo>
                        <a:lnTo>
                          <a:pt x="615" y="101"/>
                        </a:lnTo>
                        <a:lnTo>
                          <a:pt x="603" y="98"/>
                        </a:lnTo>
                        <a:lnTo>
                          <a:pt x="598" y="97"/>
                        </a:lnTo>
                        <a:lnTo>
                          <a:pt x="592" y="98"/>
                        </a:lnTo>
                        <a:lnTo>
                          <a:pt x="588" y="100"/>
                        </a:lnTo>
                        <a:lnTo>
                          <a:pt x="586" y="101"/>
                        </a:lnTo>
                        <a:lnTo>
                          <a:pt x="586" y="101"/>
                        </a:lnTo>
                        <a:lnTo>
                          <a:pt x="585" y="104"/>
                        </a:lnTo>
                        <a:lnTo>
                          <a:pt x="582" y="105"/>
                        </a:lnTo>
                        <a:lnTo>
                          <a:pt x="578" y="107"/>
                        </a:lnTo>
                        <a:lnTo>
                          <a:pt x="573" y="108"/>
                        </a:lnTo>
                        <a:lnTo>
                          <a:pt x="572" y="110"/>
                        </a:lnTo>
                        <a:lnTo>
                          <a:pt x="572" y="113"/>
                        </a:lnTo>
                        <a:lnTo>
                          <a:pt x="572" y="113"/>
                        </a:lnTo>
                        <a:lnTo>
                          <a:pt x="572" y="115"/>
                        </a:lnTo>
                        <a:lnTo>
                          <a:pt x="573" y="117"/>
                        </a:lnTo>
                        <a:lnTo>
                          <a:pt x="581" y="117"/>
                        </a:lnTo>
                        <a:lnTo>
                          <a:pt x="581" y="117"/>
                        </a:lnTo>
                        <a:lnTo>
                          <a:pt x="583" y="117"/>
                        </a:lnTo>
                        <a:lnTo>
                          <a:pt x="586" y="120"/>
                        </a:lnTo>
                        <a:lnTo>
                          <a:pt x="589" y="127"/>
                        </a:lnTo>
                        <a:lnTo>
                          <a:pt x="589" y="127"/>
                        </a:lnTo>
                        <a:lnTo>
                          <a:pt x="591" y="130"/>
                        </a:lnTo>
                        <a:lnTo>
                          <a:pt x="593" y="130"/>
                        </a:lnTo>
                        <a:lnTo>
                          <a:pt x="601" y="131"/>
                        </a:lnTo>
                        <a:lnTo>
                          <a:pt x="615" y="128"/>
                        </a:lnTo>
                        <a:lnTo>
                          <a:pt x="615" y="128"/>
                        </a:lnTo>
                        <a:lnTo>
                          <a:pt x="619" y="130"/>
                        </a:lnTo>
                        <a:lnTo>
                          <a:pt x="619" y="132"/>
                        </a:lnTo>
                        <a:lnTo>
                          <a:pt x="618" y="134"/>
                        </a:lnTo>
                        <a:lnTo>
                          <a:pt x="613" y="134"/>
                        </a:lnTo>
                        <a:lnTo>
                          <a:pt x="613" y="134"/>
                        </a:lnTo>
                        <a:lnTo>
                          <a:pt x="609" y="132"/>
                        </a:lnTo>
                        <a:lnTo>
                          <a:pt x="606" y="134"/>
                        </a:lnTo>
                        <a:lnTo>
                          <a:pt x="603" y="135"/>
                        </a:lnTo>
                        <a:lnTo>
                          <a:pt x="601" y="135"/>
                        </a:lnTo>
                        <a:lnTo>
                          <a:pt x="601" y="135"/>
                        </a:lnTo>
                        <a:lnTo>
                          <a:pt x="592" y="135"/>
                        </a:lnTo>
                        <a:lnTo>
                          <a:pt x="589" y="137"/>
                        </a:lnTo>
                        <a:lnTo>
                          <a:pt x="591" y="138"/>
                        </a:lnTo>
                        <a:lnTo>
                          <a:pt x="591" y="138"/>
                        </a:lnTo>
                        <a:lnTo>
                          <a:pt x="596" y="144"/>
                        </a:lnTo>
                        <a:lnTo>
                          <a:pt x="599" y="147"/>
                        </a:lnTo>
                        <a:lnTo>
                          <a:pt x="601" y="152"/>
                        </a:lnTo>
                        <a:lnTo>
                          <a:pt x="601" y="152"/>
                        </a:lnTo>
                        <a:lnTo>
                          <a:pt x="601" y="155"/>
                        </a:lnTo>
                        <a:lnTo>
                          <a:pt x="602" y="157"/>
                        </a:lnTo>
                        <a:lnTo>
                          <a:pt x="606" y="158"/>
                        </a:lnTo>
                        <a:lnTo>
                          <a:pt x="609" y="155"/>
                        </a:lnTo>
                        <a:lnTo>
                          <a:pt x="610" y="154"/>
                        </a:lnTo>
                        <a:lnTo>
                          <a:pt x="612" y="152"/>
                        </a:lnTo>
                        <a:lnTo>
                          <a:pt x="612" y="152"/>
                        </a:lnTo>
                        <a:lnTo>
                          <a:pt x="612" y="151"/>
                        </a:lnTo>
                        <a:lnTo>
                          <a:pt x="612" y="150"/>
                        </a:lnTo>
                        <a:lnTo>
                          <a:pt x="615" y="151"/>
                        </a:lnTo>
                        <a:lnTo>
                          <a:pt x="620" y="154"/>
                        </a:lnTo>
                        <a:lnTo>
                          <a:pt x="628" y="157"/>
                        </a:lnTo>
                        <a:lnTo>
                          <a:pt x="628" y="157"/>
                        </a:lnTo>
                        <a:lnTo>
                          <a:pt x="633" y="160"/>
                        </a:lnTo>
                        <a:lnTo>
                          <a:pt x="635" y="162"/>
                        </a:lnTo>
                        <a:lnTo>
                          <a:pt x="636" y="164"/>
                        </a:lnTo>
                        <a:lnTo>
                          <a:pt x="642" y="165"/>
                        </a:lnTo>
                        <a:lnTo>
                          <a:pt x="642" y="165"/>
                        </a:lnTo>
                        <a:lnTo>
                          <a:pt x="652" y="167"/>
                        </a:lnTo>
                        <a:lnTo>
                          <a:pt x="665" y="169"/>
                        </a:lnTo>
                        <a:lnTo>
                          <a:pt x="677" y="175"/>
                        </a:lnTo>
                        <a:lnTo>
                          <a:pt x="687" y="181"/>
                        </a:lnTo>
                        <a:lnTo>
                          <a:pt x="687" y="181"/>
                        </a:lnTo>
                        <a:lnTo>
                          <a:pt x="692" y="185"/>
                        </a:lnTo>
                        <a:lnTo>
                          <a:pt x="693" y="189"/>
                        </a:lnTo>
                        <a:lnTo>
                          <a:pt x="693" y="194"/>
                        </a:lnTo>
                        <a:lnTo>
                          <a:pt x="696" y="199"/>
                        </a:lnTo>
                        <a:lnTo>
                          <a:pt x="696" y="199"/>
                        </a:lnTo>
                        <a:lnTo>
                          <a:pt x="700" y="204"/>
                        </a:lnTo>
                        <a:lnTo>
                          <a:pt x="702" y="208"/>
                        </a:lnTo>
                        <a:lnTo>
                          <a:pt x="702" y="211"/>
                        </a:lnTo>
                        <a:lnTo>
                          <a:pt x="700" y="212"/>
                        </a:lnTo>
                        <a:lnTo>
                          <a:pt x="699" y="212"/>
                        </a:lnTo>
                        <a:lnTo>
                          <a:pt x="696" y="214"/>
                        </a:lnTo>
                        <a:lnTo>
                          <a:pt x="696" y="214"/>
                        </a:lnTo>
                        <a:lnTo>
                          <a:pt x="689" y="215"/>
                        </a:lnTo>
                        <a:lnTo>
                          <a:pt x="684" y="218"/>
                        </a:lnTo>
                        <a:lnTo>
                          <a:pt x="680" y="222"/>
                        </a:lnTo>
                        <a:lnTo>
                          <a:pt x="680" y="224"/>
                        </a:lnTo>
                        <a:lnTo>
                          <a:pt x="680" y="226"/>
                        </a:lnTo>
                        <a:lnTo>
                          <a:pt x="680" y="226"/>
                        </a:lnTo>
                        <a:lnTo>
                          <a:pt x="683" y="226"/>
                        </a:lnTo>
                        <a:lnTo>
                          <a:pt x="686" y="228"/>
                        </a:lnTo>
                        <a:lnTo>
                          <a:pt x="697" y="226"/>
                        </a:lnTo>
                        <a:lnTo>
                          <a:pt x="717" y="224"/>
                        </a:lnTo>
                        <a:lnTo>
                          <a:pt x="717" y="224"/>
                        </a:lnTo>
                        <a:lnTo>
                          <a:pt x="721" y="225"/>
                        </a:lnTo>
                        <a:lnTo>
                          <a:pt x="724" y="228"/>
                        </a:lnTo>
                        <a:lnTo>
                          <a:pt x="729" y="232"/>
                        </a:lnTo>
                        <a:lnTo>
                          <a:pt x="734" y="238"/>
                        </a:lnTo>
                        <a:lnTo>
                          <a:pt x="734" y="135"/>
                        </a:lnTo>
                        <a:lnTo>
                          <a:pt x="734" y="135"/>
                        </a:lnTo>
                        <a:lnTo>
                          <a:pt x="702" y="124"/>
                        </a:lnTo>
                        <a:lnTo>
                          <a:pt x="687" y="118"/>
                        </a:lnTo>
                        <a:lnTo>
                          <a:pt x="680" y="117"/>
                        </a:lnTo>
                        <a:lnTo>
                          <a:pt x="680" y="117"/>
                        </a:lnTo>
                        <a:close/>
                        <a:moveTo>
                          <a:pt x="474" y="236"/>
                        </a:moveTo>
                        <a:lnTo>
                          <a:pt x="474" y="236"/>
                        </a:lnTo>
                        <a:lnTo>
                          <a:pt x="470" y="239"/>
                        </a:lnTo>
                        <a:lnTo>
                          <a:pt x="470" y="239"/>
                        </a:lnTo>
                        <a:lnTo>
                          <a:pt x="468" y="242"/>
                        </a:lnTo>
                        <a:lnTo>
                          <a:pt x="467" y="243"/>
                        </a:lnTo>
                        <a:lnTo>
                          <a:pt x="467" y="243"/>
                        </a:lnTo>
                        <a:lnTo>
                          <a:pt x="465" y="243"/>
                        </a:lnTo>
                        <a:lnTo>
                          <a:pt x="464" y="243"/>
                        </a:lnTo>
                        <a:lnTo>
                          <a:pt x="461" y="241"/>
                        </a:lnTo>
                        <a:lnTo>
                          <a:pt x="461" y="241"/>
                        </a:lnTo>
                        <a:lnTo>
                          <a:pt x="455" y="245"/>
                        </a:lnTo>
                        <a:lnTo>
                          <a:pt x="451" y="251"/>
                        </a:lnTo>
                        <a:lnTo>
                          <a:pt x="451" y="255"/>
                        </a:lnTo>
                        <a:lnTo>
                          <a:pt x="453" y="258"/>
                        </a:lnTo>
                        <a:lnTo>
                          <a:pt x="454" y="259"/>
                        </a:lnTo>
                        <a:lnTo>
                          <a:pt x="454" y="259"/>
                        </a:lnTo>
                        <a:lnTo>
                          <a:pt x="457" y="259"/>
                        </a:lnTo>
                        <a:lnTo>
                          <a:pt x="458" y="259"/>
                        </a:lnTo>
                        <a:lnTo>
                          <a:pt x="464" y="256"/>
                        </a:lnTo>
                        <a:lnTo>
                          <a:pt x="470" y="252"/>
                        </a:lnTo>
                        <a:lnTo>
                          <a:pt x="474" y="248"/>
                        </a:lnTo>
                        <a:lnTo>
                          <a:pt x="474" y="248"/>
                        </a:lnTo>
                        <a:lnTo>
                          <a:pt x="477" y="245"/>
                        </a:lnTo>
                        <a:lnTo>
                          <a:pt x="477" y="245"/>
                        </a:lnTo>
                        <a:lnTo>
                          <a:pt x="478" y="243"/>
                        </a:lnTo>
                        <a:lnTo>
                          <a:pt x="478" y="243"/>
                        </a:lnTo>
                        <a:lnTo>
                          <a:pt x="480" y="242"/>
                        </a:lnTo>
                        <a:lnTo>
                          <a:pt x="480" y="242"/>
                        </a:lnTo>
                        <a:lnTo>
                          <a:pt x="474" y="236"/>
                        </a:lnTo>
                        <a:lnTo>
                          <a:pt x="474" y="236"/>
                        </a:lnTo>
                        <a:close/>
                        <a:moveTo>
                          <a:pt x="343" y="115"/>
                        </a:moveTo>
                        <a:lnTo>
                          <a:pt x="343" y="115"/>
                        </a:lnTo>
                        <a:lnTo>
                          <a:pt x="347" y="110"/>
                        </a:lnTo>
                        <a:lnTo>
                          <a:pt x="350" y="104"/>
                        </a:lnTo>
                        <a:lnTo>
                          <a:pt x="352" y="97"/>
                        </a:lnTo>
                        <a:lnTo>
                          <a:pt x="352" y="90"/>
                        </a:lnTo>
                        <a:lnTo>
                          <a:pt x="352" y="90"/>
                        </a:lnTo>
                        <a:lnTo>
                          <a:pt x="353" y="87"/>
                        </a:lnTo>
                        <a:lnTo>
                          <a:pt x="354" y="84"/>
                        </a:lnTo>
                        <a:lnTo>
                          <a:pt x="363" y="81"/>
                        </a:lnTo>
                        <a:lnTo>
                          <a:pt x="370" y="78"/>
                        </a:lnTo>
                        <a:lnTo>
                          <a:pt x="376" y="77"/>
                        </a:lnTo>
                        <a:lnTo>
                          <a:pt x="376" y="77"/>
                        </a:lnTo>
                        <a:lnTo>
                          <a:pt x="377" y="76"/>
                        </a:lnTo>
                        <a:lnTo>
                          <a:pt x="377" y="73"/>
                        </a:lnTo>
                        <a:lnTo>
                          <a:pt x="374" y="70"/>
                        </a:lnTo>
                        <a:lnTo>
                          <a:pt x="370" y="66"/>
                        </a:lnTo>
                        <a:lnTo>
                          <a:pt x="366" y="64"/>
                        </a:lnTo>
                        <a:lnTo>
                          <a:pt x="366" y="64"/>
                        </a:lnTo>
                        <a:lnTo>
                          <a:pt x="363" y="61"/>
                        </a:lnTo>
                        <a:lnTo>
                          <a:pt x="362" y="57"/>
                        </a:lnTo>
                        <a:lnTo>
                          <a:pt x="362" y="54"/>
                        </a:lnTo>
                        <a:lnTo>
                          <a:pt x="360" y="51"/>
                        </a:lnTo>
                        <a:lnTo>
                          <a:pt x="360" y="51"/>
                        </a:lnTo>
                        <a:lnTo>
                          <a:pt x="356" y="47"/>
                        </a:lnTo>
                        <a:lnTo>
                          <a:pt x="353" y="43"/>
                        </a:lnTo>
                        <a:lnTo>
                          <a:pt x="353" y="39"/>
                        </a:lnTo>
                        <a:lnTo>
                          <a:pt x="353" y="37"/>
                        </a:lnTo>
                        <a:lnTo>
                          <a:pt x="354" y="37"/>
                        </a:lnTo>
                        <a:lnTo>
                          <a:pt x="354" y="37"/>
                        </a:lnTo>
                        <a:lnTo>
                          <a:pt x="356" y="36"/>
                        </a:lnTo>
                        <a:lnTo>
                          <a:pt x="357" y="34"/>
                        </a:lnTo>
                        <a:lnTo>
                          <a:pt x="356" y="31"/>
                        </a:lnTo>
                        <a:lnTo>
                          <a:pt x="354" y="27"/>
                        </a:lnTo>
                        <a:lnTo>
                          <a:pt x="354" y="26"/>
                        </a:lnTo>
                        <a:lnTo>
                          <a:pt x="356" y="24"/>
                        </a:lnTo>
                        <a:lnTo>
                          <a:pt x="356" y="24"/>
                        </a:lnTo>
                        <a:lnTo>
                          <a:pt x="359" y="23"/>
                        </a:lnTo>
                        <a:lnTo>
                          <a:pt x="359" y="23"/>
                        </a:lnTo>
                        <a:lnTo>
                          <a:pt x="350" y="22"/>
                        </a:lnTo>
                        <a:lnTo>
                          <a:pt x="350" y="22"/>
                        </a:lnTo>
                        <a:lnTo>
                          <a:pt x="343" y="22"/>
                        </a:lnTo>
                        <a:lnTo>
                          <a:pt x="335" y="22"/>
                        </a:lnTo>
                        <a:lnTo>
                          <a:pt x="332" y="23"/>
                        </a:lnTo>
                        <a:lnTo>
                          <a:pt x="329" y="24"/>
                        </a:lnTo>
                        <a:lnTo>
                          <a:pt x="326" y="27"/>
                        </a:lnTo>
                        <a:lnTo>
                          <a:pt x="326" y="31"/>
                        </a:lnTo>
                        <a:lnTo>
                          <a:pt x="326" y="31"/>
                        </a:lnTo>
                        <a:lnTo>
                          <a:pt x="326" y="36"/>
                        </a:lnTo>
                        <a:lnTo>
                          <a:pt x="325" y="37"/>
                        </a:lnTo>
                        <a:lnTo>
                          <a:pt x="322" y="40"/>
                        </a:lnTo>
                        <a:lnTo>
                          <a:pt x="317" y="43"/>
                        </a:lnTo>
                        <a:lnTo>
                          <a:pt x="316" y="44"/>
                        </a:lnTo>
                        <a:lnTo>
                          <a:pt x="316" y="46"/>
                        </a:lnTo>
                        <a:lnTo>
                          <a:pt x="316" y="46"/>
                        </a:lnTo>
                        <a:lnTo>
                          <a:pt x="316" y="50"/>
                        </a:lnTo>
                        <a:lnTo>
                          <a:pt x="315" y="53"/>
                        </a:lnTo>
                        <a:lnTo>
                          <a:pt x="312" y="56"/>
                        </a:lnTo>
                        <a:lnTo>
                          <a:pt x="312" y="61"/>
                        </a:lnTo>
                        <a:lnTo>
                          <a:pt x="312" y="61"/>
                        </a:lnTo>
                        <a:lnTo>
                          <a:pt x="312" y="66"/>
                        </a:lnTo>
                        <a:lnTo>
                          <a:pt x="309" y="67"/>
                        </a:lnTo>
                        <a:lnTo>
                          <a:pt x="303" y="68"/>
                        </a:lnTo>
                        <a:lnTo>
                          <a:pt x="298" y="70"/>
                        </a:lnTo>
                        <a:lnTo>
                          <a:pt x="298" y="70"/>
                        </a:lnTo>
                        <a:lnTo>
                          <a:pt x="292" y="71"/>
                        </a:lnTo>
                        <a:lnTo>
                          <a:pt x="290" y="71"/>
                        </a:lnTo>
                        <a:lnTo>
                          <a:pt x="288" y="68"/>
                        </a:lnTo>
                        <a:lnTo>
                          <a:pt x="282" y="67"/>
                        </a:lnTo>
                        <a:lnTo>
                          <a:pt x="282" y="67"/>
                        </a:lnTo>
                        <a:lnTo>
                          <a:pt x="276" y="68"/>
                        </a:lnTo>
                        <a:lnTo>
                          <a:pt x="273" y="70"/>
                        </a:lnTo>
                        <a:lnTo>
                          <a:pt x="269" y="73"/>
                        </a:lnTo>
                        <a:lnTo>
                          <a:pt x="266" y="74"/>
                        </a:lnTo>
                        <a:lnTo>
                          <a:pt x="266" y="74"/>
                        </a:lnTo>
                        <a:lnTo>
                          <a:pt x="261" y="74"/>
                        </a:lnTo>
                        <a:lnTo>
                          <a:pt x="255" y="74"/>
                        </a:lnTo>
                        <a:lnTo>
                          <a:pt x="249" y="74"/>
                        </a:lnTo>
                        <a:lnTo>
                          <a:pt x="245" y="76"/>
                        </a:lnTo>
                        <a:lnTo>
                          <a:pt x="245" y="76"/>
                        </a:lnTo>
                        <a:lnTo>
                          <a:pt x="243" y="77"/>
                        </a:lnTo>
                        <a:lnTo>
                          <a:pt x="242" y="76"/>
                        </a:lnTo>
                        <a:lnTo>
                          <a:pt x="239" y="74"/>
                        </a:lnTo>
                        <a:lnTo>
                          <a:pt x="235" y="71"/>
                        </a:lnTo>
                        <a:lnTo>
                          <a:pt x="232" y="70"/>
                        </a:lnTo>
                        <a:lnTo>
                          <a:pt x="232" y="70"/>
                        </a:lnTo>
                        <a:lnTo>
                          <a:pt x="231" y="68"/>
                        </a:lnTo>
                        <a:lnTo>
                          <a:pt x="229" y="66"/>
                        </a:lnTo>
                        <a:lnTo>
                          <a:pt x="226" y="59"/>
                        </a:lnTo>
                        <a:lnTo>
                          <a:pt x="226" y="59"/>
                        </a:lnTo>
                        <a:lnTo>
                          <a:pt x="225" y="59"/>
                        </a:lnTo>
                        <a:lnTo>
                          <a:pt x="225" y="59"/>
                        </a:lnTo>
                        <a:lnTo>
                          <a:pt x="222" y="60"/>
                        </a:lnTo>
                        <a:lnTo>
                          <a:pt x="221" y="61"/>
                        </a:lnTo>
                        <a:lnTo>
                          <a:pt x="215" y="68"/>
                        </a:lnTo>
                        <a:lnTo>
                          <a:pt x="214" y="76"/>
                        </a:lnTo>
                        <a:lnTo>
                          <a:pt x="214" y="78"/>
                        </a:lnTo>
                        <a:lnTo>
                          <a:pt x="215" y="81"/>
                        </a:lnTo>
                        <a:lnTo>
                          <a:pt x="215" y="81"/>
                        </a:lnTo>
                        <a:lnTo>
                          <a:pt x="219" y="87"/>
                        </a:lnTo>
                        <a:lnTo>
                          <a:pt x="221" y="93"/>
                        </a:lnTo>
                        <a:lnTo>
                          <a:pt x="222" y="98"/>
                        </a:lnTo>
                        <a:lnTo>
                          <a:pt x="224" y="104"/>
                        </a:lnTo>
                        <a:lnTo>
                          <a:pt x="224" y="104"/>
                        </a:lnTo>
                        <a:lnTo>
                          <a:pt x="226" y="107"/>
                        </a:lnTo>
                        <a:lnTo>
                          <a:pt x="232" y="110"/>
                        </a:lnTo>
                        <a:lnTo>
                          <a:pt x="235" y="114"/>
                        </a:lnTo>
                        <a:lnTo>
                          <a:pt x="236" y="117"/>
                        </a:lnTo>
                        <a:lnTo>
                          <a:pt x="238" y="120"/>
                        </a:lnTo>
                        <a:lnTo>
                          <a:pt x="238" y="120"/>
                        </a:lnTo>
                        <a:lnTo>
                          <a:pt x="239" y="128"/>
                        </a:lnTo>
                        <a:lnTo>
                          <a:pt x="242" y="135"/>
                        </a:lnTo>
                        <a:lnTo>
                          <a:pt x="248" y="141"/>
                        </a:lnTo>
                        <a:lnTo>
                          <a:pt x="249" y="141"/>
                        </a:lnTo>
                        <a:lnTo>
                          <a:pt x="252" y="141"/>
                        </a:lnTo>
                        <a:lnTo>
                          <a:pt x="252" y="141"/>
                        </a:lnTo>
                        <a:lnTo>
                          <a:pt x="256" y="140"/>
                        </a:lnTo>
                        <a:lnTo>
                          <a:pt x="261" y="141"/>
                        </a:lnTo>
                        <a:lnTo>
                          <a:pt x="263" y="144"/>
                        </a:lnTo>
                        <a:lnTo>
                          <a:pt x="265" y="147"/>
                        </a:lnTo>
                        <a:lnTo>
                          <a:pt x="265" y="147"/>
                        </a:lnTo>
                        <a:lnTo>
                          <a:pt x="266" y="148"/>
                        </a:lnTo>
                        <a:lnTo>
                          <a:pt x="269" y="148"/>
                        </a:lnTo>
                        <a:lnTo>
                          <a:pt x="275" y="147"/>
                        </a:lnTo>
                        <a:lnTo>
                          <a:pt x="282" y="145"/>
                        </a:lnTo>
                        <a:lnTo>
                          <a:pt x="286" y="145"/>
                        </a:lnTo>
                        <a:lnTo>
                          <a:pt x="286" y="145"/>
                        </a:lnTo>
                        <a:lnTo>
                          <a:pt x="298" y="148"/>
                        </a:lnTo>
                        <a:lnTo>
                          <a:pt x="303" y="151"/>
                        </a:lnTo>
                        <a:lnTo>
                          <a:pt x="306" y="152"/>
                        </a:lnTo>
                        <a:lnTo>
                          <a:pt x="307" y="154"/>
                        </a:lnTo>
                        <a:lnTo>
                          <a:pt x="307" y="154"/>
                        </a:lnTo>
                        <a:lnTo>
                          <a:pt x="307" y="155"/>
                        </a:lnTo>
                        <a:lnTo>
                          <a:pt x="309" y="157"/>
                        </a:lnTo>
                        <a:lnTo>
                          <a:pt x="316" y="155"/>
                        </a:lnTo>
                        <a:lnTo>
                          <a:pt x="330" y="151"/>
                        </a:lnTo>
                        <a:lnTo>
                          <a:pt x="330" y="151"/>
                        </a:lnTo>
                        <a:lnTo>
                          <a:pt x="333" y="148"/>
                        </a:lnTo>
                        <a:lnTo>
                          <a:pt x="335" y="144"/>
                        </a:lnTo>
                        <a:lnTo>
                          <a:pt x="336" y="134"/>
                        </a:lnTo>
                        <a:lnTo>
                          <a:pt x="339" y="123"/>
                        </a:lnTo>
                        <a:lnTo>
                          <a:pt x="340" y="118"/>
                        </a:lnTo>
                        <a:lnTo>
                          <a:pt x="343" y="115"/>
                        </a:lnTo>
                        <a:lnTo>
                          <a:pt x="343" y="115"/>
                        </a:lnTo>
                        <a:close/>
                        <a:moveTo>
                          <a:pt x="379" y="248"/>
                        </a:moveTo>
                        <a:lnTo>
                          <a:pt x="379" y="248"/>
                        </a:lnTo>
                        <a:lnTo>
                          <a:pt x="381" y="251"/>
                        </a:lnTo>
                        <a:lnTo>
                          <a:pt x="384" y="252"/>
                        </a:lnTo>
                        <a:lnTo>
                          <a:pt x="389" y="253"/>
                        </a:lnTo>
                        <a:lnTo>
                          <a:pt x="393" y="255"/>
                        </a:lnTo>
                        <a:lnTo>
                          <a:pt x="393" y="255"/>
                        </a:lnTo>
                        <a:lnTo>
                          <a:pt x="396" y="258"/>
                        </a:lnTo>
                        <a:lnTo>
                          <a:pt x="401" y="259"/>
                        </a:lnTo>
                        <a:lnTo>
                          <a:pt x="406" y="259"/>
                        </a:lnTo>
                        <a:lnTo>
                          <a:pt x="407" y="258"/>
                        </a:lnTo>
                        <a:lnTo>
                          <a:pt x="407" y="256"/>
                        </a:lnTo>
                        <a:lnTo>
                          <a:pt x="407" y="256"/>
                        </a:lnTo>
                        <a:lnTo>
                          <a:pt x="406" y="253"/>
                        </a:lnTo>
                        <a:lnTo>
                          <a:pt x="403" y="251"/>
                        </a:lnTo>
                        <a:lnTo>
                          <a:pt x="391" y="246"/>
                        </a:lnTo>
                        <a:lnTo>
                          <a:pt x="381" y="246"/>
                        </a:lnTo>
                        <a:lnTo>
                          <a:pt x="379" y="246"/>
                        </a:lnTo>
                        <a:lnTo>
                          <a:pt x="379" y="248"/>
                        </a:lnTo>
                        <a:lnTo>
                          <a:pt x="379" y="248"/>
                        </a:lnTo>
                        <a:close/>
                        <a:moveTo>
                          <a:pt x="354" y="225"/>
                        </a:moveTo>
                        <a:lnTo>
                          <a:pt x="354" y="225"/>
                        </a:lnTo>
                        <a:lnTo>
                          <a:pt x="352" y="226"/>
                        </a:lnTo>
                        <a:lnTo>
                          <a:pt x="347" y="228"/>
                        </a:lnTo>
                        <a:lnTo>
                          <a:pt x="343" y="228"/>
                        </a:lnTo>
                        <a:lnTo>
                          <a:pt x="340" y="226"/>
                        </a:lnTo>
                        <a:lnTo>
                          <a:pt x="340" y="226"/>
                        </a:lnTo>
                        <a:lnTo>
                          <a:pt x="337" y="225"/>
                        </a:lnTo>
                        <a:lnTo>
                          <a:pt x="336" y="225"/>
                        </a:lnTo>
                        <a:lnTo>
                          <a:pt x="333" y="228"/>
                        </a:lnTo>
                        <a:lnTo>
                          <a:pt x="332" y="231"/>
                        </a:lnTo>
                        <a:lnTo>
                          <a:pt x="332" y="235"/>
                        </a:lnTo>
                        <a:lnTo>
                          <a:pt x="332" y="235"/>
                        </a:lnTo>
                        <a:lnTo>
                          <a:pt x="335" y="236"/>
                        </a:lnTo>
                        <a:lnTo>
                          <a:pt x="340" y="239"/>
                        </a:lnTo>
                        <a:lnTo>
                          <a:pt x="347" y="241"/>
                        </a:lnTo>
                        <a:lnTo>
                          <a:pt x="350" y="241"/>
                        </a:lnTo>
                        <a:lnTo>
                          <a:pt x="356" y="239"/>
                        </a:lnTo>
                        <a:lnTo>
                          <a:pt x="356" y="239"/>
                        </a:lnTo>
                        <a:lnTo>
                          <a:pt x="363" y="236"/>
                        </a:lnTo>
                        <a:lnTo>
                          <a:pt x="370" y="235"/>
                        </a:lnTo>
                        <a:lnTo>
                          <a:pt x="374" y="235"/>
                        </a:lnTo>
                        <a:lnTo>
                          <a:pt x="377" y="233"/>
                        </a:lnTo>
                        <a:lnTo>
                          <a:pt x="379" y="232"/>
                        </a:lnTo>
                        <a:lnTo>
                          <a:pt x="379" y="232"/>
                        </a:lnTo>
                        <a:lnTo>
                          <a:pt x="377" y="229"/>
                        </a:lnTo>
                        <a:lnTo>
                          <a:pt x="376" y="228"/>
                        </a:lnTo>
                        <a:lnTo>
                          <a:pt x="367" y="225"/>
                        </a:lnTo>
                        <a:lnTo>
                          <a:pt x="359" y="224"/>
                        </a:lnTo>
                        <a:lnTo>
                          <a:pt x="356" y="224"/>
                        </a:lnTo>
                        <a:lnTo>
                          <a:pt x="354" y="225"/>
                        </a:lnTo>
                        <a:lnTo>
                          <a:pt x="354" y="22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1" name="China">
                    <a:extLst>
                      <a:ext uri="{FF2B5EF4-FFF2-40B4-BE49-F238E27FC236}">
                        <a16:creationId xmlns:a16="http://schemas.microsoft.com/office/drawing/2014/main" id="{65231EE1-3595-D8E1-72AC-391D797B841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9895735" y="1996644"/>
                    <a:ext cx="1477678" cy="1014845"/>
                  </a:xfrm>
                  <a:custGeom>
                    <a:avLst/>
                    <a:gdLst/>
                    <a:ahLst/>
                    <a:cxnLst>
                      <a:cxn ang="0">
                        <a:pos x="911" y="124"/>
                      </a:cxn>
                      <a:cxn ang="0">
                        <a:pos x="870" y="89"/>
                      </a:cxn>
                      <a:cxn ang="0">
                        <a:pos x="833" y="43"/>
                      </a:cxn>
                      <a:cxn ang="0">
                        <a:pos x="793" y="3"/>
                      </a:cxn>
                      <a:cxn ang="0">
                        <a:pos x="732" y="17"/>
                      </a:cxn>
                      <a:cxn ang="0">
                        <a:pos x="712" y="72"/>
                      </a:cxn>
                      <a:cxn ang="0">
                        <a:pos x="655" y="120"/>
                      </a:cxn>
                      <a:cxn ang="0">
                        <a:pos x="707" y="126"/>
                      </a:cxn>
                      <a:cxn ang="0">
                        <a:pos x="676" y="150"/>
                      </a:cxn>
                      <a:cxn ang="0">
                        <a:pos x="598" y="178"/>
                      </a:cxn>
                      <a:cxn ang="0">
                        <a:pos x="557" y="228"/>
                      </a:cxn>
                      <a:cxn ang="0">
                        <a:pos x="466" y="239"/>
                      </a:cxn>
                      <a:cxn ang="0">
                        <a:pos x="346" y="224"/>
                      </a:cxn>
                      <a:cxn ang="0">
                        <a:pos x="312" y="184"/>
                      </a:cxn>
                      <a:cxn ang="0">
                        <a:pos x="269" y="141"/>
                      </a:cxn>
                      <a:cxn ang="0">
                        <a:pos x="220" y="93"/>
                      </a:cxn>
                      <a:cxn ang="0">
                        <a:pos x="197" y="107"/>
                      </a:cxn>
                      <a:cxn ang="0">
                        <a:pos x="158" y="137"/>
                      </a:cxn>
                      <a:cxn ang="0">
                        <a:pos x="126" y="171"/>
                      </a:cxn>
                      <a:cxn ang="0">
                        <a:pos x="111" y="212"/>
                      </a:cxn>
                      <a:cxn ang="0">
                        <a:pos x="74" y="252"/>
                      </a:cxn>
                      <a:cxn ang="0">
                        <a:pos x="23" y="265"/>
                      </a:cxn>
                      <a:cxn ang="0">
                        <a:pos x="16" y="305"/>
                      </a:cxn>
                      <a:cxn ang="0">
                        <a:pos x="57" y="359"/>
                      </a:cxn>
                      <a:cxn ang="0">
                        <a:pos x="89" y="386"/>
                      </a:cxn>
                      <a:cxn ang="0">
                        <a:pos x="74" y="416"/>
                      </a:cxn>
                      <a:cxn ang="0">
                        <a:pos x="110" y="454"/>
                      </a:cxn>
                      <a:cxn ang="0">
                        <a:pos x="183" y="488"/>
                      </a:cxn>
                      <a:cxn ang="0">
                        <a:pos x="232" y="501"/>
                      </a:cxn>
                      <a:cxn ang="0">
                        <a:pos x="279" y="498"/>
                      </a:cxn>
                      <a:cxn ang="0">
                        <a:pos x="332" y="474"/>
                      </a:cxn>
                      <a:cxn ang="0">
                        <a:pos x="369" y="488"/>
                      </a:cxn>
                      <a:cxn ang="0">
                        <a:pos x="363" y="550"/>
                      </a:cxn>
                      <a:cxn ang="0">
                        <a:pos x="385" y="578"/>
                      </a:cxn>
                      <a:cxn ang="0">
                        <a:pos x="410" y="605"/>
                      </a:cxn>
                      <a:cxn ang="0">
                        <a:pos x="426" y="591"/>
                      </a:cxn>
                      <a:cxn ang="0">
                        <a:pos x="460" y="587"/>
                      </a:cxn>
                      <a:cxn ang="0">
                        <a:pos x="507" y="587"/>
                      </a:cxn>
                      <a:cxn ang="0">
                        <a:pos x="544" y="604"/>
                      </a:cxn>
                      <a:cxn ang="0">
                        <a:pos x="564" y="626"/>
                      </a:cxn>
                      <a:cxn ang="0">
                        <a:pos x="632" y="588"/>
                      </a:cxn>
                      <a:cxn ang="0">
                        <a:pos x="690" y="557"/>
                      </a:cxn>
                      <a:cxn ang="0">
                        <a:pos x="716" y="530"/>
                      </a:cxn>
                      <a:cxn ang="0">
                        <a:pos x="744" y="490"/>
                      </a:cxn>
                      <a:cxn ang="0">
                        <a:pos x="752" y="458"/>
                      </a:cxn>
                      <a:cxn ang="0">
                        <a:pos x="754" y="443"/>
                      </a:cxn>
                      <a:cxn ang="0">
                        <a:pos x="753" y="427"/>
                      </a:cxn>
                      <a:cxn ang="0">
                        <a:pos x="715" y="375"/>
                      </a:cxn>
                      <a:cxn ang="0">
                        <a:pos x="737" y="340"/>
                      </a:cxn>
                      <a:cxn ang="0">
                        <a:pos x="742" y="319"/>
                      </a:cxn>
                      <a:cxn ang="0">
                        <a:pos x="697" y="312"/>
                      </a:cxn>
                      <a:cxn ang="0">
                        <a:pos x="712" y="282"/>
                      </a:cxn>
                      <a:cxn ang="0">
                        <a:pos x="749" y="279"/>
                      </a:cxn>
                      <a:cxn ang="0">
                        <a:pos x="791" y="278"/>
                      </a:cxn>
                      <a:cxn ang="0">
                        <a:pos x="858" y="247"/>
                      </a:cxn>
                      <a:cxn ang="0">
                        <a:pos x="884" y="218"/>
                      </a:cxn>
                      <a:cxn ang="0">
                        <a:pos x="904" y="183"/>
                      </a:cxn>
                      <a:cxn ang="0">
                        <a:pos x="941" y="164"/>
                      </a:cxn>
                      <a:cxn ang="0">
                        <a:pos x="725" y="574"/>
                      </a:cxn>
                      <a:cxn ang="0">
                        <a:pos x="732" y="555"/>
                      </a:cxn>
                      <a:cxn ang="0">
                        <a:pos x="567" y="653"/>
                      </a:cxn>
                    </a:cxnLst>
                    <a:rect l="0" t="0" r="r" b="b"/>
                    <a:pathLst>
                      <a:path w="961" h="660">
                        <a:moveTo>
                          <a:pt x="959" y="118"/>
                        </a:moveTo>
                        <a:lnTo>
                          <a:pt x="959" y="118"/>
                        </a:lnTo>
                        <a:lnTo>
                          <a:pt x="958" y="116"/>
                        </a:lnTo>
                        <a:lnTo>
                          <a:pt x="958" y="113"/>
                        </a:lnTo>
                        <a:lnTo>
                          <a:pt x="954" y="113"/>
                        </a:lnTo>
                        <a:lnTo>
                          <a:pt x="949" y="113"/>
                        </a:lnTo>
                        <a:lnTo>
                          <a:pt x="946" y="114"/>
                        </a:lnTo>
                        <a:lnTo>
                          <a:pt x="946" y="114"/>
                        </a:lnTo>
                        <a:lnTo>
                          <a:pt x="942" y="116"/>
                        </a:lnTo>
                        <a:lnTo>
                          <a:pt x="938" y="116"/>
                        </a:lnTo>
                        <a:lnTo>
                          <a:pt x="934" y="117"/>
                        </a:lnTo>
                        <a:lnTo>
                          <a:pt x="931" y="120"/>
                        </a:lnTo>
                        <a:lnTo>
                          <a:pt x="931" y="120"/>
                        </a:lnTo>
                        <a:lnTo>
                          <a:pt x="928" y="123"/>
                        </a:lnTo>
                        <a:lnTo>
                          <a:pt x="925" y="124"/>
                        </a:lnTo>
                        <a:lnTo>
                          <a:pt x="917" y="124"/>
                        </a:lnTo>
                        <a:lnTo>
                          <a:pt x="917" y="124"/>
                        </a:lnTo>
                        <a:lnTo>
                          <a:pt x="911" y="124"/>
                        </a:lnTo>
                        <a:lnTo>
                          <a:pt x="905" y="123"/>
                        </a:lnTo>
                        <a:lnTo>
                          <a:pt x="901" y="120"/>
                        </a:lnTo>
                        <a:lnTo>
                          <a:pt x="901" y="117"/>
                        </a:lnTo>
                        <a:lnTo>
                          <a:pt x="901" y="117"/>
                        </a:lnTo>
                        <a:lnTo>
                          <a:pt x="899" y="114"/>
                        </a:lnTo>
                        <a:lnTo>
                          <a:pt x="898" y="111"/>
                        </a:lnTo>
                        <a:lnTo>
                          <a:pt x="897" y="107"/>
                        </a:lnTo>
                        <a:lnTo>
                          <a:pt x="897" y="104"/>
                        </a:lnTo>
                        <a:lnTo>
                          <a:pt x="897" y="104"/>
                        </a:lnTo>
                        <a:lnTo>
                          <a:pt x="897" y="101"/>
                        </a:lnTo>
                        <a:lnTo>
                          <a:pt x="894" y="100"/>
                        </a:lnTo>
                        <a:lnTo>
                          <a:pt x="890" y="99"/>
                        </a:lnTo>
                        <a:lnTo>
                          <a:pt x="885" y="96"/>
                        </a:lnTo>
                        <a:lnTo>
                          <a:pt x="885" y="96"/>
                        </a:lnTo>
                        <a:lnTo>
                          <a:pt x="881" y="93"/>
                        </a:lnTo>
                        <a:lnTo>
                          <a:pt x="877" y="90"/>
                        </a:lnTo>
                        <a:lnTo>
                          <a:pt x="872" y="89"/>
                        </a:lnTo>
                        <a:lnTo>
                          <a:pt x="870" y="89"/>
                        </a:lnTo>
                        <a:lnTo>
                          <a:pt x="870" y="89"/>
                        </a:lnTo>
                        <a:lnTo>
                          <a:pt x="867" y="89"/>
                        </a:lnTo>
                        <a:lnTo>
                          <a:pt x="864" y="87"/>
                        </a:lnTo>
                        <a:lnTo>
                          <a:pt x="860" y="84"/>
                        </a:lnTo>
                        <a:lnTo>
                          <a:pt x="854" y="83"/>
                        </a:lnTo>
                        <a:lnTo>
                          <a:pt x="854" y="83"/>
                        </a:lnTo>
                        <a:lnTo>
                          <a:pt x="850" y="82"/>
                        </a:lnTo>
                        <a:lnTo>
                          <a:pt x="847" y="80"/>
                        </a:lnTo>
                        <a:lnTo>
                          <a:pt x="847" y="77"/>
                        </a:lnTo>
                        <a:lnTo>
                          <a:pt x="848" y="74"/>
                        </a:lnTo>
                        <a:lnTo>
                          <a:pt x="848" y="74"/>
                        </a:lnTo>
                        <a:lnTo>
                          <a:pt x="847" y="70"/>
                        </a:lnTo>
                        <a:lnTo>
                          <a:pt x="844" y="66"/>
                        </a:lnTo>
                        <a:lnTo>
                          <a:pt x="840" y="54"/>
                        </a:lnTo>
                        <a:lnTo>
                          <a:pt x="840" y="54"/>
                        </a:lnTo>
                        <a:lnTo>
                          <a:pt x="838" y="52"/>
                        </a:lnTo>
                        <a:lnTo>
                          <a:pt x="835" y="47"/>
                        </a:lnTo>
                        <a:lnTo>
                          <a:pt x="833" y="43"/>
                        </a:lnTo>
                        <a:lnTo>
                          <a:pt x="830" y="36"/>
                        </a:lnTo>
                        <a:lnTo>
                          <a:pt x="830" y="36"/>
                        </a:lnTo>
                        <a:lnTo>
                          <a:pt x="828" y="29"/>
                        </a:lnTo>
                        <a:lnTo>
                          <a:pt x="826" y="26"/>
                        </a:lnTo>
                        <a:lnTo>
                          <a:pt x="823" y="25"/>
                        </a:lnTo>
                        <a:lnTo>
                          <a:pt x="823" y="22"/>
                        </a:lnTo>
                        <a:lnTo>
                          <a:pt x="823" y="22"/>
                        </a:lnTo>
                        <a:lnTo>
                          <a:pt x="823" y="19"/>
                        </a:lnTo>
                        <a:lnTo>
                          <a:pt x="821" y="17"/>
                        </a:lnTo>
                        <a:lnTo>
                          <a:pt x="818" y="15"/>
                        </a:lnTo>
                        <a:lnTo>
                          <a:pt x="816" y="12"/>
                        </a:lnTo>
                        <a:lnTo>
                          <a:pt x="813" y="9"/>
                        </a:lnTo>
                        <a:lnTo>
                          <a:pt x="813" y="9"/>
                        </a:lnTo>
                        <a:lnTo>
                          <a:pt x="808" y="8"/>
                        </a:lnTo>
                        <a:lnTo>
                          <a:pt x="804" y="6"/>
                        </a:lnTo>
                        <a:lnTo>
                          <a:pt x="798" y="6"/>
                        </a:lnTo>
                        <a:lnTo>
                          <a:pt x="793" y="3"/>
                        </a:lnTo>
                        <a:lnTo>
                          <a:pt x="793" y="3"/>
                        </a:lnTo>
                        <a:lnTo>
                          <a:pt x="787" y="2"/>
                        </a:lnTo>
                        <a:lnTo>
                          <a:pt x="783" y="2"/>
                        </a:lnTo>
                        <a:lnTo>
                          <a:pt x="779" y="2"/>
                        </a:lnTo>
                        <a:lnTo>
                          <a:pt x="774" y="0"/>
                        </a:lnTo>
                        <a:lnTo>
                          <a:pt x="774" y="0"/>
                        </a:lnTo>
                        <a:lnTo>
                          <a:pt x="769" y="0"/>
                        </a:lnTo>
                        <a:lnTo>
                          <a:pt x="762" y="0"/>
                        </a:lnTo>
                        <a:lnTo>
                          <a:pt x="752" y="3"/>
                        </a:lnTo>
                        <a:lnTo>
                          <a:pt x="752" y="3"/>
                        </a:lnTo>
                        <a:lnTo>
                          <a:pt x="743" y="3"/>
                        </a:lnTo>
                        <a:lnTo>
                          <a:pt x="736" y="5"/>
                        </a:lnTo>
                        <a:lnTo>
                          <a:pt x="733" y="6"/>
                        </a:lnTo>
                        <a:lnTo>
                          <a:pt x="730" y="9"/>
                        </a:lnTo>
                        <a:lnTo>
                          <a:pt x="730" y="9"/>
                        </a:lnTo>
                        <a:lnTo>
                          <a:pt x="727" y="15"/>
                        </a:lnTo>
                        <a:lnTo>
                          <a:pt x="727" y="17"/>
                        </a:lnTo>
                        <a:lnTo>
                          <a:pt x="730" y="17"/>
                        </a:lnTo>
                        <a:lnTo>
                          <a:pt x="732" y="17"/>
                        </a:lnTo>
                        <a:lnTo>
                          <a:pt x="732" y="17"/>
                        </a:lnTo>
                        <a:lnTo>
                          <a:pt x="733" y="19"/>
                        </a:lnTo>
                        <a:lnTo>
                          <a:pt x="734" y="22"/>
                        </a:lnTo>
                        <a:lnTo>
                          <a:pt x="737" y="29"/>
                        </a:lnTo>
                        <a:lnTo>
                          <a:pt x="737" y="29"/>
                        </a:lnTo>
                        <a:lnTo>
                          <a:pt x="736" y="32"/>
                        </a:lnTo>
                        <a:lnTo>
                          <a:pt x="734" y="35"/>
                        </a:lnTo>
                        <a:lnTo>
                          <a:pt x="730" y="37"/>
                        </a:lnTo>
                        <a:lnTo>
                          <a:pt x="730" y="37"/>
                        </a:lnTo>
                        <a:lnTo>
                          <a:pt x="727" y="39"/>
                        </a:lnTo>
                        <a:lnTo>
                          <a:pt x="725" y="43"/>
                        </a:lnTo>
                        <a:lnTo>
                          <a:pt x="720" y="53"/>
                        </a:lnTo>
                        <a:lnTo>
                          <a:pt x="720" y="53"/>
                        </a:lnTo>
                        <a:lnTo>
                          <a:pt x="715" y="62"/>
                        </a:lnTo>
                        <a:lnTo>
                          <a:pt x="713" y="66"/>
                        </a:lnTo>
                        <a:lnTo>
                          <a:pt x="712" y="69"/>
                        </a:lnTo>
                        <a:lnTo>
                          <a:pt x="712" y="69"/>
                        </a:lnTo>
                        <a:lnTo>
                          <a:pt x="712" y="72"/>
                        </a:lnTo>
                        <a:lnTo>
                          <a:pt x="710" y="73"/>
                        </a:lnTo>
                        <a:lnTo>
                          <a:pt x="705" y="76"/>
                        </a:lnTo>
                        <a:lnTo>
                          <a:pt x="705" y="76"/>
                        </a:lnTo>
                        <a:lnTo>
                          <a:pt x="697" y="80"/>
                        </a:lnTo>
                        <a:lnTo>
                          <a:pt x="690" y="84"/>
                        </a:lnTo>
                        <a:lnTo>
                          <a:pt x="690" y="84"/>
                        </a:lnTo>
                        <a:lnTo>
                          <a:pt x="682" y="84"/>
                        </a:lnTo>
                        <a:lnTo>
                          <a:pt x="676" y="82"/>
                        </a:lnTo>
                        <a:lnTo>
                          <a:pt x="675" y="80"/>
                        </a:lnTo>
                        <a:lnTo>
                          <a:pt x="675" y="80"/>
                        </a:lnTo>
                        <a:lnTo>
                          <a:pt x="673" y="79"/>
                        </a:lnTo>
                        <a:lnTo>
                          <a:pt x="670" y="77"/>
                        </a:lnTo>
                        <a:lnTo>
                          <a:pt x="658" y="103"/>
                        </a:lnTo>
                        <a:lnTo>
                          <a:pt x="656" y="111"/>
                        </a:lnTo>
                        <a:lnTo>
                          <a:pt x="656" y="111"/>
                        </a:lnTo>
                        <a:lnTo>
                          <a:pt x="653" y="113"/>
                        </a:lnTo>
                        <a:lnTo>
                          <a:pt x="652" y="116"/>
                        </a:lnTo>
                        <a:lnTo>
                          <a:pt x="655" y="120"/>
                        </a:lnTo>
                        <a:lnTo>
                          <a:pt x="655" y="120"/>
                        </a:lnTo>
                        <a:lnTo>
                          <a:pt x="659" y="123"/>
                        </a:lnTo>
                        <a:lnTo>
                          <a:pt x="662" y="123"/>
                        </a:lnTo>
                        <a:lnTo>
                          <a:pt x="665" y="121"/>
                        </a:lnTo>
                        <a:lnTo>
                          <a:pt x="670" y="120"/>
                        </a:lnTo>
                        <a:lnTo>
                          <a:pt x="670" y="120"/>
                        </a:lnTo>
                        <a:lnTo>
                          <a:pt x="678" y="121"/>
                        </a:lnTo>
                        <a:lnTo>
                          <a:pt x="682" y="124"/>
                        </a:lnTo>
                        <a:lnTo>
                          <a:pt x="685" y="124"/>
                        </a:lnTo>
                        <a:lnTo>
                          <a:pt x="686" y="124"/>
                        </a:lnTo>
                        <a:lnTo>
                          <a:pt x="686" y="123"/>
                        </a:lnTo>
                        <a:lnTo>
                          <a:pt x="686" y="123"/>
                        </a:lnTo>
                        <a:lnTo>
                          <a:pt x="689" y="118"/>
                        </a:lnTo>
                        <a:lnTo>
                          <a:pt x="693" y="117"/>
                        </a:lnTo>
                        <a:lnTo>
                          <a:pt x="697" y="117"/>
                        </a:lnTo>
                        <a:lnTo>
                          <a:pt x="702" y="120"/>
                        </a:lnTo>
                        <a:lnTo>
                          <a:pt x="702" y="120"/>
                        </a:lnTo>
                        <a:lnTo>
                          <a:pt x="707" y="126"/>
                        </a:lnTo>
                        <a:lnTo>
                          <a:pt x="715" y="131"/>
                        </a:lnTo>
                        <a:lnTo>
                          <a:pt x="720" y="137"/>
                        </a:lnTo>
                        <a:lnTo>
                          <a:pt x="722" y="140"/>
                        </a:lnTo>
                        <a:lnTo>
                          <a:pt x="723" y="143"/>
                        </a:lnTo>
                        <a:lnTo>
                          <a:pt x="723" y="143"/>
                        </a:lnTo>
                        <a:lnTo>
                          <a:pt x="722" y="144"/>
                        </a:lnTo>
                        <a:lnTo>
                          <a:pt x="720" y="146"/>
                        </a:lnTo>
                        <a:lnTo>
                          <a:pt x="716" y="146"/>
                        </a:lnTo>
                        <a:lnTo>
                          <a:pt x="712" y="146"/>
                        </a:lnTo>
                        <a:lnTo>
                          <a:pt x="706" y="144"/>
                        </a:lnTo>
                        <a:lnTo>
                          <a:pt x="706" y="144"/>
                        </a:lnTo>
                        <a:lnTo>
                          <a:pt x="702" y="144"/>
                        </a:lnTo>
                        <a:lnTo>
                          <a:pt x="696" y="146"/>
                        </a:lnTo>
                        <a:lnTo>
                          <a:pt x="690" y="147"/>
                        </a:lnTo>
                        <a:lnTo>
                          <a:pt x="686" y="148"/>
                        </a:lnTo>
                        <a:lnTo>
                          <a:pt x="686" y="148"/>
                        </a:lnTo>
                        <a:lnTo>
                          <a:pt x="680" y="148"/>
                        </a:lnTo>
                        <a:lnTo>
                          <a:pt x="676" y="150"/>
                        </a:lnTo>
                        <a:lnTo>
                          <a:pt x="670" y="153"/>
                        </a:lnTo>
                        <a:lnTo>
                          <a:pt x="666" y="157"/>
                        </a:lnTo>
                        <a:lnTo>
                          <a:pt x="666" y="157"/>
                        </a:lnTo>
                        <a:lnTo>
                          <a:pt x="662" y="161"/>
                        </a:lnTo>
                        <a:lnTo>
                          <a:pt x="661" y="165"/>
                        </a:lnTo>
                        <a:lnTo>
                          <a:pt x="656" y="168"/>
                        </a:lnTo>
                        <a:lnTo>
                          <a:pt x="652" y="170"/>
                        </a:lnTo>
                        <a:lnTo>
                          <a:pt x="652" y="170"/>
                        </a:lnTo>
                        <a:lnTo>
                          <a:pt x="641" y="171"/>
                        </a:lnTo>
                        <a:lnTo>
                          <a:pt x="635" y="174"/>
                        </a:lnTo>
                        <a:lnTo>
                          <a:pt x="628" y="177"/>
                        </a:lnTo>
                        <a:lnTo>
                          <a:pt x="628" y="177"/>
                        </a:lnTo>
                        <a:lnTo>
                          <a:pt x="619" y="181"/>
                        </a:lnTo>
                        <a:lnTo>
                          <a:pt x="612" y="183"/>
                        </a:lnTo>
                        <a:lnTo>
                          <a:pt x="606" y="181"/>
                        </a:lnTo>
                        <a:lnTo>
                          <a:pt x="602" y="180"/>
                        </a:lnTo>
                        <a:lnTo>
                          <a:pt x="602" y="180"/>
                        </a:lnTo>
                        <a:lnTo>
                          <a:pt x="598" y="178"/>
                        </a:lnTo>
                        <a:lnTo>
                          <a:pt x="594" y="178"/>
                        </a:lnTo>
                        <a:lnTo>
                          <a:pt x="589" y="180"/>
                        </a:lnTo>
                        <a:lnTo>
                          <a:pt x="587" y="184"/>
                        </a:lnTo>
                        <a:lnTo>
                          <a:pt x="587" y="184"/>
                        </a:lnTo>
                        <a:lnTo>
                          <a:pt x="585" y="185"/>
                        </a:lnTo>
                        <a:lnTo>
                          <a:pt x="585" y="188"/>
                        </a:lnTo>
                        <a:lnTo>
                          <a:pt x="588" y="192"/>
                        </a:lnTo>
                        <a:lnTo>
                          <a:pt x="589" y="197"/>
                        </a:lnTo>
                        <a:lnTo>
                          <a:pt x="591" y="202"/>
                        </a:lnTo>
                        <a:lnTo>
                          <a:pt x="591" y="202"/>
                        </a:lnTo>
                        <a:lnTo>
                          <a:pt x="589" y="205"/>
                        </a:lnTo>
                        <a:lnTo>
                          <a:pt x="588" y="207"/>
                        </a:lnTo>
                        <a:lnTo>
                          <a:pt x="584" y="210"/>
                        </a:lnTo>
                        <a:lnTo>
                          <a:pt x="577" y="212"/>
                        </a:lnTo>
                        <a:lnTo>
                          <a:pt x="571" y="218"/>
                        </a:lnTo>
                        <a:lnTo>
                          <a:pt x="571" y="218"/>
                        </a:lnTo>
                        <a:lnTo>
                          <a:pt x="564" y="224"/>
                        </a:lnTo>
                        <a:lnTo>
                          <a:pt x="557" y="228"/>
                        </a:lnTo>
                        <a:lnTo>
                          <a:pt x="548" y="229"/>
                        </a:lnTo>
                        <a:lnTo>
                          <a:pt x="542" y="229"/>
                        </a:lnTo>
                        <a:lnTo>
                          <a:pt x="542" y="229"/>
                        </a:lnTo>
                        <a:lnTo>
                          <a:pt x="527" y="228"/>
                        </a:lnTo>
                        <a:lnTo>
                          <a:pt x="515" y="228"/>
                        </a:lnTo>
                        <a:lnTo>
                          <a:pt x="511" y="229"/>
                        </a:lnTo>
                        <a:lnTo>
                          <a:pt x="505" y="231"/>
                        </a:lnTo>
                        <a:lnTo>
                          <a:pt x="505" y="231"/>
                        </a:lnTo>
                        <a:lnTo>
                          <a:pt x="497" y="237"/>
                        </a:lnTo>
                        <a:lnTo>
                          <a:pt x="488" y="241"/>
                        </a:lnTo>
                        <a:lnTo>
                          <a:pt x="483" y="245"/>
                        </a:lnTo>
                        <a:lnTo>
                          <a:pt x="478" y="245"/>
                        </a:lnTo>
                        <a:lnTo>
                          <a:pt x="478" y="245"/>
                        </a:lnTo>
                        <a:lnTo>
                          <a:pt x="474" y="244"/>
                        </a:lnTo>
                        <a:lnTo>
                          <a:pt x="473" y="242"/>
                        </a:lnTo>
                        <a:lnTo>
                          <a:pt x="470" y="239"/>
                        </a:lnTo>
                        <a:lnTo>
                          <a:pt x="466" y="239"/>
                        </a:lnTo>
                        <a:lnTo>
                          <a:pt x="466" y="239"/>
                        </a:lnTo>
                        <a:lnTo>
                          <a:pt x="460" y="239"/>
                        </a:lnTo>
                        <a:lnTo>
                          <a:pt x="457" y="239"/>
                        </a:lnTo>
                        <a:lnTo>
                          <a:pt x="449" y="235"/>
                        </a:lnTo>
                        <a:lnTo>
                          <a:pt x="449" y="235"/>
                        </a:lnTo>
                        <a:lnTo>
                          <a:pt x="446" y="234"/>
                        </a:lnTo>
                        <a:lnTo>
                          <a:pt x="441" y="234"/>
                        </a:lnTo>
                        <a:lnTo>
                          <a:pt x="437" y="234"/>
                        </a:lnTo>
                        <a:lnTo>
                          <a:pt x="431" y="231"/>
                        </a:lnTo>
                        <a:lnTo>
                          <a:pt x="431" y="231"/>
                        </a:lnTo>
                        <a:lnTo>
                          <a:pt x="424" y="228"/>
                        </a:lnTo>
                        <a:lnTo>
                          <a:pt x="416" y="227"/>
                        </a:lnTo>
                        <a:lnTo>
                          <a:pt x="403" y="225"/>
                        </a:lnTo>
                        <a:lnTo>
                          <a:pt x="403" y="225"/>
                        </a:lnTo>
                        <a:lnTo>
                          <a:pt x="385" y="224"/>
                        </a:lnTo>
                        <a:lnTo>
                          <a:pt x="365" y="224"/>
                        </a:lnTo>
                        <a:lnTo>
                          <a:pt x="365" y="224"/>
                        </a:lnTo>
                        <a:lnTo>
                          <a:pt x="352" y="224"/>
                        </a:lnTo>
                        <a:lnTo>
                          <a:pt x="346" y="224"/>
                        </a:lnTo>
                        <a:lnTo>
                          <a:pt x="345" y="222"/>
                        </a:lnTo>
                        <a:lnTo>
                          <a:pt x="343" y="222"/>
                        </a:lnTo>
                        <a:lnTo>
                          <a:pt x="343" y="222"/>
                        </a:lnTo>
                        <a:lnTo>
                          <a:pt x="342" y="218"/>
                        </a:lnTo>
                        <a:lnTo>
                          <a:pt x="339" y="215"/>
                        </a:lnTo>
                        <a:lnTo>
                          <a:pt x="336" y="211"/>
                        </a:lnTo>
                        <a:lnTo>
                          <a:pt x="335" y="205"/>
                        </a:lnTo>
                        <a:lnTo>
                          <a:pt x="335" y="205"/>
                        </a:lnTo>
                        <a:lnTo>
                          <a:pt x="332" y="200"/>
                        </a:lnTo>
                        <a:lnTo>
                          <a:pt x="329" y="195"/>
                        </a:lnTo>
                        <a:lnTo>
                          <a:pt x="326" y="192"/>
                        </a:lnTo>
                        <a:lnTo>
                          <a:pt x="322" y="192"/>
                        </a:lnTo>
                        <a:lnTo>
                          <a:pt x="322" y="192"/>
                        </a:lnTo>
                        <a:lnTo>
                          <a:pt x="319" y="190"/>
                        </a:lnTo>
                        <a:lnTo>
                          <a:pt x="316" y="188"/>
                        </a:lnTo>
                        <a:lnTo>
                          <a:pt x="315" y="185"/>
                        </a:lnTo>
                        <a:lnTo>
                          <a:pt x="312" y="184"/>
                        </a:lnTo>
                        <a:lnTo>
                          <a:pt x="312" y="184"/>
                        </a:lnTo>
                        <a:lnTo>
                          <a:pt x="309" y="184"/>
                        </a:lnTo>
                        <a:lnTo>
                          <a:pt x="308" y="181"/>
                        </a:lnTo>
                        <a:lnTo>
                          <a:pt x="303" y="178"/>
                        </a:lnTo>
                        <a:lnTo>
                          <a:pt x="299" y="177"/>
                        </a:lnTo>
                        <a:lnTo>
                          <a:pt x="299" y="177"/>
                        </a:lnTo>
                        <a:lnTo>
                          <a:pt x="292" y="177"/>
                        </a:lnTo>
                        <a:lnTo>
                          <a:pt x="281" y="175"/>
                        </a:lnTo>
                        <a:lnTo>
                          <a:pt x="269" y="173"/>
                        </a:lnTo>
                        <a:lnTo>
                          <a:pt x="265" y="171"/>
                        </a:lnTo>
                        <a:lnTo>
                          <a:pt x="264" y="168"/>
                        </a:lnTo>
                        <a:lnTo>
                          <a:pt x="264" y="168"/>
                        </a:lnTo>
                        <a:lnTo>
                          <a:pt x="262" y="165"/>
                        </a:lnTo>
                        <a:lnTo>
                          <a:pt x="264" y="163"/>
                        </a:lnTo>
                        <a:lnTo>
                          <a:pt x="266" y="158"/>
                        </a:lnTo>
                        <a:lnTo>
                          <a:pt x="266" y="155"/>
                        </a:lnTo>
                        <a:lnTo>
                          <a:pt x="266" y="155"/>
                        </a:lnTo>
                        <a:lnTo>
                          <a:pt x="269" y="146"/>
                        </a:lnTo>
                        <a:lnTo>
                          <a:pt x="269" y="141"/>
                        </a:lnTo>
                        <a:lnTo>
                          <a:pt x="268" y="140"/>
                        </a:lnTo>
                        <a:lnTo>
                          <a:pt x="268" y="140"/>
                        </a:lnTo>
                        <a:lnTo>
                          <a:pt x="262" y="134"/>
                        </a:lnTo>
                        <a:lnTo>
                          <a:pt x="261" y="131"/>
                        </a:lnTo>
                        <a:lnTo>
                          <a:pt x="259" y="127"/>
                        </a:lnTo>
                        <a:lnTo>
                          <a:pt x="259" y="127"/>
                        </a:lnTo>
                        <a:lnTo>
                          <a:pt x="258" y="123"/>
                        </a:lnTo>
                        <a:lnTo>
                          <a:pt x="254" y="120"/>
                        </a:lnTo>
                        <a:lnTo>
                          <a:pt x="249" y="117"/>
                        </a:lnTo>
                        <a:lnTo>
                          <a:pt x="245" y="116"/>
                        </a:lnTo>
                        <a:lnTo>
                          <a:pt x="245" y="116"/>
                        </a:lnTo>
                        <a:lnTo>
                          <a:pt x="242" y="116"/>
                        </a:lnTo>
                        <a:lnTo>
                          <a:pt x="238" y="113"/>
                        </a:lnTo>
                        <a:lnTo>
                          <a:pt x="231" y="109"/>
                        </a:lnTo>
                        <a:lnTo>
                          <a:pt x="231" y="109"/>
                        </a:lnTo>
                        <a:lnTo>
                          <a:pt x="224" y="103"/>
                        </a:lnTo>
                        <a:lnTo>
                          <a:pt x="222" y="100"/>
                        </a:lnTo>
                        <a:lnTo>
                          <a:pt x="220" y="93"/>
                        </a:lnTo>
                        <a:lnTo>
                          <a:pt x="220" y="93"/>
                        </a:lnTo>
                        <a:lnTo>
                          <a:pt x="220" y="91"/>
                        </a:lnTo>
                        <a:lnTo>
                          <a:pt x="220" y="91"/>
                        </a:lnTo>
                        <a:lnTo>
                          <a:pt x="214" y="90"/>
                        </a:lnTo>
                        <a:lnTo>
                          <a:pt x="214" y="90"/>
                        </a:lnTo>
                        <a:lnTo>
                          <a:pt x="211" y="90"/>
                        </a:lnTo>
                        <a:lnTo>
                          <a:pt x="210" y="87"/>
                        </a:lnTo>
                        <a:lnTo>
                          <a:pt x="210" y="87"/>
                        </a:lnTo>
                        <a:lnTo>
                          <a:pt x="208" y="91"/>
                        </a:lnTo>
                        <a:lnTo>
                          <a:pt x="205" y="93"/>
                        </a:lnTo>
                        <a:lnTo>
                          <a:pt x="204" y="96"/>
                        </a:lnTo>
                        <a:lnTo>
                          <a:pt x="204" y="99"/>
                        </a:lnTo>
                        <a:lnTo>
                          <a:pt x="204" y="99"/>
                        </a:lnTo>
                        <a:lnTo>
                          <a:pt x="202" y="101"/>
                        </a:lnTo>
                        <a:lnTo>
                          <a:pt x="202" y="104"/>
                        </a:lnTo>
                        <a:lnTo>
                          <a:pt x="200" y="106"/>
                        </a:lnTo>
                        <a:lnTo>
                          <a:pt x="197" y="107"/>
                        </a:lnTo>
                        <a:lnTo>
                          <a:pt x="197" y="107"/>
                        </a:lnTo>
                        <a:lnTo>
                          <a:pt x="192" y="107"/>
                        </a:lnTo>
                        <a:lnTo>
                          <a:pt x="190" y="110"/>
                        </a:lnTo>
                        <a:lnTo>
                          <a:pt x="187" y="114"/>
                        </a:lnTo>
                        <a:lnTo>
                          <a:pt x="185" y="120"/>
                        </a:lnTo>
                        <a:lnTo>
                          <a:pt x="185" y="120"/>
                        </a:lnTo>
                        <a:lnTo>
                          <a:pt x="187" y="124"/>
                        </a:lnTo>
                        <a:lnTo>
                          <a:pt x="188" y="127"/>
                        </a:lnTo>
                        <a:lnTo>
                          <a:pt x="188" y="130"/>
                        </a:lnTo>
                        <a:lnTo>
                          <a:pt x="188" y="133"/>
                        </a:lnTo>
                        <a:lnTo>
                          <a:pt x="188" y="133"/>
                        </a:lnTo>
                        <a:lnTo>
                          <a:pt x="185" y="134"/>
                        </a:lnTo>
                        <a:lnTo>
                          <a:pt x="181" y="137"/>
                        </a:lnTo>
                        <a:lnTo>
                          <a:pt x="177" y="138"/>
                        </a:lnTo>
                        <a:lnTo>
                          <a:pt x="173" y="137"/>
                        </a:lnTo>
                        <a:lnTo>
                          <a:pt x="173" y="137"/>
                        </a:lnTo>
                        <a:lnTo>
                          <a:pt x="167" y="137"/>
                        </a:lnTo>
                        <a:lnTo>
                          <a:pt x="158" y="137"/>
                        </a:lnTo>
                        <a:lnTo>
                          <a:pt x="158" y="137"/>
                        </a:lnTo>
                        <a:lnTo>
                          <a:pt x="154" y="136"/>
                        </a:lnTo>
                        <a:lnTo>
                          <a:pt x="151" y="133"/>
                        </a:lnTo>
                        <a:lnTo>
                          <a:pt x="150" y="133"/>
                        </a:lnTo>
                        <a:lnTo>
                          <a:pt x="147" y="137"/>
                        </a:lnTo>
                        <a:lnTo>
                          <a:pt x="147" y="137"/>
                        </a:lnTo>
                        <a:lnTo>
                          <a:pt x="141" y="154"/>
                        </a:lnTo>
                        <a:lnTo>
                          <a:pt x="138" y="163"/>
                        </a:lnTo>
                        <a:lnTo>
                          <a:pt x="137" y="165"/>
                        </a:lnTo>
                        <a:lnTo>
                          <a:pt x="138" y="167"/>
                        </a:lnTo>
                        <a:lnTo>
                          <a:pt x="138" y="167"/>
                        </a:lnTo>
                        <a:lnTo>
                          <a:pt x="140" y="170"/>
                        </a:lnTo>
                        <a:lnTo>
                          <a:pt x="140" y="171"/>
                        </a:lnTo>
                        <a:lnTo>
                          <a:pt x="140" y="174"/>
                        </a:lnTo>
                        <a:lnTo>
                          <a:pt x="138" y="174"/>
                        </a:lnTo>
                        <a:lnTo>
                          <a:pt x="138" y="174"/>
                        </a:lnTo>
                        <a:lnTo>
                          <a:pt x="131" y="174"/>
                        </a:lnTo>
                        <a:lnTo>
                          <a:pt x="126" y="171"/>
                        </a:lnTo>
                        <a:lnTo>
                          <a:pt x="126" y="171"/>
                        </a:lnTo>
                        <a:lnTo>
                          <a:pt x="124" y="171"/>
                        </a:lnTo>
                        <a:lnTo>
                          <a:pt x="120" y="173"/>
                        </a:lnTo>
                        <a:lnTo>
                          <a:pt x="116" y="174"/>
                        </a:lnTo>
                        <a:lnTo>
                          <a:pt x="111" y="174"/>
                        </a:lnTo>
                        <a:lnTo>
                          <a:pt x="111" y="174"/>
                        </a:lnTo>
                        <a:lnTo>
                          <a:pt x="104" y="177"/>
                        </a:lnTo>
                        <a:lnTo>
                          <a:pt x="101" y="180"/>
                        </a:lnTo>
                        <a:lnTo>
                          <a:pt x="101" y="180"/>
                        </a:lnTo>
                        <a:lnTo>
                          <a:pt x="101" y="181"/>
                        </a:lnTo>
                        <a:lnTo>
                          <a:pt x="101" y="181"/>
                        </a:lnTo>
                        <a:lnTo>
                          <a:pt x="104" y="184"/>
                        </a:lnTo>
                        <a:lnTo>
                          <a:pt x="106" y="187"/>
                        </a:lnTo>
                        <a:lnTo>
                          <a:pt x="106" y="195"/>
                        </a:lnTo>
                        <a:lnTo>
                          <a:pt x="106" y="195"/>
                        </a:lnTo>
                        <a:lnTo>
                          <a:pt x="107" y="198"/>
                        </a:lnTo>
                        <a:lnTo>
                          <a:pt x="109" y="204"/>
                        </a:lnTo>
                        <a:lnTo>
                          <a:pt x="111" y="210"/>
                        </a:lnTo>
                        <a:lnTo>
                          <a:pt x="111" y="212"/>
                        </a:lnTo>
                        <a:lnTo>
                          <a:pt x="111" y="212"/>
                        </a:lnTo>
                        <a:lnTo>
                          <a:pt x="110" y="215"/>
                        </a:lnTo>
                        <a:lnTo>
                          <a:pt x="107" y="218"/>
                        </a:lnTo>
                        <a:lnTo>
                          <a:pt x="104" y="221"/>
                        </a:lnTo>
                        <a:lnTo>
                          <a:pt x="103" y="225"/>
                        </a:lnTo>
                        <a:lnTo>
                          <a:pt x="103" y="225"/>
                        </a:lnTo>
                        <a:lnTo>
                          <a:pt x="104" y="231"/>
                        </a:lnTo>
                        <a:lnTo>
                          <a:pt x="103" y="234"/>
                        </a:lnTo>
                        <a:lnTo>
                          <a:pt x="103" y="235"/>
                        </a:lnTo>
                        <a:lnTo>
                          <a:pt x="103" y="235"/>
                        </a:lnTo>
                        <a:lnTo>
                          <a:pt x="96" y="238"/>
                        </a:lnTo>
                        <a:lnTo>
                          <a:pt x="89" y="242"/>
                        </a:lnTo>
                        <a:lnTo>
                          <a:pt x="89" y="242"/>
                        </a:lnTo>
                        <a:lnTo>
                          <a:pt x="82" y="245"/>
                        </a:lnTo>
                        <a:lnTo>
                          <a:pt x="77" y="247"/>
                        </a:lnTo>
                        <a:lnTo>
                          <a:pt x="76" y="249"/>
                        </a:lnTo>
                        <a:lnTo>
                          <a:pt x="76" y="249"/>
                        </a:lnTo>
                        <a:lnTo>
                          <a:pt x="74" y="252"/>
                        </a:lnTo>
                        <a:lnTo>
                          <a:pt x="72" y="255"/>
                        </a:lnTo>
                        <a:lnTo>
                          <a:pt x="67" y="256"/>
                        </a:lnTo>
                        <a:lnTo>
                          <a:pt x="63" y="256"/>
                        </a:lnTo>
                        <a:lnTo>
                          <a:pt x="63" y="256"/>
                        </a:lnTo>
                        <a:lnTo>
                          <a:pt x="54" y="255"/>
                        </a:lnTo>
                        <a:lnTo>
                          <a:pt x="52" y="256"/>
                        </a:lnTo>
                        <a:lnTo>
                          <a:pt x="49" y="261"/>
                        </a:lnTo>
                        <a:lnTo>
                          <a:pt x="49" y="261"/>
                        </a:lnTo>
                        <a:lnTo>
                          <a:pt x="45" y="264"/>
                        </a:lnTo>
                        <a:lnTo>
                          <a:pt x="43" y="265"/>
                        </a:lnTo>
                        <a:lnTo>
                          <a:pt x="39" y="266"/>
                        </a:lnTo>
                        <a:lnTo>
                          <a:pt x="39" y="266"/>
                        </a:lnTo>
                        <a:lnTo>
                          <a:pt x="36" y="268"/>
                        </a:lnTo>
                        <a:lnTo>
                          <a:pt x="33" y="266"/>
                        </a:lnTo>
                        <a:lnTo>
                          <a:pt x="29" y="264"/>
                        </a:lnTo>
                        <a:lnTo>
                          <a:pt x="29" y="264"/>
                        </a:lnTo>
                        <a:lnTo>
                          <a:pt x="26" y="264"/>
                        </a:lnTo>
                        <a:lnTo>
                          <a:pt x="23" y="265"/>
                        </a:lnTo>
                        <a:lnTo>
                          <a:pt x="19" y="266"/>
                        </a:lnTo>
                        <a:lnTo>
                          <a:pt x="19" y="266"/>
                        </a:lnTo>
                        <a:lnTo>
                          <a:pt x="17" y="268"/>
                        </a:lnTo>
                        <a:lnTo>
                          <a:pt x="15" y="269"/>
                        </a:lnTo>
                        <a:lnTo>
                          <a:pt x="13" y="271"/>
                        </a:lnTo>
                        <a:lnTo>
                          <a:pt x="10" y="272"/>
                        </a:lnTo>
                        <a:lnTo>
                          <a:pt x="10" y="272"/>
                        </a:lnTo>
                        <a:lnTo>
                          <a:pt x="5" y="274"/>
                        </a:lnTo>
                        <a:lnTo>
                          <a:pt x="3" y="275"/>
                        </a:lnTo>
                        <a:lnTo>
                          <a:pt x="3" y="276"/>
                        </a:lnTo>
                        <a:lnTo>
                          <a:pt x="3" y="276"/>
                        </a:lnTo>
                        <a:lnTo>
                          <a:pt x="2" y="281"/>
                        </a:lnTo>
                        <a:lnTo>
                          <a:pt x="0" y="285"/>
                        </a:lnTo>
                        <a:lnTo>
                          <a:pt x="0" y="285"/>
                        </a:lnTo>
                        <a:lnTo>
                          <a:pt x="3" y="299"/>
                        </a:lnTo>
                        <a:lnTo>
                          <a:pt x="3" y="299"/>
                        </a:lnTo>
                        <a:lnTo>
                          <a:pt x="10" y="302"/>
                        </a:lnTo>
                        <a:lnTo>
                          <a:pt x="16" y="305"/>
                        </a:lnTo>
                        <a:lnTo>
                          <a:pt x="17" y="306"/>
                        </a:lnTo>
                        <a:lnTo>
                          <a:pt x="19" y="309"/>
                        </a:lnTo>
                        <a:lnTo>
                          <a:pt x="19" y="309"/>
                        </a:lnTo>
                        <a:lnTo>
                          <a:pt x="22" y="330"/>
                        </a:lnTo>
                        <a:lnTo>
                          <a:pt x="22" y="330"/>
                        </a:lnTo>
                        <a:lnTo>
                          <a:pt x="22" y="330"/>
                        </a:lnTo>
                        <a:lnTo>
                          <a:pt x="22" y="330"/>
                        </a:lnTo>
                        <a:lnTo>
                          <a:pt x="32" y="338"/>
                        </a:lnTo>
                        <a:lnTo>
                          <a:pt x="35" y="340"/>
                        </a:lnTo>
                        <a:lnTo>
                          <a:pt x="36" y="342"/>
                        </a:lnTo>
                        <a:lnTo>
                          <a:pt x="36" y="342"/>
                        </a:lnTo>
                        <a:lnTo>
                          <a:pt x="37" y="348"/>
                        </a:lnTo>
                        <a:lnTo>
                          <a:pt x="40" y="350"/>
                        </a:lnTo>
                        <a:lnTo>
                          <a:pt x="45" y="355"/>
                        </a:lnTo>
                        <a:lnTo>
                          <a:pt x="45" y="355"/>
                        </a:lnTo>
                        <a:lnTo>
                          <a:pt x="57" y="360"/>
                        </a:lnTo>
                        <a:lnTo>
                          <a:pt x="57" y="360"/>
                        </a:lnTo>
                        <a:lnTo>
                          <a:pt x="57" y="359"/>
                        </a:lnTo>
                        <a:lnTo>
                          <a:pt x="64" y="359"/>
                        </a:lnTo>
                        <a:lnTo>
                          <a:pt x="64" y="359"/>
                        </a:lnTo>
                        <a:lnTo>
                          <a:pt x="67" y="362"/>
                        </a:lnTo>
                        <a:lnTo>
                          <a:pt x="67" y="362"/>
                        </a:lnTo>
                        <a:lnTo>
                          <a:pt x="70" y="357"/>
                        </a:lnTo>
                        <a:lnTo>
                          <a:pt x="74" y="355"/>
                        </a:lnTo>
                        <a:lnTo>
                          <a:pt x="80" y="352"/>
                        </a:lnTo>
                        <a:lnTo>
                          <a:pt x="86" y="352"/>
                        </a:lnTo>
                        <a:lnTo>
                          <a:pt x="86" y="352"/>
                        </a:lnTo>
                        <a:lnTo>
                          <a:pt x="91" y="353"/>
                        </a:lnTo>
                        <a:lnTo>
                          <a:pt x="97" y="357"/>
                        </a:lnTo>
                        <a:lnTo>
                          <a:pt x="103" y="363"/>
                        </a:lnTo>
                        <a:lnTo>
                          <a:pt x="104" y="365"/>
                        </a:lnTo>
                        <a:lnTo>
                          <a:pt x="104" y="366"/>
                        </a:lnTo>
                        <a:lnTo>
                          <a:pt x="104" y="366"/>
                        </a:lnTo>
                        <a:lnTo>
                          <a:pt x="97" y="377"/>
                        </a:lnTo>
                        <a:lnTo>
                          <a:pt x="93" y="383"/>
                        </a:lnTo>
                        <a:lnTo>
                          <a:pt x="89" y="386"/>
                        </a:lnTo>
                        <a:lnTo>
                          <a:pt x="89" y="386"/>
                        </a:lnTo>
                        <a:lnTo>
                          <a:pt x="82" y="386"/>
                        </a:lnTo>
                        <a:lnTo>
                          <a:pt x="82" y="386"/>
                        </a:lnTo>
                        <a:lnTo>
                          <a:pt x="80" y="392"/>
                        </a:lnTo>
                        <a:lnTo>
                          <a:pt x="80" y="392"/>
                        </a:lnTo>
                        <a:lnTo>
                          <a:pt x="82" y="394"/>
                        </a:lnTo>
                        <a:lnTo>
                          <a:pt x="83" y="399"/>
                        </a:lnTo>
                        <a:lnTo>
                          <a:pt x="89" y="406"/>
                        </a:lnTo>
                        <a:lnTo>
                          <a:pt x="89" y="406"/>
                        </a:lnTo>
                        <a:lnTo>
                          <a:pt x="90" y="409"/>
                        </a:lnTo>
                        <a:lnTo>
                          <a:pt x="90" y="410"/>
                        </a:lnTo>
                        <a:lnTo>
                          <a:pt x="87" y="413"/>
                        </a:lnTo>
                        <a:lnTo>
                          <a:pt x="83" y="413"/>
                        </a:lnTo>
                        <a:lnTo>
                          <a:pt x="80" y="412"/>
                        </a:lnTo>
                        <a:lnTo>
                          <a:pt x="80" y="412"/>
                        </a:lnTo>
                        <a:lnTo>
                          <a:pt x="77" y="412"/>
                        </a:lnTo>
                        <a:lnTo>
                          <a:pt x="74" y="413"/>
                        </a:lnTo>
                        <a:lnTo>
                          <a:pt x="74" y="416"/>
                        </a:lnTo>
                        <a:lnTo>
                          <a:pt x="76" y="419"/>
                        </a:lnTo>
                        <a:lnTo>
                          <a:pt x="76" y="419"/>
                        </a:lnTo>
                        <a:lnTo>
                          <a:pt x="77" y="422"/>
                        </a:lnTo>
                        <a:lnTo>
                          <a:pt x="77" y="426"/>
                        </a:lnTo>
                        <a:lnTo>
                          <a:pt x="79" y="430"/>
                        </a:lnTo>
                        <a:lnTo>
                          <a:pt x="82" y="431"/>
                        </a:lnTo>
                        <a:lnTo>
                          <a:pt x="82" y="431"/>
                        </a:lnTo>
                        <a:lnTo>
                          <a:pt x="84" y="433"/>
                        </a:lnTo>
                        <a:lnTo>
                          <a:pt x="87" y="437"/>
                        </a:lnTo>
                        <a:lnTo>
                          <a:pt x="91" y="440"/>
                        </a:lnTo>
                        <a:lnTo>
                          <a:pt x="94" y="441"/>
                        </a:lnTo>
                        <a:lnTo>
                          <a:pt x="94" y="441"/>
                        </a:lnTo>
                        <a:lnTo>
                          <a:pt x="99" y="443"/>
                        </a:lnTo>
                        <a:lnTo>
                          <a:pt x="101" y="446"/>
                        </a:lnTo>
                        <a:lnTo>
                          <a:pt x="104" y="449"/>
                        </a:lnTo>
                        <a:lnTo>
                          <a:pt x="104" y="449"/>
                        </a:lnTo>
                        <a:lnTo>
                          <a:pt x="107" y="451"/>
                        </a:lnTo>
                        <a:lnTo>
                          <a:pt x="110" y="454"/>
                        </a:lnTo>
                        <a:lnTo>
                          <a:pt x="111" y="456"/>
                        </a:lnTo>
                        <a:lnTo>
                          <a:pt x="111" y="456"/>
                        </a:lnTo>
                        <a:lnTo>
                          <a:pt x="111" y="457"/>
                        </a:lnTo>
                        <a:lnTo>
                          <a:pt x="111" y="457"/>
                        </a:lnTo>
                        <a:lnTo>
                          <a:pt x="117" y="456"/>
                        </a:lnTo>
                        <a:lnTo>
                          <a:pt x="120" y="456"/>
                        </a:lnTo>
                        <a:lnTo>
                          <a:pt x="121" y="454"/>
                        </a:lnTo>
                        <a:lnTo>
                          <a:pt x="121" y="454"/>
                        </a:lnTo>
                        <a:lnTo>
                          <a:pt x="123" y="453"/>
                        </a:lnTo>
                        <a:lnTo>
                          <a:pt x="126" y="453"/>
                        </a:lnTo>
                        <a:lnTo>
                          <a:pt x="130" y="454"/>
                        </a:lnTo>
                        <a:lnTo>
                          <a:pt x="134" y="457"/>
                        </a:lnTo>
                        <a:lnTo>
                          <a:pt x="134" y="457"/>
                        </a:lnTo>
                        <a:lnTo>
                          <a:pt x="148" y="468"/>
                        </a:lnTo>
                        <a:lnTo>
                          <a:pt x="167" y="480"/>
                        </a:lnTo>
                        <a:lnTo>
                          <a:pt x="167" y="480"/>
                        </a:lnTo>
                        <a:lnTo>
                          <a:pt x="174" y="486"/>
                        </a:lnTo>
                        <a:lnTo>
                          <a:pt x="183" y="488"/>
                        </a:lnTo>
                        <a:lnTo>
                          <a:pt x="191" y="491"/>
                        </a:lnTo>
                        <a:lnTo>
                          <a:pt x="197" y="493"/>
                        </a:lnTo>
                        <a:lnTo>
                          <a:pt x="197" y="493"/>
                        </a:lnTo>
                        <a:lnTo>
                          <a:pt x="202" y="494"/>
                        </a:lnTo>
                        <a:lnTo>
                          <a:pt x="207" y="495"/>
                        </a:lnTo>
                        <a:lnTo>
                          <a:pt x="212" y="497"/>
                        </a:lnTo>
                        <a:lnTo>
                          <a:pt x="218" y="497"/>
                        </a:lnTo>
                        <a:lnTo>
                          <a:pt x="218" y="497"/>
                        </a:lnTo>
                        <a:lnTo>
                          <a:pt x="222" y="497"/>
                        </a:lnTo>
                        <a:lnTo>
                          <a:pt x="222" y="497"/>
                        </a:lnTo>
                        <a:lnTo>
                          <a:pt x="224" y="495"/>
                        </a:lnTo>
                        <a:lnTo>
                          <a:pt x="227" y="493"/>
                        </a:lnTo>
                        <a:lnTo>
                          <a:pt x="227" y="493"/>
                        </a:lnTo>
                        <a:lnTo>
                          <a:pt x="229" y="491"/>
                        </a:lnTo>
                        <a:lnTo>
                          <a:pt x="231" y="494"/>
                        </a:lnTo>
                        <a:lnTo>
                          <a:pt x="232" y="497"/>
                        </a:lnTo>
                        <a:lnTo>
                          <a:pt x="232" y="501"/>
                        </a:lnTo>
                        <a:lnTo>
                          <a:pt x="232" y="501"/>
                        </a:lnTo>
                        <a:lnTo>
                          <a:pt x="232" y="505"/>
                        </a:lnTo>
                        <a:lnTo>
                          <a:pt x="234" y="508"/>
                        </a:lnTo>
                        <a:lnTo>
                          <a:pt x="234" y="508"/>
                        </a:lnTo>
                        <a:lnTo>
                          <a:pt x="237" y="501"/>
                        </a:lnTo>
                        <a:lnTo>
                          <a:pt x="237" y="501"/>
                        </a:lnTo>
                        <a:lnTo>
                          <a:pt x="239" y="497"/>
                        </a:lnTo>
                        <a:lnTo>
                          <a:pt x="242" y="494"/>
                        </a:lnTo>
                        <a:lnTo>
                          <a:pt x="248" y="491"/>
                        </a:lnTo>
                        <a:lnTo>
                          <a:pt x="248" y="491"/>
                        </a:lnTo>
                        <a:lnTo>
                          <a:pt x="251" y="490"/>
                        </a:lnTo>
                        <a:lnTo>
                          <a:pt x="254" y="490"/>
                        </a:lnTo>
                        <a:lnTo>
                          <a:pt x="261" y="494"/>
                        </a:lnTo>
                        <a:lnTo>
                          <a:pt x="261" y="494"/>
                        </a:lnTo>
                        <a:lnTo>
                          <a:pt x="265" y="494"/>
                        </a:lnTo>
                        <a:lnTo>
                          <a:pt x="269" y="494"/>
                        </a:lnTo>
                        <a:lnTo>
                          <a:pt x="274" y="494"/>
                        </a:lnTo>
                        <a:lnTo>
                          <a:pt x="279" y="498"/>
                        </a:lnTo>
                        <a:lnTo>
                          <a:pt x="279" y="498"/>
                        </a:lnTo>
                        <a:lnTo>
                          <a:pt x="285" y="497"/>
                        </a:lnTo>
                        <a:lnTo>
                          <a:pt x="285" y="497"/>
                        </a:lnTo>
                        <a:lnTo>
                          <a:pt x="289" y="494"/>
                        </a:lnTo>
                        <a:lnTo>
                          <a:pt x="293" y="490"/>
                        </a:lnTo>
                        <a:lnTo>
                          <a:pt x="293" y="490"/>
                        </a:lnTo>
                        <a:lnTo>
                          <a:pt x="296" y="486"/>
                        </a:lnTo>
                        <a:lnTo>
                          <a:pt x="298" y="484"/>
                        </a:lnTo>
                        <a:lnTo>
                          <a:pt x="299" y="484"/>
                        </a:lnTo>
                        <a:lnTo>
                          <a:pt x="299" y="484"/>
                        </a:lnTo>
                        <a:lnTo>
                          <a:pt x="302" y="483"/>
                        </a:lnTo>
                        <a:lnTo>
                          <a:pt x="305" y="481"/>
                        </a:lnTo>
                        <a:lnTo>
                          <a:pt x="308" y="478"/>
                        </a:lnTo>
                        <a:lnTo>
                          <a:pt x="313" y="474"/>
                        </a:lnTo>
                        <a:lnTo>
                          <a:pt x="313" y="474"/>
                        </a:lnTo>
                        <a:lnTo>
                          <a:pt x="319" y="473"/>
                        </a:lnTo>
                        <a:lnTo>
                          <a:pt x="325" y="474"/>
                        </a:lnTo>
                        <a:lnTo>
                          <a:pt x="329" y="474"/>
                        </a:lnTo>
                        <a:lnTo>
                          <a:pt x="332" y="474"/>
                        </a:lnTo>
                        <a:lnTo>
                          <a:pt x="332" y="474"/>
                        </a:lnTo>
                        <a:lnTo>
                          <a:pt x="338" y="471"/>
                        </a:lnTo>
                        <a:lnTo>
                          <a:pt x="339" y="471"/>
                        </a:lnTo>
                        <a:lnTo>
                          <a:pt x="340" y="473"/>
                        </a:lnTo>
                        <a:lnTo>
                          <a:pt x="340" y="473"/>
                        </a:lnTo>
                        <a:lnTo>
                          <a:pt x="342" y="476"/>
                        </a:lnTo>
                        <a:lnTo>
                          <a:pt x="343" y="478"/>
                        </a:lnTo>
                        <a:lnTo>
                          <a:pt x="346" y="484"/>
                        </a:lnTo>
                        <a:lnTo>
                          <a:pt x="346" y="484"/>
                        </a:lnTo>
                        <a:lnTo>
                          <a:pt x="349" y="486"/>
                        </a:lnTo>
                        <a:lnTo>
                          <a:pt x="352" y="487"/>
                        </a:lnTo>
                        <a:lnTo>
                          <a:pt x="356" y="488"/>
                        </a:lnTo>
                        <a:lnTo>
                          <a:pt x="356" y="488"/>
                        </a:lnTo>
                        <a:lnTo>
                          <a:pt x="359" y="487"/>
                        </a:lnTo>
                        <a:lnTo>
                          <a:pt x="359" y="487"/>
                        </a:lnTo>
                        <a:lnTo>
                          <a:pt x="362" y="486"/>
                        </a:lnTo>
                        <a:lnTo>
                          <a:pt x="366" y="487"/>
                        </a:lnTo>
                        <a:lnTo>
                          <a:pt x="369" y="488"/>
                        </a:lnTo>
                        <a:lnTo>
                          <a:pt x="369" y="491"/>
                        </a:lnTo>
                        <a:lnTo>
                          <a:pt x="369" y="491"/>
                        </a:lnTo>
                        <a:lnTo>
                          <a:pt x="370" y="497"/>
                        </a:lnTo>
                        <a:lnTo>
                          <a:pt x="372" y="500"/>
                        </a:lnTo>
                        <a:lnTo>
                          <a:pt x="373" y="500"/>
                        </a:lnTo>
                        <a:lnTo>
                          <a:pt x="373" y="500"/>
                        </a:lnTo>
                        <a:lnTo>
                          <a:pt x="375" y="500"/>
                        </a:lnTo>
                        <a:lnTo>
                          <a:pt x="377" y="501"/>
                        </a:lnTo>
                        <a:lnTo>
                          <a:pt x="379" y="504"/>
                        </a:lnTo>
                        <a:lnTo>
                          <a:pt x="379" y="508"/>
                        </a:lnTo>
                        <a:lnTo>
                          <a:pt x="379" y="508"/>
                        </a:lnTo>
                        <a:lnTo>
                          <a:pt x="380" y="520"/>
                        </a:lnTo>
                        <a:lnTo>
                          <a:pt x="379" y="527"/>
                        </a:lnTo>
                        <a:lnTo>
                          <a:pt x="376" y="531"/>
                        </a:lnTo>
                        <a:lnTo>
                          <a:pt x="376" y="531"/>
                        </a:lnTo>
                        <a:lnTo>
                          <a:pt x="370" y="538"/>
                        </a:lnTo>
                        <a:lnTo>
                          <a:pt x="366" y="544"/>
                        </a:lnTo>
                        <a:lnTo>
                          <a:pt x="363" y="550"/>
                        </a:lnTo>
                        <a:lnTo>
                          <a:pt x="362" y="554"/>
                        </a:lnTo>
                        <a:lnTo>
                          <a:pt x="362" y="554"/>
                        </a:lnTo>
                        <a:lnTo>
                          <a:pt x="363" y="557"/>
                        </a:lnTo>
                        <a:lnTo>
                          <a:pt x="362" y="561"/>
                        </a:lnTo>
                        <a:lnTo>
                          <a:pt x="363" y="562"/>
                        </a:lnTo>
                        <a:lnTo>
                          <a:pt x="365" y="562"/>
                        </a:lnTo>
                        <a:lnTo>
                          <a:pt x="365" y="562"/>
                        </a:lnTo>
                        <a:lnTo>
                          <a:pt x="370" y="561"/>
                        </a:lnTo>
                        <a:lnTo>
                          <a:pt x="375" y="561"/>
                        </a:lnTo>
                        <a:lnTo>
                          <a:pt x="379" y="562"/>
                        </a:lnTo>
                        <a:lnTo>
                          <a:pt x="380" y="564"/>
                        </a:lnTo>
                        <a:lnTo>
                          <a:pt x="380" y="565"/>
                        </a:lnTo>
                        <a:lnTo>
                          <a:pt x="380" y="565"/>
                        </a:lnTo>
                        <a:lnTo>
                          <a:pt x="379" y="568"/>
                        </a:lnTo>
                        <a:lnTo>
                          <a:pt x="380" y="572"/>
                        </a:lnTo>
                        <a:lnTo>
                          <a:pt x="382" y="577"/>
                        </a:lnTo>
                        <a:lnTo>
                          <a:pt x="385" y="578"/>
                        </a:lnTo>
                        <a:lnTo>
                          <a:pt x="385" y="578"/>
                        </a:lnTo>
                        <a:lnTo>
                          <a:pt x="387" y="578"/>
                        </a:lnTo>
                        <a:lnTo>
                          <a:pt x="390" y="579"/>
                        </a:lnTo>
                        <a:lnTo>
                          <a:pt x="392" y="582"/>
                        </a:lnTo>
                        <a:lnTo>
                          <a:pt x="390" y="585"/>
                        </a:lnTo>
                        <a:lnTo>
                          <a:pt x="390" y="585"/>
                        </a:lnTo>
                        <a:lnTo>
                          <a:pt x="389" y="592"/>
                        </a:lnTo>
                        <a:lnTo>
                          <a:pt x="389" y="595"/>
                        </a:lnTo>
                        <a:lnTo>
                          <a:pt x="390" y="595"/>
                        </a:lnTo>
                        <a:lnTo>
                          <a:pt x="390" y="595"/>
                        </a:lnTo>
                        <a:lnTo>
                          <a:pt x="397" y="596"/>
                        </a:lnTo>
                        <a:lnTo>
                          <a:pt x="399" y="598"/>
                        </a:lnTo>
                        <a:lnTo>
                          <a:pt x="400" y="599"/>
                        </a:lnTo>
                        <a:lnTo>
                          <a:pt x="400" y="599"/>
                        </a:lnTo>
                        <a:lnTo>
                          <a:pt x="400" y="604"/>
                        </a:lnTo>
                        <a:lnTo>
                          <a:pt x="402" y="605"/>
                        </a:lnTo>
                        <a:lnTo>
                          <a:pt x="404" y="606"/>
                        </a:lnTo>
                        <a:lnTo>
                          <a:pt x="410" y="605"/>
                        </a:lnTo>
                        <a:lnTo>
                          <a:pt x="410" y="605"/>
                        </a:lnTo>
                        <a:lnTo>
                          <a:pt x="414" y="604"/>
                        </a:lnTo>
                        <a:lnTo>
                          <a:pt x="416" y="604"/>
                        </a:lnTo>
                        <a:lnTo>
                          <a:pt x="417" y="604"/>
                        </a:lnTo>
                        <a:lnTo>
                          <a:pt x="417" y="604"/>
                        </a:lnTo>
                        <a:lnTo>
                          <a:pt x="419" y="605"/>
                        </a:lnTo>
                        <a:lnTo>
                          <a:pt x="420" y="606"/>
                        </a:lnTo>
                        <a:lnTo>
                          <a:pt x="422" y="609"/>
                        </a:lnTo>
                        <a:lnTo>
                          <a:pt x="424" y="611"/>
                        </a:lnTo>
                        <a:lnTo>
                          <a:pt x="424" y="611"/>
                        </a:lnTo>
                        <a:lnTo>
                          <a:pt x="426" y="611"/>
                        </a:lnTo>
                        <a:lnTo>
                          <a:pt x="427" y="611"/>
                        </a:lnTo>
                        <a:lnTo>
                          <a:pt x="427" y="606"/>
                        </a:lnTo>
                        <a:lnTo>
                          <a:pt x="427" y="602"/>
                        </a:lnTo>
                        <a:lnTo>
                          <a:pt x="426" y="599"/>
                        </a:lnTo>
                        <a:lnTo>
                          <a:pt x="426" y="599"/>
                        </a:lnTo>
                        <a:lnTo>
                          <a:pt x="424" y="596"/>
                        </a:lnTo>
                        <a:lnTo>
                          <a:pt x="426" y="594"/>
                        </a:lnTo>
                        <a:lnTo>
                          <a:pt x="426" y="591"/>
                        </a:lnTo>
                        <a:lnTo>
                          <a:pt x="427" y="591"/>
                        </a:lnTo>
                        <a:lnTo>
                          <a:pt x="427" y="591"/>
                        </a:lnTo>
                        <a:lnTo>
                          <a:pt x="430" y="591"/>
                        </a:lnTo>
                        <a:lnTo>
                          <a:pt x="433" y="591"/>
                        </a:lnTo>
                        <a:lnTo>
                          <a:pt x="436" y="589"/>
                        </a:lnTo>
                        <a:lnTo>
                          <a:pt x="439" y="587"/>
                        </a:lnTo>
                        <a:lnTo>
                          <a:pt x="439" y="587"/>
                        </a:lnTo>
                        <a:lnTo>
                          <a:pt x="440" y="585"/>
                        </a:lnTo>
                        <a:lnTo>
                          <a:pt x="441" y="585"/>
                        </a:lnTo>
                        <a:lnTo>
                          <a:pt x="444" y="587"/>
                        </a:lnTo>
                        <a:lnTo>
                          <a:pt x="449" y="587"/>
                        </a:lnTo>
                        <a:lnTo>
                          <a:pt x="450" y="587"/>
                        </a:lnTo>
                        <a:lnTo>
                          <a:pt x="450" y="585"/>
                        </a:lnTo>
                        <a:lnTo>
                          <a:pt x="450" y="585"/>
                        </a:lnTo>
                        <a:lnTo>
                          <a:pt x="451" y="584"/>
                        </a:lnTo>
                        <a:lnTo>
                          <a:pt x="453" y="584"/>
                        </a:lnTo>
                        <a:lnTo>
                          <a:pt x="457" y="585"/>
                        </a:lnTo>
                        <a:lnTo>
                          <a:pt x="460" y="587"/>
                        </a:lnTo>
                        <a:lnTo>
                          <a:pt x="464" y="585"/>
                        </a:lnTo>
                        <a:lnTo>
                          <a:pt x="464" y="585"/>
                        </a:lnTo>
                        <a:lnTo>
                          <a:pt x="468" y="584"/>
                        </a:lnTo>
                        <a:lnTo>
                          <a:pt x="471" y="585"/>
                        </a:lnTo>
                        <a:lnTo>
                          <a:pt x="473" y="585"/>
                        </a:lnTo>
                        <a:lnTo>
                          <a:pt x="476" y="584"/>
                        </a:lnTo>
                        <a:lnTo>
                          <a:pt x="476" y="584"/>
                        </a:lnTo>
                        <a:lnTo>
                          <a:pt x="478" y="579"/>
                        </a:lnTo>
                        <a:lnTo>
                          <a:pt x="481" y="577"/>
                        </a:lnTo>
                        <a:lnTo>
                          <a:pt x="486" y="575"/>
                        </a:lnTo>
                        <a:lnTo>
                          <a:pt x="488" y="575"/>
                        </a:lnTo>
                        <a:lnTo>
                          <a:pt x="488" y="575"/>
                        </a:lnTo>
                        <a:lnTo>
                          <a:pt x="491" y="579"/>
                        </a:lnTo>
                        <a:lnTo>
                          <a:pt x="495" y="581"/>
                        </a:lnTo>
                        <a:lnTo>
                          <a:pt x="501" y="582"/>
                        </a:lnTo>
                        <a:lnTo>
                          <a:pt x="501" y="582"/>
                        </a:lnTo>
                        <a:lnTo>
                          <a:pt x="507" y="584"/>
                        </a:lnTo>
                        <a:lnTo>
                          <a:pt x="507" y="587"/>
                        </a:lnTo>
                        <a:lnTo>
                          <a:pt x="505" y="592"/>
                        </a:lnTo>
                        <a:lnTo>
                          <a:pt x="505" y="592"/>
                        </a:lnTo>
                        <a:lnTo>
                          <a:pt x="507" y="595"/>
                        </a:lnTo>
                        <a:lnTo>
                          <a:pt x="513" y="599"/>
                        </a:lnTo>
                        <a:lnTo>
                          <a:pt x="517" y="602"/>
                        </a:lnTo>
                        <a:lnTo>
                          <a:pt x="521" y="604"/>
                        </a:lnTo>
                        <a:lnTo>
                          <a:pt x="521" y="604"/>
                        </a:lnTo>
                        <a:lnTo>
                          <a:pt x="525" y="606"/>
                        </a:lnTo>
                        <a:lnTo>
                          <a:pt x="525" y="606"/>
                        </a:lnTo>
                        <a:lnTo>
                          <a:pt x="528" y="606"/>
                        </a:lnTo>
                        <a:lnTo>
                          <a:pt x="531" y="606"/>
                        </a:lnTo>
                        <a:lnTo>
                          <a:pt x="532" y="605"/>
                        </a:lnTo>
                        <a:lnTo>
                          <a:pt x="535" y="604"/>
                        </a:lnTo>
                        <a:lnTo>
                          <a:pt x="535" y="604"/>
                        </a:lnTo>
                        <a:lnTo>
                          <a:pt x="537" y="602"/>
                        </a:lnTo>
                        <a:lnTo>
                          <a:pt x="538" y="601"/>
                        </a:lnTo>
                        <a:lnTo>
                          <a:pt x="541" y="602"/>
                        </a:lnTo>
                        <a:lnTo>
                          <a:pt x="544" y="604"/>
                        </a:lnTo>
                        <a:lnTo>
                          <a:pt x="544" y="604"/>
                        </a:lnTo>
                        <a:lnTo>
                          <a:pt x="545" y="606"/>
                        </a:lnTo>
                        <a:lnTo>
                          <a:pt x="547" y="606"/>
                        </a:lnTo>
                        <a:lnTo>
                          <a:pt x="550" y="606"/>
                        </a:lnTo>
                        <a:lnTo>
                          <a:pt x="552" y="604"/>
                        </a:lnTo>
                        <a:lnTo>
                          <a:pt x="552" y="604"/>
                        </a:lnTo>
                        <a:lnTo>
                          <a:pt x="554" y="604"/>
                        </a:lnTo>
                        <a:lnTo>
                          <a:pt x="555" y="604"/>
                        </a:lnTo>
                        <a:lnTo>
                          <a:pt x="558" y="605"/>
                        </a:lnTo>
                        <a:lnTo>
                          <a:pt x="558" y="608"/>
                        </a:lnTo>
                        <a:lnTo>
                          <a:pt x="557" y="611"/>
                        </a:lnTo>
                        <a:lnTo>
                          <a:pt x="557" y="611"/>
                        </a:lnTo>
                        <a:lnTo>
                          <a:pt x="555" y="614"/>
                        </a:lnTo>
                        <a:lnTo>
                          <a:pt x="555" y="616"/>
                        </a:lnTo>
                        <a:lnTo>
                          <a:pt x="558" y="621"/>
                        </a:lnTo>
                        <a:lnTo>
                          <a:pt x="561" y="625"/>
                        </a:lnTo>
                        <a:lnTo>
                          <a:pt x="561" y="625"/>
                        </a:lnTo>
                        <a:lnTo>
                          <a:pt x="564" y="626"/>
                        </a:lnTo>
                        <a:lnTo>
                          <a:pt x="565" y="625"/>
                        </a:lnTo>
                        <a:lnTo>
                          <a:pt x="565" y="622"/>
                        </a:lnTo>
                        <a:lnTo>
                          <a:pt x="565" y="618"/>
                        </a:lnTo>
                        <a:lnTo>
                          <a:pt x="565" y="618"/>
                        </a:lnTo>
                        <a:lnTo>
                          <a:pt x="565" y="615"/>
                        </a:lnTo>
                        <a:lnTo>
                          <a:pt x="569" y="612"/>
                        </a:lnTo>
                        <a:lnTo>
                          <a:pt x="578" y="608"/>
                        </a:lnTo>
                        <a:lnTo>
                          <a:pt x="588" y="605"/>
                        </a:lnTo>
                        <a:lnTo>
                          <a:pt x="588" y="605"/>
                        </a:lnTo>
                        <a:lnTo>
                          <a:pt x="598" y="599"/>
                        </a:lnTo>
                        <a:lnTo>
                          <a:pt x="608" y="594"/>
                        </a:lnTo>
                        <a:lnTo>
                          <a:pt x="615" y="589"/>
                        </a:lnTo>
                        <a:lnTo>
                          <a:pt x="619" y="587"/>
                        </a:lnTo>
                        <a:lnTo>
                          <a:pt x="619" y="587"/>
                        </a:lnTo>
                        <a:lnTo>
                          <a:pt x="621" y="585"/>
                        </a:lnTo>
                        <a:lnTo>
                          <a:pt x="625" y="587"/>
                        </a:lnTo>
                        <a:lnTo>
                          <a:pt x="629" y="588"/>
                        </a:lnTo>
                        <a:lnTo>
                          <a:pt x="632" y="588"/>
                        </a:lnTo>
                        <a:lnTo>
                          <a:pt x="635" y="587"/>
                        </a:lnTo>
                        <a:lnTo>
                          <a:pt x="635" y="587"/>
                        </a:lnTo>
                        <a:lnTo>
                          <a:pt x="641" y="584"/>
                        </a:lnTo>
                        <a:lnTo>
                          <a:pt x="648" y="584"/>
                        </a:lnTo>
                        <a:lnTo>
                          <a:pt x="662" y="582"/>
                        </a:lnTo>
                        <a:lnTo>
                          <a:pt x="662" y="582"/>
                        </a:lnTo>
                        <a:lnTo>
                          <a:pt x="665" y="581"/>
                        </a:lnTo>
                        <a:lnTo>
                          <a:pt x="666" y="579"/>
                        </a:lnTo>
                        <a:lnTo>
                          <a:pt x="672" y="574"/>
                        </a:lnTo>
                        <a:lnTo>
                          <a:pt x="672" y="574"/>
                        </a:lnTo>
                        <a:lnTo>
                          <a:pt x="676" y="569"/>
                        </a:lnTo>
                        <a:lnTo>
                          <a:pt x="678" y="568"/>
                        </a:lnTo>
                        <a:lnTo>
                          <a:pt x="680" y="567"/>
                        </a:lnTo>
                        <a:lnTo>
                          <a:pt x="680" y="567"/>
                        </a:lnTo>
                        <a:lnTo>
                          <a:pt x="685" y="564"/>
                        </a:lnTo>
                        <a:lnTo>
                          <a:pt x="688" y="562"/>
                        </a:lnTo>
                        <a:lnTo>
                          <a:pt x="689" y="559"/>
                        </a:lnTo>
                        <a:lnTo>
                          <a:pt x="690" y="557"/>
                        </a:lnTo>
                        <a:lnTo>
                          <a:pt x="690" y="557"/>
                        </a:lnTo>
                        <a:lnTo>
                          <a:pt x="692" y="555"/>
                        </a:lnTo>
                        <a:lnTo>
                          <a:pt x="696" y="554"/>
                        </a:lnTo>
                        <a:lnTo>
                          <a:pt x="699" y="551"/>
                        </a:lnTo>
                        <a:lnTo>
                          <a:pt x="702" y="550"/>
                        </a:lnTo>
                        <a:lnTo>
                          <a:pt x="702" y="550"/>
                        </a:lnTo>
                        <a:lnTo>
                          <a:pt x="702" y="548"/>
                        </a:lnTo>
                        <a:lnTo>
                          <a:pt x="705" y="547"/>
                        </a:lnTo>
                        <a:lnTo>
                          <a:pt x="707" y="544"/>
                        </a:lnTo>
                        <a:lnTo>
                          <a:pt x="709" y="542"/>
                        </a:lnTo>
                        <a:lnTo>
                          <a:pt x="709" y="542"/>
                        </a:lnTo>
                        <a:lnTo>
                          <a:pt x="710" y="540"/>
                        </a:lnTo>
                        <a:lnTo>
                          <a:pt x="712" y="538"/>
                        </a:lnTo>
                        <a:lnTo>
                          <a:pt x="715" y="538"/>
                        </a:lnTo>
                        <a:lnTo>
                          <a:pt x="716" y="535"/>
                        </a:lnTo>
                        <a:lnTo>
                          <a:pt x="716" y="535"/>
                        </a:lnTo>
                        <a:lnTo>
                          <a:pt x="717" y="532"/>
                        </a:lnTo>
                        <a:lnTo>
                          <a:pt x="716" y="530"/>
                        </a:lnTo>
                        <a:lnTo>
                          <a:pt x="716" y="525"/>
                        </a:lnTo>
                        <a:lnTo>
                          <a:pt x="719" y="524"/>
                        </a:lnTo>
                        <a:lnTo>
                          <a:pt x="719" y="524"/>
                        </a:lnTo>
                        <a:lnTo>
                          <a:pt x="719" y="523"/>
                        </a:lnTo>
                        <a:lnTo>
                          <a:pt x="719" y="520"/>
                        </a:lnTo>
                        <a:lnTo>
                          <a:pt x="716" y="515"/>
                        </a:lnTo>
                        <a:lnTo>
                          <a:pt x="716" y="515"/>
                        </a:lnTo>
                        <a:lnTo>
                          <a:pt x="717" y="514"/>
                        </a:lnTo>
                        <a:lnTo>
                          <a:pt x="720" y="514"/>
                        </a:lnTo>
                        <a:lnTo>
                          <a:pt x="727" y="511"/>
                        </a:lnTo>
                        <a:lnTo>
                          <a:pt x="727" y="511"/>
                        </a:lnTo>
                        <a:lnTo>
                          <a:pt x="732" y="505"/>
                        </a:lnTo>
                        <a:lnTo>
                          <a:pt x="734" y="500"/>
                        </a:lnTo>
                        <a:lnTo>
                          <a:pt x="734" y="500"/>
                        </a:lnTo>
                        <a:lnTo>
                          <a:pt x="736" y="495"/>
                        </a:lnTo>
                        <a:lnTo>
                          <a:pt x="739" y="493"/>
                        </a:lnTo>
                        <a:lnTo>
                          <a:pt x="744" y="490"/>
                        </a:lnTo>
                        <a:lnTo>
                          <a:pt x="744" y="490"/>
                        </a:lnTo>
                        <a:lnTo>
                          <a:pt x="747" y="488"/>
                        </a:lnTo>
                        <a:lnTo>
                          <a:pt x="749" y="484"/>
                        </a:lnTo>
                        <a:lnTo>
                          <a:pt x="749" y="477"/>
                        </a:lnTo>
                        <a:lnTo>
                          <a:pt x="749" y="477"/>
                        </a:lnTo>
                        <a:lnTo>
                          <a:pt x="749" y="474"/>
                        </a:lnTo>
                        <a:lnTo>
                          <a:pt x="750" y="473"/>
                        </a:lnTo>
                        <a:lnTo>
                          <a:pt x="752" y="471"/>
                        </a:lnTo>
                        <a:lnTo>
                          <a:pt x="752" y="470"/>
                        </a:lnTo>
                        <a:lnTo>
                          <a:pt x="752" y="470"/>
                        </a:lnTo>
                        <a:lnTo>
                          <a:pt x="750" y="468"/>
                        </a:lnTo>
                        <a:lnTo>
                          <a:pt x="752" y="466"/>
                        </a:lnTo>
                        <a:lnTo>
                          <a:pt x="754" y="463"/>
                        </a:lnTo>
                        <a:lnTo>
                          <a:pt x="757" y="461"/>
                        </a:lnTo>
                        <a:lnTo>
                          <a:pt x="757" y="461"/>
                        </a:lnTo>
                        <a:lnTo>
                          <a:pt x="760" y="460"/>
                        </a:lnTo>
                        <a:lnTo>
                          <a:pt x="757" y="458"/>
                        </a:lnTo>
                        <a:lnTo>
                          <a:pt x="754" y="458"/>
                        </a:lnTo>
                        <a:lnTo>
                          <a:pt x="752" y="458"/>
                        </a:lnTo>
                        <a:lnTo>
                          <a:pt x="752" y="458"/>
                        </a:lnTo>
                        <a:lnTo>
                          <a:pt x="750" y="460"/>
                        </a:lnTo>
                        <a:lnTo>
                          <a:pt x="749" y="458"/>
                        </a:lnTo>
                        <a:lnTo>
                          <a:pt x="746" y="457"/>
                        </a:lnTo>
                        <a:lnTo>
                          <a:pt x="744" y="454"/>
                        </a:lnTo>
                        <a:lnTo>
                          <a:pt x="743" y="454"/>
                        </a:lnTo>
                        <a:lnTo>
                          <a:pt x="742" y="456"/>
                        </a:lnTo>
                        <a:lnTo>
                          <a:pt x="742" y="456"/>
                        </a:lnTo>
                        <a:lnTo>
                          <a:pt x="739" y="457"/>
                        </a:lnTo>
                        <a:lnTo>
                          <a:pt x="736" y="456"/>
                        </a:lnTo>
                        <a:lnTo>
                          <a:pt x="734" y="454"/>
                        </a:lnTo>
                        <a:lnTo>
                          <a:pt x="734" y="453"/>
                        </a:lnTo>
                        <a:lnTo>
                          <a:pt x="736" y="453"/>
                        </a:lnTo>
                        <a:lnTo>
                          <a:pt x="736" y="453"/>
                        </a:lnTo>
                        <a:lnTo>
                          <a:pt x="746" y="449"/>
                        </a:lnTo>
                        <a:lnTo>
                          <a:pt x="753" y="444"/>
                        </a:lnTo>
                        <a:lnTo>
                          <a:pt x="753" y="444"/>
                        </a:lnTo>
                        <a:lnTo>
                          <a:pt x="754" y="443"/>
                        </a:lnTo>
                        <a:lnTo>
                          <a:pt x="753" y="441"/>
                        </a:lnTo>
                        <a:lnTo>
                          <a:pt x="752" y="439"/>
                        </a:lnTo>
                        <a:lnTo>
                          <a:pt x="747" y="436"/>
                        </a:lnTo>
                        <a:lnTo>
                          <a:pt x="743" y="436"/>
                        </a:lnTo>
                        <a:lnTo>
                          <a:pt x="743" y="436"/>
                        </a:lnTo>
                        <a:lnTo>
                          <a:pt x="740" y="434"/>
                        </a:lnTo>
                        <a:lnTo>
                          <a:pt x="736" y="430"/>
                        </a:lnTo>
                        <a:lnTo>
                          <a:pt x="733" y="426"/>
                        </a:lnTo>
                        <a:lnTo>
                          <a:pt x="729" y="424"/>
                        </a:lnTo>
                        <a:lnTo>
                          <a:pt x="729" y="424"/>
                        </a:lnTo>
                        <a:lnTo>
                          <a:pt x="727" y="424"/>
                        </a:lnTo>
                        <a:lnTo>
                          <a:pt x="730" y="423"/>
                        </a:lnTo>
                        <a:lnTo>
                          <a:pt x="733" y="423"/>
                        </a:lnTo>
                        <a:lnTo>
                          <a:pt x="739" y="424"/>
                        </a:lnTo>
                        <a:lnTo>
                          <a:pt x="739" y="424"/>
                        </a:lnTo>
                        <a:lnTo>
                          <a:pt x="746" y="427"/>
                        </a:lnTo>
                        <a:lnTo>
                          <a:pt x="750" y="429"/>
                        </a:lnTo>
                        <a:lnTo>
                          <a:pt x="753" y="427"/>
                        </a:lnTo>
                        <a:lnTo>
                          <a:pt x="753" y="427"/>
                        </a:lnTo>
                        <a:lnTo>
                          <a:pt x="753" y="426"/>
                        </a:lnTo>
                        <a:lnTo>
                          <a:pt x="752" y="424"/>
                        </a:lnTo>
                        <a:lnTo>
                          <a:pt x="749" y="420"/>
                        </a:lnTo>
                        <a:lnTo>
                          <a:pt x="739" y="412"/>
                        </a:lnTo>
                        <a:lnTo>
                          <a:pt x="739" y="412"/>
                        </a:lnTo>
                        <a:lnTo>
                          <a:pt x="737" y="409"/>
                        </a:lnTo>
                        <a:lnTo>
                          <a:pt x="737" y="406"/>
                        </a:lnTo>
                        <a:lnTo>
                          <a:pt x="737" y="404"/>
                        </a:lnTo>
                        <a:lnTo>
                          <a:pt x="736" y="402"/>
                        </a:lnTo>
                        <a:lnTo>
                          <a:pt x="736" y="402"/>
                        </a:lnTo>
                        <a:lnTo>
                          <a:pt x="733" y="399"/>
                        </a:lnTo>
                        <a:lnTo>
                          <a:pt x="730" y="394"/>
                        </a:lnTo>
                        <a:lnTo>
                          <a:pt x="726" y="383"/>
                        </a:lnTo>
                        <a:lnTo>
                          <a:pt x="726" y="383"/>
                        </a:lnTo>
                        <a:lnTo>
                          <a:pt x="723" y="379"/>
                        </a:lnTo>
                        <a:lnTo>
                          <a:pt x="719" y="377"/>
                        </a:lnTo>
                        <a:lnTo>
                          <a:pt x="715" y="375"/>
                        </a:lnTo>
                        <a:lnTo>
                          <a:pt x="712" y="373"/>
                        </a:lnTo>
                        <a:lnTo>
                          <a:pt x="712" y="373"/>
                        </a:lnTo>
                        <a:lnTo>
                          <a:pt x="710" y="369"/>
                        </a:lnTo>
                        <a:lnTo>
                          <a:pt x="712" y="365"/>
                        </a:lnTo>
                        <a:lnTo>
                          <a:pt x="715" y="360"/>
                        </a:lnTo>
                        <a:lnTo>
                          <a:pt x="719" y="357"/>
                        </a:lnTo>
                        <a:lnTo>
                          <a:pt x="719" y="357"/>
                        </a:lnTo>
                        <a:lnTo>
                          <a:pt x="723" y="355"/>
                        </a:lnTo>
                        <a:lnTo>
                          <a:pt x="725" y="352"/>
                        </a:lnTo>
                        <a:lnTo>
                          <a:pt x="725" y="350"/>
                        </a:lnTo>
                        <a:lnTo>
                          <a:pt x="727" y="349"/>
                        </a:lnTo>
                        <a:lnTo>
                          <a:pt x="727" y="349"/>
                        </a:lnTo>
                        <a:lnTo>
                          <a:pt x="729" y="349"/>
                        </a:lnTo>
                        <a:lnTo>
                          <a:pt x="732" y="349"/>
                        </a:lnTo>
                        <a:lnTo>
                          <a:pt x="733" y="346"/>
                        </a:lnTo>
                        <a:lnTo>
                          <a:pt x="736" y="343"/>
                        </a:lnTo>
                        <a:lnTo>
                          <a:pt x="736" y="343"/>
                        </a:lnTo>
                        <a:lnTo>
                          <a:pt x="737" y="340"/>
                        </a:lnTo>
                        <a:lnTo>
                          <a:pt x="740" y="339"/>
                        </a:lnTo>
                        <a:lnTo>
                          <a:pt x="743" y="339"/>
                        </a:lnTo>
                        <a:lnTo>
                          <a:pt x="746" y="338"/>
                        </a:lnTo>
                        <a:lnTo>
                          <a:pt x="746" y="338"/>
                        </a:lnTo>
                        <a:lnTo>
                          <a:pt x="749" y="336"/>
                        </a:lnTo>
                        <a:lnTo>
                          <a:pt x="754" y="335"/>
                        </a:lnTo>
                        <a:lnTo>
                          <a:pt x="759" y="335"/>
                        </a:lnTo>
                        <a:lnTo>
                          <a:pt x="763" y="333"/>
                        </a:lnTo>
                        <a:lnTo>
                          <a:pt x="763" y="333"/>
                        </a:lnTo>
                        <a:lnTo>
                          <a:pt x="764" y="332"/>
                        </a:lnTo>
                        <a:lnTo>
                          <a:pt x="764" y="329"/>
                        </a:lnTo>
                        <a:lnTo>
                          <a:pt x="763" y="326"/>
                        </a:lnTo>
                        <a:lnTo>
                          <a:pt x="759" y="323"/>
                        </a:lnTo>
                        <a:lnTo>
                          <a:pt x="754" y="322"/>
                        </a:lnTo>
                        <a:lnTo>
                          <a:pt x="754" y="322"/>
                        </a:lnTo>
                        <a:lnTo>
                          <a:pt x="750" y="323"/>
                        </a:lnTo>
                        <a:lnTo>
                          <a:pt x="746" y="322"/>
                        </a:lnTo>
                        <a:lnTo>
                          <a:pt x="742" y="319"/>
                        </a:lnTo>
                        <a:lnTo>
                          <a:pt x="739" y="316"/>
                        </a:lnTo>
                        <a:lnTo>
                          <a:pt x="739" y="316"/>
                        </a:lnTo>
                        <a:lnTo>
                          <a:pt x="737" y="315"/>
                        </a:lnTo>
                        <a:lnTo>
                          <a:pt x="734" y="315"/>
                        </a:lnTo>
                        <a:lnTo>
                          <a:pt x="729" y="319"/>
                        </a:lnTo>
                        <a:lnTo>
                          <a:pt x="723" y="326"/>
                        </a:lnTo>
                        <a:lnTo>
                          <a:pt x="717" y="330"/>
                        </a:lnTo>
                        <a:lnTo>
                          <a:pt x="717" y="330"/>
                        </a:lnTo>
                        <a:lnTo>
                          <a:pt x="715" y="330"/>
                        </a:lnTo>
                        <a:lnTo>
                          <a:pt x="712" y="330"/>
                        </a:lnTo>
                        <a:lnTo>
                          <a:pt x="709" y="328"/>
                        </a:lnTo>
                        <a:lnTo>
                          <a:pt x="706" y="322"/>
                        </a:lnTo>
                        <a:lnTo>
                          <a:pt x="707" y="318"/>
                        </a:lnTo>
                        <a:lnTo>
                          <a:pt x="707" y="318"/>
                        </a:lnTo>
                        <a:lnTo>
                          <a:pt x="707" y="315"/>
                        </a:lnTo>
                        <a:lnTo>
                          <a:pt x="707" y="313"/>
                        </a:lnTo>
                        <a:lnTo>
                          <a:pt x="705" y="312"/>
                        </a:lnTo>
                        <a:lnTo>
                          <a:pt x="697" y="312"/>
                        </a:lnTo>
                        <a:lnTo>
                          <a:pt x="690" y="312"/>
                        </a:lnTo>
                        <a:lnTo>
                          <a:pt x="690" y="312"/>
                        </a:lnTo>
                        <a:lnTo>
                          <a:pt x="688" y="311"/>
                        </a:lnTo>
                        <a:lnTo>
                          <a:pt x="685" y="309"/>
                        </a:lnTo>
                        <a:lnTo>
                          <a:pt x="685" y="306"/>
                        </a:lnTo>
                        <a:lnTo>
                          <a:pt x="685" y="302"/>
                        </a:lnTo>
                        <a:lnTo>
                          <a:pt x="686" y="295"/>
                        </a:lnTo>
                        <a:lnTo>
                          <a:pt x="688" y="293"/>
                        </a:lnTo>
                        <a:lnTo>
                          <a:pt x="690" y="292"/>
                        </a:lnTo>
                        <a:lnTo>
                          <a:pt x="690" y="292"/>
                        </a:lnTo>
                        <a:lnTo>
                          <a:pt x="696" y="292"/>
                        </a:lnTo>
                        <a:lnTo>
                          <a:pt x="702" y="293"/>
                        </a:lnTo>
                        <a:lnTo>
                          <a:pt x="705" y="292"/>
                        </a:lnTo>
                        <a:lnTo>
                          <a:pt x="706" y="292"/>
                        </a:lnTo>
                        <a:lnTo>
                          <a:pt x="709" y="289"/>
                        </a:lnTo>
                        <a:lnTo>
                          <a:pt x="710" y="286"/>
                        </a:lnTo>
                        <a:lnTo>
                          <a:pt x="710" y="286"/>
                        </a:lnTo>
                        <a:lnTo>
                          <a:pt x="712" y="282"/>
                        </a:lnTo>
                        <a:lnTo>
                          <a:pt x="713" y="281"/>
                        </a:lnTo>
                        <a:lnTo>
                          <a:pt x="717" y="279"/>
                        </a:lnTo>
                        <a:lnTo>
                          <a:pt x="723" y="278"/>
                        </a:lnTo>
                        <a:lnTo>
                          <a:pt x="726" y="276"/>
                        </a:lnTo>
                        <a:lnTo>
                          <a:pt x="729" y="272"/>
                        </a:lnTo>
                        <a:lnTo>
                          <a:pt x="729" y="272"/>
                        </a:lnTo>
                        <a:lnTo>
                          <a:pt x="736" y="266"/>
                        </a:lnTo>
                        <a:lnTo>
                          <a:pt x="743" y="261"/>
                        </a:lnTo>
                        <a:lnTo>
                          <a:pt x="747" y="259"/>
                        </a:lnTo>
                        <a:lnTo>
                          <a:pt x="750" y="259"/>
                        </a:lnTo>
                        <a:lnTo>
                          <a:pt x="753" y="261"/>
                        </a:lnTo>
                        <a:lnTo>
                          <a:pt x="756" y="262"/>
                        </a:lnTo>
                        <a:lnTo>
                          <a:pt x="756" y="262"/>
                        </a:lnTo>
                        <a:lnTo>
                          <a:pt x="759" y="265"/>
                        </a:lnTo>
                        <a:lnTo>
                          <a:pt x="759" y="268"/>
                        </a:lnTo>
                        <a:lnTo>
                          <a:pt x="757" y="271"/>
                        </a:lnTo>
                        <a:lnTo>
                          <a:pt x="754" y="274"/>
                        </a:lnTo>
                        <a:lnTo>
                          <a:pt x="749" y="279"/>
                        </a:lnTo>
                        <a:lnTo>
                          <a:pt x="746" y="284"/>
                        </a:lnTo>
                        <a:lnTo>
                          <a:pt x="746" y="284"/>
                        </a:lnTo>
                        <a:lnTo>
                          <a:pt x="744" y="288"/>
                        </a:lnTo>
                        <a:lnTo>
                          <a:pt x="744" y="291"/>
                        </a:lnTo>
                        <a:lnTo>
                          <a:pt x="744" y="293"/>
                        </a:lnTo>
                        <a:lnTo>
                          <a:pt x="743" y="296"/>
                        </a:lnTo>
                        <a:lnTo>
                          <a:pt x="743" y="296"/>
                        </a:lnTo>
                        <a:lnTo>
                          <a:pt x="742" y="299"/>
                        </a:lnTo>
                        <a:lnTo>
                          <a:pt x="743" y="301"/>
                        </a:lnTo>
                        <a:lnTo>
                          <a:pt x="747" y="299"/>
                        </a:lnTo>
                        <a:lnTo>
                          <a:pt x="754" y="296"/>
                        </a:lnTo>
                        <a:lnTo>
                          <a:pt x="754" y="296"/>
                        </a:lnTo>
                        <a:lnTo>
                          <a:pt x="769" y="286"/>
                        </a:lnTo>
                        <a:lnTo>
                          <a:pt x="784" y="279"/>
                        </a:lnTo>
                        <a:lnTo>
                          <a:pt x="784" y="279"/>
                        </a:lnTo>
                        <a:lnTo>
                          <a:pt x="787" y="278"/>
                        </a:lnTo>
                        <a:lnTo>
                          <a:pt x="791" y="278"/>
                        </a:lnTo>
                        <a:lnTo>
                          <a:pt x="791" y="278"/>
                        </a:lnTo>
                        <a:lnTo>
                          <a:pt x="794" y="274"/>
                        </a:lnTo>
                        <a:lnTo>
                          <a:pt x="796" y="271"/>
                        </a:lnTo>
                        <a:lnTo>
                          <a:pt x="796" y="271"/>
                        </a:lnTo>
                        <a:lnTo>
                          <a:pt x="813" y="264"/>
                        </a:lnTo>
                        <a:lnTo>
                          <a:pt x="821" y="259"/>
                        </a:lnTo>
                        <a:lnTo>
                          <a:pt x="826" y="255"/>
                        </a:lnTo>
                        <a:lnTo>
                          <a:pt x="826" y="255"/>
                        </a:lnTo>
                        <a:lnTo>
                          <a:pt x="831" y="248"/>
                        </a:lnTo>
                        <a:lnTo>
                          <a:pt x="834" y="245"/>
                        </a:lnTo>
                        <a:lnTo>
                          <a:pt x="837" y="244"/>
                        </a:lnTo>
                        <a:lnTo>
                          <a:pt x="837" y="244"/>
                        </a:lnTo>
                        <a:lnTo>
                          <a:pt x="838" y="244"/>
                        </a:lnTo>
                        <a:lnTo>
                          <a:pt x="841" y="245"/>
                        </a:lnTo>
                        <a:lnTo>
                          <a:pt x="843" y="247"/>
                        </a:lnTo>
                        <a:lnTo>
                          <a:pt x="847" y="248"/>
                        </a:lnTo>
                        <a:lnTo>
                          <a:pt x="847" y="248"/>
                        </a:lnTo>
                        <a:lnTo>
                          <a:pt x="855" y="248"/>
                        </a:lnTo>
                        <a:lnTo>
                          <a:pt x="858" y="247"/>
                        </a:lnTo>
                        <a:lnTo>
                          <a:pt x="857" y="245"/>
                        </a:lnTo>
                        <a:lnTo>
                          <a:pt x="857" y="245"/>
                        </a:lnTo>
                        <a:lnTo>
                          <a:pt x="855" y="241"/>
                        </a:lnTo>
                        <a:lnTo>
                          <a:pt x="857" y="239"/>
                        </a:lnTo>
                        <a:lnTo>
                          <a:pt x="864" y="238"/>
                        </a:lnTo>
                        <a:lnTo>
                          <a:pt x="864" y="238"/>
                        </a:lnTo>
                        <a:lnTo>
                          <a:pt x="867" y="237"/>
                        </a:lnTo>
                        <a:lnTo>
                          <a:pt x="870" y="234"/>
                        </a:lnTo>
                        <a:lnTo>
                          <a:pt x="871" y="231"/>
                        </a:lnTo>
                        <a:lnTo>
                          <a:pt x="874" y="229"/>
                        </a:lnTo>
                        <a:lnTo>
                          <a:pt x="874" y="229"/>
                        </a:lnTo>
                        <a:lnTo>
                          <a:pt x="877" y="229"/>
                        </a:lnTo>
                        <a:lnTo>
                          <a:pt x="878" y="228"/>
                        </a:lnTo>
                        <a:lnTo>
                          <a:pt x="880" y="224"/>
                        </a:lnTo>
                        <a:lnTo>
                          <a:pt x="881" y="219"/>
                        </a:lnTo>
                        <a:lnTo>
                          <a:pt x="882" y="218"/>
                        </a:lnTo>
                        <a:lnTo>
                          <a:pt x="884" y="218"/>
                        </a:lnTo>
                        <a:lnTo>
                          <a:pt x="884" y="218"/>
                        </a:lnTo>
                        <a:lnTo>
                          <a:pt x="887" y="218"/>
                        </a:lnTo>
                        <a:lnTo>
                          <a:pt x="890" y="221"/>
                        </a:lnTo>
                        <a:lnTo>
                          <a:pt x="894" y="222"/>
                        </a:lnTo>
                        <a:lnTo>
                          <a:pt x="897" y="222"/>
                        </a:lnTo>
                        <a:lnTo>
                          <a:pt x="897" y="222"/>
                        </a:lnTo>
                        <a:lnTo>
                          <a:pt x="902" y="224"/>
                        </a:lnTo>
                        <a:lnTo>
                          <a:pt x="902" y="224"/>
                        </a:lnTo>
                        <a:lnTo>
                          <a:pt x="905" y="221"/>
                        </a:lnTo>
                        <a:lnTo>
                          <a:pt x="905" y="221"/>
                        </a:lnTo>
                        <a:lnTo>
                          <a:pt x="905" y="211"/>
                        </a:lnTo>
                        <a:lnTo>
                          <a:pt x="905" y="205"/>
                        </a:lnTo>
                        <a:lnTo>
                          <a:pt x="905" y="205"/>
                        </a:lnTo>
                        <a:lnTo>
                          <a:pt x="904" y="201"/>
                        </a:lnTo>
                        <a:lnTo>
                          <a:pt x="904" y="198"/>
                        </a:lnTo>
                        <a:lnTo>
                          <a:pt x="904" y="192"/>
                        </a:lnTo>
                        <a:lnTo>
                          <a:pt x="904" y="192"/>
                        </a:lnTo>
                        <a:lnTo>
                          <a:pt x="902" y="185"/>
                        </a:lnTo>
                        <a:lnTo>
                          <a:pt x="904" y="183"/>
                        </a:lnTo>
                        <a:lnTo>
                          <a:pt x="907" y="181"/>
                        </a:lnTo>
                        <a:lnTo>
                          <a:pt x="907" y="181"/>
                        </a:lnTo>
                        <a:lnTo>
                          <a:pt x="909" y="180"/>
                        </a:lnTo>
                        <a:lnTo>
                          <a:pt x="912" y="177"/>
                        </a:lnTo>
                        <a:lnTo>
                          <a:pt x="915" y="174"/>
                        </a:lnTo>
                        <a:lnTo>
                          <a:pt x="918" y="174"/>
                        </a:lnTo>
                        <a:lnTo>
                          <a:pt x="919" y="174"/>
                        </a:lnTo>
                        <a:lnTo>
                          <a:pt x="919" y="174"/>
                        </a:lnTo>
                        <a:lnTo>
                          <a:pt x="924" y="177"/>
                        </a:lnTo>
                        <a:lnTo>
                          <a:pt x="928" y="177"/>
                        </a:lnTo>
                        <a:lnTo>
                          <a:pt x="932" y="177"/>
                        </a:lnTo>
                        <a:lnTo>
                          <a:pt x="934" y="175"/>
                        </a:lnTo>
                        <a:lnTo>
                          <a:pt x="934" y="174"/>
                        </a:lnTo>
                        <a:lnTo>
                          <a:pt x="934" y="174"/>
                        </a:lnTo>
                        <a:lnTo>
                          <a:pt x="935" y="171"/>
                        </a:lnTo>
                        <a:lnTo>
                          <a:pt x="936" y="170"/>
                        </a:lnTo>
                        <a:lnTo>
                          <a:pt x="939" y="167"/>
                        </a:lnTo>
                        <a:lnTo>
                          <a:pt x="941" y="164"/>
                        </a:lnTo>
                        <a:lnTo>
                          <a:pt x="941" y="164"/>
                        </a:lnTo>
                        <a:lnTo>
                          <a:pt x="942" y="160"/>
                        </a:lnTo>
                        <a:lnTo>
                          <a:pt x="945" y="157"/>
                        </a:lnTo>
                        <a:lnTo>
                          <a:pt x="948" y="155"/>
                        </a:lnTo>
                        <a:lnTo>
                          <a:pt x="951" y="151"/>
                        </a:lnTo>
                        <a:lnTo>
                          <a:pt x="951" y="151"/>
                        </a:lnTo>
                        <a:lnTo>
                          <a:pt x="954" y="140"/>
                        </a:lnTo>
                        <a:lnTo>
                          <a:pt x="956" y="134"/>
                        </a:lnTo>
                        <a:lnTo>
                          <a:pt x="959" y="131"/>
                        </a:lnTo>
                        <a:lnTo>
                          <a:pt x="959" y="131"/>
                        </a:lnTo>
                        <a:lnTo>
                          <a:pt x="961" y="128"/>
                        </a:lnTo>
                        <a:lnTo>
                          <a:pt x="961" y="127"/>
                        </a:lnTo>
                        <a:lnTo>
                          <a:pt x="959" y="123"/>
                        </a:lnTo>
                        <a:lnTo>
                          <a:pt x="959" y="118"/>
                        </a:lnTo>
                        <a:lnTo>
                          <a:pt x="959" y="118"/>
                        </a:lnTo>
                        <a:close/>
                        <a:moveTo>
                          <a:pt x="726" y="567"/>
                        </a:moveTo>
                        <a:lnTo>
                          <a:pt x="726" y="567"/>
                        </a:lnTo>
                        <a:lnTo>
                          <a:pt x="725" y="574"/>
                        </a:lnTo>
                        <a:lnTo>
                          <a:pt x="725" y="579"/>
                        </a:lnTo>
                        <a:lnTo>
                          <a:pt x="726" y="584"/>
                        </a:lnTo>
                        <a:lnTo>
                          <a:pt x="727" y="588"/>
                        </a:lnTo>
                        <a:lnTo>
                          <a:pt x="732" y="594"/>
                        </a:lnTo>
                        <a:lnTo>
                          <a:pt x="734" y="595"/>
                        </a:lnTo>
                        <a:lnTo>
                          <a:pt x="734" y="595"/>
                        </a:lnTo>
                        <a:lnTo>
                          <a:pt x="740" y="587"/>
                        </a:lnTo>
                        <a:lnTo>
                          <a:pt x="749" y="571"/>
                        </a:lnTo>
                        <a:lnTo>
                          <a:pt x="754" y="554"/>
                        </a:lnTo>
                        <a:lnTo>
                          <a:pt x="756" y="548"/>
                        </a:lnTo>
                        <a:lnTo>
                          <a:pt x="754" y="545"/>
                        </a:lnTo>
                        <a:lnTo>
                          <a:pt x="754" y="545"/>
                        </a:lnTo>
                        <a:lnTo>
                          <a:pt x="753" y="544"/>
                        </a:lnTo>
                        <a:lnTo>
                          <a:pt x="749" y="542"/>
                        </a:lnTo>
                        <a:lnTo>
                          <a:pt x="744" y="544"/>
                        </a:lnTo>
                        <a:lnTo>
                          <a:pt x="740" y="547"/>
                        </a:lnTo>
                        <a:lnTo>
                          <a:pt x="736" y="550"/>
                        </a:lnTo>
                        <a:lnTo>
                          <a:pt x="732" y="555"/>
                        </a:lnTo>
                        <a:lnTo>
                          <a:pt x="729" y="561"/>
                        </a:lnTo>
                        <a:lnTo>
                          <a:pt x="726" y="567"/>
                        </a:lnTo>
                        <a:lnTo>
                          <a:pt x="726" y="567"/>
                        </a:lnTo>
                        <a:close/>
                        <a:moveTo>
                          <a:pt x="557" y="632"/>
                        </a:moveTo>
                        <a:lnTo>
                          <a:pt x="557" y="632"/>
                        </a:lnTo>
                        <a:lnTo>
                          <a:pt x="551" y="633"/>
                        </a:lnTo>
                        <a:lnTo>
                          <a:pt x="544" y="638"/>
                        </a:lnTo>
                        <a:lnTo>
                          <a:pt x="542" y="641"/>
                        </a:lnTo>
                        <a:lnTo>
                          <a:pt x="540" y="645"/>
                        </a:lnTo>
                        <a:lnTo>
                          <a:pt x="540" y="649"/>
                        </a:lnTo>
                        <a:lnTo>
                          <a:pt x="541" y="653"/>
                        </a:lnTo>
                        <a:lnTo>
                          <a:pt x="541" y="653"/>
                        </a:lnTo>
                        <a:lnTo>
                          <a:pt x="544" y="658"/>
                        </a:lnTo>
                        <a:lnTo>
                          <a:pt x="548" y="659"/>
                        </a:lnTo>
                        <a:lnTo>
                          <a:pt x="552" y="660"/>
                        </a:lnTo>
                        <a:lnTo>
                          <a:pt x="557" y="659"/>
                        </a:lnTo>
                        <a:lnTo>
                          <a:pt x="565" y="656"/>
                        </a:lnTo>
                        <a:lnTo>
                          <a:pt x="567" y="653"/>
                        </a:lnTo>
                        <a:lnTo>
                          <a:pt x="568" y="652"/>
                        </a:lnTo>
                        <a:lnTo>
                          <a:pt x="568" y="652"/>
                        </a:lnTo>
                        <a:lnTo>
                          <a:pt x="569" y="648"/>
                        </a:lnTo>
                        <a:lnTo>
                          <a:pt x="574" y="642"/>
                        </a:lnTo>
                        <a:lnTo>
                          <a:pt x="577" y="636"/>
                        </a:lnTo>
                        <a:lnTo>
                          <a:pt x="577" y="633"/>
                        </a:lnTo>
                        <a:lnTo>
                          <a:pt x="577" y="633"/>
                        </a:lnTo>
                        <a:lnTo>
                          <a:pt x="577" y="632"/>
                        </a:lnTo>
                        <a:lnTo>
                          <a:pt x="574" y="631"/>
                        </a:lnTo>
                        <a:lnTo>
                          <a:pt x="569" y="631"/>
                        </a:lnTo>
                        <a:lnTo>
                          <a:pt x="557" y="632"/>
                        </a:lnTo>
                        <a:lnTo>
                          <a:pt x="557" y="63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2" name="India">
                    <a:extLst>
                      <a:ext uri="{FF2B5EF4-FFF2-40B4-BE49-F238E27FC236}">
                        <a16:creationId xmlns:a16="http://schemas.microsoft.com/office/drawing/2014/main" id="{EC495E9A-1519-6734-E1F0-5503F41A18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58887" y="2548655"/>
                    <a:ext cx="684252" cy="721155"/>
                  </a:xfrm>
                  <a:custGeom>
                    <a:avLst/>
                    <a:gdLst/>
                    <a:ahLst/>
                    <a:cxnLst>
                      <a:cxn ang="0">
                        <a:pos x="321" y="185"/>
                      </a:cxn>
                      <a:cxn ang="0">
                        <a:pos x="313" y="168"/>
                      </a:cxn>
                      <a:cxn ang="0">
                        <a:pos x="337" y="176"/>
                      </a:cxn>
                      <a:cxn ang="0">
                        <a:pos x="374" y="185"/>
                      </a:cxn>
                      <a:cxn ang="0">
                        <a:pos x="360" y="205"/>
                      </a:cxn>
                      <a:cxn ang="0">
                        <a:pos x="367" y="215"/>
                      </a:cxn>
                      <a:cxn ang="0">
                        <a:pos x="381" y="237"/>
                      </a:cxn>
                      <a:cxn ang="0">
                        <a:pos x="388" y="206"/>
                      </a:cxn>
                      <a:cxn ang="0">
                        <a:pos x="405" y="196"/>
                      </a:cxn>
                      <a:cxn ang="0">
                        <a:pos x="412" y="162"/>
                      </a:cxn>
                      <a:cxn ang="0">
                        <a:pos x="438" y="149"/>
                      </a:cxn>
                      <a:cxn ang="0">
                        <a:pos x="441" y="136"/>
                      </a:cxn>
                      <a:cxn ang="0">
                        <a:pos x="435" y="125"/>
                      </a:cxn>
                      <a:cxn ang="0">
                        <a:pos x="418" y="115"/>
                      </a:cxn>
                      <a:cxn ang="0">
                        <a:pos x="388" y="125"/>
                      </a:cxn>
                      <a:cxn ang="0">
                        <a:pos x="367" y="141"/>
                      </a:cxn>
                      <a:cxn ang="0">
                        <a:pos x="353" y="156"/>
                      </a:cxn>
                      <a:cxn ang="0">
                        <a:pos x="328" y="154"/>
                      </a:cxn>
                      <a:cxn ang="0">
                        <a:pos x="320" y="135"/>
                      </a:cxn>
                      <a:cxn ang="0">
                        <a:pos x="311" y="151"/>
                      </a:cxn>
                      <a:cxn ang="0">
                        <a:pos x="277" y="158"/>
                      </a:cxn>
                      <a:cxn ang="0">
                        <a:pos x="243" y="145"/>
                      </a:cxn>
                      <a:cxn ang="0">
                        <a:pos x="213" y="134"/>
                      </a:cxn>
                      <a:cxn ang="0">
                        <a:pos x="193" y="122"/>
                      </a:cxn>
                      <a:cxn ang="0">
                        <a:pos x="199" y="99"/>
                      </a:cxn>
                      <a:cxn ang="0">
                        <a:pos x="183" y="82"/>
                      </a:cxn>
                      <a:cxn ang="0">
                        <a:pos x="166" y="63"/>
                      </a:cxn>
                      <a:cxn ang="0">
                        <a:pos x="176" y="54"/>
                      </a:cxn>
                      <a:cxn ang="0">
                        <a:pos x="171" y="26"/>
                      </a:cxn>
                      <a:cxn ang="0">
                        <a:pos x="158" y="4"/>
                      </a:cxn>
                      <a:cxn ang="0">
                        <a:pos x="134" y="14"/>
                      </a:cxn>
                      <a:cxn ang="0">
                        <a:pos x="95" y="14"/>
                      </a:cxn>
                      <a:cxn ang="0">
                        <a:pos x="97" y="45"/>
                      </a:cxn>
                      <a:cxn ang="0">
                        <a:pos x="112" y="60"/>
                      </a:cxn>
                      <a:cxn ang="0">
                        <a:pos x="101" y="84"/>
                      </a:cxn>
                      <a:cxn ang="0">
                        <a:pos x="88" y="98"/>
                      </a:cxn>
                      <a:cxn ang="0">
                        <a:pos x="64" y="124"/>
                      </a:cxn>
                      <a:cxn ang="0">
                        <a:pos x="45" y="136"/>
                      </a:cxn>
                      <a:cxn ang="0">
                        <a:pos x="25" y="144"/>
                      </a:cxn>
                      <a:cxn ang="0">
                        <a:pos x="30" y="164"/>
                      </a:cxn>
                      <a:cxn ang="0">
                        <a:pos x="42" y="195"/>
                      </a:cxn>
                      <a:cxn ang="0">
                        <a:pos x="15" y="199"/>
                      </a:cxn>
                      <a:cxn ang="0">
                        <a:pos x="14" y="223"/>
                      </a:cxn>
                      <a:cxn ang="0">
                        <a:pos x="31" y="226"/>
                      </a:cxn>
                      <a:cxn ang="0">
                        <a:pos x="40" y="259"/>
                      </a:cxn>
                      <a:cxn ang="0">
                        <a:pos x="61" y="243"/>
                      </a:cxn>
                      <a:cxn ang="0">
                        <a:pos x="70" y="252"/>
                      </a:cxn>
                      <a:cxn ang="0">
                        <a:pos x="72" y="293"/>
                      </a:cxn>
                      <a:cxn ang="0">
                        <a:pos x="99" y="375"/>
                      </a:cxn>
                      <a:cxn ang="0">
                        <a:pos x="126" y="444"/>
                      </a:cxn>
                      <a:cxn ang="0">
                        <a:pos x="156" y="458"/>
                      </a:cxn>
                      <a:cxn ang="0">
                        <a:pos x="175" y="434"/>
                      </a:cxn>
                      <a:cxn ang="0">
                        <a:pos x="186" y="401"/>
                      </a:cxn>
                      <a:cxn ang="0">
                        <a:pos x="190" y="354"/>
                      </a:cxn>
                      <a:cxn ang="0">
                        <a:pos x="212" y="330"/>
                      </a:cxn>
                      <a:cxn ang="0">
                        <a:pos x="263" y="284"/>
                      </a:cxn>
                      <a:cxn ang="0">
                        <a:pos x="291" y="252"/>
                      </a:cxn>
                      <a:cxn ang="0">
                        <a:pos x="324" y="233"/>
                      </a:cxn>
                    </a:cxnLst>
                    <a:rect l="0" t="0" r="r" b="b"/>
                    <a:pathLst>
                      <a:path w="445" h="469">
                        <a:moveTo>
                          <a:pt x="318" y="212"/>
                        </a:moveTo>
                        <a:lnTo>
                          <a:pt x="318" y="212"/>
                        </a:lnTo>
                        <a:lnTo>
                          <a:pt x="316" y="199"/>
                        </a:lnTo>
                        <a:lnTo>
                          <a:pt x="314" y="193"/>
                        </a:lnTo>
                        <a:lnTo>
                          <a:pt x="314" y="188"/>
                        </a:lnTo>
                        <a:lnTo>
                          <a:pt x="314" y="188"/>
                        </a:lnTo>
                        <a:lnTo>
                          <a:pt x="317" y="186"/>
                        </a:lnTo>
                        <a:lnTo>
                          <a:pt x="318" y="185"/>
                        </a:lnTo>
                        <a:lnTo>
                          <a:pt x="321" y="185"/>
                        </a:lnTo>
                        <a:lnTo>
                          <a:pt x="324" y="182"/>
                        </a:lnTo>
                        <a:lnTo>
                          <a:pt x="324" y="182"/>
                        </a:lnTo>
                        <a:lnTo>
                          <a:pt x="323" y="179"/>
                        </a:lnTo>
                        <a:lnTo>
                          <a:pt x="321" y="178"/>
                        </a:lnTo>
                        <a:lnTo>
                          <a:pt x="317" y="175"/>
                        </a:lnTo>
                        <a:lnTo>
                          <a:pt x="313" y="172"/>
                        </a:lnTo>
                        <a:lnTo>
                          <a:pt x="311" y="171"/>
                        </a:lnTo>
                        <a:lnTo>
                          <a:pt x="313" y="168"/>
                        </a:lnTo>
                        <a:lnTo>
                          <a:pt x="313" y="168"/>
                        </a:lnTo>
                        <a:lnTo>
                          <a:pt x="317" y="165"/>
                        </a:lnTo>
                        <a:lnTo>
                          <a:pt x="318" y="165"/>
                        </a:lnTo>
                        <a:lnTo>
                          <a:pt x="321" y="166"/>
                        </a:lnTo>
                        <a:lnTo>
                          <a:pt x="327" y="168"/>
                        </a:lnTo>
                        <a:lnTo>
                          <a:pt x="327" y="168"/>
                        </a:lnTo>
                        <a:lnTo>
                          <a:pt x="331" y="169"/>
                        </a:lnTo>
                        <a:lnTo>
                          <a:pt x="334" y="171"/>
                        </a:lnTo>
                        <a:lnTo>
                          <a:pt x="337" y="173"/>
                        </a:lnTo>
                        <a:lnTo>
                          <a:pt x="337" y="176"/>
                        </a:lnTo>
                        <a:lnTo>
                          <a:pt x="337" y="176"/>
                        </a:lnTo>
                        <a:lnTo>
                          <a:pt x="338" y="179"/>
                        </a:lnTo>
                        <a:lnTo>
                          <a:pt x="341" y="182"/>
                        </a:lnTo>
                        <a:lnTo>
                          <a:pt x="344" y="185"/>
                        </a:lnTo>
                        <a:lnTo>
                          <a:pt x="344" y="185"/>
                        </a:lnTo>
                        <a:lnTo>
                          <a:pt x="363" y="183"/>
                        </a:lnTo>
                        <a:lnTo>
                          <a:pt x="363" y="183"/>
                        </a:lnTo>
                        <a:lnTo>
                          <a:pt x="371" y="183"/>
                        </a:lnTo>
                        <a:lnTo>
                          <a:pt x="374" y="185"/>
                        </a:lnTo>
                        <a:lnTo>
                          <a:pt x="374" y="188"/>
                        </a:lnTo>
                        <a:lnTo>
                          <a:pt x="374" y="188"/>
                        </a:lnTo>
                        <a:lnTo>
                          <a:pt x="374" y="192"/>
                        </a:lnTo>
                        <a:lnTo>
                          <a:pt x="370" y="196"/>
                        </a:lnTo>
                        <a:lnTo>
                          <a:pt x="367" y="202"/>
                        </a:lnTo>
                        <a:lnTo>
                          <a:pt x="364" y="203"/>
                        </a:lnTo>
                        <a:lnTo>
                          <a:pt x="363" y="203"/>
                        </a:lnTo>
                        <a:lnTo>
                          <a:pt x="363" y="203"/>
                        </a:lnTo>
                        <a:lnTo>
                          <a:pt x="360" y="205"/>
                        </a:lnTo>
                        <a:lnTo>
                          <a:pt x="358" y="206"/>
                        </a:lnTo>
                        <a:lnTo>
                          <a:pt x="357" y="212"/>
                        </a:lnTo>
                        <a:lnTo>
                          <a:pt x="358" y="218"/>
                        </a:lnTo>
                        <a:lnTo>
                          <a:pt x="360" y="220"/>
                        </a:lnTo>
                        <a:lnTo>
                          <a:pt x="361" y="220"/>
                        </a:lnTo>
                        <a:lnTo>
                          <a:pt x="361" y="220"/>
                        </a:lnTo>
                        <a:lnTo>
                          <a:pt x="363" y="220"/>
                        </a:lnTo>
                        <a:lnTo>
                          <a:pt x="364" y="219"/>
                        </a:lnTo>
                        <a:lnTo>
                          <a:pt x="367" y="215"/>
                        </a:lnTo>
                        <a:lnTo>
                          <a:pt x="370" y="210"/>
                        </a:lnTo>
                        <a:lnTo>
                          <a:pt x="373" y="208"/>
                        </a:lnTo>
                        <a:lnTo>
                          <a:pt x="373" y="208"/>
                        </a:lnTo>
                        <a:lnTo>
                          <a:pt x="374" y="210"/>
                        </a:lnTo>
                        <a:lnTo>
                          <a:pt x="375" y="218"/>
                        </a:lnTo>
                        <a:lnTo>
                          <a:pt x="380" y="239"/>
                        </a:lnTo>
                        <a:lnTo>
                          <a:pt x="380" y="239"/>
                        </a:lnTo>
                        <a:lnTo>
                          <a:pt x="381" y="237"/>
                        </a:lnTo>
                        <a:lnTo>
                          <a:pt x="381" y="237"/>
                        </a:lnTo>
                        <a:lnTo>
                          <a:pt x="382" y="237"/>
                        </a:lnTo>
                        <a:lnTo>
                          <a:pt x="384" y="236"/>
                        </a:lnTo>
                        <a:lnTo>
                          <a:pt x="384" y="230"/>
                        </a:lnTo>
                        <a:lnTo>
                          <a:pt x="384" y="225"/>
                        </a:lnTo>
                        <a:lnTo>
                          <a:pt x="385" y="220"/>
                        </a:lnTo>
                        <a:lnTo>
                          <a:pt x="385" y="220"/>
                        </a:lnTo>
                        <a:lnTo>
                          <a:pt x="387" y="216"/>
                        </a:lnTo>
                        <a:lnTo>
                          <a:pt x="388" y="212"/>
                        </a:lnTo>
                        <a:lnTo>
                          <a:pt x="388" y="206"/>
                        </a:lnTo>
                        <a:lnTo>
                          <a:pt x="390" y="205"/>
                        </a:lnTo>
                        <a:lnTo>
                          <a:pt x="390" y="205"/>
                        </a:lnTo>
                        <a:lnTo>
                          <a:pt x="397" y="206"/>
                        </a:lnTo>
                        <a:lnTo>
                          <a:pt x="400" y="206"/>
                        </a:lnTo>
                        <a:lnTo>
                          <a:pt x="401" y="206"/>
                        </a:lnTo>
                        <a:lnTo>
                          <a:pt x="401" y="205"/>
                        </a:lnTo>
                        <a:lnTo>
                          <a:pt x="401" y="205"/>
                        </a:lnTo>
                        <a:lnTo>
                          <a:pt x="402" y="202"/>
                        </a:lnTo>
                        <a:lnTo>
                          <a:pt x="405" y="196"/>
                        </a:lnTo>
                        <a:lnTo>
                          <a:pt x="407" y="191"/>
                        </a:lnTo>
                        <a:lnTo>
                          <a:pt x="407" y="186"/>
                        </a:lnTo>
                        <a:lnTo>
                          <a:pt x="407" y="186"/>
                        </a:lnTo>
                        <a:lnTo>
                          <a:pt x="408" y="182"/>
                        </a:lnTo>
                        <a:lnTo>
                          <a:pt x="410" y="176"/>
                        </a:lnTo>
                        <a:lnTo>
                          <a:pt x="411" y="172"/>
                        </a:lnTo>
                        <a:lnTo>
                          <a:pt x="412" y="166"/>
                        </a:lnTo>
                        <a:lnTo>
                          <a:pt x="412" y="166"/>
                        </a:lnTo>
                        <a:lnTo>
                          <a:pt x="412" y="162"/>
                        </a:lnTo>
                        <a:lnTo>
                          <a:pt x="415" y="159"/>
                        </a:lnTo>
                        <a:lnTo>
                          <a:pt x="422" y="154"/>
                        </a:lnTo>
                        <a:lnTo>
                          <a:pt x="422" y="154"/>
                        </a:lnTo>
                        <a:lnTo>
                          <a:pt x="431" y="148"/>
                        </a:lnTo>
                        <a:lnTo>
                          <a:pt x="434" y="146"/>
                        </a:lnTo>
                        <a:lnTo>
                          <a:pt x="435" y="146"/>
                        </a:lnTo>
                        <a:lnTo>
                          <a:pt x="435" y="148"/>
                        </a:lnTo>
                        <a:lnTo>
                          <a:pt x="435" y="148"/>
                        </a:lnTo>
                        <a:lnTo>
                          <a:pt x="438" y="149"/>
                        </a:lnTo>
                        <a:lnTo>
                          <a:pt x="441" y="151"/>
                        </a:lnTo>
                        <a:lnTo>
                          <a:pt x="444" y="151"/>
                        </a:lnTo>
                        <a:lnTo>
                          <a:pt x="444" y="149"/>
                        </a:lnTo>
                        <a:lnTo>
                          <a:pt x="442" y="148"/>
                        </a:lnTo>
                        <a:lnTo>
                          <a:pt x="442" y="148"/>
                        </a:lnTo>
                        <a:lnTo>
                          <a:pt x="441" y="144"/>
                        </a:lnTo>
                        <a:lnTo>
                          <a:pt x="439" y="141"/>
                        </a:lnTo>
                        <a:lnTo>
                          <a:pt x="439" y="138"/>
                        </a:lnTo>
                        <a:lnTo>
                          <a:pt x="441" y="136"/>
                        </a:lnTo>
                        <a:lnTo>
                          <a:pt x="441" y="136"/>
                        </a:lnTo>
                        <a:lnTo>
                          <a:pt x="444" y="135"/>
                        </a:lnTo>
                        <a:lnTo>
                          <a:pt x="444" y="132"/>
                        </a:lnTo>
                        <a:lnTo>
                          <a:pt x="445" y="129"/>
                        </a:lnTo>
                        <a:lnTo>
                          <a:pt x="445" y="129"/>
                        </a:lnTo>
                        <a:lnTo>
                          <a:pt x="441" y="128"/>
                        </a:lnTo>
                        <a:lnTo>
                          <a:pt x="438" y="127"/>
                        </a:lnTo>
                        <a:lnTo>
                          <a:pt x="435" y="125"/>
                        </a:lnTo>
                        <a:lnTo>
                          <a:pt x="435" y="125"/>
                        </a:lnTo>
                        <a:lnTo>
                          <a:pt x="432" y="119"/>
                        </a:lnTo>
                        <a:lnTo>
                          <a:pt x="431" y="117"/>
                        </a:lnTo>
                        <a:lnTo>
                          <a:pt x="429" y="114"/>
                        </a:lnTo>
                        <a:lnTo>
                          <a:pt x="429" y="114"/>
                        </a:lnTo>
                        <a:lnTo>
                          <a:pt x="428" y="112"/>
                        </a:lnTo>
                        <a:lnTo>
                          <a:pt x="427" y="112"/>
                        </a:lnTo>
                        <a:lnTo>
                          <a:pt x="421" y="115"/>
                        </a:lnTo>
                        <a:lnTo>
                          <a:pt x="421" y="115"/>
                        </a:lnTo>
                        <a:lnTo>
                          <a:pt x="418" y="115"/>
                        </a:lnTo>
                        <a:lnTo>
                          <a:pt x="414" y="115"/>
                        </a:lnTo>
                        <a:lnTo>
                          <a:pt x="408" y="114"/>
                        </a:lnTo>
                        <a:lnTo>
                          <a:pt x="402" y="115"/>
                        </a:lnTo>
                        <a:lnTo>
                          <a:pt x="402" y="115"/>
                        </a:lnTo>
                        <a:lnTo>
                          <a:pt x="397" y="119"/>
                        </a:lnTo>
                        <a:lnTo>
                          <a:pt x="394" y="122"/>
                        </a:lnTo>
                        <a:lnTo>
                          <a:pt x="391" y="124"/>
                        </a:lnTo>
                        <a:lnTo>
                          <a:pt x="388" y="125"/>
                        </a:lnTo>
                        <a:lnTo>
                          <a:pt x="388" y="125"/>
                        </a:lnTo>
                        <a:lnTo>
                          <a:pt x="387" y="125"/>
                        </a:lnTo>
                        <a:lnTo>
                          <a:pt x="385" y="127"/>
                        </a:lnTo>
                        <a:lnTo>
                          <a:pt x="382" y="131"/>
                        </a:lnTo>
                        <a:lnTo>
                          <a:pt x="382" y="131"/>
                        </a:lnTo>
                        <a:lnTo>
                          <a:pt x="378" y="135"/>
                        </a:lnTo>
                        <a:lnTo>
                          <a:pt x="374" y="138"/>
                        </a:lnTo>
                        <a:lnTo>
                          <a:pt x="374" y="138"/>
                        </a:lnTo>
                        <a:lnTo>
                          <a:pt x="370" y="139"/>
                        </a:lnTo>
                        <a:lnTo>
                          <a:pt x="367" y="141"/>
                        </a:lnTo>
                        <a:lnTo>
                          <a:pt x="367" y="141"/>
                        </a:lnTo>
                        <a:lnTo>
                          <a:pt x="368" y="146"/>
                        </a:lnTo>
                        <a:lnTo>
                          <a:pt x="368" y="151"/>
                        </a:lnTo>
                        <a:lnTo>
                          <a:pt x="368" y="155"/>
                        </a:lnTo>
                        <a:lnTo>
                          <a:pt x="368" y="155"/>
                        </a:lnTo>
                        <a:lnTo>
                          <a:pt x="365" y="156"/>
                        </a:lnTo>
                        <a:lnTo>
                          <a:pt x="361" y="156"/>
                        </a:lnTo>
                        <a:lnTo>
                          <a:pt x="357" y="156"/>
                        </a:lnTo>
                        <a:lnTo>
                          <a:pt x="353" y="156"/>
                        </a:lnTo>
                        <a:lnTo>
                          <a:pt x="353" y="156"/>
                        </a:lnTo>
                        <a:lnTo>
                          <a:pt x="347" y="158"/>
                        </a:lnTo>
                        <a:lnTo>
                          <a:pt x="344" y="156"/>
                        </a:lnTo>
                        <a:lnTo>
                          <a:pt x="341" y="155"/>
                        </a:lnTo>
                        <a:lnTo>
                          <a:pt x="337" y="155"/>
                        </a:lnTo>
                        <a:lnTo>
                          <a:pt x="337" y="155"/>
                        </a:lnTo>
                        <a:lnTo>
                          <a:pt x="334" y="155"/>
                        </a:lnTo>
                        <a:lnTo>
                          <a:pt x="331" y="155"/>
                        </a:lnTo>
                        <a:lnTo>
                          <a:pt x="328" y="154"/>
                        </a:lnTo>
                        <a:lnTo>
                          <a:pt x="326" y="154"/>
                        </a:lnTo>
                        <a:lnTo>
                          <a:pt x="326" y="154"/>
                        </a:lnTo>
                        <a:lnTo>
                          <a:pt x="324" y="152"/>
                        </a:lnTo>
                        <a:lnTo>
                          <a:pt x="323" y="149"/>
                        </a:lnTo>
                        <a:lnTo>
                          <a:pt x="321" y="146"/>
                        </a:lnTo>
                        <a:lnTo>
                          <a:pt x="321" y="142"/>
                        </a:lnTo>
                        <a:lnTo>
                          <a:pt x="321" y="142"/>
                        </a:lnTo>
                        <a:lnTo>
                          <a:pt x="321" y="138"/>
                        </a:lnTo>
                        <a:lnTo>
                          <a:pt x="320" y="135"/>
                        </a:lnTo>
                        <a:lnTo>
                          <a:pt x="318" y="132"/>
                        </a:lnTo>
                        <a:lnTo>
                          <a:pt x="316" y="134"/>
                        </a:lnTo>
                        <a:lnTo>
                          <a:pt x="316" y="134"/>
                        </a:lnTo>
                        <a:lnTo>
                          <a:pt x="314" y="136"/>
                        </a:lnTo>
                        <a:lnTo>
                          <a:pt x="311" y="136"/>
                        </a:lnTo>
                        <a:lnTo>
                          <a:pt x="310" y="138"/>
                        </a:lnTo>
                        <a:lnTo>
                          <a:pt x="310" y="142"/>
                        </a:lnTo>
                        <a:lnTo>
                          <a:pt x="310" y="142"/>
                        </a:lnTo>
                        <a:lnTo>
                          <a:pt x="311" y="151"/>
                        </a:lnTo>
                        <a:lnTo>
                          <a:pt x="311" y="155"/>
                        </a:lnTo>
                        <a:lnTo>
                          <a:pt x="309" y="158"/>
                        </a:lnTo>
                        <a:lnTo>
                          <a:pt x="309" y="158"/>
                        </a:lnTo>
                        <a:lnTo>
                          <a:pt x="304" y="161"/>
                        </a:lnTo>
                        <a:lnTo>
                          <a:pt x="296" y="162"/>
                        </a:lnTo>
                        <a:lnTo>
                          <a:pt x="287" y="162"/>
                        </a:lnTo>
                        <a:lnTo>
                          <a:pt x="281" y="161"/>
                        </a:lnTo>
                        <a:lnTo>
                          <a:pt x="281" y="161"/>
                        </a:lnTo>
                        <a:lnTo>
                          <a:pt x="277" y="158"/>
                        </a:lnTo>
                        <a:lnTo>
                          <a:pt x="270" y="156"/>
                        </a:lnTo>
                        <a:lnTo>
                          <a:pt x="263" y="155"/>
                        </a:lnTo>
                        <a:lnTo>
                          <a:pt x="260" y="152"/>
                        </a:lnTo>
                        <a:lnTo>
                          <a:pt x="260" y="152"/>
                        </a:lnTo>
                        <a:lnTo>
                          <a:pt x="257" y="146"/>
                        </a:lnTo>
                        <a:lnTo>
                          <a:pt x="254" y="145"/>
                        </a:lnTo>
                        <a:lnTo>
                          <a:pt x="252" y="144"/>
                        </a:lnTo>
                        <a:lnTo>
                          <a:pt x="252" y="144"/>
                        </a:lnTo>
                        <a:lnTo>
                          <a:pt x="243" y="145"/>
                        </a:lnTo>
                        <a:lnTo>
                          <a:pt x="239" y="146"/>
                        </a:lnTo>
                        <a:lnTo>
                          <a:pt x="236" y="146"/>
                        </a:lnTo>
                        <a:lnTo>
                          <a:pt x="236" y="146"/>
                        </a:lnTo>
                        <a:lnTo>
                          <a:pt x="230" y="142"/>
                        </a:lnTo>
                        <a:lnTo>
                          <a:pt x="226" y="139"/>
                        </a:lnTo>
                        <a:lnTo>
                          <a:pt x="223" y="138"/>
                        </a:lnTo>
                        <a:lnTo>
                          <a:pt x="223" y="138"/>
                        </a:lnTo>
                        <a:lnTo>
                          <a:pt x="216" y="136"/>
                        </a:lnTo>
                        <a:lnTo>
                          <a:pt x="213" y="134"/>
                        </a:lnTo>
                        <a:lnTo>
                          <a:pt x="210" y="132"/>
                        </a:lnTo>
                        <a:lnTo>
                          <a:pt x="210" y="132"/>
                        </a:lnTo>
                        <a:lnTo>
                          <a:pt x="209" y="131"/>
                        </a:lnTo>
                        <a:lnTo>
                          <a:pt x="205" y="129"/>
                        </a:lnTo>
                        <a:lnTo>
                          <a:pt x="200" y="128"/>
                        </a:lnTo>
                        <a:lnTo>
                          <a:pt x="199" y="125"/>
                        </a:lnTo>
                        <a:lnTo>
                          <a:pt x="199" y="125"/>
                        </a:lnTo>
                        <a:lnTo>
                          <a:pt x="196" y="124"/>
                        </a:lnTo>
                        <a:lnTo>
                          <a:pt x="193" y="122"/>
                        </a:lnTo>
                        <a:lnTo>
                          <a:pt x="190" y="121"/>
                        </a:lnTo>
                        <a:lnTo>
                          <a:pt x="190" y="119"/>
                        </a:lnTo>
                        <a:lnTo>
                          <a:pt x="190" y="119"/>
                        </a:lnTo>
                        <a:lnTo>
                          <a:pt x="192" y="114"/>
                        </a:lnTo>
                        <a:lnTo>
                          <a:pt x="193" y="107"/>
                        </a:lnTo>
                        <a:lnTo>
                          <a:pt x="193" y="107"/>
                        </a:lnTo>
                        <a:lnTo>
                          <a:pt x="193" y="105"/>
                        </a:lnTo>
                        <a:lnTo>
                          <a:pt x="196" y="102"/>
                        </a:lnTo>
                        <a:lnTo>
                          <a:pt x="199" y="99"/>
                        </a:lnTo>
                        <a:lnTo>
                          <a:pt x="200" y="97"/>
                        </a:lnTo>
                        <a:lnTo>
                          <a:pt x="200" y="97"/>
                        </a:lnTo>
                        <a:lnTo>
                          <a:pt x="199" y="95"/>
                        </a:lnTo>
                        <a:lnTo>
                          <a:pt x="196" y="92"/>
                        </a:lnTo>
                        <a:lnTo>
                          <a:pt x="193" y="90"/>
                        </a:lnTo>
                        <a:lnTo>
                          <a:pt x="193" y="90"/>
                        </a:lnTo>
                        <a:lnTo>
                          <a:pt x="190" y="87"/>
                        </a:lnTo>
                        <a:lnTo>
                          <a:pt x="188" y="84"/>
                        </a:lnTo>
                        <a:lnTo>
                          <a:pt x="183" y="82"/>
                        </a:lnTo>
                        <a:lnTo>
                          <a:pt x="183" y="82"/>
                        </a:lnTo>
                        <a:lnTo>
                          <a:pt x="180" y="81"/>
                        </a:lnTo>
                        <a:lnTo>
                          <a:pt x="176" y="78"/>
                        </a:lnTo>
                        <a:lnTo>
                          <a:pt x="173" y="74"/>
                        </a:lnTo>
                        <a:lnTo>
                          <a:pt x="171" y="72"/>
                        </a:lnTo>
                        <a:lnTo>
                          <a:pt x="171" y="72"/>
                        </a:lnTo>
                        <a:lnTo>
                          <a:pt x="168" y="71"/>
                        </a:lnTo>
                        <a:lnTo>
                          <a:pt x="166" y="67"/>
                        </a:lnTo>
                        <a:lnTo>
                          <a:pt x="166" y="63"/>
                        </a:lnTo>
                        <a:lnTo>
                          <a:pt x="165" y="60"/>
                        </a:lnTo>
                        <a:lnTo>
                          <a:pt x="165" y="60"/>
                        </a:lnTo>
                        <a:lnTo>
                          <a:pt x="163" y="57"/>
                        </a:lnTo>
                        <a:lnTo>
                          <a:pt x="163" y="54"/>
                        </a:lnTo>
                        <a:lnTo>
                          <a:pt x="166" y="53"/>
                        </a:lnTo>
                        <a:lnTo>
                          <a:pt x="169" y="53"/>
                        </a:lnTo>
                        <a:lnTo>
                          <a:pt x="169" y="53"/>
                        </a:lnTo>
                        <a:lnTo>
                          <a:pt x="172" y="54"/>
                        </a:lnTo>
                        <a:lnTo>
                          <a:pt x="176" y="54"/>
                        </a:lnTo>
                        <a:lnTo>
                          <a:pt x="179" y="51"/>
                        </a:lnTo>
                        <a:lnTo>
                          <a:pt x="179" y="50"/>
                        </a:lnTo>
                        <a:lnTo>
                          <a:pt x="178" y="47"/>
                        </a:lnTo>
                        <a:lnTo>
                          <a:pt x="178" y="47"/>
                        </a:lnTo>
                        <a:lnTo>
                          <a:pt x="172" y="40"/>
                        </a:lnTo>
                        <a:lnTo>
                          <a:pt x="171" y="35"/>
                        </a:lnTo>
                        <a:lnTo>
                          <a:pt x="169" y="33"/>
                        </a:lnTo>
                        <a:lnTo>
                          <a:pt x="169" y="33"/>
                        </a:lnTo>
                        <a:lnTo>
                          <a:pt x="171" y="26"/>
                        </a:lnTo>
                        <a:lnTo>
                          <a:pt x="171" y="21"/>
                        </a:lnTo>
                        <a:lnTo>
                          <a:pt x="171" y="20"/>
                        </a:lnTo>
                        <a:lnTo>
                          <a:pt x="169" y="18"/>
                        </a:lnTo>
                        <a:lnTo>
                          <a:pt x="169" y="18"/>
                        </a:lnTo>
                        <a:lnTo>
                          <a:pt x="162" y="13"/>
                        </a:lnTo>
                        <a:lnTo>
                          <a:pt x="161" y="10"/>
                        </a:lnTo>
                        <a:lnTo>
                          <a:pt x="159" y="7"/>
                        </a:lnTo>
                        <a:lnTo>
                          <a:pt x="159" y="7"/>
                        </a:lnTo>
                        <a:lnTo>
                          <a:pt x="158" y="4"/>
                        </a:lnTo>
                        <a:lnTo>
                          <a:pt x="155" y="1"/>
                        </a:lnTo>
                        <a:lnTo>
                          <a:pt x="153" y="0"/>
                        </a:lnTo>
                        <a:lnTo>
                          <a:pt x="146" y="0"/>
                        </a:lnTo>
                        <a:lnTo>
                          <a:pt x="146" y="0"/>
                        </a:lnTo>
                        <a:lnTo>
                          <a:pt x="145" y="6"/>
                        </a:lnTo>
                        <a:lnTo>
                          <a:pt x="142" y="10"/>
                        </a:lnTo>
                        <a:lnTo>
                          <a:pt x="141" y="11"/>
                        </a:lnTo>
                        <a:lnTo>
                          <a:pt x="141" y="11"/>
                        </a:lnTo>
                        <a:lnTo>
                          <a:pt x="134" y="14"/>
                        </a:lnTo>
                        <a:lnTo>
                          <a:pt x="124" y="18"/>
                        </a:lnTo>
                        <a:lnTo>
                          <a:pt x="124" y="18"/>
                        </a:lnTo>
                        <a:lnTo>
                          <a:pt x="122" y="18"/>
                        </a:lnTo>
                        <a:lnTo>
                          <a:pt x="119" y="18"/>
                        </a:lnTo>
                        <a:lnTo>
                          <a:pt x="114" y="17"/>
                        </a:lnTo>
                        <a:lnTo>
                          <a:pt x="106" y="14"/>
                        </a:lnTo>
                        <a:lnTo>
                          <a:pt x="101" y="14"/>
                        </a:lnTo>
                        <a:lnTo>
                          <a:pt x="101" y="14"/>
                        </a:lnTo>
                        <a:lnTo>
                          <a:pt x="95" y="14"/>
                        </a:lnTo>
                        <a:lnTo>
                          <a:pt x="92" y="17"/>
                        </a:lnTo>
                        <a:lnTo>
                          <a:pt x="91" y="20"/>
                        </a:lnTo>
                        <a:lnTo>
                          <a:pt x="92" y="23"/>
                        </a:lnTo>
                        <a:lnTo>
                          <a:pt x="92" y="23"/>
                        </a:lnTo>
                        <a:lnTo>
                          <a:pt x="94" y="26"/>
                        </a:lnTo>
                        <a:lnTo>
                          <a:pt x="95" y="31"/>
                        </a:lnTo>
                        <a:lnTo>
                          <a:pt x="95" y="38"/>
                        </a:lnTo>
                        <a:lnTo>
                          <a:pt x="95" y="38"/>
                        </a:lnTo>
                        <a:lnTo>
                          <a:pt x="97" y="45"/>
                        </a:lnTo>
                        <a:lnTo>
                          <a:pt x="101" y="51"/>
                        </a:lnTo>
                        <a:lnTo>
                          <a:pt x="102" y="53"/>
                        </a:lnTo>
                        <a:lnTo>
                          <a:pt x="104" y="53"/>
                        </a:lnTo>
                        <a:lnTo>
                          <a:pt x="104" y="53"/>
                        </a:lnTo>
                        <a:lnTo>
                          <a:pt x="108" y="53"/>
                        </a:lnTo>
                        <a:lnTo>
                          <a:pt x="112" y="55"/>
                        </a:lnTo>
                        <a:lnTo>
                          <a:pt x="114" y="58"/>
                        </a:lnTo>
                        <a:lnTo>
                          <a:pt x="114" y="60"/>
                        </a:lnTo>
                        <a:lnTo>
                          <a:pt x="112" y="60"/>
                        </a:lnTo>
                        <a:lnTo>
                          <a:pt x="112" y="60"/>
                        </a:lnTo>
                        <a:lnTo>
                          <a:pt x="108" y="61"/>
                        </a:lnTo>
                        <a:lnTo>
                          <a:pt x="106" y="64"/>
                        </a:lnTo>
                        <a:lnTo>
                          <a:pt x="104" y="68"/>
                        </a:lnTo>
                        <a:lnTo>
                          <a:pt x="104" y="72"/>
                        </a:lnTo>
                        <a:lnTo>
                          <a:pt x="104" y="72"/>
                        </a:lnTo>
                        <a:lnTo>
                          <a:pt x="104" y="80"/>
                        </a:lnTo>
                        <a:lnTo>
                          <a:pt x="102" y="82"/>
                        </a:lnTo>
                        <a:lnTo>
                          <a:pt x="101" y="84"/>
                        </a:lnTo>
                        <a:lnTo>
                          <a:pt x="101" y="84"/>
                        </a:lnTo>
                        <a:lnTo>
                          <a:pt x="98" y="84"/>
                        </a:lnTo>
                        <a:lnTo>
                          <a:pt x="95" y="85"/>
                        </a:lnTo>
                        <a:lnTo>
                          <a:pt x="94" y="88"/>
                        </a:lnTo>
                        <a:lnTo>
                          <a:pt x="92" y="92"/>
                        </a:lnTo>
                        <a:lnTo>
                          <a:pt x="92" y="92"/>
                        </a:lnTo>
                        <a:lnTo>
                          <a:pt x="92" y="95"/>
                        </a:lnTo>
                        <a:lnTo>
                          <a:pt x="91" y="97"/>
                        </a:lnTo>
                        <a:lnTo>
                          <a:pt x="88" y="98"/>
                        </a:lnTo>
                        <a:lnTo>
                          <a:pt x="85" y="99"/>
                        </a:lnTo>
                        <a:lnTo>
                          <a:pt x="84" y="101"/>
                        </a:lnTo>
                        <a:lnTo>
                          <a:pt x="84" y="101"/>
                        </a:lnTo>
                        <a:lnTo>
                          <a:pt x="81" y="109"/>
                        </a:lnTo>
                        <a:lnTo>
                          <a:pt x="77" y="118"/>
                        </a:lnTo>
                        <a:lnTo>
                          <a:pt x="77" y="118"/>
                        </a:lnTo>
                        <a:lnTo>
                          <a:pt x="70" y="121"/>
                        </a:lnTo>
                        <a:lnTo>
                          <a:pt x="65" y="122"/>
                        </a:lnTo>
                        <a:lnTo>
                          <a:pt x="64" y="124"/>
                        </a:lnTo>
                        <a:lnTo>
                          <a:pt x="64" y="125"/>
                        </a:lnTo>
                        <a:lnTo>
                          <a:pt x="64" y="125"/>
                        </a:lnTo>
                        <a:lnTo>
                          <a:pt x="62" y="129"/>
                        </a:lnTo>
                        <a:lnTo>
                          <a:pt x="60" y="134"/>
                        </a:lnTo>
                        <a:lnTo>
                          <a:pt x="57" y="136"/>
                        </a:lnTo>
                        <a:lnTo>
                          <a:pt x="55" y="138"/>
                        </a:lnTo>
                        <a:lnTo>
                          <a:pt x="55" y="138"/>
                        </a:lnTo>
                        <a:lnTo>
                          <a:pt x="48" y="136"/>
                        </a:lnTo>
                        <a:lnTo>
                          <a:pt x="45" y="136"/>
                        </a:lnTo>
                        <a:lnTo>
                          <a:pt x="44" y="138"/>
                        </a:lnTo>
                        <a:lnTo>
                          <a:pt x="44" y="138"/>
                        </a:lnTo>
                        <a:lnTo>
                          <a:pt x="42" y="139"/>
                        </a:lnTo>
                        <a:lnTo>
                          <a:pt x="41" y="139"/>
                        </a:lnTo>
                        <a:lnTo>
                          <a:pt x="38" y="138"/>
                        </a:lnTo>
                        <a:lnTo>
                          <a:pt x="34" y="136"/>
                        </a:lnTo>
                        <a:lnTo>
                          <a:pt x="33" y="136"/>
                        </a:lnTo>
                        <a:lnTo>
                          <a:pt x="33" y="136"/>
                        </a:lnTo>
                        <a:lnTo>
                          <a:pt x="25" y="144"/>
                        </a:lnTo>
                        <a:lnTo>
                          <a:pt x="21" y="148"/>
                        </a:lnTo>
                        <a:lnTo>
                          <a:pt x="20" y="152"/>
                        </a:lnTo>
                        <a:lnTo>
                          <a:pt x="20" y="152"/>
                        </a:lnTo>
                        <a:lnTo>
                          <a:pt x="20" y="154"/>
                        </a:lnTo>
                        <a:lnTo>
                          <a:pt x="21" y="155"/>
                        </a:lnTo>
                        <a:lnTo>
                          <a:pt x="25" y="158"/>
                        </a:lnTo>
                        <a:lnTo>
                          <a:pt x="28" y="159"/>
                        </a:lnTo>
                        <a:lnTo>
                          <a:pt x="30" y="162"/>
                        </a:lnTo>
                        <a:lnTo>
                          <a:pt x="30" y="164"/>
                        </a:lnTo>
                        <a:lnTo>
                          <a:pt x="30" y="164"/>
                        </a:lnTo>
                        <a:lnTo>
                          <a:pt x="30" y="168"/>
                        </a:lnTo>
                        <a:lnTo>
                          <a:pt x="33" y="173"/>
                        </a:lnTo>
                        <a:lnTo>
                          <a:pt x="37" y="181"/>
                        </a:lnTo>
                        <a:lnTo>
                          <a:pt x="37" y="181"/>
                        </a:lnTo>
                        <a:lnTo>
                          <a:pt x="42" y="188"/>
                        </a:lnTo>
                        <a:lnTo>
                          <a:pt x="44" y="192"/>
                        </a:lnTo>
                        <a:lnTo>
                          <a:pt x="42" y="195"/>
                        </a:lnTo>
                        <a:lnTo>
                          <a:pt x="42" y="195"/>
                        </a:lnTo>
                        <a:lnTo>
                          <a:pt x="41" y="198"/>
                        </a:lnTo>
                        <a:lnTo>
                          <a:pt x="38" y="198"/>
                        </a:lnTo>
                        <a:lnTo>
                          <a:pt x="31" y="198"/>
                        </a:lnTo>
                        <a:lnTo>
                          <a:pt x="31" y="198"/>
                        </a:lnTo>
                        <a:lnTo>
                          <a:pt x="27" y="198"/>
                        </a:lnTo>
                        <a:lnTo>
                          <a:pt x="24" y="199"/>
                        </a:lnTo>
                        <a:lnTo>
                          <a:pt x="21" y="199"/>
                        </a:lnTo>
                        <a:lnTo>
                          <a:pt x="15" y="199"/>
                        </a:lnTo>
                        <a:lnTo>
                          <a:pt x="15" y="199"/>
                        </a:lnTo>
                        <a:lnTo>
                          <a:pt x="10" y="199"/>
                        </a:lnTo>
                        <a:lnTo>
                          <a:pt x="5" y="200"/>
                        </a:lnTo>
                        <a:lnTo>
                          <a:pt x="1" y="209"/>
                        </a:lnTo>
                        <a:lnTo>
                          <a:pt x="1" y="209"/>
                        </a:lnTo>
                        <a:lnTo>
                          <a:pt x="0" y="210"/>
                        </a:lnTo>
                        <a:lnTo>
                          <a:pt x="0" y="210"/>
                        </a:lnTo>
                        <a:lnTo>
                          <a:pt x="5" y="216"/>
                        </a:lnTo>
                        <a:lnTo>
                          <a:pt x="10" y="220"/>
                        </a:lnTo>
                        <a:lnTo>
                          <a:pt x="14" y="223"/>
                        </a:lnTo>
                        <a:lnTo>
                          <a:pt x="14" y="223"/>
                        </a:lnTo>
                        <a:lnTo>
                          <a:pt x="18" y="225"/>
                        </a:lnTo>
                        <a:lnTo>
                          <a:pt x="21" y="225"/>
                        </a:lnTo>
                        <a:lnTo>
                          <a:pt x="27" y="223"/>
                        </a:lnTo>
                        <a:lnTo>
                          <a:pt x="31" y="222"/>
                        </a:lnTo>
                        <a:lnTo>
                          <a:pt x="31" y="222"/>
                        </a:lnTo>
                        <a:lnTo>
                          <a:pt x="33" y="225"/>
                        </a:lnTo>
                        <a:lnTo>
                          <a:pt x="33" y="225"/>
                        </a:lnTo>
                        <a:lnTo>
                          <a:pt x="31" y="226"/>
                        </a:lnTo>
                        <a:lnTo>
                          <a:pt x="28" y="228"/>
                        </a:lnTo>
                        <a:lnTo>
                          <a:pt x="21" y="230"/>
                        </a:lnTo>
                        <a:lnTo>
                          <a:pt x="14" y="230"/>
                        </a:lnTo>
                        <a:lnTo>
                          <a:pt x="10" y="232"/>
                        </a:lnTo>
                        <a:lnTo>
                          <a:pt x="10" y="232"/>
                        </a:lnTo>
                        <a:lnTo>
                          <a:pt x="13" y="237"/>
                        </a:lnTo>
                        <a:lnTo>
                          <a:pt x="23" y="247"/>
                        </a:lnTo>
                        <a:lnTo>
                          <a:pt x="34" y="256"/>
                        </a:lnTo>
                        <a:lnTo>
                          <a:pt x="40" y="259"/>
                        </a:lnTo>
                        <a:lnTo>
                          <a:pt x="44" y="260"/>
                        </a:lnTo>
                        <a:lnTo>
                          <a:pt x="44" y="260"/>
                        </a:lnTo>
                        <a:lnTo>
                          <a:pt x="48" y="259"/>
                        </a:lnTo>
                        <a:lnTo>
                          <a:pt x="52" y="256"/>
                        </a:lnTo>
                        <a:lnTo>
                          <a:pt x="58" y="252"/>
                        </a:lnTo>
                        <a:lnTo>
                          <a:pt x="61" y="246"/>
                        </a:lnTo>
                        <a:lnTo>
                          <a:pt x="61" y="245"/>
                        </a:lnTo>
                        <a:lnTo>
                          <a:pt x="61" y="243"/>
                        </a:lnTo>
                        <a:lnTo>
                          <a:pt x="61" y="243"/>
                        </a:lnTo>
                        <a:lnTo>
                          <a:pt x="60" y="240"/>
                        </a:lnTo>
                        <a:lnTo>
                          <a:pt x="61" y="237"/>
                        </a:lnTo>
                        <a:lnTo>
                          <a:pt x="64" y="235"/>
                        </a:lnTo>
                        <a:lnTo>
                          <a:pt x="65" y="235"/>
                        </a:lnTo>
                        <a:lnTo>
                          <a:pt x="65" y="235"/>
                        </a:lnTo>
                        <a:lnTo>
                          <a:pt x="67" y="237"/>
                        </a:lnTo>
                        <a:lnTo>
                          <a:pt x="68" y="243"/>
                        </a:lnTo>
                        <a:lnTo>
                          <a:pt x="68" y="247"/>
                        </a:lnTo>
                        <a:lnTo>
                          <a:pt x="70" y="252"/>
                        </a:lnTo>
                        <a:lnTo>
                          <a:pt x="70" y="252"/>
                        </a:lnTo>
                        <a:lnTo>
                          <a:pt x="71" y="255"/>
                        </a:lnTo>
                        <a:lnTo>
                          <a:pt x="72" y="257"/>
                        </a:lnTo>
                        <a:lnTo>
                          <a:pt x="70" y="266"/>
                        </a:lnTo>
                        <a:lnTo>
                          <a:pt x="70" y="266"/>
                        </a:lnTo>
                        <a:lnTo>
                          <a:pt x="70" y="272"/>
                        </a:lnTo>
                        <a:lnTo>
                          <a:pt x="70" y="279"/>
                        </a:lnTo>
                        <a:lnTo>
                          <a:pt x="72" y="293"/>
                        </a:lnTo>
                        <a:lnTo>
                          <a:pt x="72" y="293"/>
                        </a:lnTo>
                        <a:lnTo>
                          <a:pt x="77" y="306"/>
                        </a:lnTo>
                        <a:lnTo>
                          <a:pt x="81" y="321"/>
                        </a:lnTo>
                        <a:lnTo>
                          <a:pt x="81" y="321"/>
                        </a:lnTo>
                        <a:lnTo>
                          <a:pt x="82" y="331"/>
                        </a:lnTo>
                        <a:lnTo>
                          <a:pt x="87" y="343"/>
                        </a:lnTo>
                        <a:lnTo>
                          <a:pt x="91" y="354"/>
                        </a:lnTo>
                        <a:lnTo>
                          <a:pt x="95" y="366"/>
                        </a:lnTo>
                        <a:lnTo>
                          <a:pt x="95" y="366"/>
                        </a:lnTo>
                        <a:lnTo>
                          <a:pt x="99" y="375"/>
                        </a:lnTo>
                        <a:lnTo>
                          <a:pt x="104" y="388"/>
                        </a:lnTo>
                        <a:lnTo>
                          <a:pt x="108" y="400"/>
                        </a:lnTo>
                        <a:lnTo>
                          <a:pt x="111" y="407"/>
                        </a:lnTo>
                        <a:lnTo>
                          <a:pt x="111" y="407"/>
                        </a:lnTo>
                        <a:lnTo>
                          <a:pt x="119" y="421"/>
                        </a:lnTo>
                        <a:lnTo>
                          <a:pt x="124" y="431"/>
                        </a:lnTo>
                        <a:lnTo>
                          <a:pt x="126" y="439"/>
                        </a:lnTo>
                        <a:lnTo>
                          <a:pt x="126" y="439"/>
                        </a:lnTo>
                        <a:lnTo>
                          <a:pt x="126" y="444"/>
                        </a:lnTo>
                        <a:lnTo>
                          <a:pt x="128" y="448"/>
                        </a:lnTo>
                        <a:lnTo>
                          <a:pt x="132" y="457"/>
                        </a:lnTo>
                        <a:lnTo>
                          <a:pt x="138" y="464"/>
                        </a:lnTo>
                        <a:lnTo>
                          <a:pt x="142" y="468"/>
                        </a:lnTo>
                        <a:lnTo>
                          <a:pt x="142" y="468"/>
                        </a:lnTo>
                        <a:lnTo>
                          <a:pt x="145" y="469"/>
                        </a:lnTo>
                        <a:lnTo>
                          <a:pt x="149" y="467"/>
                        </a:lnTo>
                        <a:lnTo>
                          <a:pt x="153" y="464"/>
                        </a:lnTo>
                        <a:lnTo>
                          <a:pt x="156" y="458"/>
                        </a:lnTo>
                        <a:lnTo>
                          <a:pt x="156" y="458"/>
                        </a:lnTo>
                        <a:lnTo>
                          <a:pt x="159" y="454"/>
                        </a:lnTo>
                        <a:lnTo>
                          <a:pt x="165" y="451"/>
                        </a:lnTo>
                        <a:lnTo>
                          <a:pt x="169" y="448"/>
                        </a:lnTo>
                        <a:lnTo>
                          <a:pt x="171" y="445"/>
                        </a:lnTo>
                        <a:lnTo>
                          <a:pt x="172" y="444"/>
                        </a:lnTo>
                        <a:lnTo>
                          <a:pt x="172" y="444"/>
                        </a:lnTo>
                        <a:lnTo>
                          <a:pt x="173" y="437"/>
                        </a:lnTo>
                        <a:lnTo>
                          <a:pt x="175" y="434"/>
                        </a:lnTo>
                        <a:lnTo>
                          <a:pt x="178" y="432"/>
                        </a:lnTo>
                        <a:lnTo>
                          <a:pt x="178" y="432"/>
                        </a:lnTo>
                        <a:lnTo>
                          <a:pt x="180" y="431"/>
                        </a:lnTo>
                        <a:lnTo>
                          <a:pt x="182" y="430"/>
                        </a:lnTo>
                        <a:lnTo>
                          <a:pt x="182" y="421"/>
                        </a:lnTo>
                        <a:lnTo>
                          <a:pt x="182" y="421"/>
                        </a:lnTo>
                        <a:lnTo>
                          <a:pt x="183" y="411"/>
                        </a:lnTo>
                        <a:lnTo>
                          <a:pt x="185" y="405"/>
                        </a:lnTo>
                        <a:lnTo>
                          <a:pt x="186" y="401"/>
                        </a:lnTo>
                        <a:lnTo>
                          <a:pt x="186" y="401"/>
                        </a:lnTo>
                        <a:lnTo>
                          <a:pt x="189" y="395"/>
                        </a:lnTo>
                        <a:lnTo>
                          <a:pt x="190" y="388"/>
                        </a:lnTo>
                        <a:lnTo>
                          <a:pt x="190" y="381"/>
                        </a:lnTo>
                        <a:lnTo>
                          <a:pt x="189" y="375"/>
                        </a:lnTo>
                        <a:lnTo>
                          <a:pt x="189" y="375"/>
                        </a:lnTo>
                        <a:lnTo>
                          <a:pt x="188" y="370"/>
                        </a:lnTo>
                        <a:lnTo>
                          <a:pt x="188" y="366"/>
                        </a:lnTo>
                        <a:lnTo>
                          <a:pt x="190" y="354"/>
                        </a:lnTo>
                        <a:lnTo>
                          <a:pt x="190" y="354"/>
                        </a:lnTo>
                        <a:lnTo>
                          <a:pt x="192" y="346"/>
                        </a:lnTo>
                        <a:lnTo>
                          <a:pt x="193" y="343"/>
                        </a:lnTo>
                        <a:lnTo>
                          <a:pt x="196" y="341"/>
                        </a:lnTo>
                        <a:lnTo>
                          <a:pt x="196" y="341"/>
                        </a:lnTo>
                        <a:lnTo>
                          <a:pt x="200" y="340"/>
                        </a:lnTo>
                        <a:lnTo>
                          <a:pt x="205" y="338"/>
                        </a:lnTo>
                        <a:lnTo>
                          <a:pt x="208" y="334"/>
                        </a:lnTo>
                        <a:lnTo>
                          <a:pt x="212" y="330"/>
                        </a:lnTo>
                        <a:lnTo>
                          <a:pt x="212" y="330"/>
                        </a:lnTo>
                        <a:lnTo>
                          <a:pt x="217" y="326"/>
                        </a:lnTo>
                        <a:lnTo>
                          <a:pt x="225" y="320"/>
                        </a:lnTo>
                        <a:lnTo>
                          <a:pt x="236" y="311"/>
                        </a:lnTo>
                        <a:lnTo>
                          <a:pt x="236" y="311"/>
                        </a:lnTo>
                        <a:lnTo>
                          <a:pt x="250" y="300"/>
                        </a:lnTo>
                        <a:lnTo>
                          <a:pt x="257" y="292"/>
                        </a:lnTo>
                        <a:lnTo>
                          <a:pt x="263" y="284"/>
                        </a:lnTo>
                        <a:lnTo>
                          <a:pt x="263" y="284"/>
                        </a:lnTo>
                        <a:lnTo>
                          <a:pt x="267" y="280"/>
                        </a:lnTo>
                        <a:lnTo>
                          <a:pt x="274" y="276"/>
                        </a:lnTo>
                        <a:lnTo>
                          <a:pt x="281" y="273"/>
                        </a:lnTo>
                        <a:lnTo>
                          <a:pt x="287" y="269"/>
                        </a:lnTo>
                        <a:lnTo>
                          <a:pt x="287" y="269"/>
                        </a:lnTo>
                        <a:lnTo>
                          <a:pt x="290" y="265"/>
                        </a:lnTo>
                        <a:lnTo>
                          <a:pt x="291" y="260"/>
                        </a:lnTo>
                        <a:lnTo>
                          <a:pt x="291" y="252"/>
                        </a:lnTo>
                        <a:lnTo>
                          <a:pt x="291" y="252"/>
                        </a:lnTo>
                        <a:lnTo>
                          <a:pt x="293" y="249"/>
                        </a:lnTo>
                        <a:lnTo>
                          <a:pt x="296" y="247"/>
                        </a:lnTo>
                        <a:lnTo>
                          <a:pt x="304" y="245"/>
                        </a:lnTo>
                        <a:lnTo>
                          <a:pt x="313" y="242"/>
                        </a:lnTo>
                        <a:lnTo>
                          <a:pt x="320" y="242"/>
                        </a:lnTo>
                        <a:lnTo>
                          <a:pt x="320" y="242"/>
                        </a:lnTo>
                        <a:lnTo>
                          <a:pt x="324" y="242"/>
                        </a:lnTo>
                        <a:lnTo>
                          <a:pt x="324" y="242"/>
                        </a:lnTo>
                        <a:lnTo>
                          <a:pt x="324" y="233"/>
                        </a:lnTo>
                        <a:lnTo>
                          <a:pt x="323" y="225"/>
                        </a:lnTo>
                        <a:lnTo>
                          <a:pt x="318" y="212"/>
                        </a:lnTo>
                        <a:lnTo>
                          <a:pt x="318" y="212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3" name="South Korea">
                    <a:extLst>
                      <a:ext uri="{FF2B5EF4-FFF2-40B4-BE49-F238E27FC236}">
                        <a16:creationId xmlns:a16="http://schemas.microsoft.com/office/drawing/2014/main" id="{21431D67-19CE-A873-C939-647311AF42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165829" y="2465622"/>
                    <a:ext cx="84571" cy="113786"/>
                  </a:xfrm>
                  <a:custGeom>
                    <a:avLst/>
                    <a:gdLst/>
                    <a:ahLst/>
                    <a:cxnLst>
                      <a:cxn ang="0">
                        <a:pos x="11" y="6"/>
                      </a:cxn>
                      <a:cxn ang="0">
                        <a:pos x="11" y="6"/>
                      </a:cxn>
                      <a:cxn ang="0">
                        <a:pos x="1" y="13"/>
                      </a:cxn>
                      <a:cxn ang="0">
                        <a:pos x="1" y="13"/>
                      </a:cxn>
                      <a:cxn ang="0">
                        <a:pos x="4" y="18"/>
                      </a:cxn>
                      <a:cxn ang="0">
                        <a:pos x="4" y="21"/>
                      </a:cxn>
                      <a:cxn ang="0">
                        <a:pos x="7" y="21"/>
                      </a:cxn>
                      <a:cxn ang="0">
                        <a:pos x="7" y="21"/>
                      </a:cxn>
                      <a:cxn ang="0">
                        <a:pos x="9" y="23"/>
                      </a:cxn>
                      <a:cxn ang="0">
                        <a:pos x="9" y="25"/>
                      </a:cxn>
                      <a:cxn ang="0">
                        <a:pos x="8" y="28"/>
                      </a:cxn>
                      <a:cxn ang="0">
                        <a:pos x="5" y="28"/>
                      </a:cxn>
                      <a:cxn ang="0">
                        <a:pos x="5" y="28"/>
                      </a:cxn>
                      <a:cxn ang="0">
                        <a:pos x="4" y="28"/>
                      </a:cxn>
                      <a:cxn ang="0">
                        <a:pos x="2" y="30"/>
                      </a:cxn>
                      <a:cxn ang="0">
                        <a:pos x="1" y="33"/>
                      </a:cxn>
                      <a:cxn ang="0">
                        <a:pos x="2" y="38"/>
                      </a:cxn>
                      <a:cxn ang="0">
                        <a:pos x="5" y="44"/>
                      </a:cxn>
                      <a:cxn ang="0">
                        <a:pos x="5" y="44"/>
                      </a:cxn>
                      <a:cxn ang="0">
                        <a:pos x="5" y="47"/>
                      </a:cxn>
                      <a:cxn ang="0">
                        <a:pos x="5" y="50"/>
                      </a:cxn>
                      <a:cxn ang="0">
                        <a:pos x="2" y="54"/>
                      </a:cxn>
                      <a:cxn ang="0">
                        <a:pos x="0" y="60"/>
                      </a:cxn>
                      <a:cxn ang="0">
                        <a:pos x="0" y="61"/>
                      </a:cxn>
                      <a:cxn ang="0">
                        <a:pos x="0" y="62"/>
                      </a:cxn>
                      <a:cxn ang="0">
                        <a:pos x="0" y="62"/>
                      </a:cxn>
                      <a:cxn ang="0">
                        <a:pos x="1" y="65"/>
                      </a:cxn>
                      <a:cxn ang="0">
                        <a:pos x="1" y="68"/>
                      </a:cxn>
                      <a:cxn ang="0">
                        <a:pos x="1" y="71"/>
                      </a:cxn>
                      <a:cxn ang="0">
                        <a:pos x="2" y="74"/>
                      </a:cxn>
                      <a:cxn ang="0">
                        <a:pos x="2" y="74"/>
                      </a:cxn>
                      <a:cxn ang="0">
                        <a:pos x="7" y="74"/>
                      </a:cxn>
                      <a:cxn ang="0">
                        <a:pos x="15" y="72"/>
                      </a:cxn>
                      <a:cxn ang="0">
                        <a:pos x="24" y="70"/>
                      </a:cxn>
                      <a:cxn ang="0">
                        <a:pos x="29" y="67"/>
                      </a:cxn>
                      <a:cxn ang="0">
                        <a:pos x="32" y="64"/>
                      </a:cxn>
                      <a:cxn ang="0">
                        <a:pos x="32" y="64"/>
                      </a:cxn>
                      <a:cxn ang="0">
                        <a:pos x="38" y="58"/>
                      </a:cxn>
                      <a:cxn ang="0">
                        <a:pos x="42" y="57"/>
                      </a:cxn>
                      <a:cxn ang="0">
                        <a:pos x="45" y="57"/>
                      </a:cxn>
                      <a:cxn ang="0">
                        <a:pos x="48" y="57"/>
                      </a:cxn>
                      <a:cxn ang="0">
                        <a:pos x="48" y="57"/>
                      </a:cxn>
                      <a:cxn ang="0">
                        <a:pos x="51" y="57"/>
                      </a:cxn>
                      <a:cxn ang="0">
                        <a:pos x="54" y="55"/>
                      </a:cxn>
                      <a:cxn ang="0">
                        <a:pos x="55" y="52"/>
                      </a:cxn>
                      <a:cxn ang="0">
                        <a:pos x="55" y="50"/>
                      </a:cxn>
                      <a:cxn ang="0">
                        <a:pos x="55" y="50"/>
                      </a:cxn>
                      <a:cxn ang="0">
                        <a:pos x="54" y="47"/>
                      </a:cxn>
                      <a:cxn ang="0">
                        <a:pos x="52" y="41"/>
                      </a:cxn>
                      <a:cxn ang="0">
                        <a:pos x="51" y="34"/>
                      </a:cxn>
                      <a:cxn ang="0">
                        <a:pos x="51" y="27"/>
                      </a:cxn>
                      <a:cxn ang="0">
                        <a:pos x="51" y="27"/>
                      </a:cxn>
                      <a:cxn ang="0">
                        <a:pos x="49" y="21"/>
                      </a:cxn>
                      <a:cxn ang="0">
                        <a:pos x="45" y="14"/>
                      </a:cxn>
                      <a:cxn ang="0">
                        <a:pos x="34" y="0"/>
                      </a:cxn>
                      <a:cxn ang="0">
                        <a:pos x="34" y="0"/>
                      </a:cxn>
                      <a:cxn ang="0">
                        <a:pos x="29" y="3"/>
                      </a:cxn>
                      <a:cxn ang="0">
                        <a:pos x="25" y="3"/>
                      </a:cxn>
                      <a:cxn ang="0">
                        <a:pos x="25" y="3"/>
                      </a:cxn>
                      <a:cxn ang="0">
                        <a:pos x="17" y="4"/>
                      </a:cxn>
                      <a:cxn ang="0">
                        <a:pos x="14" y="4"/>
                      </a:cxn>
                      <a:cxn ang="0">
                        <a:pos x="11" y="6"/>
                      </a:cxn>
                      <a:cxn ang="0">
                        <a:pos x="11" y="6"/>
                      </a:cxn>
                    </a:cxnLst>
                    <a:rect l="0" t="0" r="r" b="b"/>
                    <a:pathLst>
                      <a:path w="55" h="74">
                        <a:moveTo>
                          <a:pt x="11" y="6"/>
                        </a:moveTo>
                        <a:lnTo>
                          <a:pt x="11" y="6"/>
                        </a:lnTo>
                        <a:lnTo>
                          <a:pt x="1" y="13"/>
                        </a:lnTo>
                        <a:lnTo>
                          <a:pt x="1" y="13"/>
                        </a:lnTo>
                        <a:lnTo>
                          <a:pt x="4" y="18"/>
                        </a:lnTo>
                        <a:lnTo>
                          <a:pt x="4" y="21"/>
                        </a:lnTo>
                        <a:lnTo>
                          <a:pt x="7" y="21"/>
                        </a:lnTo>
                        <a:lnTo>
                          <a:pt x="7" y="21"/>
                        </a:lnTo>
                        <a:lnTo>
                          <a:pt x="9" y="23"/>
                        </a:lnTo>
                        <a:lnTo>
                          <a:pt x="9" y="25"/>
                        </a:lnTo>
                        <a:lnTo>
                          <a:pt x="8" y="28"/>
                        </a:lnTo>
                        <a:lnTo>
                          <a:pt x="5" y="28"/>
                        </a:lnTo>
                        <a:lnTo>
                          <a:pt x="5" y="28"/>
                        </a:lnTo>
                        <a:lnTo>
                          <a:pt x="4" y="28"/>
                        </a:lnTo>
                        <a:lnTo>
                          <a:pt x="2" y="30"/>
                        </a:lnTo>
                        <a:lnTo>
                          <a:pt x="1" y="33"/>
                        </a:lnTo>
                        <a:lnTo>
                          <a:pt x="2" y="38"/>
                        </a:lnTo>
                        <a:lnTo>
                          <a:pt x="5" y="44"/>
                        </a:lnTo>
                        <a:lnTo>
                          <a:pt x="5" y="44"/>
                        </a:lnTo>
                        <a:lnTo>
                          <a:pt x="5" y="47"/>
                        </a:lnTo>
                        <a:lnTo>
                          <a:pt x="5" y="50"/>
                        </a:lnTo>
                        <a:lnTo>
                          <a:pt x="2" y="54"/>
                        </a:lnTo>
                        <a:lnTo>
                          <a:pt x="0" y="60"/>
                        </a:lnTo>
                        <a:lnTo>
                          <a:pt x="0" y="61"/>
                        </a:lnTo>
                        <a:lnTo>
                          <a:pt x="0" y="62"/>
                        </a:lnTo>
                        <a:lnTo>
                          <a:pt x="0" y="62"/>
                        </a:lnTo>
                        <a:lnTo>
                          <a:pt x="1" y="65"/>
                        </a:lnTo>
                        <a:lnTo>
                          <a:pt x="1" y="68"/>
                        </a:lnTo>
                        <a:lnTo>
                          <a:pt x="1" y="71"/>
                        </a:lnTo>
                        <a:lnTo>
                          <a:pt x="2" y="74"/>
                        </a:lnTo>
                        <a:lnTo>
                          <a:pt x="2" y="74"/>
                        </a:lnTo>
                        <a:lnTo>
                          <a:pt x="7" y="74"/>
                        </a:lnTo>
                        <a:lnTo>
                          <a:pt x="15" y="72"/>
                        </a:lnTo>
                        <a:lnTo>
                          <a:pt x="24" y="70"/>
                        </a:lnTo>
                        <a:lnTo>
                          <a:pt x="29" y="67"/>
                        </a:lnTo>
                        <a:lnTo>
                          <a:pt x="32" y="64"/>
                        </a:lnTo>
                        <a:lnTo>
                          <a:pt x="32" y="64"/>
                        </a:lnTo>
                        <a:lnTo>
                          <a:pt x="38" y="58"/>
                        </a:lnTo>
                        <a:lnTo>
                          <a:pt x="42" y="57"/>
                        </a:lnTo>
                        <a:lnTo>
                          <a:pt x="45" y="57"/>
                        </a:lnTo>
                        <a:lnTo>
                          <a:pt x="48" y="57"/>
                        </a:lnTo>
                        <a:lnTo>
                          <a:pt x="48" y="57"/>
                        </a:lnTo>
                        <a:lnTo>
                          <a:pt x="51" y="57"/>
                        </a:lnTo>
                        <a:lnTo>
                          <a:pt x="54" y="55"/>
                        </a:lnTo>
                        <a:lnTo>
                          <a:pt x="55" y="52"/>
                        </a:lnTo>
                        <a:lnTo>
                          <a:pt x="55" y="50"/>
                        </a:lnTo>
                        <a:lnTo>
                          <a:pt x="55" y="50"/>
                        </a:lnTo>
                        <a:lnTo>
                          <a:pt x="54" y="47"/>
                        </a:lnTo>
                        <a:lnTo>
                          <a:pt x="52" y="41"/>
                        </a:lnTo>
                        <a:lnTo>
                          <a:pt x="51" y="34"/>
                        </a:lnTo>
                        <a:lnTo>
                          <a:pt x="51" y="27"/>
                        </a:lnTo>
                        <a:lnTo>
                          <a:pt x="51" y="27"/>
                        </a:lnTo>
                        <a:lnTo>
                          <a:pt x="49" y="21"/>
                        </a:lnTo>
                        <a:lnTo>
                          <a:pt x="45" y="14"/>
                        </a:lnTo>
                        <a:lnTo>
                          <a:pt x="34" y="0"/>
                        </a:lnTo>
                        <a:lnTo>
                          <a:pt x="34" y="0"/>
                        </a:lnTo>
                        <a:lnTo>
                          <a:pt x="29" y="3"/>
                        </a:lnTo>
                        <a:lnTo>
                          <a:pt x="25" y="3"/>
                        </a:lnTo>
                        <a:lnTo>
                          <a:pt x="25" y="3"/>
                        </a:lnTo>
                        <a:lnTo>
                          <a:pt x="17" y="4"/>
                        </a:lnTo>
                        <a:lnTo>
                          <a:pt x="14" y="4"/>
                        </a:lnTo>
                        <a:lnTo>
                          <a:pt x="11" y="6"/>
                        </a:lnTo>
                        <a:lnTo>
                          <a:pt x="11" y="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4" name="Japan">
                    <a:extLst>
                      <a:ext uri="{FF2B5EF4-FFF2-40B4-BE49-F238E27FC236}">
                        <a16:creationId xmlns:a16="http://schemas.microsoft.com/office/drawing/2014/main" id="{75981B19-DB82-8EE6-C707-84A441B1CE6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248862" y="2258041"/>
                    <a:ext cx="416702" cy="415164"/>
                  </a:xfrm>
                  <a:custGeom>
                    <a:avLst/>
                    <a:gdLst/>
                    <a:ahLst/>
                    <a:cxnLst>
                      <a:cxn ang="0">
                        <a:pos x="246" y="28"/>
                      </a:cxn>
                      <a:cxn ang="0">
                        <a:pos x="213" y="11"/>
                      </a:cxn>
                      <a:cxn ang="0">
                        <a:pos x="196" y="1"/>
                      </a:cxn>
                      <a:cxn ang="0">
                        <a:pos x="197" y="13"/>
                      </a:cxn>
                      <a:cxn ang="0">
                        <a:pos x="192" y="34"/>
                      </a:cxn>
                      <a:cxn ang="0">
                        <a:pos x="186" y="44"/>
                      </a:cxn>
                      <a:cxn ang="0">
                        <a:pos x="170" y="55"/>
                      </a:cxn>
                      <a:cxn ang="0">
                        <a:pos x="167" y="64"/>
                      </a:cxn>
                      <a:cxn ang="0">
                        <a:pos x="169" y="78"/>
                      </a:cxn>
                      <a:cxn ang="0">
                        <a:pos x="185" y="71"/>
                      </a:cxn>
                      <a:cxn ang="0">
                        <a:pos x="175" y="61"/>
                      </a:cxn>
                      <a:cxn ang="0">
                        <a:pos x="183" y="58"/>
                      </a:cxn>
                      <a:cxn ang="0">
                        <a:pos x="212" y="64"/>
                      </a:cxn>
                      <a:cxn ang="0">
                        <a:pos x="223" y="59"/>
                      </a:cxn>
                      <a:cxn ang="0">
                        <a:pos x="246" y="49"/>
                      </a:cxn>
                      <a:cxn ang="0">
                        <a:pos x="254" y="40"/>
                      </a:cxn>
                      <a:cxn ang="0">
                        <a:pos x="271" y="21"/>
                      </a:cxn>
                      <a:cxn ang="0">
                        <a:pos x="257" y="25"/>
                      </a:cxn>
                      <a:cxn ang="0">
                        <a:pos x="165" y="108"/>
                      </a:cxn>
                      <a:cxn ang="0">
                        <a:pos x="165" y="121"/>
                      </a:cxn>
                      <a:cxn ang="0">
                        <a:pos x="157" y="139"/>
                      </a:cxn>
                      <a:cxn ang="0">
                        <a:pos x="143" y="155"/>
                      </a:cxn>
                      <a:cxn ang="0">
                        <a:pos x="125" y="162"/>
                      </a:cxn>
                      <a:cxn ang="0">
                        <a:pos x="118" y="156"/>
                      </a:cxn>
                      <a:cxn ang="0">
                        <a:pos x="111" y="175"/>
                      </a:cxn>
                      <a:cxn ang="0">
                        <a:pos x="102" y="186"/>
                      </a:cxn>
                      <a:cxn ang="0">
                        <a:pos x="92" y="187"/>
                      </a:cxn>
                      <a:cxn ang="0">
                        <a:pos x="68" y="190"/>
                      </a:cxn>
                      <a:cxn ang="0">
                        <a:pos x="49" y="192"/>
                      </a:cxn>
                      <a:cxn ang="0">
                        <a:pos x="19" y="212"/>
                      </a:cxn>
                      <a:cxn ang="0">
                        <a:pos x="29" y="217"/>
                      </a:cxn>
                      <a:cxn ang="0">
                        <a:pos x="58" y="209"/>
                      </a:cxn>
                      <a:cxn ang="0">
                        <a:pos x="91" y="207"/>
                      </a:cxn>
                      <a:cxn ang="0">
                        <a:pos x="91" y="223"/>
                      </a:cxn>
                      <a:cxn ang="0">
                        <a:pos x="115" y="210"/>
                      </a:cxn>
                      <a:cxn ang="0">
                        <a:pos x="118" y="205"/>
                      </a:cxn>
                      <a:cxn ang="0">
                        <a:pos x="139" y="203"/>
                      </a:cxn>
                      <a:cxn ang="0">
                        <a:pos x="150" y="205"/>
                      </a:cxn>
                      <a:cxn ang="0">
                        <a:pos x="160" y="195"/>
                      </a:cxn>
                      <a:cxn ang="0">
                        <a:pos x="175" y="193"/>
                      </a:cxn>
                      <a:cxn ang="0">
                        <a:pos x="179" y="170"/>
                      </a:cxn>
                      <a:cxn ang="0">
                        <a:pos x="183" y="145"/>
                      </a:cxn>
                      <a:cxn ang="0">
                        <a:pos x="199" y="125"/>
                      </a:cxn>
                      <a:cxn ang="0">
                        <a:pos x="189" y="82"/>
                      </a:cxn>
                      <a:cxn ang="0">
                        <a:pos x="65" y="215"/>
                      </a:cxn>
                      <a:cxn ang="0">
                        <a:pos x="45" y="222"/>
                      </a:cxn>
                      <a:cxn ang="0">
                        <a:pos x="51" y="240"/>
                      </a:cxn>
                      <a:cxn ang="0">
                        <a:pos x="62" y="230"/>
                      </a:cxn>
                      <a:cxn ang="0">
                        <a:pos x="78" y="226"/>
                      </a:cxn>
                      <a:cxn ang="0">
                        <a:pos x="74" y="210"/>
                      </a:cxn>
                      <a:cxn ang="0">
                        <a:pos x="32" y="233"/>
                      </a:cxn>
                      <a:cxn ang="0">
                        <a:pos x="22" y="224"/>
                      </a:cxn>
                      <a:cxn ang="0">
                        <a:pos x="7" y="227"/>
                      </a:cxn>
                      <a:cxn ang="0">
                        <a:pos x="5" y="240"/>
                      </a:cxn>
                      <a:cxn ang="0">
                        <a:pos x="12" y="237"/>
                      </a:cxn>
                      <a:cxn ang="0">
                        <a:pos x="14" y="269"/>
                      </a:cxn>
                      <a:cxn ang="0">
                        <a:pos x="27" y="260"/>
                      </a:cxn>
                      <a:cxn ang="0">
                        <a:pos x="37" y="236"/>
                      </a:cxn>
                    </a:cxnLst>
                    <a:rect l="0" t="0" r="r" b="b"/>
                    <a:pathLst>
                      <a:path w="271" h="270">
                        <a:moveTo>
                          <a:pt x="257" y="25"/>
                        </a:moveTo>
                        <a:lnTo>
                          <a:pt x="257" y="25"/>
                        </a:lnTo>
                        <a:lnTo>
                          <a:pt x="256" y="24"/>
                        </a:lnTo>
                        <a:lnTo>
                          <a:pt x="254" y="24"/>
                        </a:lnTo>
                        <a:lnTo>
                          <a:pt x="250" y="25"/>
                        </a:lnTo>
                        <a:lnTo>
                          <a:pt x="246" y="28"/>
                        </a:lnTo>
                        <a:lnTo>
                          <a:pt x="241" y="30"/>
                        </a:lnTo>
                        <a:lnTo>
                          <a:pt x="241" y="30"/>
                        </a:lnTo>
                        <a:lnTo>
                          <a:pt x="237" y="30"/>
                        </a:lnTo>
                        <a:lnTo>
                          <a:pt x="233" y="27"/>
                        </a:lnTo>
                        <a:lnTo>
                          <a:pt x="223" y="21"/>
                        </a:lnTo>
                        <a:lnTo>
                          <a:pt x="213" y="11"/>
                        </a:lnTo>
                        <a:lnTo>
                          <a:pt x="206" y="4"/>
                        </a:lnTo>
                        <a:lnTo>
                          <a:pt x="206" y="4"/>
                        </a:lnTo>
                        <a:lnTo>
                          <a:pt x="203" y="1"/>
                        </a:lnTo>
                        <a:lnTo>
                          <a:pt x="202" y="0"/>
                        </a:lnTo>
                        <a:lnTo>
                          <a:pt x="199" y="0"/>
                        </a:lnTo>
                        <a:lnTo>
                          <a:pt x="196" y="1"/>
                        </a:lnTo>
                        <a:lnTo>
                          <a:pt x="194" y="3"/>
                        </a:lnTo>
                        <a:lnTo>
                          <a:pt x="194" y="4"/>
                        </a:lnTo>
                        <a:lnTo>
                          <a:pt x="194" y="7"/>
                        </a:lnTo>
                        <a:lnTo>
                          <a:pt x="196" y="8"/>
                        </a:lnTo>
                        <a:lnTo>
                          <a:pt x="196" y="8"/>
                        </a:lnTo>
                        <a:lnTo>
                          <a:pt x="197" y="13"/>
                        </a:lnTo>
                        <a:lnTo>
                          <a:pt x="196" y="15"/>
                        </a:lnTo>
                        <a:lnTo>
                          <a:pt x="194" y="20"/>
                        </a:lnTo>
                        <a:lnTo>
                          <a:pt x="194" y="25"/>
                        </a:lnTo>
                        <a:lnTo>
                          <a:pt x="194" y="25"/>
                        </a:lnTo>
                        <a:lnTo>
                          <a:pt x="193" y="30"/>
                        </a:lnTo>
                        <a:lnTo>
                          <a:pt x="192" y="34"/>
                        </a:lnTo>
                        <a:lnTo>
                          <a:pt x="190" y="37"/>
                        </a:lnTo>
                        <a:lnTo>
                          <a:pt x="190" y="40"/>
                        </a:lnTo>
                        <a:lnTo>
                          <a:pt x="190" y="40"/>
                        </a:lnTo>
                        <a:lnTo>
                          <a:pt x="189" y="41"/>
                        </a:lnTo>
                        <a:lnTo>
                          <a:pt x="189" y="42"/>
                        </a:lnTo>
                        <a:lnTo>
                          <a:pt x="186" y="44"/>
                        </a:lnTo>
                        <a:lnTo>
                          <a:pt x="176" y="45"/>
                        </a:lnTo>
                        <a:lnTo>
                          <a:pt x="176" y="45"/>
                        </a:lnTo>
                        <a:lnTo>
                          <a:pt x="173" y="47"/>
                        </a:lnTo>
                        <a:lnTo>
                          <a:pt x="173" y="49"/>
                        </a:lnTo>
                        <a:lnTo>
                          <a:pt x="173" y="52"/>
                        </a:lnTo>
                        <a:lnTo>
                          <a:pt x="170" y="55"/>
                        </a:lnTo>
                        <a:lnTo>
                          <a:pt x="170" y="55"/>
                        </a:lnTo>
                        <a:lnTo>
                          <a:pt x="166" y="57"/>
                        </a:lnTo>
                        <a:lnTo>
                          <a:pt x="165" y="59"/>
                        </a:lnTo>
                        <a:lnTo>
                          <a:pt x="166" y="62"/>
                        </a:lnTo>
                        <a:lnTo>
                          <a:pt x="167" y="64"/>
                        </a:lnTo>
                        <a:lnTo>
                          <a:pt x="167" y="64"/>
                        </a:lnTo>
                        <a:lnTo>
                          <a:pt x="169" y="67"/>
                        </a:lnTo>
                        <a:lnTo>
                          <a:pt x="169" y="69"/>
                        </a:lnTo>
                        <a:lnTo>
                          <a:pt x="167" y="77"/>
                        </a:lnTo>
                        <a:lnTo>
                          <a:pt x="167" y="77"/>
                        </a:lnTo>
                        <a:lnTo>
                          <a:pt x="167" y="78"/>
                        </a:lnTo>
                        <a:lnTo>
                          <a:pt x="169" y="78"/>
                        </a:lnTo>
                        <a:lnTo>
                          <a:pt x="176" y="74"/>
                        </a:lnTo>
                        <a:lnTo>
                          <a:pt x="176" y="74"/>
                        </a:lnTo>
                        <a:lnTo>
                          <a:pt x="177" y="72"/>
                        </a:lnTo>
                        <a:lnTo>
                          <a:pt x="180" y="72"/>
                        </a:lnTo>
                        <a:lnTo>
                          <a:pt x="183" y="72"/>
                        </a:lnTo>
                        <a:lnTo>
                          <a:pt x="185" y="71"/>
                        </a:lnTo>
                        <a:lnTo>
                          <a:pt x="185" y="71"/>
                        </a:lnTo>
                        <a:lnTo>
                          <a:pt x="183" y="69"/>
                        </a:lnTo>
                        <a:lnTo>
                          <a:pt x="183" y="68"/>
                        </a:lnTo>
                        <a:lnTo>
                          <a:pt x="179" y="65"/>
                        </a:lnTo>
                        <a:lnTo>
                          <a:pt x="176" y="62"/>
                        </a:lnTo>
                        <a:lnTo>
                          <a:pt x="175" y="61"/>
                        </a:lnTo>
                        <a:lnTo>
                          <a:pt x="175" y="59"/>
                        </a:lnTo>
                        <a:lnTo>
                          <a:pt x="175" y="59"/>
                        </a:lnTo>
                        <a:lnTo>
                          <a:pt x="175" y="58"/>
                        </a:lnTo>
                        <a:lnTo>
                          <a:pt x="176" y="58"/>
                        </a:lnTo>
                        <a:lnTo>
                          <a:pt x="179" y="58"/>
                        </a:lnTo>
                        <a:lnTo>
                          <a:pt x="183" y="58"/>
                        </a:lnTo>
                        <a:lnTo>
                          <a:pt x="187" y="58"/>
                        </a:lnTo>
                        <a:lnTo>
                          <a:pt x="187" y="58"/>
                        </a:lnTo>
                        <a:lnTo>
                          <a:pt x="193" y="57"/>
                        </a:lnTo>
                        <a:lnTo>
                          <a:pt x="199" y="58"/>
                        </a:lnTo>
                        <a:lnTo>
                          <a:pt x="206" y="59"/>
                        </a:lnTo>
                        <a:lnTo>
                          <a:pt x="212" y="64"/>
                        </a:lnTo>
                        <a:lnTo>
                          <a:pt x="212" y="64"/>
                        </a:lnTo>
                        <a:lnTo>
                          <a:pt x="216" y="67"/>
                        </a:lnTo>
                        <a:lnTo>
                          <a:pt x="219" y="67"/>
                        </a:lnTo>
                        <a:lnTo>
                          <a:pt x="222" y="65"/>
                        </a:lnTo>
                        <a:lnTo>
                          <a:pt x="223" y="59"/>
                        </a:lnTo>
                        <a:lnTo>
                          <a:pt x="223" y="59"/>
                        </a:lnTo>
                        <a:lnTo>
                          <a:pt x="223" y="57"/>
                        </a:lnTo>
                        <a:lnTo>
                          <a:pt x="224" y="55"/>
                        </a:lnTo>
                        <a:lnTo>
                          <a:pt x="230" y="51"/>
                        </a:lnTo>
                        <a:lnTo>
                          <a:pt x="237" y="49"/>
                        </a:lnTo>
                        <a:lnTo>
                          <a:pt x="246" y="49"/>
                        </a:lnTo>
                        <a:lnTo>
                          <a:pt x="246" y="49"/>
                        </a:lnTo>
                        <a:lnTo>
                          <a:pt x="251" y="48"/>
                        </a:lnTo>
                        <a:lnTo>
                          <a:pt x="256" y="47"/>
                        </a:lnTo>
                        <a:lnTo>
                          <a:pt x="256" y="44"/>
                        </a:lnTo>
                        <a:lnTo>
                          <a:pt x="254" y="41"/>
                        </a:lnTo>
                        <a:lnTo>
                          <a:pt x="254" y="41"/>
                        </a:lnTo>
                        <a:lnTo>
                          <a:pt x="254" y="40"/>
                        </a:lnTo>
                        <a:lnTo>
                          <a:pt x="256" y="38"/>
                        </a:lnTo>
                        <a:lnTo>
                          <a:pt x="261" y="32"/>
                        </a:lnTo>
                        <a:lnTo>
                          <a:pt x="268" y="25"/>
                        </a:lnTo>
                        <a:lnTo>
                          <a:pt x="271" y="24"/>
                        </a:lnTo>
                        <a:lnTo>
                          <a:pt x="271" y="21"/>
                        </a:lnTo>
                        <a:lnTo>
                          <a:pt x="271" y="21"/>
                        </a:lnTo>
                        <a:lnTo>
                          <a:pt x="271" y="21"/>
                        </a:lnTo>
                        <a:lnTo>
                          <a:pt x="270" y="21"/>
                        </a:lnTo>
                        <a:lnTo>
                          <a:pt x="266" y="24"/>
                        </a:lnTo>
                        <a:lnTo>
                          <a:pt x="260" y="27"/>
                        </a:lnTo>
                        <a:lnTo>
                          <a:pt x="258" y="27"/>
                        </a:lnTo>
                        <a:lnTo>
                          <a:pt x="257" y="25"/>
                        </a:lnTo>
                        <a:lnTo>
                          <a:pt x="257" y="25"/>
                        </a:lnTo>
                        <a:close/>
                        <a:moveTo>
                          <a:pt x="170" y="91"/>
                        </a:moveTo>
                        <a:lnTo>
                          <a:pt x="170" y="91"/>
                        </a:lnTo>
                        <a:lnTo>
                          <a:pt x="166" y="95"/>
                        </a:lnTo>
                        <a:lnTo>
                          <a:pt x="165" y="101"/>
                        </a:lnTo>
                        <a:lnTo>
                          <a:pt x="165" y="108"/>
                        </a:lnTo>
                        <a:lnTo>
                          <a:pt x="165" y="109"/>
                        </a:lnTo>
                        <a:lnTo>
                          <a:pt x="167" y="112"/>
                        </a:lnTo>
                        <a:lnTo>
                          <a:pt x="167" y="112"/>
                        </a:lnTo>
                        <a:lnTo>
                          <a:pt x="167" y="114"/>
                        </a:lnTo>
                        <a:lnTo>
                          <a:pt x="167" y="116"/>
                        </a:lnTo>
                        <a:lnTo>
                          <a:pt x="165" y="121"/>
                        </a:lnTo>
                        <a:lnTo>
                          <a:pt x="160" y="126"/>
                        </a:lnTo>
                        <a:lnTo>
                          <a:pt x="159" y="131"/>
                        </a:lnTo>
                        <a:lnTo>
                          <a:pt x="159" y="133"/>
                        </a:lnTo>
                        <a:lnTo>
                          <a:pt x="159" y="133"/>
                        </a:lnTo>
                        <a:lnTo>
                          <a:pt x="159" y="136"/>
                        </a:lnTo>
                        <a:lnTo>
                          <a:pt x="157" y="139"/>
                        </a:lnTo>
                        <a:lnTo>
                          <a:pt x="155" y="142"/>
                        </a:lnTo>
                        <a:lnTo>
                          <a:pt x="150" y="145"/>
                        </a:lnTo>
                        <a:lnTo>
                          <a:pt x="149" y="149"/>
                        </a:lnTo>
                        <a:lnTo>
                          <a:pt x="149" y="149"/>
                        </a:lnTo>
                        <a:lnTo>
                          <a:pt x="148" y="153"/>
                        </a:lnTo>
                        <a:lnTo>
                          <a:pt x="143" y="155"/>
                        </a:lnTo>
                        <a:lnTo>
                          <a:pt x="139" y="156"/>
                        </a:lnTo>
                        <a:lnTo>
                          <a:pt x="135" y="160"/>
                        </a:lnTo>
                        <a:lnTo>
                          <a:pt x="135" y="160"/>
                        </a:lnTo>
                        <a:lnTo>
                          <a:pt x="132" y="162"/>
                        </a:lnTo>
                        <a:lnTo>
                          <a:pt x="129" y="163"/>
                        </a:lnTo>
                        <a:lnTo>
                          <a:pt x="125" y="162"/>
                        </a:lnTo>
                        <a:lnTo>
                          <a:pt x="123" y="159"/>
                        </a:lnTo>
                        <a:lnTo>
                          <a:pt x="123" y="155"/>
                        </a:lnTo>
                        <a:lnTo>
                          <a:pt x="123" y="155"/>
                        </a:lnTo>
                        <a:lnTo>
                          <a:pt x="123" y="153"/>
                        </a:lnTo>
                        <a:lnTo>
                          <a:pt x="122" y="153"/>
                        </a:lnTo>
                        <a:lnTo>
                          <a:pt x="118" y="156"/>
                        </a:lnTo>
                        <a:lnTo>
                          <a:pt x="113" y="160"/>
                        </a:lnTo>
                        <a:lnTo>
                          <a:pt x="112" y="165"/>
                        </a:lnTo>
                        <a:lnTo>
                          <a:pt x="112" y="168"/>
                        </a:lnTo>
                        <a:lnTo>
                          <a:pt x="112" y="168"/>
                        </a:lnTo>
                        <a:lnTo>
                          <a:pt x="112" y="172"/>
                        </a:lnTo>
                        <a:lnTo>
                          <a:pt x="111" y="175"/>
                        </a:lnTo>
                        <a:lnTo>
                          <a:pt x="106" y="178"/>
                        </a:lnTo>
                        <a:lnTo>
                          <a:pt x="102" y="180"/>
                        </a:lnTo>
                        <a:lnTo>
                          <a:pt x="101" y="182"/>
                        </a:lnTo>
                        <a:lnTo>
                          <a:pt x="102" y="185"/>
                        </a:lnTo>
                        <a:lnTo>
                          <a:pt x="102" y="185"/>
                        </a:lnTo>
                        <a:lnTo>
                          <a:pt x="102" y="186"/>
                        </a:lnTo>
                        <a:lnTo>
                          <a:pt x="102" y="187"/>
                        </a:lnTo>
                        <a:lnTo>
                          <a:pt x="98" y="189"/>
                        </a:lnTo>
                        <a:lnTo>
                          <a:pt x="93" y="189"/>
                        </a:lnTo>
                        <a:lnTo>
                          <a:pt x="92" y="189"/>
                        </a:lnTo>
                        <a:lnTo>
                          <a:pt x="92" y="187"/>
                        </a:lnTo>
                        <a:lnTo>
                          <a:pt x="92" y="187"/>
                        </a:lnTo>
                        <a:lnTo>
                          <a:pt x="92" y="186"/>
                        </a:lnTo>
                        <a:lnTo>
                          <a:pt x="91" y="185"/>
                        </a:lnTo>
                        <a:lnTo>
                          <a:pt x="86" y="185"/>
                        </a:lnTo>
                        <a:lnTo>
                          <a:pt x="72" y="190"/>
                        </a:lnTo>
                        <a:lnTo>
                          <a:pt x="72" y="190"/>
                        </a:lnTo>
                        <a:lnTo>
                          <a:pt x="68" y="190"/>
                        </a:lnTo>
                        <a:lnTo>
                          <a:pt x="65" y="190"/>
                        </a:lnTo>
                        <a:lnTo>
                          <a:pt x="59" y="190"/>
                        </a:lnTo>
                        <a:lnTo>
                          <a:pt x="54" y="189"/>
                        </a:lnTo>
                        <a:lnTo>
                          <a:pt x="51" y="189"/>
                        </a:lnTo>
                        <a:lnTo>
                          <a:pt x="49" y="192"/>
                        </a:lnTo>
                        <a:lnTo>
                          <a:pt x="49" y="192"/>
                        </a:lnTo>
                        <a:lnTo>
                          <a:pt x="37" y="202"/>
                        </a:lnTo>
                        <a:lnTo>
                          <a:pt x="31" y="207"/>
                        </a:lnTo>
                        <a:lnTo>
                          <a:pt x="24" y="210"/>
                        </a:lnTo>
                        <a:lnTo>
                          <a:pt x="24" y="210"/>
                        </a:lnTo>
                        <a:lnTo>
                          <a:pt x="21" y="210"/>
                        </a:lnTo>
                        <a:lnTo>
                          <a:pt x="19" y="212"/>
                        </a:lnTo>
                        <a:lnTo>
                          <a:pt x="19" y="216"/>
                        </a:lnTo>
                        <a:lnTo>
                          <a:pt x="21" y="219"/>
                        </a:lnTo>
                        <a:lnTo>
                          <a:pt x="22" y="219"/>
                        </a:lnTo>
                        <a:lnTo>
                          <a:pt x="24" y="219"/>
                        </a:lnTo>
                        <a:lnTo>
                          <a:pt x="24" y="219"/>
                        </a:lnTo>
                        <a:lnTo>
                          <a:pt x="29" y="217"/>
                        </a:lnTo>
                        <a:lnTo>
                          <a:pt x="34" y="217"/>
                        </a:lnTo>
                        <a:lnTo>
                          <a:pt x="38" y="217"/>
                        </a:lnTo>
                        <a:lnTo>
                          <a:pt x="42" y="215"/>
                        </a:lnTo>
                        <a:lnTo>
                          <a:pt x="42" y="215"/>
                        </a:lnTo>
                        <a:lnTo>
                          <a:pt x="47" y="212"/>
                        </a:lnTo>
                        <a:lnTo>
                          <a:pt x="58" y="209"/>
                        </a:lnTo>
                        <a:lnTo>
                          <a:pt x="69" y="206"/>
                        </a:lnTo>
                        <a:lnTo>
                          <a:pt x="82" y="205"/>
                        </a:lnTo>
                        <a:lnTo>
                          <a:pt x="82" y="205"/>
                        </a:lnTo>
                        <a:lnTo>
                          <a:pt x="86" y="205"/>
                        </a:lnTo>
                        <a:lnTo>
                          <a:pt x="89" y="206"/>
                        </a:lnTo>
                        <a:lnTo>
                          <a:pt x="91" y="207"/>
                        </a:lnTo>
                        <a:lnTo>
                          <a:pt x="91" y="209"/>
                        </a:lnTo>
                        <a:lnTo>
                          <a:pt x="89" y="213"/>
                        </a:lnTo>
                        <a:lnTo>
                          <a:pt x="89" y="219"/>
                        </a:lnTo>
                        <a:lnTo>
                          <a:pt x="89" y="219"/>
                        </a:lnTo>
                        <a:lnTo>
                          <a:pt x="89" y="222"/>
                        </a:lnTo>
                        <a:lnTo>
                          <a:pt x="91" y="223"/>
                        </a:lnTo>
                        <a:lnTo>
                          <a:pt x="96" y="224"/>
                        </a:lnTo>
                        <a:lnTo>
                          <a:pt x="102" y="223"/>
                        </a:lnTo>
                        <a:lnTo>
                          <a:pt x="108" y="219"/>
                        </a:lnTo>
                        <a:lnTo>
                          <a:pt x="108" y="219"/>
                        </a:lnTo>
                        <a:lnTo>
                          <a:pt x="115" y="212"/>
                        </a:lnTo>
                        <a:lnTo>
                          <a:pt x="115" y="210"/>
                        </a:lnTo>
                        <a:lnTo>
                          <a:pt x="113" y="207"/>
                        </a:lnTo>
                        <a:lnTo>
                          <a:pt x="113" y="207"/>
                        </a:lnTo>
                        <a:lnTo>
                          <a:pt x="111" y="205"/>
                        </a:lnTo>
                        <a:lnTo>
                          <a:pt x="112" y="202"/>
                        </a:lnTo>
                        <a:lnTo>
                          <a:pt x="115" y="202"/>
                        </a:lnTo>
                        <a:lnTo>
                          <a:pt x="118" y="205"/>
                        </a:lnTo>
                        <a:lnTo>
                          <a:pt x="118" y="205"/>
                        </a:lnTo>
                        <a:lnTo>
                          <a:pt x="122" y="209"/>
                        </a:lnTo>
                        <a:lnTo>
                          <a:pt x="128" y="209"/>
                        </a:lnTo>
                        <a:lnTo>
                          <a:pt x="133" y="207"/>
                        </a:lnTo>
                        <a:lnTo>
                          <a:pt x="136" y="206"/>
                        </a:lnTo>
                        <a:lnTo>
                          <a:pt x="139" y="203"/>
                        </a:lnTo>
                        <a:lnTo>
                          <a:pt x="139" y="203"/>
                        </a:lnTo>
                        <a:lnTo>
                          <a:pt x="142" y="200"/>
                        </a:lnTo>
                        <a:lnTo>
                          <a:pt x="143" y="202"/>
                        </a:lnTo>
                        <a:lnTo>
                          <a:pt x="146" y="203"/>
                        </a:lnTo>
                        <a:lnTo>
                          <a:pt x="150" y="205"/>
                        </a:lnTo>
                        <a:lnTo>
                          <a:pt x="150" y="205"/>
                        </a:lnTo>
                        <a:lnTo>
                          <a:pt x="152" y="203"/>
                        </a:lnTo>
                        <a:lnTo>
                          <a:pt x="155" y="202"/>
                        </a:lnTo>
                        <a:lnTo>
                          <a:pt x="157" y="197"/>
                        </a:lnTo>
                        <a:lnTo>
                          <a:pt x="159" y="195"/>
                        </a:lnTo>
                        <a:lnTo>
                          <a:pt x="159" y="193"/>
                        </a:lnTo>
                        <a:lnTo>
                          <a:pt x="160" y="195"/>
                        </a:lnTo>
                        <a:lnTo>
                          <a:pt x="160" y="195"/>
                        </a:lnTo>
                        <a:lnTo>
                          <a:pt x="160" y="196"/>
                        </a:lnTo>
                        <a:lnTo>
                          <a:pt x="162" y="197"/>
                        </a:lnTo>
                        <a:lnTo>
                          <a:pt x="165" y="197"/>
                        </a:lnTo>
                        <a:lnTo>
                          <a:pt x="170" y="196"/>
                        </a:lnTo>
                        <a:lnTo>
                          <a:pt x="175" y="193"/>
                        </a:lnTo>
                        <a:lnTo>
                          <a:pt x="175" y="193"/>
                        </a:lnTo>
                        <a:lnTo>
                          <a:pt x="176" y="190"/>
                        </a:lnTo>
                        <a:lnTo>
                          <a:pt x="177" y="187"/>
                        </a:lnTo>
                        <a:lnTo>
                          <a:pt x="177" y="180"/>
                        </a:lnTo>
                        <a:lnTo>
                          <a:pt x="177" y="175"/>
                        </a:lnTo>
                        <a:lnTo>
                          <a:pt x="179" y="170"/>
                        </a:lnTo>
                        <a:lnTo>
                          <a:pt x="179" y="170"/>
                        </a:lnTo>
                        <a:lnTo>
                          <a:pt x="182" y="165"/>
                        </a:lnTo>
                        <a:lnTo>
                          <a:pt x="185" y="158"/>
                        </a:lnTo>
                        <a:lnTo>
                          <a:pt x="185" y="152"/>
                        </a:lnTo>
                        <a:lnTo>
                          <a:pt x="183" y="145"/>
                        </a:lnTo>
                        <a:lnTo>
                          <a:pt x="183" y="145"/>
                        </a:lnTo>
                        <a:lnTo>
                          <a:pt x="182" y="142"/>
                        </a:lnTo>
                        <a:lnTo>
                          <a:pt x="183" y="141"/>
                        </a:lnTo>
                        <a:lnTo>
                          <a:pt x="186" y="136"/>
                        </a:lnTo>
                        <a:lnTo>
                          <a:pt x="197" y="128"/>
                        </a:lnTo>
                        <a:lnTo>
                          <a:pt x="197" y="128"/>
                        </a:lnTo>
                        <a:lnTo>
                          <a:pt x="199" y="125"/>
                        </a:lnTo>
                        <a:lnTo>
                          <a:pt x="199" y="119"/>
                        </a:lnTo>
                        <a:lnTo>
                          <a:pt x="196" y="108"/>
                        </a:lnTo>
                        <a:lnTo>
                          <a:pt x="192" y="95"/>
                        </a:lnTo>
                        <a:lnTo>
                          <a:pt x="190" y="85"/>
                        </a:lnTo>
                        <a:lnTo>
                          <a:pt x="190" y="85"/>
                        </a:lnTo>
                        <a:lnTo>
                          <a:pt x="189" y="82"/>
                        </a:lnTo>
                        <a:lnTo>
                          <a:pt x="187" y="82"/>
                        </a:lnTo>
                        <a:lnTo>
                          <a:pt x="182" y="84"/>
                        </a:lnTo>
                        <a:lnTo>
                          <a:pt x="170" y="91"/>
                        </a:lnTo>
                        <a:lnTo>
                          <a:pt x="170" y="91"/>
                        </a:lnTo>
                        <a:close/>
                        <a:moveTo>
                          <a:pt x="65" y="215"/>
                        </a:moveTo>
                        <a:lnTo>
                          <a:pt x="65" y="215"/>
                        </a:lnTo>
                        <a:lnTo>
                          <a:pt x="64" y="216"/>
                        </a:lnTo>
                        <a:lnTo>
                          <a:pt x="59" y="217"/>
                        </a:lnTo>
                        <a:lnTo>
                          <a:pt x="51" y="219"/>
                        </a:lnTo>
                        <a:lnTo>
                          <a:pt x="51" y="219"/>
                        </a:lnTo>
                        <a:lnTo>
                          <a:pt x="48" y="219"/>
                        </a:lnTo>
                        <a:lnTo>
                          <a:pt x="45" y="222"/>
                        </a:lnTo>
                        <a:lnTo>
                          <a:pt x="44" y="229"/>
                        </a:lnTo>
                        <a:lnTo>
                          <a:pt x="45" y="236"/>
                        </a:lnTo>
                        <a:lnTo>
                          <a:pt x="47" y="239"/>
                        </a:lnTo>
                        <a:lnTo>
                          <a:pt x="48" y="240"/>
                        </a:lnTo>
                        <a:lnTo>
                          <a:pt x="48" y="240"/>
                        </a:lnTo>
                        <a:lnTo>
                          <a:pt x="51" y="240"/>
                        </a:lnTo>
                        <a:lnTo>
                          <a:pt x="54" y="240"/>
                        </a:lnTo>
                        <a:lnTo>
                          <a:pt x="55" y="239"/>
                        </a:lnTo>
                        <a:lnTo>
                          <a:pt x="56" y="236"/>
                        </a:lnTo>
                        <a:lnTo>
                          <a:pt x="56" y="236"/>
                        </a:lnTo>
                        <a:lnTo>
                          <a:pt x="59" y="232"/>
                        </a:lnTo>
                        <a:lnTo>
                          <a:pt x="62" y="230"/>
                        </a:lnTo>
                        <a:lnTo>
                          <a:pt x="66" y="229"/>
                        </a:lnTo>
                        <a:lnTo>
                          <a:pt x="71" y="230"/>
                        </a:lnTo>
                        <a:lnTo>
                          <a:pt x="71" y="230"/>
                        </a:lnTo>
                        <a:lnTo>
                          <a:pt x="72" y="230"/>
                        </a:lnTo>
                        <a:lnTo>
                          <a:pt x="74" y="230"/>
                        </a:lnTo>
                        <a:lnTo>
                          <a:pt x="78" y="226"/>
                        </a:lnTo>
                        <a:lnTo>
                          <a:pt x="81" y="222"/>
                        </a:lnTo>
                        <a:lnTo>
                          <a:pt x="82" y="216"/>
                        </a:lnTo>
                        <a:lnTo>
                          <a:pt x="82" y="216"/>
                        </a:lnTo>
                        <a:lnTo>
                          <a:pt x="81" y="213"/>
                        </a:lnTo>
                        <a:lnTo>
                          <a:pt x="79" y="212"/>
                        </a:lnTo>
                        <a:lnTo>
                          <a:pt x="74" y="210"/>
                        </a:lnTo>
                        <a:lnTo>
                          <a:pt x="69" y="212"/>
                        </a:lnTo>
                        <a:lnTo>
                          <a:pt x="66" y="212"/>
                        </a:lnTo>
                        <a:lnTo>
                          <a:pt x="65" y="215"/>
                        </a:lnTo>
                        <a:lnTo>
                          <a:pt x="65" y="215"/>
                        </a:lnTo>
                        <a:close/>
                        <a:moveTo>
                          <a:pt x="32" y="233"/>
                        </a:moveTo>
                        <a:lnTo>
                          <a:pt x="32" y="233"/>
                        </a:lnTo>
                        <a:lnTo>
                          <a:pt x="32" y="232"/>
                        </a:lnTo>
                        <a:lnTo>
                          <a:pt x="31" y="230"/>
                        </a:lnTo>
                        <a:lnTo>
                          <a:pt x="27" y="229"/>
                        </a:lnTo>
                        <a:lnTo>
                          <a:pt x="24" y="227"/>
                        </a:lnTo>
                        <a:lnTo>
                          <a:pt x="22" y="226"/>
                        </a:lnTo>
                        <a:lnTo>
                          <a:pt x="22" y="224"/>
                        </a:lnTo>
                        <a:lnTo>
                          <a:pt x="22" y="224"/>
                        </a:lnTo>
                        <a:lnTo>
                          <a:pt x="19" y="222"/>
                        </a:lnTo>
                        <a:lnTo>
                          <a:pt x="17" y="223"/>
                        </a:lnTo>
                        <a:lnTo>
                          <a:pt x="12" y="224"/>
                        </a:lnTo>
                        <a:lnTo>
                          <a:pt x="7" y="227"/>
                        </a:lnTo>
                        <a:lnTo>
                          <a:pt x="7" y="227"/>
                        </a:lnTo>
                        <a:lnTo>
                          <a:pt x="0" y="233"/>
                        </a:lnTo>
                        <a:lnTo>
                          <a:pt x="0" y="236"/>
                        </a:lnTo>
                        <a:lnTo>
                          <a:pt x="1" y="239"/>
                        </a:lnTo>
                        <a:lnTo>
                          <a:pt x="1" y="239"/>
                        </a:lnTo>
                        <a:lnTo>
                          <a:pt x="2" y="242"/>
                        </a:lnTo>
                        <a:lnTo>
                          <a:pt x="5" y="240"/>
                        </a:lnTo>
                        <a:lnTo>
                          <a:pt x="8" y="237"/>
                        </a:lnTo>
                        <a:lnTo>
                          <a:pt x="10" y="234"/>
                        </a:lnTo>
                        <a:lnTo>
                          <a:pt x="10" y="234"/>
                        </a:lnTo>
                        <a:lnTo>
                          <a:pt x="10" y="233"/>
                        </a:lnTo>
                        <a:lnTo>
                          <a:pt x="11" y="233"/>
                        </a:lnTo>
                        <a:lnTo>
                          <a:pt x="12" y="237"/>
                        </a:lnTo>
                        <a:lnTo>
                          <a:pt x="14" y="243"/>
                        </a:lnTo>
                        <a:lnTo>
                          <a:pt x="12" y="250"/>
                        </a:lnTo>
                        <a:lnTo>
                          <a:pt x="12" y="250"/>
                        </a:lnTo>
                        <a:lnTo>
                          <a:pt x="10" y="257"/>
                        </a:lnTo>
                        <a:lnTo>
                          <a:pt x="11" y="264"/>
                        </a:lnTo>
                        <a:lnTo>
                          <a:pt x="14" y="269"/>
                        </a:lnTo>
                        <a:lnTo>
                          <a:pt x="15" y="270"/>
                        </a:lnTo>
                        <a:lnTo>
                          <a:pt x="18" y="270"/>
                        </a:lnTo>
                        <a:lnTo>
                          <a:pt x="18" y="270"/>
                        </a:lnTo>
                        <a:lnTo>
                          <a:pt x="19" y="269"/>
                        </a:lnTo>
                        <a:lnTo>
                          <a:pt x="22" y="267"/>
                        </a:lnTo>
                        <a:lnTo>
                          <a:pt x="27" y="260"/>
                        </a:lnTo>
                        <a:lnTo>
                          <a:pt x="31" y="250"/>
                        </a:lnTo>
                        <a:lnTo>
                          <a:pt x="37" y="243"/>
                        </a:lnTo>
                        <a:lnTo>
                          <a:pt x="37" y="243"/>
                        </a:lnTo>
                        <a:lnTo>
                          <a:pt x="38" y="239"/>
                        </a:lnTo>
                        <a:lnTo>
                          <a:pt x="38" y="237"/>
                        </a:lnTo>
                        <a:lnTo>
                          <a:pt x="37" y="236"/>
                        </a:lnTo>
                        <a:lnTo>
                          <a:pt x="34" y="234"/>
                        </a:lnTo>
                        <a:lnTo>
                          <a:pt x="32" y="234"/>
                        </a:lnTo>
                        <a:lnTo>
                          <a:pt x="32" y="233"/>
                        </a:lnTo>
                        <a:lnTo>
                          <a:pt x="32" y="23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5" name="Vietnam">
                    <a:extLst>
                      <a:ext uri="{FF2B5EF4-FFF2-40B4-BE49-F238E27FC236}">
                        <a16:creationId xmlns:a16="http://schemas.microsoft.com/office/drawing/2014/main" id="{BE5CDB4A-4F8F-9D21-C69D-99AE808B50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563073" y="2880787"/>
                    <a:ext cx="178367" cy="373648"/>
                  </a:xfrm>
                  <a:custGeom>
                    <a:avLst/>
                    <a:gdLst/>
                    <a:ahLst/>
                    <a:cxnLst>
                      <a:cxn ang="0">
                        <a:pos x="79" y="24"/>
                      </a:cxn>
                      <a:cxn ang="0">
                        <a:pos x="73" y="12"/>
                      </a:cxn>
                      <a:cxn ang="0">
                        <a:pos x="61" y="6"/>
                      </a:cxn>
                      <a:cxn ang="0">
                        <a:pos x="52" y="0"/>
                      </a:cxn>
                      <a:cxn ang="0">
                        <a:pos x="42" y="9"/>
                      </a:cxn>
                      <a:cxn ang="0">
                        <a:pos x="30" y="10"/>
                      </a:cxn>
                      <a:cxn ang="0">
                        <a:pos x="19" y="9"/>
                      </a:cxn>
                      <a:cxn ang="0">
                        <a:pos x="16" y="12"/>
                      </a:cxn>
                      <a:cxn ang="0">
                        <a:pos x="6" y="10"/>
                      </a:cxn>
                      <a:cxn ang="0">
                        <a:pos x="0" y="14"/>
                      </a:cxn>
                      <a:cxn ang="0">
                        <a:pos x="7" y="26"/>
                      </a:cxn>
                      <a:cxn ang="0">
                        <a:pos x="15" y="36"/>
                      </a:cxn>
                      <a:cxn ang="0">
                        <a:pos x="27" y="43"/>
                      </a:cxn>
                      <a:cxn ang="0">
                        <a:pos x="37" y="41"/>
                      </a:cxn>
                      <a:cxn ang="0">
                        <a:pos x="42" y="53"/>
                      </a:cxn>
                      <a:cxn ang="0">
                        <a:pos x="43" y="60"/>
                      </a:cxn>
                      <a:cxn ang="0">
                        <a:pos x="33" y="64"/>
                      </a:cxn>
                      <a:cxn ang="0">
                        <a:pos x="33" y="68"/>
                      </a:cxn>
                      <a:cxn ang="0">
                        <a:pos x="49" y="80"/>
                      </a:cxn>
                      <a:cxn ang="0">
                        <a:pos x="57" y="94"/>
                      </a:cxn>
                      <a:cxn ang="0">
                        <a:pos x="67" y="107"/>
                      </a:cxn>
                      <a:cxn ang="0">
                        <a:pos x="76" y="120"/>
                      </a:cxn>
                      <a:cxn ang="0">
                        <a:pos x="86" y="131"/>
                      </a:cxn>
                      <a:cxn ang="0">
                        <a:pos x="86" y="152"/>
                      </a:cxn>
                      <a:cxn ang="0">
                        <a:pos x="93" y="169"/>
                      </a:cxn>
                      <a:cxn ang="0">
                        <a:pos x="84" y="181"/>
                      </a:cxn>
                      <a:cxn ang="0">
                        <a:pos x="76" y="192"/>
                      </a:cxn>
                      <a:cxn ang="0">
                        <a:pos x="66" y="194"/>
                      </a:cxn>
                      <a:cxn ang="0">
                        <a:pos x="61" y="198"/>
                      </a:cxn>
                      <a:cxn ang="0">
                        <a:pos x="66" y="208"/>
                      </a:cxn>
                      <a:cxn ang="0">
                        <a:pos x="50" y="208"/>
                      </a:cxn>
                      <a:cxn ang="0">
                        <a:pos x="47" y="211"/>
                      </a:cxn>
                      <a:cxn ang="0">
                        <a:pos x="42" y="219"/>
                      </a:cxn>
                      <a:cxn ang="0">
                        <a:pos x="46" y="223"/>
                      </a:cxn>
                      <a:cxn ang="0">
                        <a:pos x="40" y="235"/>
                      </a:cxn>
                      <a:cxn ang="0">
                        <a:pos x="49" y="242"/>
                      </a:cxn>
                      <a:cxn ang="0">
                        <a:pos x="63" y="231"/>
                      </a:cxn>
                      <a:cxn ang="0">
                        <a:pos x="67" y="225"/>
                      </a:cxn>
                      <a:cxn ang="0">
                        <a:pos x="71" y="216"/>
                      </a:cxn>
                      <a:cxn ang="0">
                        <a:pos x="81" y="215"/>
                      </a:cxn>
                      <a:cxn ang="0">
                        <a:pos x="103" y="204"/>
                      </a:cxn>
                      <a:cxn ang="0">
                        <a:pos x="113" y="192"/>
                      </a:cxn>
                      <a:cxn ang="0">
                        <a:pos x="114" y="159"/>
                      </a:cxn>
                      <a:cxn ang="0">
                        <a:pos x="106" y="131"/>
                      </a:cxn>
                      <a:cxn ang="0">
                        <a:pos x="97" y="120"/>
                      </a:cxn>
                      <a:cxn ang="0">
                        <a:pos x="70" y="98"/>
                      </a:cxn>
                      <a:cxn ang="0">
                        <a:pos x="63" y="85"/>
                      </a:cxn>
                      <a:cxn ang="0">
                        <a:pos x="59" y="70"/>
                      </a:cxn>
                      <a:cxn ang="0">
                        <a:pos x="66" y="57"/>
                      </a:cxn>
                      <a:cxn ang="0">
                        <a:pos x="71" y="50"/>
                      </a:cxn>
                      <a:cxn ang="0">
                        <a:pos x="77" y="41"/>
                      </a:cxn>
                      <a:cxn ang="0">
                        <a:pos x="90" y="33"/>
                      </a:cxn>
                      <a:cxn ang="0">
                        <a:pos x="87" y="29"/>
                      </a:cxn>
                    </a:cxnLst>
                    <a:rect l="0" t="0" r="r" b="b"/>
                    <a:pathLst>
                      <a:path w="116" h="243">
                        <a:moveTo>
                          <a:pt x="87" y="29"/>
                        </a:moveTo>
                        <a:lnTo>
                          <a:pt x="87" y="29"/>
                        </a:lnTo>
                        <a:lnTo>
                          <a:pt x="83" y="27"/>
                        </a:lnTo>
                        <a:lnTo>
                          <a:pt x="79" y="24"/>
                        </a:lnTo>
                        <a:lnTo>
                          <a:pt x="73" y="20"/>
                        </a:lnTo>
                        <a:lnTo>
                          <a:pt x="71" y="17"/>
                        </a:lnTo>
                        <a:lnTo>
                          <a:pt x="71" y="17"/>
                        </a:lnTo>
                        <a:lnTo>
                          <a:pt x="73" y="12"/>
                        </a:lnTo>
                        <a:lnTo>
                          <a:pt x="73" y="9"/>
                        </a:lnTo>
                        <a:lnTo>
                          <a:pt x="67" y="7"/>
                        </a:lnTo>
                        <a:lnTo>
                          <a:pt x="67" y="7"/>
                        </a:lnTo>
                        <a:lnTo>
                          <a:pt x="61" y="6"/>
                        </a:lnTo>
                        <a:lnTo>
                          <a:pt x="57" y="4"/>
                        </a:lnTo>
                        <a:lnTo>
                          <a:pt x="54" y="0"/>
                        </a:lnTo>
                        <a:lnTo>
                          <a:pt x="54" y="0"/>
                        </a:lnTo>
                        <a:lnTo>
                          <a:pt x="52" y="0"/>
                        </a:lnTo>
                        <a:lnTo>
                          <a:pt x="47" y="2"/>
                        </a:lnTo>
                        <a:lnTo>
                          <a:pt x="44" y="4"/>
                        </a:lnTo>
                        <a:lnTo>
                          <a:pt x="42" y="9"/>
                        </a:lnTo>
                        <a:lnTo>
                          <a:pt x="42" y="9"/>
                        </a:lnTo>
                        <a:lnTo>
                          <a:pt x="39" y="10"/>
                        </a:lnTo>
                        <a:lnTo>
                          <a:pt x="37" y="10"/>
                        </a:lnTo>
                        <a:lnTo>
                          <a:pt x="34" y="9"/>
                        </a:lnTo>
                        <a:lnTo>
                          <a:pt x="30" y="10"/>
                        </a:lnTo>
                        <a:lnTo>
                          <a:pt x="30" y="10"/>
                        </a:lnTo>
                        <a:lnTo>
                          <a:pt x="26" y="12"/>
                        </a:lnTo>
                        <a:lnTo>
                          <a:pt x="23" y="10"/>
                        </a:lnTo>
                        <a:lnTo>
                          <a:pt x="19" y="9"/>
                        </a:lnTo>
                        <a:lnTo>
                          <a:pt x="17" y="9"/>
                        </a:lnTo>
                        <a:lnTo>
                          <a:pt x="16" y="10"/>
                        </a:lnTo>
                        <a:lnTo>
                          <a:pt x="16" y="10"/>
                        </a:lnTo>
                        <a:lnTo>
                          <a:pt x="16" y="12"/>
                        </a:lnTo>
                        <a:lnTo>
                          <a:pt x="15" y="12"/>
                        </a:lnTo>
                        <a:lnTo>
                          <a:pt x="10" y="12"/>
                        </a:lnTo>
                        <a:lnTo>
                          <a:pt x="7" y="10"/>
                        </a:lnTo>
                        <a:lnTo>
                          <a:pt x="6" y="10"/>
                        </a:lnTo>
                        <a:lnTo>
                          <a:pt x="5" y="12"/>
                        </a:lnTo>
                        <a:lnTo>
                          <a:pt x="5" y="12"/>
                        </a:lnTo>
                        <a:lnTo>
                          <a:pt x="0" y="14"/>
                        </a:lnTo>
                        <a:lnTo>
                          <a:pt x="0" y="14"/>
                        </a:lnTo>
                        <a:lnTo>
                          <a:pt x="5" y="20"/>
                        </a:lnTo>
                        <a:lnTo>
                          <a:pt x="6" y="23"/>
                        </a:lnTo>
                        <a:lnTo>
                          <a:pt x="6" y="23"/>
                        </a:lnTo>
                        <a:lnTo>
                          <a:pt x="7" y="26"/>
                        </a:lnTo>
                        <a:lnTo>
                          <a:pt x="10" y="29"/>
                        </a:lnTo>
                        <a:lnTo>
                          <a:pt x="13" y="33"/>
                        </a:lnTo>
                        <a:lnTo>
                          <a:pt x="15" y="36"/>
                        </a:lnTo>
                        <a:lnTo>
                          <a:pt x="15" y="36"/>
                        </a:lnTo>
                        <a:lnTo>
                          <a:pt x="16" y="39"/>
                        </a:lnTo>
                        <a:lnTo>
                          <a:pt x="20" y="41"/>
                        </a:lnTo>
                        <a:lnTo>
                          <a:pt x="24" y="43"/>
                        </a:lnTo>
                        <a:lnTo>
                          <a:pt x="27" y="43"/>
                        </a:lnTo>
                        <a:lnTo>
                          <a:pt x="27" y="43"/>
                        </a:lnTo>
                        <a:lnTo>
                          <a:pt x="30" y="41"/>
                        </a:lnTo>
                        <a:lnTo>
                          <a:pt x="33" y="41"/>
                        </a:lnTo>
                        <a:lnTo>
                          <a:pt x="37" y="41"/>
                        </a:lnTo>
                        <a:lnTo>
                          <a:pt x="39" y="46"/>
                        </a:lnTo>
                        <a:lnTo>
                          <a:pt x="39" y="46"/>
                        </a:lnTo>
                        <a:lnTo>
                          <a:pt x="40" y="50"/>
                        </a:lnTo>
                        <a:lnTo>
                          <a:pt x="42" y="53"/>
                        </a:lnTo>
                        <a:lnTo>
                          <a:pt x="43" y="56"/>
                        </a:lnTo>
                        <a:lnTo>
                          <a:pt x="43" y="58"/>
                        </a:lnTo>
                        <a:lnTo>
                          <a:pt x="43" y="58"/>
                        </a:lnTo>
                        <a:lnTo>
                          <a:pt x="43" y="60"/>
                        </a:lnTo>
                        <a:lnTo>
                          <a:pt x="42" y="60"/>
                        </a:lnTo>
                        <a:lnTo>
                          <a:pt x="39" y="61"/>
                        </a:lnTo>
                        <a:lnTo>
                          <a:pt x="34" y="63"/>
                        </a:lnTo>
                        <a:lnTo>
                          <a:pt x="33" y="64"/>
                        </a:lnTo>
                        <a:lnTo>
                          <a:pt x="32" y="66"/>
                        </a:lnTo>
                        <a:lnTo>
                          <a:pt x="32" y="66"/>
                        </a:lnTo>
                        <a:lnTo>
                          <a:pt x="32" y="67"/>
                        </a:lnTo>
                        <a:lnTo>
                          <a:pt x="33" y="68"/>
                        </a:lnTo>
                        <a:lnTo>
                          <a:pt x="39" y="73"/>
                        </a:lnTo>
                        <a:lnTo>
                          <a:pt x="46" y="77"/>
                        </a:lnTo>
                        <a:lnTo>
                          <a:pt x="47" y="78"/>
                        </a:lnTo>
                        <a:lnTo>
                          <a:pt x="49" y="80"/>
                        </a:lnTo>
                        <a:lnTo>
                          <a:pt x="49" y="80"/>
                        </a:lnTo>
                        <a:lnTo>
                          <a:pt x="50" y="84"/>
                        </a:lnTo>
                        <a:lnTo>
                          <a:pt x="52" y="87"/>
                        </a:lnTo>
                        <a:lnTo>
                          <a:pt x="57" y="94"/>
                        </a:lnTo>
                        <a:lnTo>
                          <a:pt x="57" y="94"/>
                        </a:lnTo>
                        <a:lnTo>
                          <a:pt x="60" y="98"/>
                        </a:lnTo>
                        <a:lnTo>
                          <a:pt x="63" y="103"/>
                        </a:lnTo>
                        <a:lnTo>
                          <a:pt x="67" y="107"/>
                        </a:lnTo>
                        <a:lnTo>
                          <a:pt x="70" y="113"/>
                        </a:lnTo>
                        <a:lnTo>
                          <a:pt x="70" y="113"/>
                        </a:lnTo>
                        <a:lnTo>
                          <a:pt x="73" y="115"/>
                        </a:lnTo>
                        <a:lnTo>
                          <a:pt x="76" y="120"/>
                        </a:lnTo>
                        <a:lnTo>
                          <a:pt x="83" y="124"/>
                        </a:lnTo>
                        <a:lnTo>
                          <a:pt x="83" y="124"/>
                        </a:lnTo>
                        <a:lnTo>
                          <a:pt x="86" y="127"/>
                        </a:lnTo>
                        <a:lnTo>
                          <a:pt x="86" y="131"/>
                        </a:lnTo>
                        <a:lnTo>
                          <a:pt x="86" y="141"/>
                        </a:lnTo>
                        <a:lnTo>
                          <a:pt x="86" y="141"/>
                        </a:lnTo>
                        <a:lnTo>
                          <a:pt x="86" y="145"/>
                        </a:lnTo>
                        <a:lnTo>
                          <a:pt x="86" y="152"/>
                        </a:lnTo>
                        <a:lnTo>
                          <a:pt x="89" y="159"/>
                        </a:lnTo>
                        <a:lnTo>
                          <a:pt x="91" y="167"/>
                        </a:lnTo>
                        <a:lnTo>
                          <a:pt x="91" y="167"/>
                        </a:lnTo>
                        <a:lnTo>
                          <a:pt x="93" y="169"/>
                        </a:lnTo>
                        <a:lnTo>
                          <a:pt x="93" y="172"/>
                        </a:lnTo>
                        <a:lnTo>
                          <a:pt x="91" y="175"/>
                        </a:lnTo>
                        <a:lnTo>
                          <a:pt x="90" y="178"/>
                        </a:lnTo>
                        <a:lnTo>
                          <a:pt x="84" y="181"/>
                        </a:lnTo>
                        <a:lnTo>
                          <a:pt x="80" y="185"/>
                        </a:lnTo>
                        <a:lnTo>
                          <a:pt x="80" y="185"/>
                        </a:lnTo>
                        <a:lnTo>
                          <a:pt x="79" y="189"/>
                        </a:lnTo>
                        <a:lnTo>
                          <a:pt x="76" y="192"/>
                        </a:lnTo>
                        <a:lnTo>
                          <a:pt x="74" y="194"/>
                        </a:lnTo>
                        <a:lnTo>
                          <a:pt x="73" y="195"/>
                        </a:lnTo>
                        <a:lnTo>
                          <a:pt x="66" y="194"/>
                        </a:lnTo>
                        <a:lnTo>
                          <a:pt x="66" y="194"/>
                        </a:lnTo>
                        <a:lnTo>
                          <a:pt x="63" y="194"/>
                        </a:lnTo>
                        <a:lnTo>
                          <a:pt x="61" y="195"/>
                        </a:lnTo>
                        <a:lnTo>
                          <a:pt x="61" y="196"/>
                        </a:lnTo>
                        <a:lnTo>
                          <a:pt x="61" y="198"/>
                        </a:lnTo>
                        <a:lnTo>
                          <a:pt x="66" y="204"/>
                        </a:lnTo>
                        <a:lnTo>
                          <a:pt x="66" y="206"/>
                        </a:lnTo>
                        <a:lnTo>
                          <a:pt x="66" y="208"/>
                        </a:lnTo>
                        <a:lnTo>
                          <a:pt x="66" y="208"/>
                        </a:lnTo>
                        <a:lnTo>
                          <a:pt x="64" y="209"/>
                        </a:lnTo>
                        <a:lnTo>
                          <a:pt x="63" y="209"/>
                        </a:lnTo>
                        <a:lnTo>
                          <a:pt x="56" y="208"/>
                        </a:lnTo>
                        <a:lnTo>
                          <a:pt x="50" y="208"/>
                        </a:lnTo>
                        <a:lnTo>
                          <a:pt x="49" y="208"/>
                        </a:lnTo>
                        <a:lnTo>
                          <a:pt x="47" y="208"/>
                        </a:lnTo>
                        <a:lnTo>
                          <a:pt x="47" y="208"/>
                        </a:lnTo>
                        <a:lnTo>
                          <a:pt x="47" y="211"/>
                        </a:lnTo>
                        <a:lnTo>
                          <a:pt x="44" y="212"/>
                        </a:lnTo>
                        <a:lnTo>
                          <a:pt x="37" y="216"/>
                        </a:lnTo>
                        <a:lnTo>
                          <a:pt x="37" y="216"/>
                        </a:lnTo>
                        <a:lnTo>
                          <a:pt x="42" y="219"/>
                        </a:lnTo>
                        <a:lnTo>
                          <a:pt x="44" y="222"/>
                        </a:lnTo>
                        <a:lnTo>
                          <a:pt x="44" y="222"/>
                        </a:lnTo>
                        <a:lnTo>
                          <a:pt x="46" y="222"/>
                        </a:lnTo>
                        <a:lnTo>
                          <a:pt x="46" y="223"/>
                        </a:lnTo>
                        <a:lnTo>
                          <a:pt x="44" y="226"/>
                        </a:lnTo>
                        <a:lnTo>
                          <a:pt x="42" y="231"/>
                        </a:lnTo>
                        <a:lnTo>
                          <a:pt x="40" y="235"/>
                        </a:lnTo>
                        <a:lnTo>
                          <a:pt x="40" y="235"/>
                        </a:lnTo>
                        <a:lnTo>
                          <a:pt x="42" y="241"/>
                        </a:lnTo>
                        <a:lnTo>
                          <a:pt x="44" y="242"/>
                        </a:lnTo>
                        <a:lnTo>
                          <a:pt x="46" y="243"/>
                        </a:lnTo>
                        <a:lnTo>
                          <a:pt x="49" y="242"/>
                        </a:lnTo>
                        <a:lnTo>
                          <a:pt x="49" y="242"/>
                        </a:lnTo>
                        <a:lnTo>
                          <a:pt x="56" y="235"/>
                        </a:lnTo>
                        <a:lnTo>
                          <a:pt x="63" y="231"/>
                        </a:lnTo>
                        <a:lnTo>
                          <a:pt x="63" y="231"/>
                        </a:lnTo>
                        <a:lnTo>
                          <a:pt x="64" y="229"/>
                        </a:lnTo>
                        <a:lnTo>
                          <a:pt x="64" y="228"/>
                        </a:lnTo>
                        <a:lnTo>
                          <a:pt x="64" y="225"/>
                        </a:lnTo>
                        <a:lnTo>
                          <a:pt x="67" y="225"/>
                        </a:lnTo>
                        <a:lnTo>
                          <a:pt x="67" y="225"/>
                        </a:lnTo>
                        <a:lnTo>
                          <a:pt x="69" y="223"/>
                        </a:lnTo>
                        <a:lnTo>
                          <a:pt x="70" y="222"/>
                        </a:lnTo>
                        <a:lnTo>
                          <a:pt x="71" y="216"/>
                        </a:lnTo>
                        <a:lnTo>
                          <a:pt x="71" y="216"/>
                        </a:lnTo>
                        <a:lnTo>
                          <a:pt x="73" y="215"/>
                        </a:lnTo>
                        <a:lnTo>
                          <a:pt x="74" y="214"/>
                        </a:lnTo>
                        <a:lnTo>
                          <a:pt x="81" y="215"/>
                        </a:lnTo>
                        <a:lnTo>
                          <a:pt x="81" y="215"/>
                        </a:lnTo>
                        <a:lnTo>
                          <a:pt x="86" y="214"/>
                        </a:lnTo>
                        <a:lnTo>
                          <a:pt x="91" y="211"/>
                        </a:lnTo>
                        <a:lnTo>
                          <a:pt x="103" y="204"/>
                        </a:lnTo>
                        <a:lnTo>
                          <a:pt x="103" y="204"/>
                        </a:lnTo>
                        <a:lnTo>
                          <a:pt x="107" y="201"/>
                        </a:lnTo>
                        <a:lnTo>
                          <a:pt x="111" y="196"/>
                        </a:lnTo>
                        <a:lnTo>
                          <a:pt x="113" y="192"/>
                        </a:lnTo>
                        <a:lnTo>
                          <a:pt x="116" y="182"/>
                        </a:lnTo>
                        <a:lnTo>
                          <a:pt x="116" y="182"/>
                        </a:lnTo>
                        <a:lnTo>
                          <a:pt x="116" y="171"/>
                        </a:lnTo>
                        <a:lnTo>
                          <a:pt x="114" y="159"/>
                        </a:lnTo>
                        <a:lnTo>
                          <a:pt x="111" y="145"/>
                        </a:lnTo>
                        <a:lnTo>
                          <a:pt x="111" y="145"/>
                        </a:lnTo>
                        <a:lnTo>
                          <a:pt x="110" y="140"/>
                        </a:lnTo>
                        <a:lnTo>
                          <a:pt x="106" y="131"/>
                        </a:lnTo>
                        <a:lnTo>
                          <a:pt x="100" y="124"/>
                        </a:lnTo>
                        <a:lnTo>
                          <a:pt x="98" y="121"/>
                        </a:lnTo>
                        <a:lnTo>
                          <a:pt x="97" y="120"/>
                        </a:lnTo>
                        <a:lnTo>
                          <a:pt x="97" y="120"/>
                        </a:lnTo>
                        <a:lnTo>
                          <a:pt x="91" y="117"/>
                        </a:lnTo>
                        <a:lnTo>
                          <a:pt x="83" y="111"/>
                        </a:lnTo>
                        <a:lnTo>
                          <a:pt x="70" y="98"/>
                        </a:lnTo>
                        <a:lnTo>
                          <a:pt x="70" y="98"/>
                        </a:lnTo>
                        <a:lnTo>
                          <a:pt x="69" y="95"/>
                        </a:lnTo>
                        <a:lnTo>
                          <a:pt x="67" y="93"/>
                        </a:lnTo>
                        <a:lnTo>
                          <a:pt x="66" y="90"/>
                        </a:lnTo>
                        <a:lnTo>
                          <a:pt x="63" y="85"/>
                        </a:lnTo>
                        <a:lnTo>
                          <a:pt x="63" y="85"/>
                        </a:lnTo>
                        <a:lnTo>
                          <a:pt x="60" y="83"/>
                        </a:lnTo>
                        <a:lnTo>
                          <a:pt x="59" y="77"/>
                        </a:lnTo>
                        <a:lnTo>
                          <a:pt x="59" y="70"/>
                        </a:lnTo>
                        <a:lnTo>
                          <a:pt x="60" y="64"/>
                        </a:lnTo>
                        <a:lnTo>
                          <a:pt x="60" y="64"/>
                        </a:lnTo>
                        <a:lnTo>
                          <a:pt x="61" y="60"/>
                        </a:lnTo>
                        <a:lnTo>
                          <a:pt x="66" y="57"/>
                        </a:lnTo>
                        <a:lnTo>
                          <a:pt x="69" y="54"/>
                        </a:lnTo>
                        <a:lnTo>
                          <a:pt x="70" y="51"/>
                        </a:lnTo>
                        <a:lnTo>
                          <a:pt x="71" y="50"/>
                        </a:lnTo>
                        <a:lnTo>
                          <a:pt x="71" y="50"/>
                        </a:lnTo>
                        <a:lnTo>
                          <a:pt x="71" y="47"/>
                        </a:lnTo>
                        <a:lnTo>
                          <a:pt x="71" y="44"/>
                        </a:lnTo>
                        <a:lnTo>
                          <a:pt x="74" y="41"/>
                        </a:lnTo>
                        <a:lnTo>
                          <a:pt x="77" y="41"/>
                        </a:lnTo>
                        <a:lnTo>
                          <a:pt x="77" y="41"/>
                        </a:lnTo>
                        <a:lnTo>
                          <a:pt x="81" y="40"/>
                        </a:lnTo>
                        <a:lnTo>
                          <a:pt x="84" y="39"/>
                        </a:lnTo>
                        <a:lnTo>
                          <a:pt x="90" y="33"/>
                        </a:lnTo>
                        <a:lnTo>
                          <a:pt x="90" y="33"/>
                        </a:lnTo>
                        <a:lnTo>
                          <a:pt x="91" y="31"/>
                        </a:lnTo>
                        <a:lnTo>
                          <a:pt x="91" y="31"/>
                        </a:lnTo>
                        <a:lnTo>
                          <a:pt x="87" y="29"/>
                        </a:lnTo>
                        <a:lnTo>
                          <a:pt x="87" y="2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6" name="Thailand">
                    <a:extLst>
                      <a:ext uri="{FF2B5EF4-FFF2-40B4-BE49-F238E27FC236}">
                        <a16:creationId xmlns:a16="http://schemas.microsoft.com/office/drawing/2014/main" id="{6184E8AD-657C-9D24-A234-F087C7CCC5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52364" y="2953056"/>
                    <a:ext cx="193744" cy="372108"/>
                  </a:xfrm>
                  <a:custGeom>
                    <a:avLst/>
                    <a:gdLst/>
                    <a:ahLst/>
                    <a:cxnLst>
                      <a:cxn ang="0">
                        <a:pos x="77" y="121"/>
                      </a:cxn>
                      <a:cxn ang="0">
                        <a:pos x="84" y="108"/>
                      </a:cxn>
                      <a:cxn ang="0">
                        <a:pos x="99" y="103"/>
                      </a:cxn>
                      <a:cxn ang="0">
                        <a:pos x="121" y="103"/>
                      </a:cxn>
                      <a:cxn ang="0">
                        <a:pos x="124" y="105"/>
                      </a:cxn>
                      <a:cxn ang="0">
                        <a:pos x="126" y="87"/>
                      </a:cxn>
                      <a:cxn ang="0">
                        <a:pos x="119" y="73"/>
                      </a:cxn>
                      <a:cxn ang="0">
                        <a:pos x="114" y="67"/>
                      </a:cxn>
                      <a:cxn ang="0">
                        <a:pos x="114" y="51"/>
                      </a:cxn>
                      <a:cxn ang="0">
                        <a:pos x="102" y="38"/>
                      </a:cxn>
                      <a:cxn ang="0">
                        <a:pos x="87" y="40"/>
                      </a:cxn>
                      <a:cxn ang="0">
                        <a:pos x="79" y="44"/>
                      </a:cxn>
                      <a:cxn ang="0">
                        <a:pos x="72" y="40"/>
                      </a:cxn>
                      <a:cxn ang="0">
                        <a:pos x="57" y="50"/>
                      </a:cxn>
                      <a:cxn ang="0">
                        <a:pos x="51" y="48"/>
                      </a:cxn>
                      <a:cxn ang="0">
                        <a:pos x="55" y="36"/>
                      </a:cxn>
                      <a:cxn ang="0">
                        <a:pos x="57" y="24"/>
                      </a:cxn>
                      <a:cxn ang="0">
                        <a:pos x="54" y="16"/>
                      </a:cxn>
                      <a:cxn ang="0">
                        <a:pos x="45" y="16"/>
                      </a:cxn>
                      <a:cxn ang="0">
                        <a:pos x="44" y="4"/>
                      </a:cxn>
                      <a:cxn ang="0">
                        <a:pos x="41" y="0"/>
                      </a:cxn>
                      <a:cxn ang="0">
                        <a:pos x="31" y="6"/>
                      </a:cxn>
                      <a:cxn ang="0">
                        <a:pos x="21" y="13"/>
                      </a:cxn>
                      <a:cxn ang="0">
                        <a:pos x="7" y="14"/>
                      </a:cxn>
                      <a:cxn ang="0">
                        <a:pos x="0" y="44"/>
                      </a:cxn>
                      <a:cxn ang="0">
                        <a:pos x="8" y="57"/>
                      </a:cxn>
                      <a:cxn ang="0">
                        <a:pos x="13" y="64"/>
                      </a:cxn>
                      <a:cxn ang="0">
                        <a:pos x="17" y="71"/>
                      </a:cxn>
                      <a:cxn ang="0">
                        <a:pos x="14" y="77"/>
                      </a:cxn>
                      <a:cxn ang="0">
                        <a:pos x="11" y="88"/>
                      </a:cxn>
                      <a:cxn ang="0">
                        <a:pos x="13" y="101"/>
                      </a:cxn>
                      <a:cxn ang="0">
                        <a:pos x="23" y="115"/>
                      </a:cxn>
                      <a:cxn ang="0">
                        <a:pos x="25" y="131"/>
                      </a:cxn>
                      <a:cxn ang="0">
                        <a:pos x="24" y="151"/>
                      </a:cxn>
                      <a:cxn ang="0">
                        <a:pos x="15" y="164"/>
                      </a:cxn>
                      <a:cxn ang="0">
                        <a:pos x="8" y="201"/>
                      </a:cxn>
                      <a:cxn ang="0">
                        <a:pos x="20" y="208"/>
                      </a:cxn>
                      <a:cxn ang="0">
                        <a:pos x="37" y="231"/>
                      </a:cxn>
                      <a:cxn ang="0">
                        <a:pos x="52" y="235"/>
                      </a:cxn>
                      <a:cxn ang="0">
                        <a:pos x="55" y="242"/>
                      </a:cxn>
                      <a:cxn ang="0">
                        <a:pos x="68" y="241"/>
                      </a:cxn>
                      <a:cxn ang="0">
                        <a:pos x="72" y="235"/>
                      </a:cxn>
                      <a:cxn ang="0">
                        <a:pos x="54" y="225"/>
                      </a:cxn>
                      <a:cxn ang="0">
                        <a:pos x="44" y="218"/>
                      </a:cxn>
                      <a:cxn ang="0">
                        <a:pos x="41" y="202"/>
                      </a:cxn>
                      <a:cxn ang="0">
                        <a:pos x="37" y="192"/>
                      </a:cxn>
                      <a:cxn ang="0">
                        <a:pos x="27" y="184"/>
                      </a:cxn>
                      <a:cxn ang="0">
                        <a:pos x="28" y="158"/>
                      </a:cxn>
                      <a:cxn ang="0">
                        <a:pos x="37" y="132"/>
                      </a:cxn>
                      <a:cxn ang="0">
                        <a:pos x="37" y="124"/>
                      </a:cxn>
                      <a:cxn ang="0">
                        <a:pos x="50" y="120"/>
                      </a:cxn>
                      <a:cxn ang="0">
                        <a:pos x="54" y="130"/>
                      </a:cxn>
                      <a:cxn ang="0">
                        <a:pos x="68" y="132"/>
                      </a:cxn>
                      <a:cxn ang="0">
                        <a:pos x="79" y="141"/>
                      </a:cxn>
                      <a:cxn ang="0">
                        <a:pos x="81" y="141"/>
                      </a:cxn>
                      <a:cxn ang="0">
                        <a:pos x="78" y="128"/>
                      </a:cxn>
                    </a:cxnLst>
                    <a:rect l="0" t="0" r="r" b="b"/>
                    <a:pathLst>
                      <a:path w="126" h="242">
                        <a:moveTo>
                          <a:pt x="78" y="128"/>
                        </a:moveTo>
                        <a:lnTo>
                          <a:pt x="78" y="128"/>
                        </a:lnTo>
                        <a:lnTo>
                          <a:pt x="78" y="124"/>
                        </a:lnTo>
                        <a:lnTo>
                          <a:pt x="77" y="121"/>
                        </a:lnTo>
                        <a:lnTo>
                          <a:pt x="75" y="118"/>
                        </a:lnTo>
                        <a:lnTo>
                          <a:pt x="78" y="114"/>
                        </a:lnTo>
                        <a:lnTo>
                          <a:pt x="78" y="114"/>
                        </a:lnTo>
                        <a:lnTo>
                          <a:pt x="84" y="108"/>
                        </a:lnTo>
                        <a:lnTo>
                          <a:pt x="89" y="104"/>
                        </a:lnTo>
                        <a:lnTo>
                          <a:pt x="95" y="103"/>
                        </a:lnTo>
                        <a:lnTo>
                          <a:pt x="99" y="103"/>
                        </a:lnTo>
                        <a:lnTo>
                          <a:pt x="99" y="103"/>
                        </a:lnTo>
                        <a:lnTo>
                          <a:pt x="105" y="103"/>
                        </a:lnTo>
                        <a:lnTo>
                          <a:pt x="112" y="103"/>
                        </a:lnTo>
                        <a:lnTo>
                          <a:pt x="118" y="103"/>
                        </a:lnTo>
                        <a:lnTo>
                          <a:pt x="121" y="103"/>
                        </a:lnTo>
                        <a:lnTo>
                          <a:pt x="122" y="104"/>
                        </a:lnTo>
                        <a:lnTo>
                          <a:pt x="122" y="104"/>
                        </a:lnTo>
                        <a:lnTo>
                          <a:pt x="124" y="105"/>
                        </a:lnTo>
                        <a:lnTo>
                          <a:pt x="124" y="105"/>
                        </a:lnTo>
                        <a:lnTo>
                          <a:pt x="126" y="101"/>
                        </a:lnTo>
                        <a:lnTo>
                          <a:pt x="126" y="97"/>
                        </a:lnTo>
                        <a:lnTo>
                          <a:pt x="126" y="93"/>
                        </a:lnTo>
                        <a:lnTo>
                          <a:pt x="126" y="87"/>
                        </a:lnTo>
                        <a:lnTo>
                          <a:pt x="126" y="87"/>
                        </a:lnTo>
                        <a:lnTo>
                          <a:pt x="125" y="81"/>
                        </a:lnTo>
                        <a:lnTo>
                          <a:pt x="122" y="75"/>
                        </a:lnTo>
                        <a:lnTo>
                          <a:pt x="119" y="73"/>
                        </a:lnTo>
                        <a:lnTo>
                          <a:pt x="115" y="70"/>
                        </a:lnTo>
                        <a:lnTo>
                          <a:pt x="115" y="70"/>
                        </a:lnTo>
                        <a:lnTo>
                          <a:pt x="114" y="68"/>
                        </a:lnTo>
                        <a:lnTo>
                          <a:pt x="114" y="67"/>
                        </a:lnTo>
                        <a:lnTo>
                          <a:pt x="114" y="61"/>
                        </a:lnTo>
                        <a:lnTo>
                          <a:pt x="115" y="54"/>
                        </a:lnTo>
                        <a:lnTo>
                          <a:pt x="115" y="53"/>
                        </a:lnTo>
                        <a:lnTo>
                          <a:pt x="114" y="51"/>
                        </a:lnTo>
                        <a:lnTo>
                          <a:pt x="114" y="51"/>
                        </a:lnTo>
                        <a:lnTo>
                          <a:pt x="108" y="46"/>
                        </a:lnTo>
                        <a:lnTo>
                          <a:pt x="102" y="38"/>
                        </a:lnTo>
                        <a:lnTo>
                          <a:pt x="102" y="38"/>
                        </a:lnTo>
                        <a:lnTo>
                          <a:pt x="98" y="37"/>
                        </a:lnTo>
                        <a:lnTo>
                          <a:pt x="94" y="37"/>
                        </a:lnTo>
                        <a:lnTo>
                          <a:pt x="89" y="37"/>
                        </a:lnTo>
                        <a:lnTo>
                          <a:pt x="87" y="40"/>
                        </a:lnTo>
                        <a:lnTo>
                          <a:pt x="87" y="40"/>
                        </a:lnTo>
                        <a:lnTo>
                          <a:pt x="85" y="41"/>
                        </a:lnTo>
                        <a:lnTo>
                          <a:pt x="82" y="43"/>
                        </a:lnTo>
                        <a:lnTo>
                          <a:pt x="79" y="44"/>
                        </a:lnTo>
                        <a:lnTo>
                          <a:pt x="77" y="43"/>
                        </a:lnTo>
                        <a:lnTo>
                          <a:pt x="77" y="43"/>
                        </a:lnTo>
                        <a:lnTo>
                          <a:pt x="75" y="41"/>
                        </a:lnTo>
                        <a:lnTo>
                          <a:pt x="72" y="40"/>
                        </a:lnTo>
                        <a:lnTo>
                          <a:pt x="69" y="41"/>
                        </a:lnTo>
                        <a:lnTo>
                          <a:pt x="65" y="43"/>
                        </a:lnTo>
                        <a:lnTo>
                          <a:pt x="65" y="43"/>
                        </a:lnTo>
                        <a:lnTo>
                          <a:pt x="57" y="50"/>
                        </a:lnTo>
                        <a:lnTo>
                          <a:pt x="52" y="51"/>
                        </a:lnTo>
                        <a:lnTo>
                          <a:pt x="51" y="50"/>
                        </a:lnTo>
                        <a:lnTo>
                          <a:pt x="51" y="48"/>
                        </a:lnTo>
                        <a:lnTo>
                          <a:pt x="51" y="48"/>
                        </a:lnTo>
                        <a:lnTo>
                          <a:pt x="51" y="46"/>
                        </a:lnTo>
                        <a:lnTo>
                          <a:pt x="52" y="43"/>
                        </a:lnTo>
                        <a:lnTo>
                          <a:pt x="54" y="40"/>
                        </a:lnTo>
                        <a:lnTo>
                          <a:pt x="55" y="36"/>
                        </a:lnTo>
                        <a:lnTo>
                          <a:pt x="55" y="36"/>
                        </a:lnTo>
                        <a:lnTo>
                          <a:pt x="55" y="31"/>
                        </a:lnTo>
                        <a:lnTo>
                          <a:pt x="57" y="27"/>
                        </a:lnTo>
                        <a:lnTo>
                          <a:pt x="57" y="24"/>
                        </a:lnTo>
                        <a:lnTo>
                          <a:pt x="57" y="19"/>
                        </a:lnTo>
                        <a:lnTo>
                          <a:pt x="57" y="19"/>
                        </a:lnTo>
                        <a:lnTo>
                          <a:pt x="55" y="17"/>
                        </a:lnTo>
                        <a:lnTo>
                          <a:pt x="54" y="16"/>
                        </a:lnTo>
                        <a:lnTo>
                          <a:pt x="51" y="16"/>
                        </a:lnTo>
                        <a:lnTo>
                          <a:pt x="47" y="17"/>
                        </a:lnTo>
                        <a:lnTo>
                          <a:pt x="47" y="16"/>
                        </a:lnTo>
                        <a:lnTo>
                          <a:pt x="45" y="16"/>
                        </a:lnTo>
                        <a:lnTo>
                          <a:pt x="45" y="16"/>
                        </a:lnTo>
                        <a:lnTo>
                          <a:pt x="44" y="11"/>
                        </a:lnTo>
                        <a:lnTo>
                          <a:pt x="44" y="7"/>
                        </a:lnTo>
                        <a:lnTo>
                          <a:pt x="44" y="4"/>
                        </a:lnTo>
                        <a:lnTo>
                          <a:pt x="44" y="3"/>
                        </a:lnTo>
                        <a:lnTo>
                          <a:pt x="44" y="3"/>
                        </a:lnTo>
                        <a:lnTo>
                          <a:pt x="41" y="0"/>
                        </a:lnTo>
                        <a:lnTo>
                          <a:pt x="41" y="0"/>
                        </a:lnTo>
                        <a:lnTo>
                          <a:pt x="38" y="2"/>
                        </a:lnTo>
                        <a:lnTo>
                          <a:pt x="38" y="2"/>
                        </a:lnTo>
                        <a:lnTo>
                          <a:pt x="35" y="4"/>
                        </a:lnTo>
                        <a:lnTo>
                          <a:pt x="31" y="6"/>
                        </a:lnTo>
                        <a:lnTo>
                          <a:pt x="27" y="7"/>
                        </a:lnTo>
                        <a:lnTo>
                          <a:pt x="24" y="10"/>
                        </a:lnTo>
                        <a:lnTo>
                          <a:pt x="24" y="10"/>
                        </a:lnTo>
                        <a:lnTo>
                          <a:pt x="21" y="13"/>
                        </a:lnTo>
                        <a:lnTo>
                          <a:pt x="17" y="14"/>
                        </a:lnTo>
                        <a:lnTo>
                          <a:pt x="11" y="14"/>
                        </a:lnTo>
                        <a:lnTo>
                          <a:pt x="11" y="14"/>
                        </a:lnTo>
                        <a:lnTo>
                          <a:pt x="7" y="14"/>
                        </a:lnTo>
                        <a:lnTo>
                          <a:pt x="4" y="16"/>
                        </a:lnTo>
                        <a:lnTo>
                          <a:pt x="3" y="19"/>
                        </a:lnTo>
                        <a:lnTo>
                          <a:pt x="3" y="19"/>
                        </a:lnTo>
                        <a:lnTo>
                          <a:pt x="0" y="44"/>
                        </a:lnTo>
                        <a:lnTo>
                          <a:pt x="0" y="44"/>
                        </a:lnTo>
                        <a:lnTo>
                          <a:pt x="1" y="48"/>
                        </a:lnTo>
                        <a:lnTo>
                          <a:pt x="4" y="53"/>
                        </a:lnTo>
                        <a:lnTo>
                          <a:pt x="8" y="57"/>
                        </a:lnTo>
                        <a:lnTo>
                          <a:pt x="11" y="58"/>
                        </a:lnTo>
                        <a:lnTo>
                          <a:pt x="11" y="58"/>
                        </a:lnTo>
                        <a:lnTo>
                          <a:pt x="13" y="61"/>
                        </a:lnTo>
                        <a:lnTo>
                          <a:pt x="13" y="64"/>
                        </a:lnTo>
                        <a:lnTo>
                          <a:pt x="13" y="67"/>
                        </a:lnTo>
                        <a:lnTo>
                          <a:pt x="14" y="70"/>
                        </a:lnTo>
                        <a:lnTo>
                          <a:pt x="14" y="70"/>
                        </a:lnTo>
                        <a:lnTo>
                          <a:pt x="17" y="71"/>
                        </a:lnTo>
                        <a:lnTo>
                          <a:pt x="17" y="74"/>
                        </a:lnTo>
                        <a:lnTo>
                          <a:pt x="15" y="77"/>
                        </a:lnTo>
                        <a:lnTo>
                          <a:pt x="14" y="77"/>
                        </a:lnTo>
                        <a:lnTo>
                          <a:pt x="14" y="77"/>
                        </a:lnTo>
                        <a:lnTo>
                          <a:pt x="13" y="78"/>
                        </a:lnTo>
                        <a:lnTo>
                          <a:pt x="14" y="81"/>
                        </a:lnTo>
                        <a:lnTo>
                          <a:pt x="13" y="85"/>
                        </a:lnTo>
                        <a:lnTo>
                          <a:pt x="11" y="88"/>
                        </a:lnTo>
                        <a:lnTo>
                          <a:pt x="11" y="88"/>
                        </a:lnTo>
                        <a:lnTo>
                          <a:pt x="10" y="93"/>
                        </a:lnTo>
                        <a:lnTo>
                          <a:pt x="11" y="97"/>
                        </a:lnTo>
                        <a:lnTo>
                          <a:pt x="13" y="101"/>
                        </a:lnTo>
                        <a:lnTo>
                          <a:pt x="17" y="105"/>
                        </a:lnTo>
                        <a:lnTo>
                          <a:pt x="17" y="105"/>
                        </a:lnTo>
                        <a:lnTo>
                          <a:pt x="21" y="111"/>
                        </a:lnTo>
                        <a:lnTo>
                          <a:pt x="23" y="115"/>
                        </a:lnTo>
                        <a:lnTo>
                          <a:pt x="24" y="125"/>
                        </a:lnTo>
                        <a:lnTo>
                          <a:pt x="24" y="125"/>
                        </a:lnTo>
                        <a:lnTo>
                          <a:pt x="24" y="128"/>
                        </a:lnTo>
                        <a:lnTo>
                          <a:pt x="25" y="131"/>
                        </a:lnTo>
                        <a:lnTo>
                          <a:pt x="28" y="134"/>
                        </a:lnTo>
                        <a:lnTo>
                          <a:pt x="28" y="138"/>
                        </a:lnTo>
                        <a:lnTo>
                          <a:pt x="28" y="138"/>
                        </a:lnTo>
                        <a:lnTo>
                          <a:pt x="24" y="151"/>
                        </a:lnTo>
                        <a:lnTo>
                          <a:pt x="20" y="161"/>
                        </a:lnTo>
                        <a:lnTo>
                          <a:pt x="17" y="164"/>
                        </a:lnTo>
                        <a:lnTo>
                          <a:pt x="15" y="164"/>
                        </a:lnTo>
                        <a:lnTo>
                          <a:pt x="15" y="164"/>
                        </a:lnTo>
                        <a:lnTo>
                          <a:pt x="10" y="188"/>
                        </a:lnTo>
                        <a:lnTo>
                          <a:pt x="10" y="188"/>
                        </a:lnTo>
                        <a:lnTo>
                          <a:pt x="8" y="198"/>
                        </a:lnTo>
                        <a:lnTo>
                          <a:pt x="8" y="201"/>
                        </a:lnTo>
                        <a:lnTo>
                          <a:pt x="11" y="202"/>
                        </a:lnTo>
                        <a:lnTo>
                          <a:pt x="11" y="202"/>
                        </a:lnTo>
                        <a:lnTo>
                          <a:pt x="15" y="204"/>
                        </a:lnTo>
                        <a:lnTo>
                          <a:pt x="20" y="208"/>
                        </a:lnTo>
                        <a:lnTo>
                          <a:pt x="32" y="222"/>
                        </a:lnTo>
                        <a:lnTo>
                          <a:pt x="32" y="222"/>
                        </a:lnTo>
                        <a:lnTo>
                          <a:pt x="37" y="231"/>
                        </a:lnTo>
                        <a:lnTo>
                          <a:pt x="37" y="231"/>
                        </a:lnTo>
                        <a:lnTo>
                          <a:pt x="47" y="231"/>
                        </a:lnTo>
                        <a:lnTo>
                          <a:pt x="47" y="231"/>
                        </a:lnTo>
                        <a:lnTo>
                          <a:pt x="50" y="232"/>
                        </a:lnTo>
                        <a:lnTo>
                          <a:pt x="52" y="235"/>
                        </a:lnTo>
                        <a:lnTo>
                          <a:pt x="54" y="238"/>
                        </a:lnTo>
                        <a:lnTo>
                          <a:pt x="54" y="241"/>
                        </a:lnTo>
                        <a:lnTo>
                          <a:pt x="54" y="241"/>
                        </a:lnTo>
                        <a:lnTo>
                          <a:pt x="55" y="242"/>
                        </a:lnTo>
                        <a:lnTo>
                          <a:pt x="60" y="242"/>
                        </a:lnTo>
                        <a:lnTo>
                          <a:pt x="67" y="242"/>
                        </a:lnTo>
                        <a:lnTo>
                          <a:pt x="67" y="242"/>
                        </a:lnTo>
                        <a:lnTo>
                          <a:pt x="68" y="241"/>
                        </a:lnTo>
                        <a:lnTo>
                          <a:pt x="68" y="239"/>
                        </a:lnTo>
                        <a:lnTo>
                          <a:pt x="69" y="238"/>
                        </a:lnTo>
                        <a:lnTo>
                          <a:pt x="72" y="235"/>
                        </a:lnTo>
                        <a:lnTo>
                          <a:pt x="72" y="235"/>
                        </a:lnTo>
                        <a:lnTo>
                          <a:pt x="68" y="232"/>
                        </a:lnTo>
                        <a:lnTo>
                          <a:pt x="64" y="229"/>
                        </a:lnTo>
                        <a:lnTo>
                          <a:pt x="58" y="226"/>
                        </a:lnTo>
                        <a:lnTo>
                          <a:pt x="54" y="225"/>
                        </a:lnTo>
                        <a:lnTo>
                          <a:pt x="54" y="225"/>
                        </a:lnTo>
                        <a:lnTo>
                          <a:pt x="51" y="223"/>
                        </a:lnTo>
                        <a:lnTo>
                          <a:pt x="48" y="222"/>
                        </a:lnTo>
                        <a:lnTo>
                          <a:pt x="44" y="218"/>
                        </a:lnTo>
                        <a:lnTo>
                          <a:pt x="42" y="212"/>
                        </a:lnTo>
                        <a:lnTo>
                          <a:pt x="42" y="206"/>
                        </a:lnTo>
                        <a:lnTo>
                          <a:pt x="42" y="206"/>
                        </a:lnTo>
                        <a:lnTo>
                          <a:pt x="41" y="202"/>
                        </a:lnTo>
                        <a:lnTo>
                          <a:pt x="40" y="199"/>
                        </a:lnTo>
                        <a:lnTo>
                          <a:pt x="37" y="195"/>
                        </a:lnTo>
                        <a:lnTo>
                          <a:pt x="37" y="192"/>
                        </a:lnTo>
                        <a:lnTo>
                          <a:pt x="37" y="192"/>
                        </a:lnTo>
                        <a:lnTo>
                          <a:pt x="35" y="189"/>
                        </a:lnTo>
                        <a:lnTo>
                          <a:pt x="34" y="186"/>
                        </a:lnTo>
                        <a:lnTo>
                          <a:pt x="27" y="184"/>
                        </a:lnTo>
                        <a:lnTo>
                          <a:pt x="27" y="184"/>
                        </a:lnTo>
                        <a:lnTo>
                          <a:pt x="24" y="182"/>
                        </a:lnTo>
                        <a:lnTo>
                          <a:pt x="24" y="179"/>
                        </a:lnTo>
                        <a:lnTo>
                          <a:pt x="25" y="172"/>
                        </a:lnTo>
                        <a:lnTo>
                          <a:pt x="28" y="158"/>
                        </a:lnTo>
                        <a:lnTo>
                          <a:pt x="28" y="158"/>
                        </a:lnTo>
                        <a:lnTo>
                          <a:pt x="30" y="151"/>
                        </a:lnTo>
                        <a:lnTo>
                          <a:pt x="34" y="142"/>
                        </a:lnTo>
                        <a:lnTo>
                          <a:pt x="37" y="132"/>
                        </a:lnTo>
                        <a:lnTo>
                          <a:pt x="37" y="128"/>
                        </a:lnTo>
                        <a:lnTo>
                          <a:pt x="37" y="125"/>
                        </a:lnTo>
                        <a:lnTo>
                          <a:pt x="37" y="125"/>
                        </a:lnTo>
                        <a:lnTo>
                          <a:pt x="37" y="124"/>
                        </a:lnTo>
                        <a:lnTo>
                          <a:pt x="37" y="121"/>
                        </a:lnTo>
                        <a:lnTo>
                          <a:pt x="41" y="118"/>
                        </a:lnTo>
                        <a:lnTo>
                          <a:pt x="47" y="118"/>
                        </a:lnTo>
                        <a:lnTo>
                          <a:pt x="50" y="120"/>
                        </a:lnTo>
                        <a:lnTo>
                          <a:pt x="51" y="121"/>
                        </a:lnTo>
                        <a:lnTo>
                          <a:pt x="51" y="121"/>
                        </a:lnTo>
                        <a:lnTo>
                          <a:pt x="51" y="127"/>
                        </a:lnTo>
                        <a:lnTo>
                          <a:pt x="54" y="130"/>
                        </a:lnTo>
                        <a:lnTo>
                          <a:pt x="57" y="131"/>
                        </a:lnTo>
                        <a:lnTo>
                          <a:pt x="62" y="131"/>
                        </a:lnTo>
                        <a:lnTo>
                          <a:pt x="62" y="131"/>
                        </a:lnTo>
                        <a:lnTo>
                          <a:pt x="68" y="132"/>
                        </a:lnTo>
                        <a:lnTo>
                          <a:pt x="72" y="135"/>
                        </a:lnTo>
                        <a:lnTo>
                          <a:pt x="75" y="138"/>
                        </a:lnTo>
                        <a:lnTo>
                          <a:pt x="79" y="141"/>
                        </a:lnTo>
                        <a:lnTo>
                          <a:pt x="79" y="141"/>
                        </a:lnTo>
                        <a:lnTo>
                          <a:pt x="81" y="141"/>
                        </a:lnTo>
                        <a:lnTo>
                          <a:pt x="81" y="141"/>
                        </a:lnTo>
                        <a:lnTo>
                          <a:pt x="81" y="141"/>
                        </a:lnTo>
                        <a:lnTo>
                          <a:pt x="81" y="141"/>
                        </a:lnTo>
                        <a:lnTo>
                          <a:pt x="81" y="137"/>
                        </a:lnTo>
                        <a:lnTo>
                          <a:pt x="81" y="135"/>
                        </a:lnTo>
                        <a:lnTo>
                          <a:pt x="79" y="132"/>
                        </a:lnTo>
                        <a:lnTo>
                          <a:pt x="78" y="128"/>
                        </a:lnTo>
                        <a:lnTo>
                          <a:pt x="78" y="12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7" name="Phillippines">
                    <a:extLst>
                      <a:ext uri="{FF2B5EF4-FFF2-40B4-BE49-F238E27FC236}">
                        <a16:creationId xmlns:a16="http://schemas.microsoft.com/office/drawing/2014/main" id="{05EEDFC8-72AA-61A5-9393-2D7ABE9B88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939795" y="3008410"/>
                    <a:ext cx="229109" cy="327518"/>
                  </a:xfrm>
                  <a:custGeom>
                    <a:avLst/>
                    <a:gdLst/>
                    <a:ahLst/>
                    <a:cxnLst>
                      <a:cxn ang="0">
                        <a:pos x="94" y="85"/>
                      </a:cxn>
                      <a:cxn ang="0">
                        <a:pos x="100" y="98"/>
                      </a:cxn>
                      <a:cxn ang="0">
                        <a:pos x="105" y="108"/>
                      </a:cxn>
                      <a:cxn ang="0">
                        <a:pos x="111" y="115"/>
                      </a:cxn>
                      <a:cxn ang="0">
                        <a:pos x="119" y="135"/>
                      </a:cxn>
                      <a:cxn ang="0">
                        <a:pos x="125" y="131"/>
                      </a:cxn>
                      <a:cxn ang="0">
                        <a:pos x="132" y="122"/>
                      </a:cxn>
                      <a:cxn ang="0">
                        <a:pos x="128" y="102"/>
                      </a:cxn>
                      <a:cxn ang="0">
                        <a:pos x="110" y="92"/>
                      </a:cxn>
                      <a:cxn ang="0">
                        <a:pos x="104" y="81"/>
                      </a:cxn>
                      <a:cxn ang="0">
                        <a:pos x="95" y="72"/>
                      </a:cxn>
                      <a:cxn ang="0">
                        <a:pos x="74" y="72"/>
                      </a:cxn>
                      <a:cxn ang="0">
                        <a:pos x="68" y="57"/>
                      </a:cxn>
                      <a:cxn ang="0">
                        <a:pos x="74" y="39"/>
                      </a:cxn>
                      <a:cxn ang="0">
                        <a:pos x="81" y="20"/>
                      </a:cxn>
                      <a:cxn ang="0">
                        <a:pos x="77" y="1"/>
                      </a:cxn>
                      <a:cxn ang="0">
                        <a:pos x="58" y="0"/>
                      </a:cxn>
                      <a:cxn ang="0">
                        <a:pos x="50" y="7"/>
                      </a:cxn>
                      <a:cxn ang="0">
                        <a:pos x="48" y="38"/>
                      </a:cxn>
                      <a:cxn ang="0">
                        <a:pos x="41" y="35"/>
                      </a:cxn>
                      <a:cxn ang="0">
                        <a:pos x="46" y="58"/>
                      </a:cxn>
                      <a:cxn ang="0">
                        <a:pos x="50" y="69"/>
                      </a:cxn>
                      <a:cxn ang="0">
                        <a:pos x="60" y="76"/>
                      </a:cxn>
                      <a:cxn ang="0">
                        <a:pos x="73" y="76"/>
                      </a:cxn>
                      <a:cxn ang="0">
                        <a:pos x="50" y="84"/>
                      </a:cxn>
                      <a:cxn ang="0">
                        <a:pos x="58" y="101"/>
                      </a:cxn>
                      <a:cxn ang="0">
                        <a:pos x="67" y="96"/>
                      </a:cxn>
                      <a:cxn ang="0">
                        <a:pos x="50" y="84"/>
                      </a:cxn>
                      <a:cxn ang="0">
                        <a:pos x="84" y="128"/>
                      </a:cxn>
                      <a:cxn ang="0">
                        <a:pos x="88" y="128"/>
                      </a:cxn>
                      <a:cxn ang="0">
                        <a:pos x="84" y="142"/>
                      </a:cxn>
                      <a:cxn ang="0">
                        <a:pos x="90" y="156"/>
                      </a:cxn>
                      <a:cxn ang="0">
                        <a:pos x="107" y="132"/>
                      </a:cxn>
                      <a:cxn ang="0">
                        <a:pos x="101" y="129"/>
                      </a:cxn>
                      <a:cxn ang="0">
                        <a:pos x="98" y="122"/>
                      </a:cxn>
                      <a:cxn ang="0">
                        <a:pos x="75" y="108"/>
                      </a:cxn>
                      <a:cxn ang="0">
                        <a:pos x="74" y="129"/>
                      </a:cxn>
                      <a:cxn ang="0">
                        <a:pos x="7" y="153"/>
                      </a:cxn>
                      <a:cxn ang="0">
                        <a:pos x="1" y="166"/>
                      </a:cxn>
                      <a:cxn ang="0">
                        <a:pos x="30" y="139"/>
                      </a:cxn>
                      <a:cxn ang="0">
                        <a:pos x="34" y="122"/>
                      </a:cxn>
                      <a:cxn ang="0">
                        <a:pos x="21" y="139"/>
                      </a:cxn>
                      <a:cxn ang="0">
                        <a:pos x="108" y="150"/>
                      </a:cxn>
                      <a:cxn ang="0">
                        <a:pos x="117" y="140"/>
                      </a:cxn>
                      <a:cxn ang="0">
                        <a:pos x="105" y="149"/>
                      </a:cxn>
                      <a:cxn ang="0">
                        <a:pos x="149" y="179"/>
                      </a:cxn>
                      <a:cxn ang="0">
                        <a:pos x="144" y="146"/>
                      </a:cxn>
                      <a:cxn ang="0">
                        <a:pos x="132" y="145"/>
                      </a:cxn>
                      <a:cxn ang="0">
                        <a:pos x="134" y="152"/>
                      </a:cxn>
                      <a:cxn ang="0">
                        <a:pos x="124" y="158"/>
                      </a:cxn>
                      <a:cxn ang="0">
                        <a:pos x="114" y="163"/>
                      </a:cxn>
                      <a:cxn ang="0">
                        <a:pos x="110" y="166"/>
                      </a:cxn>
                      <a:cxn ang="0">
                        <a:pos x="91" y="165"/>
                      </a:cxn>
                      <a:cxn ang="0">
                        <a:pos x="77" y="176"/>
                      </a:cxn>
                      <a:cxn ang="0">
                        <a:pos x="75" y="189"/>
                      </a:cxn>
                      <a:cxn ang="0">
                        <a:pos x="90" y="182"/>
                      </a:cxn>
                      <a:cxn ang="0">
                        <a:pos x="101" y="177"/>
                      </a:cxn>
                      <a:cxn ang="0">
                        <a:pos x="111" y="203"/>
                      </a:cxn>
                      <a:cxn ang="0">
                        <a:pos x="128" y="212"/>
                      </a:cxn>
                      <a:cxn ang="0">
                        <a:pos x="132" y="205"/>
                      </a:cxn>
                      <a:cxn ang="0">
                        <a:pos x="132" y="190"/>
                      </a:cxn>
                      <a:cxn ang="0">
                        <a:pos x="148" y="186"/>
                      </a:cxn>
                    </a:cxnLst>
                    <a:rect l="0" t="0" r="r" b="b"/>
                    <a:pathLst>
                      <a:path w="149" h="213">
                        <a:moveTo>
                          <a:pt x="81" y="79"/>
                        </a:moveTo>
                        <a:lnTo>
                          <a:pt x="81" y="79"/>
                        </a:lnTo>
                        <a:lnTo>
                          <a:pt x="84" y="79"/>
                        </a:lnTo>
                        <a:lnTo>
                          <a:pt x="88" y="81"/>
                        </a:lnTo>
                        <a:lnTo>
                          <a:pt x="94" y="85"/>
                        </a:lnTo>
                        <a:lnTo>
                          <a:pt x="98" y="89"/>
                        </a:lnTo>
                        <a:lnTo>
                          <a:pt x="100" y="92"/>
                        </a:lnTo>
                        <a:lnTo>
                          <a:pt x="100" y="94"/>
                        </a:lnTo>
                        <a:lnTo>
                          <a:pt x="100" y="94"/>
                        </a:lnTo>
                        <a:lnTo>
                          <a:pt x="100" y="98"/>
                        </a:lnTo>
                        <a:lnTo>
                          <a:pt x="100" y="103"/>
                        </a:lnTo>
                        <a:lnTo>
                          <a:pt x="102" y="108"/>
                        </a:lnTo>
                        <a:lnTo>
                          <a:pt x="102" y="109"/>
                        </a:lnTo>
                        <a:lnTo>
                          <a:pt x="105" y="108"/>
                        </a:lnTo>
                        <a:lnTo>
                          <a:pt x="105" y="108"/>
                        </a:lnTo>
                        <a:lnTo>
                          <a:pt x="108" y="106"/>
                        </a:lnTo>
                        <a:lnTo>
                          <a:pt x="111" y="108"/>
                        </a:lnTo>
                        <a:lnTo>
                          <a:pt x="112" y="111"/>
                        </a:lnTo>
                        <a:lnTo>
                          <a:pt x="111" y="115"/>
                        </a:lnTo>
                        <a:lnTo>
                          <a:pt x="111" y="115"/>
                        </a:lnTo>
                        <a:lnTo>
                          <a:pt x="111" y="118"/>
                        </a:lnTo>
                        <a:lnTo>
                          <a:pt x="111" y="121"/>
                        </a:lnTo>
                        <a:lnTo>
                          <a:pt x="114" y="125"/>
                        </a:lnTo>
                        <a:lnTo>
                          <a:pt x="117" y="129"/>
                        </a:lnTo>
                        <a:lnTo>
                          <a:pt x="119" y="135"/>
                        </a:lnTo>
                        <a:lnTo>
                          <a:pt x="119" y="135"/>
                        </a:lnTo>
                        <a:lnTo>
                          <a:pt x="121" y="139"/>
                        </a:lnTo>
                        <a:lnTo>
                          <a:pt x="122" y="138"/>
                        </a:lnTo>
                        <a:lnTo>
                          <a:pt x="124" y="135"/>
                        </a:lnTo>
                        <a:lnTo>
                          <a:pt x="125" y="131"/>
                        </a:lnTo>
                        <a:lnTo>
                          <a:pt x="125" y="131"/>
                        </a:lnTo>
                        <a:lnTo>
                          <a:pt x="124" y="128"/>
                        </a:lnTo>
                        <a:lnTo>
                          <a:pt x="125" y="126"/>
                        </a:lnTo>
                        <a:lnTo>
                          <a:pt x="132" y="122"/>
                        </a:lnTo>
                        <a:lnTo>
                          <a:pt x="132" y="122"/>
                        </a:lnTo>
                        <a:lnTo>
                          <a:pt x="134" y="119"/>
                        </a:lnTo>
                        <a:lnTo>
                          <a:pt x="134" y="118"/>
                        </a:lnTo>
                        <a:lnTo>
                          <a:pt x="134" y="113"/>
                        </a:lnTo>
                        <a:lnTo>
                          <a:pt x="128" y="102"/>
                        </a:lnTo>
                        <a:lnTo>
                          <a:pt x="128" y="102"/>
                        </a:lnTo>
                        <a:lnTo>
                          <a:pt x="125" y="99"/>
                        </a:lnTo>
                        <a:lnTo>
                          <a:pt x="122" y="98"/>
                        </a:lnTo>
                        <a:lnTo>
                          <a:pt x="117" y="95"/>
                        </a:lnTo>
                        <a:lnTo>
                          <a:pt x="111" y="94"/>
                        </a:lnTo>
                        <a:lnTo>
                          <a:pt x="110" y="92"/>
                        </a:lnTo>
                        <a:lnTo>
                          <a:pt x="110" y="89"/>
                        </a:lnTo>
                        <a:lnTo>
                          <a:pt x="110" y="89"/>
                        </a:lnTo>
                        <a:lnTo>
                          <a:pt x="110" y="86"/>
                        </a:lnTo>
                        <a:lnTo>
                          <a:pt x="108" y="85"/>
                        </a:lnTo>
                        <a:lnTo>
                          <a:pt x="104" y="81"/>
                        </a:lnTo>
                        <a:lnTo>
                          <a:pt x="101" y="78"/>
                        </a:lnTo>
                        <a:lnTo>
                          <a:pt x="98" y="75"/>
                        </a:lnTo>
                        <a:lnTo>
                          <a:pt x="98" y="75"/>
                        </a:lnTo>
                        <a:lnTo>
                          <a:pt x="98" y="74"/>
                        </a:lnTo>
                        <a:lnTo>
                          <a:pt x="95" y="72"/>
                        </a:lnTo>
                        <a:lnTo>
                          <a:pt x="90" y="69"/>
                        </a:lnTo>
                        <a:lnTo>
                          <a:pt x="83" y="69"/>
                        </a:lnTo>
                        <a:lnTo>
                          <a:pt x="77" y="71"/>
                        </a:lnTo>
                        <a:lnTo>
                          <a:pt x="77" y="71"/>
                        </a:lnTo>
                        <a:lnTo>
                          <a:pt x="74" y="72"/>
                        </a:lnTo>
                        <a:lnTo>
                          <a:pt x="73" y="72"/>
                        </a:lnTo>
                        <a:lnTo>
                          <a:pt x="71" y="68"/>
                        </a:lnTo>
                        <a:lnTo>
                          <a:pt x="71" y="62"/>
                        </a:lnTo>
                        <a:lnTo>
                          <a:pt x="70" y="59"/>
                        </a:lnTo>
                        <a:lnTo>
                          <a:pt x="68" y="57"/>
                        </a:lnTo>
                        <a:lnTo>
                          <a:pt x="68" y="57"/>
                        </a:lnTo>
                        <a:lnTo>
                          <a:pt x="67" y="54"/>
                        </a:lnTo>
                        <a:lnTo>
                          <a:pt x="67" y="51"/>
                        </a:lnTo>
                        <a:lnTo>
                          <a:pt x="68" y="45"/>
                        </a:lnTo>
                        <a:lnTo>
                          <a:pt x="74" y="39"/>
                        </a:lnTo>
                        <a:lnTo>
                          <a:pt x="80" y="34"/>
                        </a:lnTo>
                        <a:lnTo>
                          <a:pt x="80" y="34"/>
                        </a:lnTo>
                        <a:lnTo>
                          <a:pt x="81" y="31"/>
                        </a:lnTo>
                        <a:lnTo>
                          <a:pt x="81" y="27"/>
                        </a:lnTo>
                        <a:lnTo>
                          <a:pt x="81" y="20"/>
                        </a:lnTo>
                        <a:lnTo>
                          <a:pt x="78" y="12"/>
                        </a:lnTo>
                        <a:lnTo>
                          <a:pt x="78" y="8"/>
                        </a:lnTo>
                        <a:lnTo>
                          <a:pt x="78" y="8"/>
                        </a:lnTo>
                        <a:lnTo>
                          <a:pt x="78" y="2"/>
                        </a:lnTo>
                        <a:lnTo>
                          <a:pt x="77" y="1"/>
                        </a:lnTo>
                        <a:lnTo>
                          <a:pt x="75" y="2"/>
                        </a:lnTo>
                        <a:lnTo>
                          <a:pt x="75" y="2"/>
                        </a:lnTo>
                        <a:lnTo>
                          <a:pt x="71" y="2"/>
                        </a:lnTo>
                        <a:lnTo>
                          <a:pt x="64" y="0"/>
                        </a:lnTo>
                        <a:lnTo>
                          <a:pt x="58" y="0"/>
                        </a:lnTo>
                        <a:lnTo>
                          <a:pt x="54" y="0"/>
                        </a:lnTo>
                        <a:lnTo>
                          <a:pt x="53" y="0"/>
                        </a:lnTo>
                        <a:lnTo>
                          <a:pt x="53" y="0"/>
                        </a:lnTo>
                        <a:lnTo>
                          <a:pt x="50" y="2"/>
                        </a:lnTo>
                        <a:lnTo>
                          <a:pt x="50" y="7"/>
                        </a:lnTo>
                        <a:lnTo>
                          <a:pt x="48" y="20"/>
                        </a:lnTo>
                        <a:lnTo>
                          <a:pt x="50" y="31"/>
                        </a:lnTo>
                        <a:lnTo>
                          <a:pt x="50" y="35"/>
                        </a:lnTo>
                        <a:lnTo>
                          <a:pt x="48" y="38"/>
                        </a:lnTo>
                        <a:lnTo>
                          <a:pt x="48" y="38"/>
                        </a:lnTo>
                        <a:lnTo>
                          <a:pt x="47" y="38"/>
                        </a:lnTo>
                        <a:lnTo>
                          <a:pt x="44" y="37"/>
                        </a:lnTo>
                        <a:lnTo>
                          <a:pt x="43" y="35"/>
                        </a:lnTo>
                        <a:lnTo>
                          <a:pt x="41" y="35"/>
                        </a:lnTo>
                        <a:lnTo>
                          <a:pt x="41" y="35"/>
                        </a:lnTo>
                        <a:lnTo>
                          <a:pt x="41" y="41"/>
                        </a:lnTo>
                        <a:lnTo>
                          <a:pt x="41" y="48"/>
                        </a:lnTo>
                        <a:lnTo>
                          <a:pt x="43" y="55"/>
                        </a:lnTo>
                        <a:lnTo>
                          <a:pt x="44" y="57"/>
                        </a:lnTo>
                        <a:lnTo>
                          <a:pt x="46" y="58"/>
                        </a:lnTo>
                        <a:lnTo>
                          <a:pt x="46" y="58"/>
                        </a:lnTo>
                        <a:lnTo>
                          <a:pt x="48" y="58"/>
                        </a:lnTo>
                        <a:lnTo>
                          <a:pt x="50" y="61"/>
                        </a:lnTo>
                        <a:lnTo>
                          <a:pt x="50" y="65"/>
                        </a:lnTo>
                        <a:lnTo>
                          <a:pt x="50" y="69"/>
                        </a:lnTo>
                        <a:lnTo>
                          <a:pt x="50" y="69"/>
                        </a:lnTo>
                        <a:lnTo>
                          <a:pt x="50" y="72"/>
                        </a:lnTo>
                        <a:lnTo>
                          <a:pt x="50" y="74"/>
                        </a:lnTo>
                        <a:lnTo>
                          <a:pt x="54" y="76"/>
                        </a:lnTo>
                        <a:lnTo>
                          <a:pt x="60" y="76"/>
                        </a:lnTo>
                        <a:lnTo>
                          <a:pt x="65" y="75"/>
                        </a:lnTo>
                        <a:lnTo>
                          <a:pt x="65" y="75"/>
                        </a:lnTo>
                        <a:lnTo>
                          <a:pt x="68" y="74"/>
                        </a:lnTo>
                        <a:lnTo>
                          <a:pt x="71" y="75"/>
                        </a:lnTo>
                        <a:lnTo>
                          <a:pt x="73" y="76"/>
                        </a:lnTo>
                        <a:lnTo>
                          <a:pt x="75" y="79"/>
                        </a:lnTo>
                        <a:lnTo>
                          <a:pt x="78" y="79"/>
                        </a:lnTo>
                        <a:lnTo>
                          <a:pt x="81" y="79"/>
                        </a:lnTo>
                        <a:lnTo>
                          <a:pt x="81" y="79"/>
                        </a:lnTo>
                        <a:close/>
                        <a:moveTo>
                          <a:pt x="50" y="84"/>
                        </a:moveTo>
                        <a:lnTo>
                          <a:pt x="50" y="84"/>
                        </a:lnTo>
                        <a:lnTo>
                          <a:pt x="51" y="89"/>
                        </a:lnTo>
                        <a:lnTo>
                          <a:pt x="54" y="96"/>
                        </a:lnTo>
                        <a:lnTo>
                          <a:pt x="57" y="99"/>
                        </a:lnTo>
                        <a:lnTo>
                          <a:pt x="58" y="101"/>
                        </a:lnTo>
                        <a:lnTo>
                          <a:pt x="61" y="102"/>
                        </a:lnTo>
                        <a:lnTo>
                          <a:pt x="65" y="101"/>
                        </a:lnTo>
                        <a:lnTo>
                          <a:pt x="65" y="101"/>
                        </a:lnTo>
                        <a:lnTo>
                          <a:pt x="67" y="99"/>
                        </a:lnTo>
                        <a:lnTo>
                          <a:pt x="67" y="96"/>
                        </a:lnTo>
                        <a:lnTo>
                          <a:pt x="65" y="94"/>
                        </a:lnTo>
                        <a:lnTo>
                          <a:pt x="61" y="89"/>
                        </a:lnTo>
                        <a:lnTo>
                          <a:pt x="54" y="84"/>
                        </a:lnTo>
                        <a:lnTo>
                          <a:pt x="51" y="84"/>
                        </a:lnTo>
                        <a:lnTo>
                          <a:pt x="50" y="84"/>
                        </a:lnTo>
                        <a:lnTo>
                          <a:pt x="50" y="84"/>
                        </a:lnTo>
                        <a:close/>
                        <a:moveTo>
                          <a:pt x="77" y="131"/>
                        </a:moveTo>
                        <a:lnTo>
                          <a:pt x="77" y="131"/>
                        </a:lnTo>
                        <a:lnTo>
                          <a:pt x="81" y="129"/>
                        </a:lnTo>
                        <a:lnTo>
                          <a:pt x="84" y="128"/>
                        </a:lnTo>
                        <a:lnTo>
                          <a:pt x="85" y="125"/>
                        </a:lnTo>
                        <a:lnTo>
                          <a:pt x="85" y="125"/>
                        </a:lnTo>
                        <a:lnTo>
                          <a:pt x="85" y="125"/>
                        </a:lnTo>
                        <a:lnTo>
                          <a:pt x="87" y="125"/>
                        </a:lnTo>
                        <a:lnTo>
                          <a:pt x="88" y="128"/>
                        </a:lnTo>
                        <a:lnTo>
                          <a:pt x="88" y="133"/>
                        </a:lnTo>
                        <a:lnTo>
                          <a:pt x="88" y="136"/>
                        </a:lnTo>
                        <a:lnTo>
                          <a:pt x="87" y="138"/>
                        </a:lnTo>
                        <a:lnTo>
                          <a:pt x="87" y="138"/>
                        </a:lnTo>
                        <a:lnTo>
                          <a:pt x="84" y="142"/>
                        </a:lnTo>
                        <a:lnTo>
                          <a:pt x="84" y="148"/>
                        </a:lnTo>
                        <a:lnTo>
                          <a:pt x="85" y="153"/>
                        </a:lnTo>
                        <a:lnTo>
                          <a:pt x="87" y="155"/>
                        </a:lnTo>
                        <a:lnTo>
                          <a:pt x="90" y="156"/>
                        </a:lnTo>
                        <a:lnTo>
                          <a:pt x="90" y="156"/>
                        </a:lnTo>
                        <a:lnTo>
                          <a:pt x="91" y="155"/>
                        </a:lnTo>
                        <a:lnTo>
                          <a:pt x="95" y="153"/>
                        </a:lnTo>
                        <a:lnTo>
                          <a:pt x="101" y="145"/>
                        </a:lnTo>
                        <a:lnTo>
                          <a:pt x="105" y="136"/>
                        </a:lnTo>
                        <a:lnTo>
                          <a:pt x="107" y="132"/>
                        </a:lnTo>
                        <a:lnTo>
                          <a:pt x="107" y="131"/>
                        </a:lnTo>
                        <a:lnTo>
                          <a:pt x="107" y="131"/>
                        </a:lnTo>
                        <a:lnTo>
                          <a:pt x="105" y="129"/>
                        </a:lnTo>
                        <a:lnTo>
                          <a:pt x="104" y="129"/>
                        </a:lnTo>
                        <a:lnTo>
                          <a:pt x="101" y="129"/>
                        </a:lnTo>
                        <a:lnTo>
                          <a:pt x="100" y="129"/>
                        </a:lnTo>
                        <a:lnTo>
                          <a:pt x="100" y="128"/>
                        </a:lnTo>
                        <a:lnTo>
                          <a:pt x="100" y="128"/>
                        </a:lnTo>
                        <a:lnTo>
                          <a:pt x="100" y="125"/>
                        </a:lnTo>
                        <a:lnTo>
                          <a:pt x="98" y="122"/>
                        </a:lnTo>
                        <a:lnTo>
                          <a:pt x="91" y="115"/>
                        </a:lnTo>
                        <a:lnTo>
                          <a:pt x="83" y="109"/>
                        </a:lnTo>
                        <a:lnTo>
                          <a:pt x="78" y="108"/>
                        </a:lnTo>
                        <a:lnTo>
                          <a:pt x="75" y="108"/>
                        </a:lnTo>
                        <a:lnTo>
                          <a:pt x="75" y="108"/>
                        </a:lnTo>
                        <a:lnTo>
                          <a:pt x="74" y="109"/>
                        </a:lnTo>
                        <a:lnTo>
                          <a:pt x="73" y="112"/>
                        </a:lnTo>
                        <a:lnTo>
                          <a:pt x="71" y="121"/>
                        </a:lnTo>
                        <a:lnTo>
                          <a:pt x="73" y="128"/>
                        </a:lnTo>
                        <a:lnTo>
                          <a:pt x="74" y="129"/>
                        </a:lnTo>
                        <a:lnTo>
                          <a:pt x="77" y="131"/>
                        </a:lnTo>
                        <a:lnTo>
                          <a:pt x="77" y="131"/>
                        </a:lnTo>
                        <a:close/>
                        <a:moveTo>
                          <a:pt x="21" y="139"/>
                        </a:moveTo>
                        <a:lnTo>
                          <a:pt x="21" y="139"/>
                        </a:lnTo>
                        <a:lnTo>
                          <a:pt x="7" y="153"/>
                        </a:lnTo>
                        <a:lnTo>
                          <a:pt x="1" y="160"/>
                        </a:lnTo>
                        <a:lnTo>
                          <a:pt x="0" y="163"/>
                        </a:lnTo>
                        <a:lnTo>
                          <a:pt x="0" y="166"/>
                        </a:lnTo>
                        <a:lnTo>
                          <a:pt x="0" y="166"/>
                        </a:lnTo>
                        <a:lnTo>
                          <a:pt x="1" y="166"/>
                        </a:lnTo>
                        <a:lnTo>
                          <a:pt x="4" y="165"/>
                        </a:lnTo>
                        <a:lnTo>
                          <a:pt x="13" y="156"/>
                        </a:lnTo>
                        <a:lnTo>
                          <a:pt x="21" y="146"/>
                        </a:lnTo>
                        <a:lnTo>
                          <a:pt x="30" y="139"/>
                        </a:lnTo>
                        <a:lnTo>
                          <a:pt x="30" y="139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6" y="126"/>
                        </a:lnTo>
                        <a:lnTo>
                          <a:pt x="34" y="122"/>
                        </a:lnTo>
                        <a:lnTo>
                          <a:pt x="34" y="122"/>
                        </a:lnTo>
                        <a:lnTo>
                          <a:pt x="33" y="121"/>
                        </a:lnTo>
                        <a:lnTo>
                          <a:pt x="31" y="121"/>
                        </a:lnTo>
                        <a:lnTo>
                          <a:pt x="28" y="125"/>
                        </a:lnTo>
                        <a:lnTo>
                          <a:pt x="26" y="132"/>
                        </a:lnTo>
                        <a:lnTo>
                          <a:pt x="21" y="139"/>
                        </a:lnTo>
                        <a:lnTo>
                          <a:pt x="21" y="139"/>
                        </a:lnTo>
                        <a:close/>
                        <a:moveTo>
                          <a:pt x="105" y="149"/>
                        </a:moveTo>
                        <a:lnTo>
                          <a:pt x="105" y="149"/>
                        </a:lnTo>
                        <a:lnTo>
                          <a:pt x="107" y="149"/>
                        </a:lnTo>
                        <a:lnTo>
                          <a:pt x="108" y="150"/>
                        </a:lnTo>
                        <a:lnTo>
                          <a:pt x="114" y="148"/>
                        </a:lnTo>
                        <a:lnTo>
                          <a:pt x="117" y="145"/>
                        </a:lnTo>
                        <a:lnTo>
                          <a:pt x="118" y="143"/>
                        </a:lnTo>
                        <a:lnTo>
                          <a:pt x="117" y="140"/>
                        </a:lnTo>
                        <a:lnTo>
                          <a:pt x="117" y="140"/>
                        </a:lnTo>
                        <a:lnTo>
                          <a:pt x="115" y="139"/>
                        </a:lnTo>
                        <a:lnTo>
                          <a:pt x="114" y="139"/>
                        </a:lnTo>
                        <a:lnTo>
                          <a:pt x="110" y="142"/>
                        </a:lnTo>
                        <a:lnTo>
                          <a:pt x="105" y="145"/>
                        </a:lnTo>
                        <a:lnTo>
                          <a:pt x="105" y="149"/>
                        </a:lnTo>
                        <a:lnTo>
                          <a:pt x="105" y="149"/>
                        </a:lnTo>
                        <a:close/>
                        <a:moveTo>
                          <a:pt x="148" y="186"/>
                        </a:moveTo>
                        <a:lnTo>
                          <a:pt x="148" y="186"/>
                        </a:lnTo>
                        <a:lnTo>
                          <a:pt x="149" y="182"/>
                        </a:lnTo>
                        <a:lnTo>
                          <a:pt x="149" y="179"/>
                        </a:lnTo>
                        <a:lnTo>
                          <a:pt x="148" y="169"/>
                        </a:lnTo>
                        <a:lnTo>
                          <a:pt x="145" y="159"/>
                        </a:lnTo>
                        <a:lnTo>
                          <a:pt x="144" y="150"/>
                        </a:lnTo>
                        <a:lnTo>
                          <a:pt x="144" y="150"/>
                        </a:lnTo>
                        <a:lnTo>
                          <a:pt x="144" y="146"/>
                        </a:lnTo>
                        <a:lnTo>
                          <a:pt x="142" y="143"/>
                        </a:lnTo>
                        <a:lnTo>
                          <a:pt x="139" y="143"/>
                        </a:lnTo>
                        <a:lnTo>
                          <a:pt x="137" y="142"/>
                        </a:lnTo>
                        <a:lnTo>
                          <a:pt x="134" y="143"/>
                        </a:lnTo>
                        <a:lnTo>
                          <a:pt x="132" y="145"/>
                        </a:lnTo>
                        <a:lnTo>
                          <a:pt x="132" y="146"/>
                        </a:lnTo>
                        <a:lnTo>
                          <a:pt x="132" y="149"/>
                        </a:lnTo>
                        <a:lnTo>
                          <a:pt x="132" y="149"/>
                        </a:lnTo>
                        <a:lnTo>
                          <a:pt x="134" y="150"/>
                        </a:lnTo>
                        <a:lnTo>
                          <a:pt x="134" y="152"/>
                        </a:lnTo>
                        <a:lnTo>
                          <a:pt x="129" y="153"/>
                        </a:lnTo>
                        <a:lnTo>
                          <a:pt x="127" y="155"/>
                        </a:lnTo>
                        <a:lnTo>
                          <a:pt x="124" y="155"/>
                        </a:lnTo>
                        <a:lnTo>
                          <a:pt x="124" y="158"/>
                        </a:lnTo>
                        <a:lnTo>
                          <a:pt x="124" y="158"/>
                        </a:lnTo>
                        <a:lnTo>
                          <a:pt x="122" y="159"/>
                        </a:lnTo>
                        <a:lnTo>
                          <a:pt x="121" y="160"/>
                        </a:lnTo>
                        <a:lnTo>
                          <a:pt x="118" y="162"/>
                        </a:lnTo>
                        <a:lnTo>
                          <a:pt x="115" y="162"/>
                        </a:lnTo>
                        <a:lnTo>
                          <a:pt x="114" y="163"/>
                        </a:lnTo>
                        <a:lnTo>
                          <a:pt x="114" y="165"/>
                        </a:lnTo>
                        <a:lnTo>
                          <a:pt x="114" y="165"/>
                        </a:lnTo>
                        <a:lnTo>
                          <a:pt x="114" y="166"/>
                        </a:lnTo>
                        <a:lnTo>
                          <a:pt x="112" y="168"/>
                        </a:lnTo>
                        <a:lnTo>
                          <a:pt x="110" y="166"/>
                        </a:lnTo>
                        <a:lnTo>
                          <a:pt x="100" y="162"/>
                        </a:lnTo>
                        <a:lnTo>
                          <a:pt x="100" y="162"/>
                        </a:lnTo>
                        <a:lnTo>
                          <a:pt x="98" y="160"/>
                        </a:lnTo>
                        <a:lnTo>
                          <a:pt x="95" y="162"/>
                        </a:lnTo>
                        <a:lnTo>
                          <a:pt x="91" y="165"/>
                        </a:lnTo>
                        <a:lnTo>
                          <a:pt x="87" y="169"/>
                        </a:lnTo>
                        <a:lnTo>
                          <a:pt x="81" y="172"/>
                        </a:lnTo>
                        <a:lnTo>
                          <a:pt x="81" y="172"/>
                        </a:lnTo>
                        <a:lnTo>
                          <a:pt x="78" y="173"/>
                        </a:lnTo>
                        <a:lnTo>
                          <a:pt x="77" y="176"/>
                        </a:lnTo>
                        <a:lnTo>
                          <a:pt x="74" y="182"/>
                        </a:lnTo>
                        <a:lnTo>
                          <a:pt x="73" y="186"/>
                        </a:lnTo>
                        <a:lnTo>
                          <a:pt x="74" y="189"/>
                        </a:lnTo>
                        <a:lnTo>
                          <a:pt x="75" y="189"/>
                        </a:lnTo>
                        <a:lnTo>
                          <a:pt x="75" y="189"/>
                        </a:lnTo>
                        <a:lnTo>
                          <a:pt x="80" y="187"/>
                        </a:lnTo>
                        <a:lnTo>
                          <a:pt x="83" y="185"/>
                        </a:lnTo>
                        <a:lnTo>
                          <a:pt x="85" y="182"/>
                        </a:lnTo>
                        <a:lnTo>
                          <a:pt x="90" y="182"/>
                        </a:lnTo>
                        <a:lnTo>
                          <a:pt x="90" y="182"/>
                        </a:lnTo>
                        <a:lnTo>
                          <a:pt x="92" y="180"/>
                        </a:lnTo>
                        <a:lnTo>
                          <a:pt x="94" y="179"/>
                        </a:lnTo>
                        <a:lnTo>
                          <a:pt x="97" y="177"/>
                        </a:lnTo>
                        <a:lnTo>
                          <a:pt x="101" y="177"/>
                        </a:lnTo>
                        <a:lnTo>
                          <a:pt x="101" y="177"/>
                        </a:lnTo>
                        <a:lnTo>
                          <a:pt x="104" y="179"/>
                        </a:lnTo>
                        <a:lnTo>
                          <a:pt x="105" y="182"/>
                        </a:lnTo>
                        <a:lnTo>
                          <a:pt x="107" y="190"/>
                        </a:lnTo>
                        <a:lnTo>
                          <a:pt x="110" y="199"/>
                        </a:lnTo>
                        <a:lnTo>
                          <a:pt x="111" y="203"/>
                        </a:lnTo>
                        <a:lnTo>
                          <a:pt x="115" y="205"/>
                        </a:lnTo>
                        <a:lnTo>
                          <a:pt x="115" y="205"/>
                        </a:lnTo>
                        <a:lnTo>
                          <a:pt x="121" y="206"/>
                        </a:lnTo>
                        <a:lnTo>
                          <a:pt x="125" y="209"/>
                        </a:lnTo>
                        <a:lnTo>
                          <a:pt x="128" y="212"/>
                        </a:lnTo>
                        <a:lnTo>
                          <a:pt x="131" y="213"/>
                        </a:lnTo>
                        <a:lnTo>
                          <a:pt x="131" y="213"/>
                        </a:lnTo>
                        <a:lnTo>
                          <a:pt x="132" y="212"/>
                        </a:lnTo>
                        <a:lnTo>
                          <a:pt x="134" y="210"/>
                        </a:lnTo>
                        <a:lnTo>
                          <a:pt x="132" y="205"/>
                        </a:lnTo>
                        <a:lnTo>
                          <a:pt x="131" y="197"/>
                        </a:lnTo>
                        <a:lnTo>
                          <a:pt x="131" y="193"/>
                        </a:lnTo>
                        <a:lnTo>
                          <a:pt x="131" y="193"/>
                        </a:lnTo>
                        <a:lnTo>
                          <a:pt x="131" y="192"/>
                        </a:lnTo>
                        <a:lnTo>
                          <a:pt x="132" y="190"/>
                        </a:lnTo>
                        <a:lnTo>
                          <a:pt x="137" y="189"/>
                        </a:lnTo>
                        <a:lnTo>
                          <a:pt x="142" y="189"/>
                        </a:lnTo>
                        <a:lnTo>
                          <a:pt x="145" y="187"/>
                        </a:lnTo>
                        <a:lnTo>
                          <a:pt x="148" y="186"/>
                        </a:lnTo>
                        <a:lnTo>
                          <a:pt x="148" y="18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8" name="Malaysia">
                    <a:extLst>
                      <a:ext uri="{FF2B5EF4-FFF2-40B4-BE49-F238E27FC236}">
                        <a16:creationId xmlns:a16="http://schemas.microsoft.com/office/drawing/2014/main" id="{9D48CCCF-A8D5-B71A-4F6E-06AB06B8097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509253" y="3303640"/>
                    <a:ext cx="476670" cy="146077"/>
                  </a:xfrm>
                  <a:custGeom>
                    <a:avLst/>
                    <a:gdLst/>
                    <a:ahLst/>
                    <a:cxnLst>
                      <a:cxn ang="0">
                        <a:pos x="55" y="28"/>
                      </a:cxn>
                      <a:cxn ang="0">
                        <a:pos x="44" y="18"/>
                      </a:cxn>
                      <a:cxn ang="0">
                        <a:pos x="37" y="10"/>
                      </a:cxn>
                      <a:cxn ang="0">
                        <a:pos x="32" y="10"/>
                      </a:cxn>
                      <a:cxn ang="0">
                        <a:pos x="30" y="14"/>
                      </a:cxn>
                      <a:cxn ang="0">
                        <a:pos x="17" y="13"/>
                      </a:cxn>
                      <a:cxn ang="0">
                        <a:pos x="10" y="3"/>
                      </a:cxn>
                      <a:cxn ang="0">
                        <a:pos x="3" y="8"/>
                      </a:cxn>
                      <a:cxn ang="0">
                        <a:pos x="5" y="31"/>
                      </a:cxn>
                      <a:cxn ang="0">
                        <a:pos x="21" y="58"/>
                      </a:cxn>
                      <a:cxn ang="0">
                        <a:pos x="37" y="72"/>
                      </a:cxn>
                      <a:cxn ang="0">
                        <a:pos x="67" y="88"/>
                      </a:cxn>
                      <a:cxn ang="0">
                        <a:pos x="65" y="78"/>
                      </a:cxn>
                      <a:cxn ang="0">
                        <a:pos x="55" y="62"/>
                      </a:cxn>
                      <a:cxn ang="0">
                        <a:pos x="57" y="34"/>
                      </a:cxn>
                      <a:cxn ang="0">
                        <a:pos x="286" y="15"/>
                      </a:cxn>
                      <a:cxn ang="0">
                        <a:pos x="283" y="8"/>
                      </a:cxn>
                      <a:cxn ang="0">
                        <a:pos x="270" y="0"/>
                      </a:cxn>
                      <a:cxn ang="0">
                        <a:pos x="257" y="17"/>
                      </a:cxn>
                      <a:cxn ang="0">
                        <a:pos x="249" y="24"/>
                      </a:cxn>
                      <a:cxn ang="0">
                        <a:pos x="247" y="30"/>
                      </a:cxn>
                      <a:cxn ang="0">
                        <a:pos x="246" y="41"/>
                      </a:cxn>
                      <a:cxn ang="0">
                        <a:pos x="240" y="42"/>
                      </a:cxn>
                      <a:cxn ang="0">
                        <a:pos x="233" y="44"/>
                      </a:cxn>
                      <a:cxn ang="0">
                        <a:pos x="226" y="34"/>
                      </a:cxn>
                      <a:cxn ang="0">
                        <a:pos x="215" y="48"/>
                      </a:cxn>
                      <a:cxn ang="0">
                        <a:pos x="209" y="61"/>
                      </a:cxn>
                      <a:cxn ang="0">
                        <a:pos x="185" y="64"/>
                      </a:cxn>
                      <a:cxn ang="0">
                        <a:pos x="179" y="78"/>
                      </a:cxn>
                      <a:cxn ang="0">
                        <a:pos x="175" y="85"/>
                      </a:cxn>
                      <a:cxn ang="0">
                        <a:pos x="153" y="77"/>
                      </a:cxn>
                      <a:cxn ang="0">
                        <a:pos x="159" y="88"/>
                      </a:cxn>
                      <a:cxn ang="0">
                        <a:pos x="170" y="95"/>
                      </a:cxn>
                      <a:cxn ang="0">
                        <a:pos x="182" y="92"/>
                      </a:cxn>
                      <a:cxn ang="0">
                        <a:pos x="196" y="91"/>
                      </a:cxn>
                      <a:cxn ang="0">
                        <a:pos x="209" y="85"/>
                      </a:cxn>
                      <a:cxn ang="0">
                        <a:pos x="225" y="88"/>
                      </a:cxn>
                      <a:cxn ang="0">
                        <a:pos x="239" y="84"/>
                      </a:cxn>
                      <a:cxn ang="0">
                        <a:pos x="242" y="71"/>
                      </a:cxn>
                      <a:cxn ang="0">
                        <a:pos x="243" y="62"/>
                      </a:cxn>
                      <a:cxn ang="0">
                        <a:pos x="253" y="54"/>
                      </a:cxn>
                      <a:cxn ang="0">
                        <a:pos x="256" y="42"/>
                      </a:cxn>
                      <a:cxn ang="0">
                        <a:pos x="277" y="40"/>
                      </a:cxn>
                      <a:cxn ang="0">
                        <a:pos x="293" y="37"/>
                      </a:cxn>
                      <a:cxn ang="0">
                        <a:pos x="296" y="32"/>
                      </a:cxn>
                      <a:cxn ang="0">
                        <a:pos x="306" y="28"/>
                      </a:cxn>
                      <a:cxn ang="0">
                        <a:pos x="310" y="24"/>
                      </a:cxn>
                      <a:cxn ang="0">
                        <a:pos x="298" y="17"/>
                      </a:cxn>
                    </a:cxnLst>
                    <a:rect l="0" t="0" r="r" b="b"/>
                    <a:pathLst>
                      <a:path w="310" h="95">
                        <a:moveTo>
                          <a:pt x="57" y="34"/>
                        </a:moveTo>
                        <a:lnTo>
                          <a:pt x="57" y="34"/>
                        </a:lnTo>
                        <a:lnTo>
                          <a:pt x="55" y="31"/>
                        </a:lnTo>
                        <a:lnTo>
                          <a:pt x="55" y="28"/>
                        </a:lnTo>
                        <a:lnTo>
                          <a:pt x="51" y="25"/>
                        </a:lnTo>
                        <a:lnTo>
                          <a:pt x="47" y="22"/>
                        </a:lnTo>
                        <a:lnTo>
                          <a:pt x="44" y="18"/>
                        </a:lnTo>
                        <a:lnTo>
                          <a:pt x="44" y="18"/>
                        </a:lnTo>
                        <a:lnTo>
                          <a:pt x="42" y="14"/>
                        </a:lnTo>
                        <a:lnTo>
                          <a:pt x="40" y="13"/>
                        </a:lnTo>
                        <a:lnTo>
                          <a:pt x="38" y="13"/>
                        </a:lnTo>
                        <a:lnTo>
                          <a:pt x="37" y="10"/>
                        </a:lnTo>
                        <a:lnTo>
                          <a:pt x="37" y="10"/>
                        </a:lnTo>
                        <a:lnTo>
                          <a:pt x="35" y="7"/>
                        </a:lnTo>
                        <a:lnTo>
                          <a:pt x="35" y="7"/>
                        </a:lnTo>
                        <a:lnTo>
                          <a:pt x="32" y="10"/>
                        </a:lnTo>
                        <a:lnTo>
                          <a:pt x="31" y="11"/>
                        </a:lnTo>
                        <a:lnTo>
                          <a:pt x="31" y="13"/>
                        </a:lnTo>
                        <a:lnTo>
                          <a:pt x="30" y="14"/>
                        </a:lnTo>
                        <a:lnTo>
                          <a:pt x="30" y="14"/>
                        </a:lnTo>
                        <a:lnTo>
                          <a:pt x="23" y="14"/>
                        </a:lnTo>
                        <a:lnTo>
                          <a:pt x="18" y="14"/>
                        </a:lnTo>
                        <a:lnTo>
                          <a:pt x="17" y="13"/>
                        </a:lnTo>
                        <a:lnTo>
                          <a:pt x="17" y="13"/>
                        </a:lnTo>
                        <a:lnTo>
                          <a:pt x="17" y="10"/>
                        </a:lnTo>
                        <a:lnTo>
                          <a:pt x="15" y="7"/>
                        </a:lnTo>
                        <a:lnTo>
                          <a:pt x="13" y="4"/>
                        </a:lnTo>
                        <a:lnTo>
                          <a:pt x="10" y="3"/>
                        </a:lnTo>
                        <a:lnTo>
                          <a:pt x="10" y="3"/>
                        </a:lnTo>
                        <a:lnTo>
                          <a:pt x="0" y="3"/>
                        </a:lnTo>
                        <a:lnTo>
                          <a:pt x="0" y="3"/>
                        </a:lnTo>
                        <a:lnTo>
                          <a:pt x="3" y="8"/>
                        </a:lnTo>
                        <a:lnTo>
                          <a:pt x="4" y="15"/>
                        </a:lnTo>
                        <a:lnTo>
                          <a:pt x="4" y="27"/>
                        </a:lnTo>
                        <a:lnTo>
                          <a:pt x="4" y="27"/>
                        </a:lnTo>
                        <a:lnTo>
                          <a:pt x="5" y="31"/>
                        </a:lnTo>
                        <a:lnTo>
                          <a:pt x="7" y="35"/>
                        </a:lnTo>
                        <a:lnTo>
                          <a:pt x="13" y="44"/>
                        </a:lnTo>
                        <a:lnTo>
                          <a:pt x="17" y="51"/>
                        </a:lnTo>
                        <a:lnTo>
                          <a:pt x="21" y="58"/>
                        </a:lnTo>
                        <a:lnTo>
                          <a:pt x="21" y="58"/>
                        </a:lnTo>
                        <a:lnTo>
                          <a:pt x="23" y="62"/>
                        </a:lnTo>
                        <a:lnTo>
                          <a:pt x="25" y="65"/>
                        </a:lnTo>
                        <a:lnTo>
                          <a:pt x="37" y="72"/>
                        </a:lnTo>
                        <a:lnTo>
                          <a:pt x="37" y="72"/>
                        </a:lnTo>
                        <a:lnTo>
                          <a:pt x="54" y="84"/>
                        </a:lnTo>
                        <a:lnTo>
                          <a:pt x="62" y="88"/>
                        </a:lnTo>
                        <a:lnTo>
                          <a:pt x="67" y="88"/>
                        </a:lnTo>
                        <a:lnTo>
                          <a:pt x="67" y="88"/>
                        </a:lnTo>
                        <a:lnTo>
                          <a:pt x="68" y="86"/>
                        </a:lnTo>
                        <a:lnTo>
                          <a:pt x="68" y="85"/>
                        </a:lnTo>
                        <a:lnTo>
                          <a:pt x="65" y="78"/>
                        </a:lnTo>
                        <a:lnTo>
                          <a:pt x="61" y="71"/>
                        </a:lnTo>
                        <a:lnTo>
                          <a:pt x="57" y="65"/>
                        </a:lnTo>
                        <a:lnTo>
                          <a:pt x="57" y="65"/>
                        </a:lnTo>
                        <a:lnTo>
                          <a:pt x="55" y="62"/>
                        </a:lnTo>
                        <a:lnTo>
                          <a:pt x="54" y="59"/>
                        </a:lnTo>
                        <a:lnTo>
                          <a:pt x="54" y="52"/>
                        </a:lnTo>
                        <a:lnTo>
                          <a:pt x="57" y="34"/>
                        </a:lnTo>
                        <a:lnTo>
                          <a:pt x="57" y="34"/>
                        </a:lnTo>
                        <a:close/>
                        <a:moveTo>
                          <a:pt x="298" y="17"/>
                        </a:moveTo>
                        <a:lnTo>
                          <a:pt x="298" y="17"/>
                        </a:lnTo>
                        <a:lnTo>
                          <a:pt x="290" y="17"/>
                        </a:lnTo>
                        <a:lnTo>
                          <a:pt x="286" y="15"/>
                        </a:lnTo>
                        <a:lnTo>
                          <a:pt x="284" y="14"/>
                        </a:lnTo>
                        <a:lnTo>
                          <a:pt x="284" y="13"/>
                        </a:lnTo>
                        <a:lnTo>
                          <a:pt x="284" y="13"/>
                        </a:lnTo>
                        <a:lnTo>
                          <a:pt x="283" y="8"/>
                        </a:lnTo>
                        <a:lnTo>
                          <a:pt x="280" y="4"/>
                        </a:lnTo>
                        <a:lnTo>
                          <a:pt x="274" y="1"/>
                        </a:lnTo>
                        <a:lnTo>
                          <a:pt x="270" y="0"/>
                        </a:lnTo>
                        <a:lnTo>
                          <a:pt x="270" y="0"/>
                        </a:lnTo>
                        <a:lnTo>
                          <a:pt x="266" y="3"/>
                        </a:lnTo>
                        <a:lnTo>
                          <a:pt x="262" y="7"/>
                        </a:lnTo>
                        <a:lnTo>
                          <a:pt x="259" y="11"/>
                        </a:lnTo>
                        <a:lnTo>
                          <a:pt x="257" y="17"/>
                        </a:lnTo>
                        <a:lnTo>
                          <a:pt x="257" y="17"/>
                        </a:lnTo>
                        <a:lnTo>
                          <a:pt x="256" y="20"/>
                        </a:lnTo>
                        <a:lnTo>
                          <a:pt x="252" y="21"/>
                        </a:lnTo>
                        <a:lnTo>
                          <a:pt x="249" y="24"/>
                        </a:lnTo>
                        <a:lnTo>
                          <a:pt x="249" y="25"/>
                        </a:lnTo>
                        <a:lnTo>
                          <a:pt x="249" y="27"/>
                        </a:lnTo>
                        <a:lnTo>
                          <a:pt x="249" y="27"/>
                        </a:lnTo>
                        <a:lnTo>
                          <a:pt x="247" y="30"/>
                        </a:lnTo>
                        <a:lnTo>
                          <a:pt x="244" y="31"/>
                        </a:lnTo>
                        <a:lnTo>
                          <a:pt x="244" y="31"/>
                        </a:lnTo>
                        <a:lnTo>
                          <a:pt x="246" y="38"/>
                        </a:lnTo>
                        <a:lnTo>
                          <a:pt x="246" y="41"/>
                        </a:lnTo>
                        <a:lnTo>
                          <a:pt x="246" y="41"/>
                        </a:lnTo>
                        <a:lnTo>
                          <a:pt x="246" y="41"/>
                        </a:lnTo>
                        <a:lnTo>
                          <a:pt x="243" y="41"/>
                        </a:lnTo>
                        <a:lnTo>
                          <a:pt x="240" y="42"/>
                        </a:lnTo>
                        <a:lnTo>
                          <a:pt x="239" y="44"/>
                        </a:lnTo>
                        <a:lnTo>
                          <a:pt x="234" y="45"/>
                        </a:lnTo>
                        <a:lnTo>
                          <a:pt x="234" y="45"/>
                        </a:lnTo>
                        <a:lnTo>
                          <a:pt x="233" y="44"/>
                        </a:lnTo>
                        <a:lnTo>
                          <a:pt x="232" y="41"/>
                        </a:lnTo>
                        <a:lnTo>
                          <a:pt x="226" y="34"/>
                        </a:lnTo>
                        <a:lnTo>
                          <a:pt x="226" y="34"/>
                        </a:lnTo>
                        <a:lnTo>
                          <a:pt x="226" y="34"/>
                        </a:lnTo>
                        <a:lnTo>
                          <a:pt x="226" y="34"/>
                        </a:lnTo>
                        <a:lnTo>
                          <a:pt x="222" y="35"/>
                        </a:lnTo>
                        <a:lnTo>
                          <a:pt x="217" y="41"/>
                        </a:lnTo>
                        <a:lnTo>
                          <a:pt x="215" y="48"/>
                        </a:lnTo>
                        <a:lnTo>
                          <a:pt x="212" y="55"/>
                        </a:lnTo>
                        <a:lnTo>
                          <a:pt x="212" y="55"/>
                        </a:lnTo>
                        <a:lnTo>
                          <a:pt x="210" y="58"/>
                        </a:lnTo>
                        <a:lnTo>
                          <a:pt x="209" y="61"/>
                        </a:lnTo>
                        <a:lnTo>
                          <a:pt x="205" y="62"/>
                        </a:lnTo>
                        <a:lnTo>
                          <a:pt x="189" y="62"/>
                        </a:lnTo>
                        <a:lnTo>
                          <a:pt x="189" y="62"/>
                        </a:lnTo>
                        <a:lnTo>
                          <a:pt x="185" y="64"/>
                        </a:lnTo>
                        <a:lnTo>
                          <a:pt x="182" y="65"/>
                        </a:lnTo>
                        <a:lnTo>
                          <a:pt x="180" y="68"/>
                        </a:lnTo>
                        <a:lnTo>
                          <a:pt x="179" y="71"/>
                        </a:lnTo>
                        <a:lnTo>
                          <a:pt x="179" y="78"/>
                        </a:lnTo>
                        <a:lnTo>
                          <a:pt x="178" y="84"/>
                        </a:lnTo>
                        <a:lnTo>
                          <a:pt x="178" y="84"/>
                        </a:lnTo>
                        <a:lnTo>
                          <a:pt x="176" y="85"/>
                        </a:lnTo>
                        <a:lnTo>
                          <a:pt x="175" y="85"/>
                        </a:lnTo>
                        <a:lnTo>
                          <a:pt x="168" y="82"/>
                        </a:lnTo>
                        <a:lnTo>
                          <a:pt x="161" y="79"/>
                        </a:lnTo>
                        <a:lnTo>
                          <a:pt x="153" y="77"/>
                        </a:lnTo>
                        <a:lnTo>
                          <a:pt x="153" y="77"/>
                        </a:lnTo>
                        <a:lnTo>
                          <a:pt x="156" y="84"/>
                        </a:lnTo>
                        <a:lnTo>
                          <a:pt x="158" y="86"/>
                        </a:lnTo>
                        <a:lnTo>
                          <a:pt x="159" y="88"/>
                        </a:lnTo>
                        <a:lnTo>
                          <a:pt x="159" y="88"/>
                        </a:lnTo>
                        <a:lnTo>
                          <a:pt x="162" y="89"/>
                        </a:lnTo>
                        <a:lnTo>
                          <a:pt x="166" y="92"/>
                        </a:lnTo>
                        <a:lnTo>
                          <a:pt x="169" y="94"/>
                        </a:lnTo>
                        <a:lnTo>
                          <a:pt x="170" y="95"/>
                        </a:lnTo>
                        <a:lnTo>
                          <a:pt x="172" y="94"/>
                        </a:lnTo>
                        <a:lnTo>
                          <a:pt x="172" y="94"/>
                        </a:lnTo>
                        <a:lnTo>
                          <a:pt x="176" y="92"/>
                        </a:lnTo>
                        <a:lnTo>
                          <a:pt x="182" y="92"/>
                        </a:lnTo>
                        <a:lnTo>
                          <a:pt x="188" y="92"/>
                        </a:lnTo>
                        <a:lnTo>
                          <a:pt x="193" y="92"/>
                        </a:lnTo>
                        <a:lnTo>
                          <a:pt x="193" y="92"/>
                        </a:lnTo>
                        <a:lnTo>
                          <a:pt x="196" y="91"/>
                        </a:lnTo>
                        <a:lnTo>
                          <a:pt x="200" y="88"/>
                        </a:lnTo>
                        <a:lnTo>
                          <a:pt x="203" y="86"/>
                        </a:lnTo>
                        <a:lnTo>
                          <a:pt x="209" y="85"/>
                        </a:lnTo>
                        <a:lnTo>
                          <a:pt x="209" y="85"/>
                        </a:lnTo>
                        <a:lnTo>
                          <a:pt x="215" y="86"/>
                        </a:lnTo>
                        <a:lnTo>
                          <a:pt x="217" y="89"/>
                        </a:lnTo>
                        <a:lnTo>
                          <a:pt x="219" y="89"/>
                        </a:lnTo>
                        <a:lnTo>
                          <a:pt x="225" y="88"/>
                        </a:lnTo>
                        <a:lnTo>
                          <a:pt x="225" y="88"/>
                        </a:lnTo>
                        <a:lnTo>
                          <a:pt x="230" y="86"/>
                        </a:lnTo>
                        <a:lnTo>
                          <a:pt x="236" y="85"/>
                        </a:lnTo>
                        <a:lnTo>
                          <a:pt x="239" y="84"/>
                        </a:lnTo>
                        <a:lnTo>
                          <a:pt x="239" y="79"/>
                        </a:lnTo>
                        <a:lnTo>
                          <a:pt x="239" y="79"/>
                        </a:lnTo>
                        <a:lnTo>
                          <a:pt x="239" y="74"/>
                        </a:lnTo>
                        <a:lnTo>
                          <a:pt x="242" y="71"/>
                        </a:lnTo>
                        <a:lnTo>
                          <a:pt x="243" y="68"/>
                        </a:lnTo>
                        <a:lnTo>
                          <a:pt x="243" y="64"/>
                        </a:lnTo>
                        <a:lnTo>
                          <a:pt x="243" y="64"/>
                        </a:lnTo>
                        <a:lnTo>
                          <a:pt x="243" y="62"/>
                        </a:lnTo>
                        <a:lnTo>
                          <a:pt x="244" y="61"/>
                        </a:lnTo>
                        <a:lnTo>
                          <a:pt x="249" y="58"/>
                        </a:lnTo>
                        <a:lnTo>
                          <a:pt x="252" y="55"/>
                        </a:lnTo>
                        <a:lnTo>
                          <a:pt x="253" y="54"/>
                        </a:lnTo>
                        <a:lnTo>
                          <a:pt x="253" y="49"/>
                        </a:lnTo>
                        <a:lnTo>
                          <a:pt x="253" y="49"/>
                        </a:lnTo>
                        <a:lnTo>
                          <a:pt x="253" y="45"/>
                        </a:lnTo>
                        <a:lnTo>
                          <a:pt x="256" y="42"/>
                        </a:lnTo>
                        <a:lnTo>
                          <a:pt x="259" y="41"/>
                        </a:lnTo>
                        <a:lnTo>
                          <a:pt x="262" y="40"/>
                        </a:lnTo>
                        <a:lnTo>
                          <a:pt x="270" y="40"/>
                        </a:lnTo>
                        <a:lnTo>
                          <a:pt x="277" y="40"/>
                        </a:lnTo>
                        <a:lnTo>
                          <a:pt x="277" y="40"/>
                        </a:lnTo>
                        <a:lnTo>
                          <a:pt x="286" y="41"/>
                        </a:lnTo>
                        <a:lnTo>
                          <a:pt x="286" y="41"/>
                        </a:lnTo>
                        <a:lnTo>
                          <a:pt x="293" y="37"/>
                        </a:lnTo>
                        <a:lnTo>
                          <a:pt x="296" y="34"/>
                        </a:lnTo>
                        <a:lnTo>
                          <a:pt x="296" y="32"/>
                        </a:lnTo>
                        <a:lnTo>
                          <a:pt x="296" y="32"/>
                        </a:lnTo>
                        <a:lnTo>
                          <a:pt x="296" y="32"/>
                        </a:lnTo>
                        <a:lnTo>
                          <a:pt x="294" y="31"/>
                        </a:lnTo>
                        <a:lnTo>
                          <a:pt x="296" y="30"/>
                        </a:lnTo>
                        <a:lnTo>
                          <a:pt x="300" y="30"/>
                        </a:lnTo>
                        <a:lnTo>
                          <a:pt x="306" y="28"/>
                        </a:lnTo>
                        <a:lnTo>
                          <a:pt x="308" y="27"/>
                        </a:lnTo>
                        <a:lnTo>
                          <a:pt x="310" y="25"/>
                        </a:lnTo>
                        <a:lnTo>
                          <a:pt x="310" y="25"/>
                        </a:lnTo>
                        <a:lnTo>
                          <a:pt x="310" y="24"/>
                        </a:lnTo>
                        <a:lnTo>
                          <a:pt x="310" y="21"/>
                        </a:lnTo>
                        <a:lnTo>
                          <a:pt x="307" y="18"/>
                        </a:lnTo>
                        <a:lnTo>
                          <a:pt x="303" y="17"/>
                        </a:lnTo>
                        <a:lnTo>
                          <a:pt x="298" y="17"/>
                        </a:lnTo>
                        <a:lnTo>
                          <a:pt x="298" y="17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9" name="Timor-Leste">
                    <a:extLst>
                      <a:ext uri="{FF2B5EF4-FFF2-40B4-BE49-F238E27FC236}">
                        <a16:creationId xmlns:a16="http://schemas.microsoft.com/office/drawing/2014/main" id="{677CBA0A-AA95-19D7-10F8-65DF632E55E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105859" y="3677286"/>
                    <a:ext cx="81496" cy="27677"/>
                  </a:xfrm>
                  <a:custGeom>
                    <a:avLst/>
                    <a:gdLst/>
                    <a:ahLst/>
                    <a:cxnLst>
                      <a:cxn ang="0">
                        <a:pos x="6" y="14"/>
                      </a:cxn>
                      <a:cxn ang="0">
                        <a:pos x="6" y="14"/>
                      </a:cxn>
                      <a:cxn ang="0">
                        <a:pos x="0" y="16"/>
                      </a:cxn>
                      <a:cxn ang="0">
                        <a:pos x="0" y="16"/>
                      </a:cxn>
                      <a:cxn ang="0">
                        <a:pos x="3" y="18"/>
                      </a:cxn>
                      <a:cxn ang="0">
                        <a:pos x="4" y="18"/>
                      </a:cxn>
                      <a:cxn ang="0">
                        <a:pos x="6" y="18"/>
                      </a:cxn>
                      <a:cxn ang="0">
                        <a:pos x="6" y="18"/>
                      </a:cxn>
                      <a:cxn ang="0">
                        <a:pos x="7" y="17"/>
                      </a:cxn>
                      <a:cxn ang="0">
                        <a:pos x="9" y="14"/>
                      </a:cxn>
                      <a:cxn ang="0">
                        <a:pos x="9" y="14"/>
                      </a:cxn>
                      <a:cxn ang="0">
                        <a:pos x="6" y="14"/>
                      </a:cxn>
                      <a:cxn ang="0">
                        <a:pos x="6" y="14"/>
                      </a:cxn>
                      <a:cxn ang="0">
                        <a:pos x="6" y="14"/>
                      </a:cxn>
                      <a:cxn ang="0">
                        <a:pos x="6" y="14"/>
                      </a:cxn>
                      <a:cxn ang="0">
                        <a:pos x="29" y="3"/>
                      </a:cxn>
                      <a:cxn ang="0">
                        <a:pos x="29" y="3"/>
                      </a:cxn>
                      <a:cxn ang="0">
                        <a:pos x="24" y="3"/>
                      </a:cxn>
                      <a:cxn ang="0">
                        <a:pos x="21" y="6"/>
                      </a:cxn>
                      <a:cxn ang="0">
                        <a:pos x="14" y="11"/>
                      </a:cxn>
                      <a:cxn ang="0">
                        <a:pos x="14" y="11"/>
                      </a:cxn>
                      <a:cxn ang="0">
                        <a:pos x="13" y="11"/>
                      </a:cxn>
                      <a:cxn ang="0">
                        <a:pos x="13" y="11"/>
                      </a:cxn>
                      <a:cxn ang="0">
                        <a:pos x="19" y="17"/>
                      </a:cxn>
                      <a:cxn ang="0">
                        <a:pos x="19" y="17"/>
                      </a:cxn>
                      <a:cxn ang="0">
                        <a:pos x="27" y="13"/>
                      </a:cxn>
                      <a:cxn ang="0">
                        <a:pos x="39" y="8"/>
                      </a:cxn>
                      <a:cxn ang="0">
                        <a:pos x="47" y="4"/>
                      </a:cxn>
                      <a:cxn ang="0">
                        <a:pos x="53" y="1"/>
                      </a:cxn>
                      <a:cxn ang="0">
                        <a:pos x="53" y="1"/>
                      </a:cxn>
                      <a:cxn ang="0">
                        <a:pos x="51" y="1"/>
                      </a:cxn>
                      <a:cxn ang="0">
                        <a:pos x="50" y="0"/>
                      </a:cxn>
                      <a:cxn ang="0">
                        <a:pos x="44" y="1"/>
                      </a:cxn>
                      <a:cxn ang="0">
                        <a:pos x="36" y="1"/>
                      </a:cxn>
                      <a:cxn ang="0">
                        <a:pos x="29" y="3"/>
                      </a:cxn>
                      <a:cxn ang="0">
                        <a:pos x="29" y="3"/>
                      </a:cxn>
                    </a:cxnLst>
                    <a:rect l="0" t="0" r="r" b="b"/>
                    <a:pathLst>
                      <a:path w="53" h="18">
                        <a:moveTo>
                          <a:pt x="6" y="14"/>
                        </a:moveTo>
                        <a:lnTo>
                          <a:pt x="6" y="14"/>
                        </a:lnTo>
                        <a:lnTo>
                          <a:pt x="0" y="16"/>
                        </a:lnTo>
                        <a:lnTo>
                          <a:pt x="0" y="16"/>
                        </a:lnTo>
                        <a:lnTo>
                          <a:pt x="3" y="18"/>
                        </a:lnTo>
                        <a:lnTo>
                          <a:pt x="4" y="18"/>
                        </a:lnTo>
                        <a:lnTo>
                          <a:pt x="6" y="18"/>
                        </a:lnTo>
                        <a:lnTo>
                          <a:pt x="6" y="18"/>
                        </a:lnTo>
                        <a:lnTo>
                          <a:pt x="7" y="17"/>
                        </a:lnTo>
                        <a:lnTo>
                          <a:pt x="9" y="14"/>
                        </a:lnTo>
                        <a:lnTo>
                          <a:pt x="9" y="14"/>
                        </a:lnTo>
                        <a:lnTo>
                          <a:pt x="6" y="14"/>
                        </a:lnTo>
                        <a:lnTo>
                          <a:pt x="6" y="14"/>
                        </a:lnTo>
                        <a:lnTo>
                          <a:pt x="6" y="14"/>
                        </a:lnTo>
                        <a:lnTo>
                          <a:pt x="6" y="14"/>
                        </a:lnTo>
                        <a:close/>
                        <a:moveTo>
                          <a:pt x="29" y="3"/>
                        </a:moveTo>
                        <a:lnTo>
                          <a:pt x="29" y="3"/>
                        </a:lnTo>
                        <a:lnTo>
                          <a:pt x="24" y="3"/>
                        </a:lnTo>
                        <a:lnTo>
                          <a:pt x="21" y="6"/>
                        </a:lnTo>
                        <a:lnTo>
                          <a:pt x="14" y="11"/>
                        </a:lnTo>
                        <a:lnTo>
                          <a:pt x="14" y="11"/>
                        </a:lnTo>
                        <a:lnTo>
                          <a:pt x="13" y="11"/>
                        </a:lnTo>
                        <a:lnTo>
                          <a:pt x="13" y="11"/>
                        </a:lnTo>
                        <a:lnTo>
                          <a:pt x="19" y="17"/>
                        </a:lnTo>
                        <a:lnTo>
                          <a:pt x="19" y="17"/>
                        </a:lnTo>
                        <a:lnTo>
                          <a:pt x="27" y="13"/>
                        </a:lnTo>
                        <a:lnTo>
                          <a:pt x="39" y="8"/>
                        </a:lnTo>
                        <a:lnTo>
                          <a:pt x="47" y="4"/>
                        </a:lnTo>
                        <a:lnTo>
                          <a:pt x="53" y="1"/>
                        </a:lnTo>
                        <a:lnTo>
                          <a:pt x="53" y="1"/>
                        </a:lnTo>
                        <a:lnTo>
                          <a:pt x="51" y="1"/>
                        </a:lnTo>
                        <a:lnTo>
                          <a:pt x="50" y="0"/>
                        </a:lnTo>
                        <a:lnTo>
                          <a:pt x="44" y="1"/>
                        </a:lnTo>
                        <a:lnTo>
                          <a:pt x="36" y="1"/>
                        </a:lnTo>
                        <a:lnTo>
                          <a:pt x="29" y="3"/>
                        </a:lnTo>
                        <a:lnTo>
                          <a:pt x="29" y="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grpSp>
                <p:nvGrpSpPr>
                  <p:cNvPr id="150" name="Oceana">
                    <a:extLst>
                      <a:ext uri="{FF2B5EF4-FFF2-40B4-BE49-F238E27FC236}">
                        <a16:creationId xmlns:a16="http://schemas.microsoft.com/office/drawing/2014/main" id="{8C07DD67-EA2F-17FA-CE61-34257D879B1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0615" y="3740328"/>
                    <a:ext cx="1629908" cy="988706"/>
                    <a:chOff x="6975165" y="4574619"/>
                    <a:chExt cx="1568575" cy="951502"/>
                  </a:xfrm>
                  <a:grpFill/>
                </p:grpSpPr>
                <p:sp>
                  <p:nvSpPr>
                    <p:cNvPr id="151" name="New Zealand">
                      <a:extLst>
                        <a:ext uri="{FF2B5EF4-FFF2-40B4-BE49-F238E27FC236}">
                          <a16:creationId xmlns:a16="http://schemas.microsoft.com/office/drawing/2014/main" id="{A5006471-7C08-FCCE-CEA1-0E5215E3F7A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55182" y="5187251"/>
                      <a:ext cx="288558" cy="338870"/>
                    </a:xfrm>
                    <a:custGeom>
                      <a:avLst/>
                      <a:gdLst/>
                      <a:ahLst/>
                      <a:cxnLst>
                        <a:cxn ang="0">
                          <a:pos x="114" y="115"/>
                        </a:cxn>
                        <a:cxn ang="0">
                          <a:pos x="104" y="120"/>
                        </a:cxn>
                        <a:cxn ang="0">
                          <a:pos x="92" y="114"/>
                        </a:cxn>
                        <a:cxn ang="0">
                          <a:pos x="87" y="124"/>
                        </a:cxn>
                        <a:cxn ang="0">
                          <a:pos x="78" y="135"/>
                        </a:cxn>
                        <a:cxn ang="0">
                          <a:pos x="67" y="155"/>
                        </a:cxn>
                        <a:cxn ang="0">
                          <a:pos x="30" y="177"/>
                        </a:cxn>
                        <a:cxn ang="0">
                          <a:pos x="14" y="189"/>
                        </a:cxn>
                        <a:cxn ang="0">
                          <a:pos x="5" y="198"/>
                        </a:cxn>
                        <a:cxn ang="0">
                          <a:pos x="0" y="214"/>
                        </a:cxn>
                        <a:cxn ang="0">
                          <a:pos x="8" y="219"/>
                        </a:cxn>
                        <a:cxn ang="0">
                          <a:pos x="20" y="224"/>
                        </a:cxn>
                        <a:cxn ang="0">
                          <a:pos x="28" y="226"/>
                        </a:cxn>
                        <a:cxn ang="0">
                          <a:pos x="48" y="226"/>
                        </a:cxn>
                        <a:cxn ang="0">
                          <a:pos x="64" y="212"/>
                        </a:cxn>
                        <a:cxn ang="0">
                          <a:pos x="68" y="201"/>
                        </a:cxn>
                        <a:cxn ang="0">
                          <a:pos x="77" y="185"/>
                        </a:cxn>
                        <a:cxn ang="0">
                          <a:pos x="94" y="174"/>
                        </a:cxn>
                        <a:cxn ang="0">
                          <a:pos x="102" y="172"/>
                        </a:cxn>
                        <a:cxn ang="0">
                          <a:pos x="99" y="162"/>
                        </a:cxn>
                        <a:cxn ang="0">
                          <a:pos x="109" y="152"/>
                        </a:cxn>
                        <a:cxn ang="0">
                          <a:pos x="112" y="144"/>
                        </a:cxn>
                        <a:cxn ang="0">
                          <a:pos x="122" y="130"/>
                        </a:cxn>
                        <a:cxn ang="0">
                          <a:pos x="122" y="118"/>
                        </a:cxn>
                        <a:cxn ang="0">
                          <a:pos x="178" y="59"/>
                        </a:cxn>
                        <a:cxn ang="0">
                          <a:pos x="168" y="59"/>
                        </a:cxn>
                        <a:cxn ang="0">
                          <a:pos x="155" y="54"/>
                        </a:cxn>
                        <a:cxn ang="0">
                          <a:pos x="152" y="43"/>
                        </a:cxn>
                        <a:cxn ang="0">
                          <a:pos x="146" y="34"/>
                        </a:cxn>
                        <a:cxn ang="0">
                          <a:pos x="145" y="41"/>
                        </a:cxn>
                        <a:cxn ang="0">
                          <a:pos x="142" y="43"/>
                        </a:cxn>
                        <a:cxn ang="0">
                          <a:pos x="136" y="40"/>
                        </a:cxn>
                        <a:cxn ang="0">
                          <a:pos x="134" y="30"/>
                        </a:cxn>
                        <a:cxn ang="0">
                          <a:pos x="126" y="14"/>
                        </a:cxn>
                        <a:cxn ang="0">
                          <a:pos x="119" y="4"/>
                        </a:cxn>
                        <a:cxn ang="0">
                          <a:pos x="105" y="2"/>
                        </a:cxn>
                        <a:cxn ang="0">
                          <a:pos x="112" y="17"/>
                        </a:cxn>
                        <a:cxn ang="0">
                          <a:pos x="124" y="29"/>
                        </a:cxn>
                        <a:cxn ang="0">
                          <a:pos x="129" y="40"/>
                        </a:cxn>
                        <a:cxn ang="0">
                          <a:pos x="134" y="44"/>
                        </a:cxn>
                        <a:cxn ang="0">
                          <a:pos x="131" y="66"/>
                        </a:cxn>
                        <a:cxn ang="0">
                          <a:pos x="116" y="80"/>
                        </a:cxn>
                        <a:cxn ang="0">
                          <a:pos x="122" y="90"/>
                        </a:cxn>
                        <a:cxn ang="0">
                          <a:pos x="141" y="103"/>
                        </a:cxn>
                        <a:cxn ang="0">
                          <a:pos x="134" y="123"/>
                        </a:cxn>
                        <a:cxn ang="0">
                          <a:pos x="138" y="127"/>
                        </a:cxn>
                        <a:cxn ang="0">
                          <a:pos x="151" y="125"/>
                        </a:cxn>
                        <a:cxn ang="0">
                          <a:pos x="166" y="103"/>
                        </a:cxn>
                        <a:cxn ang="0">
                          <a:pos x="171" y="88"/>
                        </a:cxn>
                        <a:cxn ang="0">
                          <a:pos x="176" y="83"/>
                        </a:cxn>
                        <a:cxn ang="0">
                          <a:pos x="183" y="80"/>
                        </a:cxn>
                        <a:cxn ang="0">
                          <a:pos x="189" y="73"/>
                        </a:cxn>
                        <a:cxn ang="0">
                          <a:pos x="192" y="63"/>
                        </a:cxn>
                        <a:cxn ang="0">
                          <a:pos x="193" y="54"/>
                        </a:cxn>
                        <a:cxn ang="0">
                          <a:pos x="178" y="59"/>
                        </a:cxn>
                      </a:cxnLst>
                      <a:rect l="0" t="0" r="r" b="b"/>
                      <a:pathLst>
                        <a:path w="195" h="229">
                          <a:moveTo>
                            <a:pt x="121" y="115"/>
                          </a:moveTo>
                          <a:lnTo>
                            <a:pt x="121" y="115"/>
                          </a:lnTo>
                          <a:lnTo>
                            <a:pt x="116" y="115"/>
                          </a:lnTo>
                          <a:lnTo>
                            <a:pt x="114" y="115"/>
                          </a:lnTo>
                          <a:lnTo>
                            <a:pt x="108" y="120"/>
                          </a:lnTo>
                          <a:lnTo>
                            <a:pt x="108" y="120"/>
                          </a:lnTo>
                          <a:lnTo>
                            <a:pt x="105" y="120"/>
                          </a:lnTo>
                          <a:lnTo>
                            <a:pt x="104" y="120"/>
                          </a:lnTo>
                          <a:lnTo>
                            <a:pt x="99" y="115"/>
                          </a:lnTo>
                          <a:lnTo>
                            <a:pt x="97" y="113"/>
                          </a:lnTo>
                          <a:lnTo>
                            <a:pt x="94" y="113"/>
                          </a:lnTo>
                          <a:lnTo>
                            <a:pt x="92" y="114"/>
                          </a:lnTo>
                          <a:lnTo>
                            <a:pt x="92" y="114"/>
                          </a:lnTo>
                          <a:lnTo>
                            <a:pt x="88" y="117"/>
                          </a:lnTo>
                          <a:lnTo>
                            <a:pt x="88" y="120"/>
                          </a:lnTo>
                          <a:lnTo>
                            <a:pt x="87" y="124"/>
                          </a:lnTo>
                          <a:lnTo>
                            <a:pt x="84" y="127"/>
                          </a:lnTo>
                          <a:lnTo>
                            <a:pt x="84" y="127"/>
                          </a:lnTo>
                          <a:lnTo>
                            <a:pt x="79" y="131"/>
                          </a:lnTo>
                          <a:lnTo>
                            <a:pt x="78" y="135"/>
                          </a:lnTo>
                          <a:lnTo>
                            <a:pt x="75" y="141"/>
                          </a:lnTo>
                          <a:lnTo>
                            <a:pt x="71" y="150"/>
                          </a:lnTo>
                          <a:lnTo>
                            <a:pt x="71" y="150"/>
                          </a:lnTo>
                          <a:lnTo>
                            <a:pt x="67" y="155"/>
                          </a:lnTo>
                          <a:lnTo>
                            <a:pt x="61" y="160"/>
                          </a:lnTo>
                          <a:lnTo>
                            <a:pt x="47" y="167"/>
                          </a:lnTo>
                          <a:lnTo>
                            <a:pt x="34" y="174"/>
                          </a:lnTo>
                          <a:lnTo>
                            <a:pt x="30" y="177"/>
                          </a:lnTo>
                          <a:lnTo>
                            <a:pt x="27" y="179"/>
                          </a:lnTo>
                          <a:lnTo>
                            <a:pt x="27" y="179"/>
                          </a:lnTo>
                          <a:lnTo>
                            <a:pt x="21" y="184"/>
                          </a:lnTo>
                          <a:lnTo>
                            <a:pt x="14" y="189"/>
                          </a:lnTo>
                          <a:lnTo>
                            <a:pt x="8" y="194"/>
                          </a:lnTo>
                          <a:lnTo>
                            <a:pt x="7" y="197"/>
                          </a:lnTo>
                          <a:lnTo>
                            <a:pt x="5" y="198"/>
                          </a:lnTo>
                          <a:lnTo>
                            <a:pt x="5" y="198"/>
                          </a:lnTo>
                          <a:lnTo>
                            <a:pt x="4" y="202"/>
                          </a:lnTo>
                          <a:lnTo>
                            <a:pt x="1" y="206"/>
                          </a:lnTo>
                          <a:lnTo>
                            <a:pt x="0" y="211"/>
                          </a:lnTo>
                          <a:lnTo>
                            <a:pt x="0" y="214"/>
                          </a:lnTo>
                          <a:lnTo>
                            <a:pt x="1" y="215"/>
                          </a:lnTo>
                          <a:lnTo>
                            <a:pt x="1" y="215"/>
                          </a:lnTo>
                          <a:lnTo>
                            <a:pt x="5" y="218"/>
                          </a:lnTo>
                          <a:lnTo>
                            <a:pt x="8" y="219"/>
                          </a:lnTo>
                          <a:lnTo>
                            <a:pt x="13" y="219"/>
                          </a:lnTo>
                          <a:lnTo>
                            <a:pt x="17" y="222"/>
                          </a:lnTo>
                          <a:lnTo>
                            <a:pt x="17" y="222"/>
                          </a:lnTo>
                          <a:lnTo>
                            <a:pt x="20" y="224"/>
                          </a:lnTo>
                          <a:lnTo>
                            <a:pt x="23" y="225"/>
                          </a:lnTo>
                          <a:lnTo>
                            <a:pt x="25" y="225"/>
                          </a:lnTo>
                          <a:lnTo>
                            <a:pt x="28" y="226"/>
                          </a:lnTo>
                          <a:lnTo>
                            <a:pt x="28" y="226"/>
                          </a:lnTo>
                          <a:lnTo>
                            <a:pt x="30" y="228"/>
                          </a:lnTo>
                          <a:lnTo>
                            <a:pt x="31" y="229"/>
                          </a:lnTo>
                          <a:lnTo>
                            <a:pt x="38" y="229"/>
                          </a:lnTo>
                          <a:lnTo>
                            <a:pt x="48" y="226"/>
                          </a:lnTo>
                          <a:lnTo>
                            <a:pt x="52" y="224"/>
                          </a:lnTo>
                          <a:lnTo>
                            <a:pt x="57" y="219"/>
                          </a:lnTo>
                          <a:lnTo>
                            <a:pt x="57" y="219"/>
                          </a:lnTo>
                          <a:lnTo>
                            <a:pt x="64" y="212"/>
                          </a:lnTo>
                          <a:lnTo>
                            <a:pt x="65" y="208"/>
                          </a:lnTo>
                          <a:lnTo>
                            <a:pt x="65" y="204"/>
                          </a:lnTo>
                          <a:lnTo>
                            <a:pt x="68" y="201"/>
                          </a:lnTo>
                          <a:lnTo>
                            <a:pt x="68" y="201"/>
                          </a:lnTo>
                          <a:lnTo>
                            <a:pt x="71" y="198"/>
                          </a:lnTo>
                          <a:lnTo>
                            <a:pt x="72" y="194"/>
                          </a:lnTo>
                          <a:lnTo>
                            <a:pt x="77" y="185"/>
                          </a:lnTo>
                          <a:lnTo>
                            <a:pt x="77" y="185"/>
                          </a:lnTo>
                          <a:lnTo>
                            <a:pt x="78" y="181"/>
                          </a:lnTo>
                          <a:lnTo>
                            <a:pt x="81" y="177"/>
                          </a:lnTo>
                          <a:lnTo>
                            <a:pt x="87" y="175"/>
                          </a:lnTo>
                          <a:lnTo>
                            <a:pt x="94" y="174"/>
                          </a:lnTo>
                          <a:lnTo>
                            <a:pt x="94" y="174"/>
                          </a:lnTo>
                          <a:lnTo>
                            <a:pt x="101" y="174"/>
                          </a:lnTo>
                          <a:lnTo>
                            <a:pt x="101" y="172"/>
                          </a:lnTo>
                          <a:lnTo>
                            <a:pt x="102" y="172"/>
                          </a:lnTo>
                          <a:lnTo>
                            <a:pt x="101" y="169"/>
                          </a:lnTo>
                          <a:lnTo>
                            <a:pt x="99" y="165"/>
                          </a:lnTo>
                          <a:lnTo>
                            <a:pt x="99" y="165"/>
                          </a:lnTo>
                          <a:lnTo>
                            <a:pt x="99" y="162"/>
                          </a:lnTo>
                          <a:lnTo>
                            <a:pt x="101" y="161"/>
                          </a:lnTo>
                          <a:lnTo>
                            <a:pt x="104" y="158"/>
                          </a:lnTo>
                          <a:lnTo>
                            <a:pt x="108" y="155"/>
                          </a:lnTo>
                          <a:lnTo>
                            <a:pt x="109" y="152"/>
                          </a:lnTo>
                          <a:lnTo>
                            <a:pt x="109" y="150"/>
                          </a:lnTo>
                          <a:lnTo>
                            <a:pt x="109" y="150"/>
                          </a:lnTo>
                          <a:lnTo>
                            <a:pt x="111" y="147"/>
                          </a:lnTo>
                          <a:lnTo>
                            <a:pt x="112" y="144"/>
                          </a:lnTo>
                          <a:lnTo>
                            <a:pt x="118" y="140"/>
                          </a:lnTo>
                          <a:lnTo>
                            <a:pt x="122" y="134"/>
                          </a:lnTo>
                          <a:lnTo>
                            <a:pt x="122" y="131"/>
                          </a:lnTo>
                          <a:lnTo>
                            <a:pt x="122" y="130"/>
                          </a:lnTo>
                          <a:lnTo>
                            <a:pt x="122" y="130"/>
                          </a:lnTo>
                          <a:lnTo>
                            <a:pt x="121" y="125"/>
                          </a:lnTo>
                          <a:lnTo>
                            <a:pt x="122" y="121"/>
                          </a:lnTo>
                          <a:lnTo>
                            <a:pt x="122" y="118"/>
                          </a:lnTo>
                          <a:lnTo>
                            <a:pt x="121" y="115"/>
                          </a:lnTo>
                          <a:lnTo>
                            <a:pt x="121" y="115"/>
                          </a:lnTo>
                          <a:close/>
                          <a:moveTo>
                            <a:pt x="178" y="59"/>
                          </a:moveTo>
                          <a:lnTo>
                            <a:pt x="178" y="59"/>
                          </a:lnTo>
                          <a:lnTo>
                            <a:pt x="176" y="60"/>
                          </a:lnTo>
                          <a:lnTo>
                            <a:pt x="175" y="61"/>
                          </a:lnTo>
                          <a:lnTo>
                            <a:pt x="172" y="60"/>
                          </a:lnTo>
                          <a:lnTo>
                            <a:pt x="168" y="59"/>
                          </a:lnTo>
                          <a:lnTo>
                            <a:pt x="162" y="57"/>
                          </a:lnTo>
                          <a:lnTo>
                            <a:pt x="162" y="57"/>
                          </a:lnTo>
                          <a:lnTo>
                            <a:pt x="158" y="57"/>
                          </a:lnTo>
                          <a:lnTo>
                            <a:pt x="155" y="54"/>
                          </a:lnTo>
                          <a:lnTo>
                            <a:pt x="153" y="51"/>
                          </a:lnTo>
                          <a:lnTo>
                            <a:pt x="153" y="47"/>
                          </a:lnTo>
                          <a:lnTo>
                            <a:pt x="153" y="47"/>
                          </a:lnTo>
                          <a:lnTo>
                            <a:pt x="152" y="43"/>
                          </a:lnTo>
                          <a:lnTo>
                            <a:pt x="152" y="39"/>
                          </a:lnTo>
                          <a:lnTo>
                            <a:pt x="149" y="36"/>
                          </a:lnTo>
                          <a:lnTo>
                            <a:pt x="146" y="34"/>
                          </a:lnTo>
                          <a:lnTo>
                            <a:pt x="146" y="34"/>
                          </a:lnTo>
                          <a:lnTo>
                            <a:pt x="143" y="36"/>
                          </a:lnTo>
                          <a:lnTo>
                            <a:pt x="143" y="36"/>
                          </a:lnTo>
                          <a:lnTo>
                            <a:pt x="145" y="39"/>
                          </a:lnTo>
                          <a:lnTo>
                            <a:pt x="145" y="41"/>
                          </a:lnTo>
                          <a:lnTo>
                            <a:pt x="145" y="44"/>
                          </a:lnTo>
                          <a:lnTo>
                            <a:pt x="145" y="44"/>
                          </a:lnTo>
                          <a:lnTo>
                            <a:pt x="143" y="44"/>
                          </a:lnTo>
                          <a:lnTo>
                            <a:pt x="142" y="43"/>
                          </a:lnTo>
                          <a:lnTo>
                            <a:pt x="141" y="41"/>
                          </a:lnTo>
                          <a:lnTo>
                            <a:pt x="139" y="40"/>
                          </a:lnTo>
                          <a:lnTo>
                            <a:pt x="139" y="40"/>
                          </a:lnTo>
                          <a:lnTo>
                            <a:pt x="136" y="40"/>
                          </a:lnTo>
                          <a:lnTo>
                            <a:pt x="135" y="37"/>
                          </a:lnTo>
                          <a:lnTo>
                            <a:pt x="134" y="34"/>
                          </a:lnTo>
                          <a:lnTo>
                            <a:pt x="134" y="30"/>
                          </a:lnTo>
                          <a:lnTo>
                            <a:pt x="134" y="30"/>
                          </a:lnTo>
                          <a:lnTo>
                            <a:pt x="132" y="26"/>
                          </a:lnTo>
                          <a:lnTo>
                            <a:pt x="129" y="23"/>
                          </a:lnTo>
                          <a:lnTo>
                            <a:pt x="128" y="20"/>
                          </a:lnTo>
                          <a:lnTo>
                            <a:pt x="126" y="14"/>
                          </a:lnTo>
                          <a:lnTo>
                            <a:pt x="126" y="14"/>
                          </a:lnTo>
                          <a:lnTo>
                            <a:pt x="126" y="12"/>
                          </a:lnTo>
                          <a:lnTo>
                            <a:pt x="125" y="9"/>
                          </a:lnTo>
                          <a:lnTo>
                            <a:pt x="119" y="4"/>
                          </a:lnTo>
                          <a:lnTo>
                            <a:pt x="114" y="2"/>
                          </a:lnTo>
                          <a:lnTo>
                            <a:pt x="106" y="0"/>
                          </a:lnTo>
                          <a:lnTo>
                            <a:pt x="106" y="0"/>
                          </a:lnTo>
                          <a:lnTo>
                            <a:pt x="105" y="2"/>
                          </a:lnTo>
                          <a:lnTo>
                            <a:pt x="104" y="3"/>
                          </a:lnTo>
                          <a:lnTo>
                            <a:pt x="105" y="7"/>
                          </a:lnTo>
                          <a:lnTo>
                            <a:pt x="109" y="13"/>
                          </a:lnTo>
                          <a:lnTo>
                            <a:pt x="112" y="17"/>
                          </a:lnTo>
                          <a:lnTo>
                            <a:pt x="112" y="17"/>
                          </a:lnTo>
                          <a:lnTo>
                            <a:pt x="119" y="23"/>
                          </a:lnTo>
                          <a:lnTo>
                            <a:pt x="122" y="26"/>
                          </a:lnTo>
                          <a:lnTo>
                            <a:pt x="124" y="29"/>
                          </a:lnTo>
                          <a:lnTo>
                            <a:pt x="124" y="29"/>
                          </a:lnTo>
                          <a:lnTo>
                            <a:pt x="124" y="31"/>
                          </a:lnTo>
                          <a:lnTo>
                            <a:pt x="126" y="36"/>
                          </a:lnTo>
                          <a:lnTo>
                            <a:pt x="129" y="40"/>
                          </a:lnTo>
                          <a:lnTo>
                            <a:pt x="132" y="41"/>
                          </a:lnTo>
                          <a:lnTo>
                            <a:pt x="132" y="41"/>
                          </a:lnTo>
                          <a:lnTo>
                            <a:pt x="134" y="43"/>
                          </a:lnTo>
                          <a:lnTo>
                            <a:pt x="134" y="44"/>
                          </a:lnTo>
                          <a:lnTo>
                            <a:pt x="134" y="50"/>
                          </a:lnTo>
                          <a:lnTo>
                            <a:pt x="131" y="57"/>
                          </a:lnTo>
                          <a:lnTo>
                            <a:pt x="131" y="66"/>
                          </a:lnTo>
                          <a:lnTo>
                            <a:pt x="131" y="66"/>
                          </a:lnTo>
                          <a:lnTo>
                            <a:pt x="129" y="71"/>
                          </a:lnTo>
                          <a:lnTo>
                            <a:pt x="125" y="74"/>
                          </a:lnTo>
                          <a:lnTo>
                            <a:pt x="121" y="77"/>
                          </a:lnTo>
                          <a:lnTo>
                            <a:pt x="116" y="80"/>
                          </a:lnTo>
                          <a:lnTo>
                            <a:pt x="116" y="80"/>
                          </a:lnTo>
                          <a:lnTo>
                            <a:pt x="116" y="83"/>
                          </a:lnTo>
                          <a:lnTo>
                            <a:pt x="116" y="86"/>
                          </a:lnTo>
                          <a:lnTo>
                            <a:pt x="122" y="90"/>
                          </a:lnTo>
                          <a:lnTo>
                            <a:pt x="131" y="94"/>
                          </a:lnTo>
                          <a:lnTo>
                            <a:pt x="138" y="100"/>
                          </a:lnTo>
                          <a:lnTo>
                            <a:pt x="138" y="100"/>
                          </a:lnTo>
                          <a:lnTo>
                            <a:pt x="141" y="103"/>
                          </a:lnTo>
                          <a:lnTo>
                            <a:pt x="141" y="105"/>
                          </a:lnTo>
                          <a:lnTo>
                            <a:pt x="138" y="113"/>
                          </a:lnTo>
                          <a:lnTo>
                            <a:pt x="135" y="120"/>
                          </a:lnTo>
                          <a:lnTo>
                            <a:pt x="134" y="123"/>
                          </a:lnTo>
                          <a:lnTo>
                            <a:pt x="134" y="125"/>
                          </a:lnTo>
                          <a:lnTo>
                            <a:pt x="134" y="125"/>
                          </a:lnTo>
                          <a:lnTo>
                            <a:pt x="135" y="127"/>
                          </a:lnTo>
                          <a:lnTo>
                            <a:pt x="138" y="127"/>
                          </a:lnTo>
                          <a:lnTo>
                            <a:pt x="142" y="128"/>
                          </a:lnTo>
                          <a:lnTo>
                            <a:pt x="148" y="127"/>
                          </a:lnTo>
                          <a:lnTo>
                            <a:pt x="148" y="127"/>
                          </a:lnTo>
                          <a:lnTo>
                            <a:pt x="151" y="125"/>
                          </a:lnTo>
                          <a:lnTo>
                            <a:pt x="153" y="123"/>
                          </a:lnTo>
                          <a:lnTo>
                            <a:pt x="158" y="115"/>
                          </a:lnTo>
                          <a:lnTo>
                            <a:pt x="162" y="108"/>
                          </a:lnTo>
                          <a:lnTo>
                            <a:pt x="166" y="103"/>
                          </a:lnTo>
                          <a:lnTo>
                            <a:pt x="166" y="103"/>
                          </a:lnTo>
                          <a:lnTo>
                            <a:pt x="169" y="98"/>
                          </a:lnTo>
                          <a:lnTo>
                            <a:pt x="169" y="94"/>
                          </a:lnTo>
                          <a:lnTo>
                            <a:pt x="171" y="88"/>
                          </a:lnTo>
                          <a:lnTo>
                            <a:pt x="171" y="86"/>
                          </a:lnTo>
                          <a:lnTo>
                            <a:pt x="171" y="86"/>
                          </a:lnTo>
                          <a:lnTo>
                            <a:pt x="173" y="83"/>
                          </a:lnTo>
                          <a:lnTo>
                            <a:pt x="176" y="83"/>
                          </a:lnTo>
                          <a:lnTo>
                            <a:pt x="182" y="81"/>
                          </a:lnTo>
                          <a:lnTo>
                            <a:pt x="182" y="81"/>
                          </a:lnTo>
                          <a:lnTo>
                            <a:pt x="183" y="81"/>
                          </a:lnTo>
                          <a:lnTo>
                            <a:pt x="183" y="80"/>
                          </a:lnTo>
                          <a:lnTo>
                            <a:pt x="185" y="77"/>
                          </a:lnTo>
                          <a:lnTo>
                            <a:pt x="186" y="74"/>
                          </a:lnTo>
                          <a:lnTo>
                            <a:pt x="186" y="73"/>
                          </a:lnTo>
                          <a:lnTo>
                            <a:pt x="189" y="73"/>
                          </a:lnTo>
                          <a:lnTo>
                            <a:pt x="189" y="73"/>
                          </a:lnTo>
                          <a:lnTo>
                            <a:pt x="190" y="71"/>
                          </a:lnTo>
                          <a:lnTo>
                            <a:pt x="192" y="68"/>
                          </a:lnTo>
                          <a:lnTo>
                            <a:pt x="192" y="63"/>
                          </a:lnTo>
                          <a:lnTo>
                            <a:pt x="193" y="59"/>
                          </a:lnTo>
                          <a:lnTo>
                            <a:pt x="193" y="59"/>
                          </a:lnTo>
                          <a:lnTo>
                            <a:pt x="195" y="56"/>
                          </a:lnTo>
                          <a:lnTo>
                            <a:pt x="193" y="54"/>
                          </a:lnTo>
                          <a:lnTo>
                            <a:pt x="188" y="54"/>
                          </a:lnTo>
                          <a:lnTo>
                            <a:pt x="182" y="56"/>
                          </a:lnTo>
                          <a:lnTo>
                            <a:pt x="178" y="59"/>
                          </a:lnTo>
                          <a:lnTo>
                            <a:pt x="178" y="59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52" name="Australia">
                      <a:extLst>
                        <a:ext uri="{FF2B5EF4-FFF2-40B4-BE49-F238E27FC236}">
                          <a16:creationId xmlns:a16="http://schemas.microsoft.com/office/drawing/2014/main" id="{F234C0EC-9844-8C16-7893-7D7B87481FC4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975168" y="4574621"/>
                      <a:ext cx="967778" cy="861234"/>
                    </a:xfrm>
                    <a:custGeom>
                      <a:avLst/>
                      <a:gdLst/>
                      <a:ahLst/>
                      <a:cxnLst>
                        <a:cxn ang="0">
                          <a:pos x="649" y="253"/>
                        </a:cxn>
                        <a:cxn ang="0">
                          <a:pos x="633" y="234"/>
                        </a:cxn>
                        <a:cxn ang="0">
                          <a:pos x="614" y="218"/>
                        </a:cxn>
                        <a:cxn ang="0">
                          <a:pos x="600" y="195"/>
                        </a:cxn>
                        <a:cxn ang="0">
                          <a:pos x="586" y="177"/>
                        </a:cxn>
                        <a:cxn ang="0">
                          <a:pos x="540" y="141"/>
                        </a:cxn>
                        <a:cxn ang="0">
                          <a:pos x="532" y="105"/>
                        </a:cxn>
                        <a:cxn ang="0">
                          <a:pos x="519" y="70"/>
                        </a:cxn>
                        <a:cxn ang="0">
                          <a:pos x="492" y="51"/>
                        </a:cxn>
                        <a:cxn ang="0">
                          <a:pos x="478" y="0"/>
                        </a:cxn>
                        <a:cxn ang="0">
                          <a:pos x="462" y="33"/>
                        </a:cxn>
                        <a:cxn ang="0">
                          <a:pos x="458" y="90"/>
                        </a:cxn>
                        <a:cxn ang="0">
                          <a:pos x="422" y="105"/>
                        </a:cxn>
                        <a:cxn ang="0">
                          <a:pos x="387" y="84"/>
                        </a:cxn>
                        <a:cxn ang="0">
                          <a:pos x="367" y="61"/>
                        </a:cxn>
                        <a:cxn ang="0">
                          <a:pos x="381" y="34"/>
                        </a:cxn>
                        <a:cxn ang="0">
                          <a:pos x="374" y="29"/>
                        </a:cxn>
                        <a:cxn ang="0">
                          <a:pos x="350" y="22"/>
                        </a:cxn>
                        <a:cxn ang="0">
                          <a:pos x="316" y="16"/>
                        </a:cxn>
                        <a:cxn ang="0">
                          <a:pos x="286" y="29"/>
                        </a:cxn>
                        <a:cxn ang="0">
                          <a:pos x="269" y="54"/>
                        </a:cxn>
                        <a:cxn ang="0">
                          <a:pos x="257" y="67"/>
                        </a:cxn>
                        <a:cxn ang="0">
                          <a:pos x="242" y="63"/>
                        </a:cxn>
                        <a:cxn ang="0">
                          <a:pos x="213" y="56"/>
                        </a:cxn>
                        <a:cxn ang="0">
                          <a:pos x="196" y="63"/>
                        </a:cxn>
                        <a:cxn ang="0">
                          <a:pos x="183" y="77"/>
                        </a:cxn>
                        <a:cxn ang="0">
                          <a:pos x="172" y="98"/>
                        </a:cxn>
                        <a:cxn ang="0">
                          <a:pos x="162" y="98"/>
                        </a:cxn>
                        <a:cxn ang="0">
                          <a:pos x="149" y="124"/>
                        </a:cxn>
                        <a:cxn ang="0">
                          <a:pos x="89" y="157"/>
                        </a:cxn>
                        <a:cxn ang="0">
                          <a:pos x="53" y="167"/>
                        </a:cxn>
                        <a:cxn ang="0">
                          <a:pos x="20" y="194"/>
                        </a:cxn>
                        <a:cxn ang="0">
                          <a:pos x="10" y="195"/>
                        </a:cxn>
                        <a:cxn ang="0">
                          <a:pos x="7" y="239"/>
                        </a:cxn>
                        <a:cxn ang="0">
                          <a:pos x="7" y="253"/>
                        </a:cxn>
                        <a:cxn ang="0">
                          <a:pos x="0" y="256"/>
                        </a:cxn>
                        <a:cxn ang="0">
                          <a:pos x="30" y="322"/>
                        </a:cxn>
                        <a:cxn ang="0">
                          <a:pos x="41" y="386"/>
                        </a:cxn>
                        <a:cxn ang="0">
                          <a:pos x="41" y="407"/>
                        </a:cxn>
                        <a:cxn ang="0">
                          <a:pos x="95" y="407"/>
                        </a:cxn>
                        <a:cxn ang="0">
                          <a:pos x="173" y="390"/>
                        </a:cxn>
                        <a:cxn ang="0">
                          <a:pos x="222" y="367"/>
                        </a:cxn>
                        <a:cxn ang="0">
                          <a:pos x="297" y="353"/>
                        </a:cxn>
                        <a:cxn ang="0">
                          <a:pos x="334" y="367"/>
                        </a:cxn>
                        <a:cxn ang="0">
                          <a:pos x="348" y="387"/>
                        </a:cxn>
                        <a:cxn ang="0">
                          <a:pos x="371" y="406"/>
                        </a:cxn>
                        <a:cxn ang="0">
                          <a:pos x="401" y="380"/>
                        </a:cxn>
                        <a:cxn ang="0">
                          <a:pos x="385" y="414"/>
                        </a:cxn>
                        <a:cxn ang="0">
                          <a:pos x="402" y="404"/>
                        </a:cxn>
                        <a:cxn ang="0">
                          <a:pos x="415" y="427"/>
                        </a:cxn>
                        <a:cxn ang="0">
                          <a:pos x="439" y="468"/>
                        </a:cxn>
                        <a:cxn ang="0">
                          <a:pos x="491" y="488"/>
                        </a:cxn>
                        <a:cxn ang="0">
                          <a:pos x="516" y="478"/>
                        </a:cxn>
                        <a:cxn ang="0">
                          <a:pos x="523" y="480"/>
                        </a:cxn>
                        <a:cxn ang="0">
                          <a:pos x="542" y="487"/>
                        </a:cxn>
                        <a:cxn ang="0">
                          <a:pos x="597" y="455"/>
                        </a:cxn>
                        <a:cxn ang="0">
                          <a:pos x="629" y="376"/>
                        </a:cxn>
                        <a:cxn ang="0">
                          <a:pos x="651" y="326"/>
                        </a:cxn>
                        <a:cxn ang="0">
                          <a:pos x="654" y="292"/>
                        </a:cxn>
                        <a:cxn ang="0">
                          <a:pos x="519" y="549"/>
                        </a:cxn>
                        <a:cxn ang="0">
                          <a:pos x="546" y="576"/>
                        </a:cxn>
                        <a:cxn ang="0">
                          <a:pos x="562" y="569"/>
                        </a:cxn>
                        <a:cxn ang="0">
                          <a:pos x="565" y="528"/>
                        </a:cxn>
                      </a:cxnLst>
                      <a:rect l="0" t="0" r="r" b="b"/>
                      <a:pathLst>
                        <a:path w="654" h="582">
                          <a:moveTo>
                            <a:pt x="654" y="292"/>
                          </a:moveTo>
                          <a:lnTo>
                            <a:pt x="654" y="292"/>
                          </a:lnTo>
                          <a:lnTo>
                            <a:pt x="654" y="289"/>
                          </a:lnTo>
                          <a:lnTo>
                            <a:pt x="654" y="285"/>
                          </a:lnTo>
                          <a:lnTo>
                            <a:pt x="651" y="280"/>
                          </a:lnTo>
                          <a:lnTo>
                            <a:pt x="651" y="280"/>
                          </a:lnTo>
                          <a:lnTo>
                            <a:pt x="650" y="280"/>
                          </a:lnTo>
                          <a:lnTo>
                            <a:pt x="650" y="280"/>
                          </a:lnTo>
                          <a:lnTo>
                            <a:pt x="649" y="279"/>
                          </a:lnTo>
                          <a:lnTo>
                            <a:pt x="649" y="278"/>
                          </a:lnTo>
                          <a:lnTo>
                            <a:pt x="647" y="271"/>
                          </a:lnTo>
                          <a:lnTo>
                            <a:pt x="649" y="253"/>
                          </a:lnTo>
                          <a:lnTo>
                            <a:pt x="649" y="253"/>
                          </a:lnTo>
                          <a:lnTo>
                            <a:pt x="650" y="248"/>
                          </a:lnTo>
                          <a:lnTo>
                            <a:pt x="650" y="246"/>
                          </a:lnTo>
                          <a:lnTo>
                            <a:pt x="649" y="248"/>
                          </a:lnTo>
                          <a:lnTo>
                            <a:pt x="646" y="251"/>
                          </a:lnTo>
                          <a:lnTo>
                            <a:pt x="646" y="251"/>
                          </a:lnTo>
                          <a:lnTo>
                            <a:pt x="643" y="251"/>
                          </a:lnTo>
                          <a:lnTo>
                            <a:pt x="641" y="251"/>
                          </a:lnTo>
                          <a:lnTo>
                            <a:pt x="639" y="246"/>
                          </a:lnTo>
                          <a:lnTo>
                            <a:pt x="634" y="238"/>
                          </a:lnTo>
                          <a:lnTo>
                            <a:pt x="634" y="238"/>
                          </a:lnTo>
                          <a:lnTo>
                            <a:pt x="633" y="234"/>
                          </a:lnTo>
                          <a:lnTo>
                            <a:pt x="630" y="229"/>
                          </a:lnTo>
                          <a:lnTo>
                            <a:pt x="626" y="226"/>
                          </a:lnTo>
                          <a:lnTo>
                            <a:pt x="624" y="225"/>
                          </a:lnTo>
                          <a:lnTo>
                            <a:pt x="622" y="225"/>
                          </a:lnTo>
                          <a:lnTo>
                            <a:pt x="622" y="225"/>
                          </a:lnTo>
                          <a:lnTo>
                            <a:pt x="620" y="225"/>
                          </a:lnTo>
                          <a:lnTo>
                            <a:pt x="619" y="225"/>
                          </a:lnTo>
                          <a:lnTo>
                            <a:pt x="619" y="222"/>
                          </a:lnTo>
                          <a:lnTo>
                            <a:pt x="617" y="219"/>
                          </a:lnTo>
                          <a:lnTo>
                            <a:pt x="616" y="218"/>
                          </a:lnTo>
                          <a:lnTo>
                            <a:pt x="614" y="218"/>
                          </a:lnTo>
                          <a:lnTo>
                            <a:pt x="614" y="218"/>
                          </a:lnTo>
                          <a:lnTo>
                            <a:pt x="612" y="218"/>
                          </a:lnTo>
                          <a:lnTo>
                            <a:pt x="610" y="216"/>
                          </a:lnTo>
                          <a:lnTo>
                            <a:pt x="609" y="214"/>
                          </a:lnTo>
                          <a:lnTo>
                            <a:pt x="609" y="208"/>
                          </a:lnTo>
                          <a:lnTo>
                            <a:pt x="609" y="201"/>
                          </a:lnTo>
                          <a:lnTo>
                            <a:pt x="609" y="201"/>
                          </a:lnTo>
                          <a:lnTo>
                            <a:pt x="609" y="198"/>
                          </a:lnTo>
                          <a:lnTo>
                            <a:pt x="607" y="197"/>
                          </a:lnTo>
                          <a:lnTo>
                            <a:pt x="604" y="197"/>
                          </a:lnTo>
                          <a:lnTo>
                            <a:pt x="602" y="197"/>
                          </a:lnTo>
                          <a:lnTo>
                            <a:pt x="602" y="197"/>
                          </a:lnTo>
                          <a:lnTo>
                            <a:pt x="600" y="195"/>
                          </a:lnTo>
                          <a:lnTo>
                            <a:pt x="597" y="195"/>
                          </a:lnTo>
                          <a:lnTo>
                            <a:pt x="593" y="197"/>
                          </a:lnTo>
                          <a:lnTo>
                            <a:pt x="593" y="197"/>
                          </a:lnTo>
                          <a:lnTo>
                            <a:pt x="592" y="197"/>
                          </a:lnTo>
                          <a:lnTo>
                            <a:pt x="590" y="197"/>
                          </a:lnTo>
                          <a:lnTo>
                            <a:pt x="589" y="194"/>
                          </a:lnTo>
                          <a:lnTo>
                            <a:pt x="589" y="189"/>
                          </a:lnTo>
                          <a:lnTo>
                            <a:pt x="589" y="185"/>
                          </a:lnTo>
                          <a:lnTo>
                            <a:pt x="589" y="185"/>
                          </a:lnTo>
                          <a:lnTo>
                            <a:pt x="589" y="182"/>
                          </a:lnTo>
                          <a:lnTo>
                            <a:pt x="589" y="179"/>
                          </a:lnTo>
                          <a:lnTo>
                            <a:pt x="586" y="177"/>
                          </a:lnTo>
                          <a:lnTo>
                            <a:pt x="583" y="174"/>
                          </a:lnTo>
                          <a:lnTo>
                            <a:pt x="583" y="174"/>
                          </a:lnTo>
                          <a:lnTo>
                            <a:pt x="580" y="171"/>
                          </a:lnTo>
                          <a:lnTo>
                            <a:pt x="577" y="168"/>
                          </a:lnTo>
                          <a:lnTo>
                            <a:pt x="577" y="162"/>
                          </a:lnTo>
                          <a:lnTo>
                            <a:pt x="577" y="162"/>
                          </a:lnTo>
                          <a:lnTo>
                            <a:pt x="576" y="160"/>
                          </a:lnTo>
                          <a:lnTo>
                            <a:pt x="573" y="157"/>
                          </a:lnTo>
                          <a:lnTo>
                            <a:pt x="562" y="150"/>
                          </a:lnTo>
                          <a:lnTo>
                            <a:pt x="549" y="144"/>
                          </a:lnTo>
                          <a:lnTo>
                            <a:pt x="540" y="141"/>
                          </a:lnTo>
                          <a:lnTo>
                            <a:pt x="540" y="141"/>
                          </a:lnTo>
                          <a:lnTo>
                            <a:pt x="539" y="140"/>
                          </a:lnTo>
                          <a:lnTo>
                            <a:pt x="538" y="138"/>
                          </a:lnTo>
                          <a:lnTo>
                            <a:pt x="538" y="135"/>
                          </a:lnTo>
                          <a:lnTo>
                            <a:pt x="538" y="133"/>
                          </a:lnTo>
                          <a:lnTo>
                            <a:pt x="536" y="130"/>
                          </a:lnTo>
                          <a:lnTo>
                            <a:pt x="536" y="130"/>
                          </a:lnTo>
                          <a:lnTo>
                            <a:pt x="535" y="127"/>
                          </a:lnTo>
                          <a:lnTo>
                            <a:pt x="533" y="121"/>
                          </a:lnTo>
                          <a:lnTo>
                            <a:pt x="533" y="110"/>
                          </a:lnTo>
                          <a:lnTo>
                            <a:pt x="533" y="110"/>
                          </a:lnTo>
                          <a:lnTo>
                            <a:pt x="532" y="107"/>
                          </a:lnTo>
                          <a:lnTo>
                            <a:pt x="532" y="105"/>
                          </a:lnTo>
                          <a:lnTo>
                            <a:pt x="528" y="101"/>
                          </a:lnTo>
                          <a:lnTo>
                            <a:pt x="525" y="97"/>
                          </a:lnTo>
                          <a:lnTo>
                            <a:pt x="523" y="96"/>
                          </a:lnTo>
                          <a:lnTo>
                            <a:pt x="523" y="93"/>
                          </a:lnTo>
                          <a:lnTo>
                            <a:pt x="523" y="93"/>
                          </a:lnTo>
                          <a:lnTo>
                            <a:pt x="523" y="88"/>
                          </a:lnTo>
                          <a:lnTo>
                            <a:pt x="522" y="84"/>
                          </a:lnTo>
                          <a:lnTo>
                            <a:pt x="521" y="78"/>
                          </a:lnTo>
                          <a:lnTo>
                            <a:pt x="521" y="74"/>
                          </a:lnTo>
                          <a:lnTo>
                            <a:pt x="521" y="74"/>
                          </a:lnTo>
                          <a:lnTo>
                            <a:pt x="521" y="71"/>
                          </a:lnTo>
                          <a:lnTo>
                            <a:pt x="519" y="70"/>
                          </a:lnTo>
                          <a:lnTo>
                            <a:pt x="516" y="66"/>
                          </a:lnTo>
                          <a:lnTo>
                            <a:pt x="512" y="64"/>
                          </a:lnTo>
                          <a:lnTo>
                            <a:pt x="511" y="61"/>
                          </a:lnTo>
                          <a:lnTo>
                            <a:pt x="511" y="61"/>
                          </a:lnTo>
                          <a:lnTo>
                            <a:pt x="509" y="59"/>
                          </a:lnTo>
                          <a:lnTo>
                            <a:pt x="506" y="60"/>
                          </a:lnTo>
                          <a:lnTo>
                            <a:pt x="498" y="61"/>
                          </a:lnTo>
                          <a:lnTo>
                            <a:pt x="498" y="61"/>
                          </a:lnTo>
                          <a:lnTo>
                            <a:pt x="496" y="61"/>
                          </a:lnTo>
                          <a:lnTo>
                            <a:pt x="495" y="60"/>
                          </a:lnTo>
                          <a:lnTo>
                            <a:pt x="494" y="57"/>
                          </a:lnTo>
                          <a:lnTo>
                            <a:pt x="492" y="51"/>
                          </a:lnTo>
                          <a:lnTo>
                            <a:pt x="494" y="46"/>
                          </a:lnTo>
                          <a:lnTo>
                            <a:pt x="494" y="46"/>
                          </a:lnTo>
                          <a:lnTo>
                            <a:pt x="492" y="39"/>
                          </a:lnTo>
                          <a:lnTo>
                            <a:pt x="491" y="32"/>
                          </a:lnTo>
                          <a:lnTo>
                            <a:pt x="489" y="24"/>
                          </a:lnTo>
                          <a:lnTo>
                            <a:pt x="485" y="20"/>
                          </a:lnTo>
                          <a:lnTo>
                            <a:pt x="485" y="20"/>
                          </a:lnTo>
                          <a:lnTo>
                            <a:pt x="482" y="16"/>
                          </a:lnTo>
                          <a:lnTo>
                            <a:pt x="481" y="9"/>
                          </a:lnTo>
                          <a:lnTo>
                            <a:pt x="479" y="3"/>
                          </a:lnTo>
                          <a:lnTo>
                            <a:pt x="478" y="0"/>
                          </a:lnTo>
                          <a:lnTo>
                            <a:pt x="478" y="0"/>
                          </a:lnTo>
                          <a:lnTo>
                            <a:pt x="476" y="0"/>
                          </a:lnTo>
                          <a:lnTo>
                            <a:pt x="475" y="0"/>
                          </a:lnTo>
                          <a:lnTo>
                            <a:pt x="471" y="3"/>
                          </a:lnTo>
                          <a:lnTo>
                            <a:pt x="468" y="7"/>
                          </a:lnTo>
                          <a:lnTo>
                            <a:pt x="468" y="12"/>
                          </a:lnTo>
                          <a:lnTo>
                            <a:pt x="468" y="12"/>
                          </a:lnTo>
                          <a:lnTo>
                            <a:pt x="466" y="19"/>
                          </a:lnTo>
                          <a:lnTo>
                            <a:pt x="465" y="22"/>
                          </a:lnTo>
                          <a:lnTo>
                            <a:pt x="464" y="24"/>
                          </a:lnTo>
                          <a:lnTo>
                            <a:pt x="464" y="24"/>
                          </a:lnTo>
                          <a:lnTo>
                            <a:pt x="462" y="29"/>
                          </a:lnTo>
                          <a:lnTo>
                            <a:pt x="462" y="33"/>
                          </a:lnTo>
                          <a:lnTo>
                            <a:pt x="464" y="39"/>
                          </a:lnTo>
                          <a:lnTo>
                            <a:pt x="462" y="40"/>
                          </a:lnTo>
                          <a:lnTo>
                            <a:pt x="461" y="43"/>
                          </a:lnTo>
                          <a:lnTo>
                            <a:pt x="461" y="43"/>
                          </a:lnTo>
                          <a:lnTo>
                            <a:pt x="459" y="44"/>
                          </a:lnTo>
                          <a:lnTo>
                            <a:pt x="459" y="47"/>
                          </a:lnTo>
                          <a:lnTo>
                            <a:pt x="459" y="54"/>
                          </a:lnTo>
                          <a:lnTo>
                            <a:pt x="459" y="63"/>
                          </a:lnTo>
                          <a:lnTo>
                            <a:pt x="459" y="71"/>
                          </a:lnTo>
                          <a:lnTo>
                            <a:pt x="459" y="71"/>
                          </a:lnTo>
                          <a:lnTo>
                            <a:pt x="458" y="84"/>
                          </a:lnTo>
                          <a:lnTo>
                            <a:pt x="458" y="90"/>
                          </a:lnTo>
                          <a:lnTo>
                            <a:pt x="455" y="96"/>
                          </a:lnTo>
                          <a:lnTo>
                            <a:pt x="455" y="96"/>
                          </a:lnTo>
                          <a:lnTo>
                            <a:pt x="452" y="100"/>
                          </a:lnTo>
                          <a:lnTo>
                            <a:pt x="449" y="105"/>
                          </a:lnTo>
                          <a:lnTo>
                            <a:pt x="447" y="111"/>
                          </a:lnTo>
                          <a:lnTo>
                            <a:pt x="441" y="114"/>
                          </a:lnTo>
                          <a:lnTo>
                            <a:pt x="441" y="114"/>
                          </a:lnTo>
                          <a:lnTo>
                            <a:pt x="435" y="115"/>
                          </a:lnTo>
                          <a:lnTo>
                            <a:pt x="428" y="113"/>
                          </a:lnTo>
                          <a:lnTo>
                            <a:pt x="424" y="110"/>
                          </a:lnTo>
                          <a:lnTo>
                            <a:pt x="422" y="105"/>
                          </a:lnTo>
                          <a:lnTo>
                            <a:pt x="422" y="105"/>
                          </a:lnTo>
                          <a:lnTo>
                            <a:pt x="421" y="103"/>
                          </a:lnTo>
                          <a:lnTo>
                            <a:pt x="417" y="101"/>
                          </a:lnTo>
                          <a:lnTo>
                            <a:pt x="412" y="100"/>
                          </a:lnTo>
                          <a:lnTo>
                            <a:pt x="408" y="100"/>
                          </a:lnTo>
                          <a:lnTo>
                            <a:pt x="408" y="100"/>
                          </a:lnTo>
                          <a:lnTo>
                            <a:pt x="404" y="98"/>
                          </a:lnTo>
                          <a:lnTo>
                            <a:pt x="401" y="96"/>
                          </a:lnTo>
                          <a:lnTo>
                            <a:pt x="397" y="91"/>
                          </a:lnTo>
                          <a:lnTo>
                            <a:pt x="392" y="87"/>
                          </a:lnTo>
                          <a:lnTo>
                            <a:pt x="392" y="87"/>
                          </a:lnTo>
                          <a:lnTo>
                            <a:pt x="390" y="86"/>
                          </a:lnTo>
                          <a:lnTo>
                            <a:pt x="387" y="84"/>
                          </a:lnTo>
                          <a:lnTo>
                            <a:pt x="381" y="84"/>
                          </a:lnTo>
                          <a:lnTo>
                            <a:pt x="378" y="84"/>
                          </a:lnTo>
                          <a:lnTo>
                            <a:pt x="377" y="83"/>
                          </a:lnTo>
                          <a:lnTo>
                            <a:pt x="375" y="81"/>
                          </a:lnTo>
                          <a:lnTo>
                            <a:pt x="375" y="81"/>
                          </a:lnTo>
                          <a:lnTo>
                            <a:pt x="374" y="77"/>
                          </a:lnTo>
                          <a:lnTo>
                            <a:pt x="371" y="74"/>
                          </a:lnTo>
                          <a:lnTo>
                            <a:pt x="365" y="68"/>
                          </a:lnTo>
                          <a:lnTo>
                            <a:pt x="365" y="68"/>
                          </a:lnTo>
                          <a:lnTo>
                            <a:pt x="363" y="67"/>
                          </a:lnTo>
                          <a:lnTo>
                            <a:pt x="361" y="66"/>
                          </a:lnTo>
                          <a:lnTo>
                            <a:pt x="367" y="61"/>
                          </a:lnTo>
                          <a:lnTo>
                            <a:pt x="367" y="61"/>
                          </a:lnTo>
                          <a:lnTo>
                            <a:pt x="370" y="59"/>
                          </a:lnTo>
                          <a:lnTo>
                            <a:pt x="370" y="54"/>
                          </a:lnTo>
                          <a:lnTo>
                            <a:pt x="370" y="51"/>
                          </a:lnTo>
                          <a:lnTo>
                            <a:pt x="368" y="47"/>
                          </a:lnTo>
                          <a:lnTo>
                            <a:pt x="368" y="47"/>
                          </a:lnTo>
                          <a:lnTo>
                            <a:pt x="367" y="46"/>
                          </a:lnTo>
                          <a:lnTo>
                            <a:pt x="370" y="44"/>
                          </a:lnTo>
                          <a:lnTo>
                            <a:pt x="378" y="40"/>
                          </a:lnTo>
                          <a:lnTo>
                            <a:pt x="378" y="40"/>
                          </a:lnTo>
                          <a:lnTo>
                            <a:pt x="381" y="37"/>
                          </a:lnTo>
                          <a:lnTo>
                            <a:pt x="381" y="34"/>
                          </a:lnTo>
                          <a:lnTo>
                            <a:pt x="381" y="32"/>
                          </a:lnTo>
                          <a:lnTo>
                            <a:pt x="384" y="30"/>
                          </a:lnTo>
                          <a:lnTo>
                            <a:pt x="384" y="30"/>
                          </a:lnTo>
                          <a:lnTo>
                            <a:pt x="385" y="27"/>
                          </a:lnTo>
                          <a:lnTo>
                            <a:pt x="385" y="26"/>
                          </a:lnTo>
                          <a:lnTo>
                            <a:pt x="384" y="23"/>
                          </a:lnTo>
                          <a:lnTo>
                            <a:pt x="380" y="22"/>
                          </a:lnTo>
                          <a:lnTo>
                            <a:pt x="380" y="22"/>
                          </a:lnTo>
                          <a:lnTo>
                            <a:pt x="377" y="22"/>
                          </a:lnTo>
                          <a:lnTo>
                            <a:pt x="375" y="24"/>
                          </a:lnTo>
                          <a:lnTo>
                            <a:pt x="375" y="27"/>
                          </a:lnTo>
                          <a:lnTo>
                            <a:pt x="374" y="29"/>
                          </a:lnTo>
                          <a:lnTo>
                            <a:pt x="374" y="29"/>
                          </a:lnTo>
                          <a:lnTo>
                            <a:pt x="373" y="27"/>
                          </a:lnTo>
                          <a:lnTo>
                            <a:pt x="371" y="24"/>
                          </a:lnTo>
                          <a:lnTo>
                            <a:pt x="370" y="22"/>
                          </a:lnTo>
                          <a:lnTo>
                            <a:pt x="368" y="20"/>
                          </a:lnTo>
                          <a:lnTo>
                            <a:pt x="368" y="20"/>
                          </a:lnTo>
                          <a:lnTo>
                            <a:pt x="363" y="24"/>
                          </a:lnTo>
                          <a:lnTo>
                            <a:pt x="358" y="26"/>
                          </a:lnTo>
                          <a:lnTo>
                            <a:pt x="357" y="26"/>
                          </a:lnTo>
                          <a:lnTo>
                            <a:pt x="356" y="24"/>
                          </a:lnTo>
                          <a:lnTo>
                            <a:pt x="356" y="24"/>
                          </a:lnTo>
                          <a:lnTo>
                            <a:pt x="350" y="22"/>
                          </a:lnTo>
                          <a:lnTo>
                            <a:pt x="341" y="19"/>
                          </a:lnTo>
                          <a:lnTo>
                            <a:pt x="324" y="14"/>
                          </a:lnTo>
                          <a:lnTo>
                            <a:pt x="324" y="14"/>
                          </a:lnTo>
                          <a:lnTo>
                            <a:pt x="320" y="13"/>
                          </a:lnTo>
                          <a:lnTo>
                            <a:pt x="316" y="9"/>
                          </a:lnTo>
                          <a:lnTo>
                            <a:pt x="313" y="6"/>
                          </a:lnTo>
                          <a:lnTo>
                            <a:pt x="311" y="6"/>
                          </a:lnTo>
                          <a:lnTo>
                            <a:pt x="310" y="6"/>
                          </a:lnTo>
                          <a:lnTo>
                            <a:pt x="310" y="6"/>
                          </a:lnTo>
                          <a:lnTo>
                            <a:pt x="307" y="7"/>
                          </a:lnTo>
                          <a:lnTo>
                            <a:pt x="309" y="10"/>
                          </a:lnTo>
                          <a:lnTo>
                            <a:pt x="316" y="16"/>
                          </a:lnTo>
                          <a:lnTo>
                            <a:pt x="316" y="16"/>
                          </a:lnTo>
                          <a:lnTo>
                            <a:pt x="316" y="19"/>
                          </a:lnTo>
                          <a:lnTo>
                            <a:pt x="314" y="20"/>
                          </a:lnTo>
                          <a:lnTo>
                            <a:pt x="307" y="23"/>
                          </a:lnTo>
                          <a:lnTo>
                            <a:pt x="299" y="24"/>
                          </a:lnTo>
                          <a:lnTo>
                            <a:pt x="291" y="24"/>
                          </a:lnTo>
                          <a:lnTo>
                            <a:pt x="291" y="24"/>
                          </a:lnTo>
                          <a:lnTo>
                            <a:pt x="289" y="24"/>
                          </a:lnTo>
                          <a:lnTo>
                            <a:pt x="289" y="26"/>
                          </a:lnTo>
                          <a:lnTo>
                            <a:pt x="289" y="27"/>
                          </a:lnTo>
                          <a:lnTo>
                            <a:pt x="287" y="29"/>
                          </a:lnTo>
                          <a:lnTo>
                            <a:pt x="286" y="29"/>
                          </a:lnTo>
                          <a:lnTo>
                            <a:pt x="286" y="29"/>
                          </a:lnTo>
                          <a:lnTo>
                            <a:pt x="284" y="29"/>
                          </a:lnTo>
                          <a:lnTo>
                            <a:pt x="283" y="30"/>
                          </a:lnTo>
                          <a:lnTo>
                            <a:pt x="280" y="34"/>
                          </a:lnTo>
                          <a:lnTo>
                            <a:pt x="277" y="39"/>
                          </a:lnTo>
                          <a:lnTo>
                            <a:pt x="274" y="43"/>
                          </a:lnTo>
                          <a:lnTo>
                            <a:pt x="274" y="43"/>
                          </a:lnTo>
                          <a:lnTo>
                            <a:pt x="273" y="47"/>
                          </a:lnTo>
                          <a:lnTo>
                            <a:pt x="272" y="50"/>
                          </a:lnTo>
                          <a:lnTo>
                            <a:pt x="272" y="53"/>
                          </a:lnTo>
                          <a:lnTo>
                            <a:pt x="269" y="54"/>
                          </a:lnTo>
                          <a:lnTo>
                            <a:pt x="269" y="54"/>
                          </a:lnTo>
                          <a:lnTo>
                            <a:pt x="266" y="57"/>
                          </a:lnTo>
                          <a:lnTo>
                            <a:pt x="264" y="60"/>
                          </a:lnTo>
                          <a:lnTo>
                            <a:pt x="266" y="64"/>
                          </a:lnTo>
                          <a:lnTo>
                            <a:pt x="269" y="68"/>
                          </a:lnTo>
                          <a:lnTo>
                            <a:pt x="269" y="68"/>
                          </a:lnTo>
                          <a:lnTo>
                            <a:pt x="272" y="73"/>
                          </a:lnTo>
                          <a:lnTo>
                            <a:pt x="270" y="73"/>
                          </a:lnTo>
                          <a:lnTo>
                            <a:pt x="269" y="74"/>
                          </a:lnTo>
                          <a:lnTo>
                            <a:pt x="266" y="73"/>
                          </a:lnTo>
                          <a:lnTo>
                            <a:pt x="262" y="70"/>
                          </a:lnTo>
                          <a:lnTo>
                            <a:pt x="262" y="70"/>
                          </a:lnTo>
                          <a:lnTo>
                            <a:pt x="257" y="67"/>
                          </a:lnTo>
                          <a:lnTo>
                            <a:pt x="253" y="66"/>
                          </a:lnTo>
                          <a:lnTo>
                            <a:pt x="252" y="67"/>
                          </a:lnTo>
                          <a:lnTo>
                            <a:pt x="250" y="71"/>
                          </a:lnTo>
                          <a:lnTo>
                            <a:pt x="250" y="71"/>
                          </a:lnTo>
                          <a:lnTo>
                            <a:pt x="250" y="74"/>
                          </a:lnTo>
                          <a:lnTo>
                            <a:pt x="247" y="74"/>
                          </a:lnTo>
                          <a:lnTo>
                            <a:pt x="246" y="71"/>
                          </a:lnTo>
                          <a:lnTo>
                            <a:pt x="246" y="67"/>
                          </a:lnTo>
                          <a:lnTo>
                            <a:pt x="246" y="67"/>
                          </a:lnTo>
                          <a:lnTo>
                            <a:pt x="246" y="66"/>
                          </a:lnTo>
                          <a:lnTo>
                            <a:pt x="245" y="64"/>
                          </a:lnTo>
                          <a:lnTo>
                            <a:pt x="242" y="63"/>
                          </a:lnTo>
                          <a:lnTo>
                            <a:pt x="239" y="61"/>
                          </a:lnTo>
                          <a:lnTo>
                            <a:pt x="236" y="60"/>
                          </a:lnTo>
                          <a:lnTo>
                            <a:pt x="236" y="60"/>
                          </a:lnTo>
                          <a:lnTo>
                            <a:pt x="235" y="57"/>
                          </a:lnTo>
                          <a:lnTo>
                            <a:pt x="230" y="53"/>
                          </a:lnTo>
                          <a:lnTo>
                            <a:pt x="227" y="51"/>
                          </a:lnTo>
                          <a:lnTo>
                            <a:pt x="223" y="50"/>
                          </a:lnTo>
                          <a:lnTo>
                            <a:pt x="223" y="50"/>
                          </a:lnTo>
                          <a:lnTo>
                            <a:pt x="220" y="51"/>
                          </a:lnTo>
                          <a:lnTo>
                            <a:pt x="219" y="53"/>
                          </a:lnTo>
                          <a:lnTo>
                            <a:pt x="216" y="54"/>
                          </a:lnTo>
                          <a:lnTo>
                            <a:pt x="213" y="56"/>
                          </a:lnTo>
                          <a:lnTo>
                            <a:pt x="213" y="56"/>
                          </a:lnTo>
                          <a:lnTo>
                            <a:pt x="210" y="56"/>
                          </a:lnTo>
                          <a:lnTo>
                            <a:pt x="209" y="57"/>
                          </a:lnTo>
                          <a:lnTo>
                            <a:pt x="209" y="60"/>
                          </a:lnTo>
                          <a:lnTo>
                            <a:pt x="209" y="63"/>
                          </a:lnTo>
                          <a:lnTo>
                            <a:pt x="209" y="63"/>
                          </a:lnTo>
                          <a:lnTo>
                            <a:pt x="209" y="64"/>
                          </a:lnTo>
                          <a:lnTo>
                            <a:pt x="208" y="64"/>
                          </a:lnTo>
                          <a:lnTo>
                            <a:pt x="205" y="64"/>
                          </a:lnTo>
                          <a:lnTo>
                            <a:pt x="200" y="63"/>
                          </a:lnTo>
                          <a:lnTo>
                            <a:pt x="196" y="63"/>
                          </a:lnTo>
                          <a:lnTo>
                            <a:pt x="196" y="63"/>
                          </a:lnTo>
                          <a:lnTo>
                            <a:pt x="193" y="64"/>
                          </a:lnTo>
                          <a:lnTo>
                            <a:pt x="193" y="67"/>
                          </a:lnTo>
                          <a:lnTo>
                            <a:pt x="195" y="68"/>
                          </a:lnTo>
                          <a:lnTo>
                            <a:pt x="193" y="70"/>
                          </a:lnTo>
                          <a:lnTo>
                            <a:pt x="193" y="70"/>
                          </a:lnTo>
                          <a:lnTo>
                            <a:pt x="192" y="71"/>
                          </a:lnTo>
                          <a:lnTo>
                            <a:pt x="190" y="73"/>
                          </a:lnTo>
                          <a:lnTo>
                            <a:pt x="189" y="74"/>
                          </a:lnTo>
                          <a:lnTo>
                            <a:pt x="186" y="76"/>
                          </a:lnTo>
                          <a:lnTo>
                            <a:pt x="186" y="76"/>
                          </a:lnTo>
                          <a:lnTo>
                            <a:pt x="185" y="76"/>
                          </a:lnTo>
                          <a:lnTo>
                            <a:pt x="183" y="77"/>
                          </a:lnTo>
                          <a:lnTo>
                            <a:pt x="182" y="81"/>
                          </a:lnTo>
                          <a:lnTo>
                            <a:pt x="183" y="91"/>
                          </a:lnTo>
                          <a:lnTo>
                            <a:pt x="183" y="91"/>
                          </a:lnTo>
                          <a:lnTo>
                            <a:pt x="183" y="93"/>
                          </a:lnTo>
                          <a:lnTo>
                            <a:pt x="182" y="93"/>
                          </a:lnTo>
                          <a:lnTo>
                            <a:pt x="179" y="93"/>
                          </a:lnTo>
                          <a:lnTo>
                            <a:pt x="175" y="90"/>
                          </a:lnTo>
                          <a:lnTo>
                            <a:pt x="171" y="90"/>
                          </a:lnTo>
                          <a:lnTo>
                            <a:pt x="171" y="90"/>
                          </a:lnTo>
                          <a:lnTo>
                            <a:pt x="169" y="91"/>
                          </a:lnTo>
                          <a:lnTo>
                            <a:pt x="171" y="94"/>
                          </a:lnTo>
                          <a:lnTo>
                            <a:pt x="172" y="98"/>
                          </a:lnTo>
                          <a:lnTo>
                            <a:pt x="173" y="103"/>
                          </a:lnTo>
                          <a:lnTo>
                            <a:pt x="173" y="103"/>
                          </a:lnTo>
                          <a:lnTo>
                            <a:pt x="173" y="105"/>
                          </a:lnTo>
                          <a:lnTo>
                            <a:pt x="172" y="107"/>
                          </a:lnTo>
                          <a:lnTo>
                            <a:pt x="169" y="110"/>
                          </a:lnTo>
                          <a:lnTo>
                            <a:pt x="169" y="110"/>
                          </a:lnTo>
                          <a:lnTo>
                            <a:pt x="168" y="111"/>
                          </a:lnTo>
                          <a:lnTo>
                            <a:pt x="166" y="110"/>
                          </a:lnTo>
                          <a:lnTo>
                            <a:pt x="165" y="107"/>
                          </a:lnTo>
                          <a:lnTo>
                            <a:pt x="163" y="103"/>
                          </a:lnTo>
                          <a:lnTo>
                            <a:pt x="162" y="98"/>
                          </a:lnTo>
                          <a:lnTo>
                            <a:pt x="162" y="98"/>
                          </a:lnTo>
                          <a:lnTo>
                            <a:pt x="162" y="97"/>
                          </a:lnTo>
                          <a:lnTo>
                            <a:pt x="161" y="96"/>
                          </a:lnTo>
                          <a:lnTo>
                            <a:pt x="158" y="97"/>
                          </a:lnTo>
                          <a:lnTo>
                            <a:pt x="149" y="104"/>
                          </a:lnTo>
                          <a:lnTo>
                            <a:pt x="149" y="104"/>
                          </a:lnTo>
                          <a:lnTo>
                            <a:pt x="148" y="107"/>
                          </a:lnTo>
                          <a:lnTo>
                            <a:pt x="148" y="110"/>
                          </a:lnTo>
                          <a:lnTo>
                            <a:pt x="148" y="115"/>
                          </a:lnTo>
                          <a:lnTo>
                            <a:pt x="149" y="121"/>
                          </a:lnTo>
                          <a:lnTo>
                            <a:pt x="149" y="123"/>
                          </a:lnTo>
                          <a:lnTo>
                            <a:pt x="149" y="124"/>
                          </a:lnTo>
                          <a:lnTo>
                            <a:pt x="149" y="124"/>
                          </a:lnTo>
                          <a:lnTo>
                            <a:pt x="139" y="133"/>
                          </a:lnTo>
                          <a:lnTo>
                            <a:pt x="126" y="147"/>
                          </a:lnTo>
                          <a:lnTo>
                            <a:pt x="126" y="147"/>
                          </a:lnTo>
                          <a:lnTo>
                            <a:pt x="122" y="150"/>
                          </a:lnTo>
                          <a:lnTo>
                            <a:pt x="119" y="151"/>
                          </a:lnTo>
                          <a:lnTo>
                            <a:pt x="111" y="152"/>
                          </a:lnTo>
                          <a:lnTo>
                            <a:pt x="102" y="152"/>
                          </a:lnTo>
                          <a:lnTo>
                            <a:pt x="99" y="152"/>
                          </a:lnTo>
                          <a:lnTo>
                            <a:pt x="98" y="154"/>
                          </a:lnTo>
                          <a:lnTo>
                            <a:pt x="98" y="154"/>
                          </a:lnTo>
                          <a:lnTo>
                            <a:pt x="94" y="157"/>
                          </a:lnTo>
                          <a:lnTo>
                            <a:pt x="89" y="157"/>
                          </a:lnTo>
                          <a:lnTo>
                            <a:pt x="87" y="157"/>
                          </a:lnTo>
                          <a:lnTo>
                            <a:pt x="82" y="160"/>
                          </a:lnTo>
                          <a:lnTo>
                            <a:pt x="82" y="160"/>
                          </a:lnTo>
                          <a:lnTo>
                            <a:pt x="72" y="165"/>
                          </a:lnTo>
                          <a:lnTo>
                            <a:pt x="70" y="167"/>
                          </a:lnTo>
                          <a:lnTo>
                            <a:pt x="68" y="167"/>
                          </a:lnTo>
                          <a:lnTo>
                            <a:pt x="67" y="165"/>
                          </a:lnTo>
                          <a:lnTo>
                            <a:pt x="67" y="165"/>
                          </a:lnTo>
                          <a:lnTo>
                            <a:pt x="65" y="164"/>
                          </a:lnTo>
                          <a:lnTo>
                            <a:pt x="64" y="164"/>
                          </a:lnTo>
                          <a:lnTo>
                            <a:pt x="58" y="164"/>
                          </a:lnTo>
                          <a:lnTo>
                            <a:pt x="53" y="167"/>
                          </a:lnTo>
                          <a:lnTo>
                            <a:pt x="48" y="171"/>
                          </a:lnTo>
                          <a:lnTo>
                            <a:pt x="48" y="171"/>
                          </a:lnTo>
                          <a:lnTo>
                            <a:pt x="43" y="175"/>
                          </a:lnTo>
                          <a:lnTo>
                            <a:pt x="38" y="178"/>
                          </a:lnTo>
                          <a:lnTo>
                            <a:pt x="33" y="181"/>
                          </a:lnTo>
                          <a:lnTo>
                            <a:pt x="28" y="181"/>
                          </a:lnTo>
                          <a:lnTo>
                            <a:pt x="28" y="181"/>
                          </a:lnTo>
                          <a:lnTo>
                            <a:pt x="25" y="182"/>
                          </a:lnTo>
                          <a:lnTo>
                            <a:pt x="24" y="184"/>
                          </a:lnTo>
                          <a:lnTo>
                            <a:pt x="23" y="187"/>
                          </a:lnTo>
                          <a:lnTo>
                            <a:pt x="21" y="191"/>
                          </a:lnTo>
                          <a:lnTo>
                            <a:pt x="20" y="194"/>
                          </a:lnTo>
                          <a:lnTo>
                            <a:pt x="20" y="194"/>
                          </a:lnTo>
                          <a:lnTo>
                            <a:pt x="18" y="194"/>
                          </a:lnTo>
                          <a:lnTo>
                            <a:pt x="18" y="192"/>
                          </a:lnTo>
                          <a:lnTo>
                            <a:pt x="17" y="189"/>
                          </a:lnTo>
                          <a:lnTo>
                            <a:pt x="17" y="184"/>
                          </a:lnTo>
                          <a:lnTo>
                            <a:pt x="17" y="184"/>
                          </a:lnTo>
                          <a:lnTo>
                            <a:pt x="17" y="182"/>
                          </a:lnTo>
                          <a:lnTo>
                            <a:pt x="17" y="182"/>
                          </a:lnTo>
                          <a:lnTo>
                            <a:pt x="14" y="185"/>
                          </a:lnTo>
                          <a:lnTo>
                            <a:pt x="11" y="189"/>
                          </a:lnTo>
                          <a:lnTo>
                            <a:pt x="10" y="195"/>
                          </a:lnTo>
                          <a:lnTo>
                            <a:pt x="10" y="195"/>
                          </a:lnTo>
                          <a:lnTo>
                            <a:pt x="8" y="199"/>
                          </a:lnTo>
                          <a:lnTo>
                            <a:pt x="11" y="204"/>
                          </a:lnTo>
                          <a:lnTo>
                            <a:pt x="11" y="208"/>
                          </a:lnTo>
                          <a:lnTo>
                            <a:pt x="11" y="211"/>
                          </a:lnTo>
                          <a:lnTo>
                            <a:pt x="10" y="214"/>
                          </a:lnTo>
                          <a:lnTo>
                            <a:pt x="10" y="214"/>
                          </a:lnTo>
                          <a:lnTo>
                            <a:pt x="6" y="219"/>
                          </a:lnTo>
                          <a:lnTo>
                            <a:pt x="4" y="225"/>
                          </a:lnTo>
                          <a:lnTo>
                            <a:pt x="4" y="232"/>
                          </a:lnTo>
                          <a:lnTo>
                            <a:pt x="6" y="235"/>
                          </a:lnTo>
                          <a:lnTo>
                            <a:pt x="7" y="239"/>
                          </a:lnTo>
                          <a:lnTo>
                            <a:pt x="7" y="239"/>
                          </a:lnTo>
                          <a:lnTo>
                            <a:pt x="16" y="251"/>
                          </a:lnTo>
                          <a:lnTo>
                            <a:pt x="17" y="256"/>
                          </a:lnTo>
                          <a:lnTo>
                            <a:pt x="17" y="261"/>
                          </a:lnTo>
                          <a:lnTo>
                            <a:pt x="17" y="261"/>
                          </a:lnTo>
                          <a:lnTo>
                            <a:pt x="16" y="261"/>
                          </a:lnTo>
                          <a:lnTo>
                            <a:pt x="14" y="261"/>
                          </a:lnTo>
                          <a:lnTo>
                            <a:pt x="11" y="258"/>
                          </a:lnTo>
                          <a:lnTo>
                            <a:pt x="8" y="253"/>
                          </a:lnTo>
                          <a:lnTo>
                            <a:pt x="7" y="252"/>
                          </a:lnTo>
                          <a:lnTo>
                            <a:pt x="7" y="252"/>
                          </a:lnTo>
                          <a:lnTo>
                            <a:pt x="7" y="252"/>
                          </a:lnTo>
                          <a:lnTo>
                            <a:pt x="7" y="253"/>
                          </a:lnTo>
                          <a:lnTo>
                            <a:pt x="10" y="258"/>
                          </a:lnTo>
                          <a:lnTo>
                            <a:pt x="11" y="261"/>
                          </a:lnTo>
                          <a:lnTo>
                            <a:pt x="11" y="263"/>
                          </a:lnTo>
                          <a:lnTo>
                            <a:pt x="11" y="263"/>
                          </a:lnTo>
                          <a:lnTo>
                            <a:pt x="10" y="263"/>
                          </a:lnTo>
                          <a:lnTo>
                            <a:pt x="8" y="263"/>
                          </a:lnTo>
                          <a:lnTo>
                            <a:pt x="6" y="259"/>
                          </a:lnTo>
                          <a:lnTo>
                            <a:pt x="3" y="255"/>
                          </a:lnTo>
                          <a:lnTo>
                            <a:pt x="1" y="255"/>
                          </a:lnTo>
                          <a:lnTo>
                            <a:pt x="0" y="255"/>
                          </a:lnTo>
                          <a:lnTo>
                            <a:pt x="0" y="255"/>
                          </a:lnTo>
                          <a:lnTo>
                            <a:pt x="0" y="256"/>
                          </a:lnTo>
                          <a:lnTo>
                            <a:pt x="1" y="261"/>
                          </a:lnTo>
                          <a:lnTo>
                            <a:pt x="7" y="271"/>
                          </a:lnTo>
                          <a:lnTo>
                            <a:pt x="14" y="282"/>
                          </a:lnTo>
                          <a:lnTo>
                            <a:pt x="16" y="288"/>
                          </a:lnTo>
                          <a:lnTo>
                            <a:pt x="17" y="290"/>
                          </a:lnTo>
                          <a:lnTo>
                            <a:pt x="17" y="290"/>
                          </a:lnTo>
                          <a:lnTo>
                            <a:pt x="17" y="295"/>
                          </a:lnTo>
                          <a:lnTo>
                            <a:pt x="18" y="298"/>
                          </a:lnTo>
                          <a:lnTo>
                            <a:pt x="24" y="305"/>
                          </a:lnTo>
                          <a:lnTo>
                            <a:pt x="28" y="312"/>
                          </a:lnTo>
                          <a:lnTo>
                            <a:pt x="30" y="316"/>
                          </a:lnTo>
                          <a:lnTo>
                            <a:pt x="30" y="322"/>
                          </a:lnTo>
                          <a:lnTo>
                            <a:pt x="30" y="322"/>
                          </a:lnTo>
                          <a:lnTo>
                            <a:pt x="30" y="326"/>
                          </a:lnTo>
                          <a:lnTo>
                            <a:pt x="31" y="332"/>
                          </a:lnTo>
                          <a:lnTo>
                            <a:pt x="35" y="343"/>
                          </a:lnTo>
                          <a:lnTo>
                            <a:pt x="44" y="357"/>
                          </a:lnTo>
                          <a:lnTo>
                            <a:pt x="44" y="357"/>
                          </a:lnTo>
                          <a:lnTo>
                            <a:pt x="44" y="362"/>
                          </a:lnTo>
                          <a:lnTo>
                            <a:pt x="43" y="366"/>
                          </a:lnTo>
                          <a:lnTo>
                            <a:pt x="41" y="373"/>
                          </a:lnTo>
                          <a:lnTo>
                            <a:pt x="41" y="379"/>
                          </a:lnTo>
                          <a:lnTo>
                            <a:pt x="41" y="379"/>
                          </a:lnTo>
                          <a:lnTo>
                            <a:pt x="41" y="386"/>
                          </a:lnTo>
                          <a:lnTo>
                            <a:pt x="38" y="390"/>
                          </a:lnTo>
                          <a:lnTo>
                            <a:pt x="35" y="391"/>
                          </a:lnTo>
                          <a:lnTo>
                            <a:pt x="31" y="393"/>
                          </a:lnTo>
                          <a:lnTo>
                            <a:pt x="31" y="393"/>
                          </a:lnTo>
                          <a:lnTo>
                            <a:pt x="30" y="393"/>
                          </a:lnTo>
                          <a:lnTo>
                            <a:pt x="28" y="394"/>
                          </a:lnTo>
                          <a:lnTo>
                            <a:pt x="28" y="397"/>
                          </a:lnTo>
                          <a:lnTo>
                            <a:pt x="31" y="401"/>
                          </a:lnTo>
                          <a:lnTo>
                            <a:pt x="35" y="403"/>
                          </a:lnTo>
                          <a:lnTo>
                            <a:pt x="35" y="403"/>
                          </a:lnTo>
                          <a:lnTo>
                            <a:pt x="40" y="404"/>
                          </a:lnTo>
                          <a:lnTo>
                            <a:pt x="41" y="407"/>
                          </a:lnTo>
                          <a:lnTo>
                            <a:pt x="44" y="410"/>
                          </a:lnTo>
                          <a:lnTo>
                            <a:pt x="47" y="413"/>
                          </a:lnTo>
                          <a:lnTo>
                            <a:pt x="47" y="413"/>
                          </a:lnTo>
                          <a:lnTo>
                            <a:pt x="54" y="416"/>
                          </a:lnTo>
                          <a:lnTo>
                            <a:pt x="64" y="417"/>
                          </a:lnTo>
                          <a:lnTo>
                            <a:pt x="78" y="417"/>
                          </a:lnTo>
                          <a:lnTo>
                            <a:pt x="78" y="417"/>
                          </a:lnTo>
                          <a:lnTo>
                            <a:pt x="82" y="416"/>
                          </a:lnTo>
                          <a:lnTo>
                            <a:pt x="85" y="411"/>
                          </a:lnTo>
                          <a:lnTo>
                            <a:pt x="89" y="408"/>
                          </a:lnTo>
                          <a:lnTo>
                            <a:pt x="95" y="407"/>
                          </a:lnTo>
                          <a:lnTo>
                            <a:pt x="95" y="407"/>
                          </a:lnTo>
                          <a:lnTo>
                            <a:pt x="99" y="406"/>
                          </a:lnTo>
                          <a:lnTo>
                            <a:pt x="102" y="404"/>
                          </a:lnTo>
                          <a:lnTo>
                            <a:pt x="107" y="399"/>
                          </a:lnTo>
                          <a:lnTo>
                            <a:pt x="107" y="399"/>
                          </a:lnTo>
                          <a:lnTo>
                            <a:pt x="108" y="397"/>
                          </a:lnTo>
                          <a:lnTo>
                            <a:pt x="111" y="397"/>
                          </a:lnTo>
                          <a:lnTo>
                            <a:pt x="121" y="396"/>
                          </a:lnTo>
                          <a:lnTo>
                            <a:pt x="148" y="397"/>
                          </a:lnTo>
                          <a:lnTo>
                            <a:pt x="148" y="397"/>
                          </a:lnTo>
                          <a:lnTo>
                            <a:pt x="159" y="396"/>
                          </a:lnTo>
                          <a:lnTo>
                            <a:pt x="168" y="394"/>
                          </a:lnTo>
                          <a:lnTo>
                            <a:pt x="173" y="390"/>
                          </a:lnTo>
                          <a:lnTo>
                            <a:pt x="178" y="384"/>
                          </a:lnTo>
                          <a:lnTo>
                            <a:pt x="178" y="384"/>
                          </a:lnTo>
                          <a:lnTo>
                            <a:pt x="179" y="381"/>
                          </a:lnTo>
                          <a:lnTo>
                            <a:pt x="181" y="380"/>
                          </a:lnTo>
                          <a:lnTo>
                            <a:pt x="186" y="377"/>
                          </a:lnTo>
                          <a:lnTo>
                            <a:pt x="193" y="376"/>
                          </a:lnTo>
                          <a:lnTo>
                            <a:pt x="199" y="372"/>
                          </a:lnTo>
                          <a:lnTo>
                            <a:pt x="199" y="372"/>
                          </a:lnTo>
                          <a:lnTo>
                            <a:pt x="202" y="369"/>
                          </a:lnTo>
                          <a:lnTo>
                            <a:pt x="208" y="367"/>
                          </a:lnTo>
                          <a:lnTo>
                            <a:pt x="213" y="367"/>
                          </a:lnTo>
                          <a:lnTo>
                            <a:pt x="222" y="367"/>
                          </a:lnTo>
                          <a:lnTo>
                            <a:pt x="222" y="367"/>
                          </a:lnTo>
                          <a:lnTo>
                            <a:pt x="232" y="367"/>
                          </a:lnTo>
                          <a:lnTo>
                            <a:pt x="242" y="364"/>
                          </a:lnTo>
                          <a:lnTo>
                            <a:pt x="257" y="357"/>
                          </a:lnTo>
                          <a:lnTo>
                            <a:pt x="257" y="357"/>
                          </a:lnTo>
                          <a:lnTo>
                            <a:pt x="266" y="356"/>
                          </a:lnTo>
                          <a:lnTo>
                            <a:pt x="274" y="354"/>
                          </a:lnTo>
                          <a:lnTo>
                            <a:pt x="284" y="354"/>
                          </a:lnTo>
                          <a:lnTo>
                            <a:pt x="291" y="353"/>
                          </a:lnTo>
                          <a:lnTo>
                            <a:pt x="291" y="353"/>
                          </a:lnTo>
                          <a:lnTo>
                            <a:pt x="294" y="353"/>
                          </a:lnTo>
                          <a:lnTo>
                            <a:pt x="297" y="353"/>
                          </a:lnTo>
                          <a:lnTo>
                            <a:pt x="301" y="357"/>
                          </a:lnTo>
                          <a:lnTo>
                            <a:pt x="306" y="362"/>
                          </a:lnTo>
                          <a:lnTo>
                            <a:pt x="309" y="363"/>
                          </a:lnTo>
                          <a:lnTo>
                            <a:pt x="311" y="363"/>
                          </a:lnTo>
                          <a:lnTo>
                            <a:pt x="311" y="363"/>
                          </a:lnTo>
                          <a:lnTo>
                            <a:pt x="317" y="363"/>
                          </a:lnTo>
                          <a:lnTo>
                            <a:pt x="323" y="363"/>
                          </a:lnTo>
                          <a:lnTo>
                            <a:pt x="326" y="364"/>
                          </a:lnTo>
                          <a:lnTo>
                            <a:pt x="330" y="364"/>
                          </a:lnTo>
                          <a:lnTo>
                            <a:pt x="330" y="364"/>
                          </a:lnTo>
                          <a:lnTo>
                            <a:pt x="333" y="366"/>
                          </a:lnTo>
                          <a:lnTo>
                            <a:pt x="334" y="367"/>
                          </a:lnTo>
                          <a:lnTo>
                            <a:pt x="337" y="369"/>
                          </a:lnTo>
                          <a:lnTo>
                            <a:pt x="340" y="370"/>
                          </a:lnTo>
                          <a:lnTo>
                            <a:pt x="340" y="370"/>
                          </a:lnTo>
                          <a:lnTo>
                            <a:pt x="343" y="372"/>
                          </a:lnTo>
                          <a:lnTo>
                            <a:pt x="343" y="373"/>
                          </a:lnTo>
                          <a:lnTo>
                            <a:pt x="343" y="376"/>
                          </a:lnTo>
                          <a:lnTo>
                            <a:pt x="340" y="380"/>
                          </a:lnTo>
                          <a:lnTo>
                            <a:pt x="340" y="380"/>
                          </a:lnTo>
                          <a:lnTo>
                            <a:pt x="340" y="381"/>
                          </a:lnTo>
                          <a:lnTo>
                            <a:pt x="340" y="383"/>
                          </a:lnTo>
                          <a:lnTo>
                            <a:pt x="344" y="384"/>
                          </a:lnTo>
                          <a:lnTo>
                            <a:pt x="348" y="387"/>
                          </a:lnTo>
                          <a:lnTo>
                            <a:pt x="354" y="393"/>
                          </a:lnTo>
                          <a:lnTo>
                            <a:pt x="354" y="393"/>
                          </a:lnTo>
                          <a:lnTo>
                            <a:pt x="357" y="399"/>
                          </a:lnTo>
                          <a:lnTo>
                            <a:pt x="358" y="403"/>
                          </a:lnTo>
                          <a:lnTo>
                            <a:pt x="357" y="407"/>
                          </a:lnTo>
                          <a:lnTo>
                            <a:pt x="358" y="411"/>
                          </a:lnTo>
                          <a:lnTo>
                            <a:pt x="358" y="411"/>
                          </a:lnTo>
                          <a:lnTo>
                            <a:pt x="361" y="414"/>
                          </a:lnTo>
                          <a:lnTo>
                            <a:pt x="364" y="416"/>
                          </a:lnTo>
                          <a:lnTo>
                            <a:pt x="367" y="413"/>
                          </a:lnTo>
                          <a:lnTo>
                            <a:pt x="371" y="406"/>
                          </a:lnTo>
                          <a:lnTo>
                            <a:pt x="371" y="406"/>
                          </a:lnTo>
                          <a:lnTo>
                            <a:pt x="374" y="403"/>
                          </a:lnTo>
                          <a:lnTo>
                            <a:pt x="377" y="401"/>
                          </a:lnTo>
                          <a:lnTo>
                            <a:pt x="383" y="400"/>
                          </a:lnTo>
                          <a:lnTo>
                            <a:pt x="385" y="399"/>
                          </a:lnTo>
                          <a:lnTo>
                            <a:pt x="387" y="397"/>
                          </a:lnTo>
                          <a:lnTo>
                            <a:pt x="388" y="394"/>
                          </a:lnTo>
                          <a:lnTo>
                            <a:pt x="388" y="394"/>
                          </a:lnTo>
                          <a:lnTo>
                            <a:pt x="390" y="387"/>
                          </a:lnTo>
                          <a:lnTo>
                            <a:pt x="392" y="383"/>
                          </a:lnTo>
                          <a:lnTo>
                            <a:pt x="397" y="379"/>
                          </a:lnTo>
                          <a:lnTo>
                            <a:pt x="400" y="379"/>
                          </a:lnTo>
                          <a:lnTo>
                            <a:pt x="401" y="380"/>
                          </a:lnTo>
                          <a:lnTo>
                            <a:pt x="401" y="380"/>
                          </a:lnTo>
                          <a:lnTo>
                            <a:pt x="402" y="381"/>
                          </a:lnTo>
                          <a:lnTo>
                            <a:pt x="402" y="383"/>
                          </a:lnTo>
                          <a:lnTo>
                            <a:pt x="401" y="387"/>
                          </a:lnTo>
                          <a:lnTo>
                            <a:pt x="398" y="393"/>
                          </a:lnTo>
                          <a:lnTo>
                            <a:pt x="394" y="403"/>
                          </a:lnTo>
                          <a:lnTo>
                            <a:pt x="394" y="403"/>
                          </a:lnTo>
                          <a:lnTo>
                            <a:pt x="391" y="411"/>
                          </a:lnTo>
                          <a:lnTo>
                            <a:pt x="390" y="413"/>
                          </a:lnTo>
                          <a:lnTo>
                            <a:pt x="388" y="413"/>
                          </a:lnTo>
                          <a:lnTo>
                            <a:pt x="385" y="414"/>
                          </a:lnTo>
                          <a:lnTo>
                            <a:pt x="385" y="414"/>
                          </a:lnTo>
                          <a:lnTo>
                            <a:pt x="384" y="416"/>
                          </a:lnTo>
                          <a:lnTo>
                            <a:pt x="384" y="416"/>
                          </a:lnTo>
                          <a:lnTo>
                            <a:pt x="385" y="417"/>
                          </a:lnTo>
                          <a:lnTo>
                            <a:pt x="387" y="418"/>
                          </a:lnTo>
                          <a:lnTo>
                            <a:pt x="391" y="420"/>
                          </a:lnTo>
                          <a:lnTo>
                            <a:pt x="397" y="418"/>
                          </a:lnTo>
                          <a:lnTo>
                            <a:pt x="398" y="417"/>
                          </a:lnTo>
                          <a:lnTo>
                            <a:pt x="400" y="414"/>
                          </a:lnTo>
                          <a:lnTo>
                            <a:pt x="400" y="414"/>
                          </a:lnTo>
                          <a:lnTo>
                            <a:pt x="400" y="408"/>
                          </a:lnTo>
                          <a:lnTo>
                            <a:pt x="401" y="406"/>
                          </a:lnTo>
                          <a:lnTo>
                            <a:pt x="402" y="404"/>
                          </a:lnTo>
                          <a:lnTo>
                            <a:pt x="404" y="406"/>
                          </a:lnTo>
                          <a:lnTo>
                            <a:pt x="408" y="408"/>
                          </a:lnTo>
                          <a:lnTo>
                            <a:pt x="408" y="408"/>
                          </a:lnTo>
                          <a:lnTo>
                            <a:pt x="410" y="411"/>
                          </a:lnTo>
                          <a:lnTo>
                            <a:pt x="411" y="414"/>
                          </a:lnTo>
                          <a:lnTo>
                            <a:pt x="410" y="420"/>
                          </a:lnTo>
                          <a:lnTo>
                            <a:pt x="407" y="424"/>
                          </a:lnTo>
                          <a:lnTo>
                            <a:pt x="407" y="427"/>
                          </a:lnTo>
                          <a:lnTo>
                            <a:pt x="407" y="427"/>
                          </a:lnTo>
                          <a:lnTo>
                            <a:pt x="408" y="428"/>
                          </a:lnTo>
                          <a:lnTo>
                            <a:pt x="411" y="428"/>
                          </a:lnTo>
                          <a:lnTo>
                            <a:pt x="415" y="427"/>
                          </a:lnTo>
                          <a:lnTo>
                            <a:pt x="418" y="426"/>
                          </a:lnTo>
                          <a:lnTo>
                            <a:pt x="418" y="426"/>
                          </a:lnTo>
                          <a:lnTo>
                            <a:pt x="421" y="427"/>
                          </a:lnTo>
                          <a:lnTo>
                            <a:pt x="422" y="428"/>
                          </a:lnTo>
                          <a:lnTo>
                            <a:pt x="428" y="434"/>
                          </a:lnTo>
                          <a:lnTo>
                            <a:pt x="431" y="441"/>
                          </a:lnTo>
                          <a:lnTo>
                            <a:pt x="431" y="448"/>
                          </a:lnTo>
                          <a:lnTo>
                            <a:pt x="431" y="448"/>
                          </a:lnTo>
                          <a:lnTo>
                            <a:pt x="431" y="454"/>
                          </a:lnTo>
                          <a:lnTo>
                            <a:pt x="431" y="460"/>
                          </a:lnTo>
                          <a:lnTo>
                            <a:pt x="434" y="464"/>
                          </a:lnTo>
                          <a:lnTo>
                            <a:pt x="439" y="468"/>
                          </a:lnTo>
                          <a:lnTo>
                            <a:pt x="439" y="468"/>
                          </a:lnTo>
                          <a:lnTo>
                            <a:pt x="447" y="473"/>
                          </a:lnTo>
                          <a:lnTo>
                            <a:pt x="449" y="475"/>
                          </a:lnTo>
                          <a:lnTo>
                            <a:pt x="452" y="475"/>
                          </a:lnTo>
                          <a:lnTo>
                            <a:pt x="457" y="475"/>
                          </a:lnTo>
                          <a:lnTo>
                            <a:pt x="457" y="475"/>
                          </a:lnTo>
                          <a:lnTo>
                            <a:pt x="465" y="477"/>
                          </a:lnTo>
                          <a:lnTo>
                            <a:pt x="474" y="480"/>
                          </a:lnTo>
                          <a:lnTo>
                            <a:pt x="482" y="484"/>
                          </a:lnTo>
                          <a:lnTo>
                            <a:pt x="489" y="487"/>
                          </a:lnTo>
                          <a:lnTo>
                            <a:pt x="489" y="487"/>
                          </a:lnTo>
                          <a:lnTo>
                            <a:pt x="491" y="488"/>
                          </a:lnTo>
                          <a:lnTo>
                            <a:pt x="494" y="488"/>
                          </a:lnTo>
                          <a:lnTo>
                            <a:pt x="499" y="487"/>
                          </a:lnTo>
                          <a:lnTo>
                            <a:pt x="505" y="481"/>
                          </a:lnTo>
                          <a:lnTo>
                            <a:pt x="509" y="475"/>
                          </a:lnTo>
                          <a:lnTo>
                            <a:pt x="509" y="475"/>
                          </a:lnTo>
                          <a:lnTo>
                            <a:pt x="511" y="473"/>
                          </a:lnTo>
                          <a:lnTo>
                            <a:pt x="512" y="473"/>
                          </a:lnTo>
                          <a:lnTo>
                            <a:pt x="513" y="473"/>
                          </a:lnTo>
                          <a:lnTo>
                            <a:pt x="515" y="473"/>
                          </a:lnTo>
                          <a:lnTo>
                            <a:pt x="518" y="475"/>
                          </a:lnTo>
                          <a:lnTo>
                            <a:pt x="516" y="477"/>
                          </a:lnTo>
                          <a:lnTo>
                            <a:pt x="516" y="478"/>
                          </a:lnTo>
                          <a:lnTo>
                            <a:pt x="516" y="478"/>
                          </a:lnTo>
                          <a:lnTo>
                            <a:pt x="515" y="480"/>
                          </a:lnTo>
                          <a:lnTo>
                            <a:pt x="513" y="481"/>
                          </a:lnTo>
                          <a:lnTo>
                            <a:pt x="515" y="484"/>
                          </a:lnTo>
                          <a:lnTo>
                            <a:pt x="518" y="485"/>
                          </a:lnTo>
                          <a:lnTo>
                            <a:pt x="518" y="484"/>
                          </a:lnTo>
                          <a:lnTo>
                            <a:pt x="519" y="482"/>
                          </a:lnTo>
                          <a:lnTo>
                            <a:pt x="519" y="482"/>
                          </a:lnTo>
                          <a:lnTo>
                            <a:pt x="521" y="478"/>
                          </a:lnTo>
                          <a:lnTo>
                            <a:pt x="522" y="477"/>
                          </a:lnTo>
                          <a:lnTo>
                            <a:pt x="523" y="480"/>
                          </a:lnTo>
                          <a:lnTo>
                            <a:pt x="523" y="480"/>
                          </a:lnTo>
                          <a:lnTo>
                            <a:pt x="525" y="482"/>
                          </a:lnTo>
                          <a:lnTo>
                            <a:pt x="528" y="485"/>
                          </a:lnTo>
                          <a:lnTo>
                            <a:pt x="530" y="487"/>
                          </a:lnTo>
                          <a:lnTo>
                            <a:pt x="533" y="490"/>
                          </a:lnTo>
                          <a:lnTo>
                            <a:pt x="533" y="490"/>
                          </a:lnTo>
                          <a:lnTo>
                            <a:pt x="538" y="494"/>
                          </a:lnTo>
                          <a:lnTo>
                            <a:pt x="539" y="495"/>
                          </a:lnTo>
                          <a:lnTo>
                            <a:pt x="539" y="494"/>
                          </a:lnTo>
                          <a:lnTo>
                            <a:pt x="539" y="494"/>
                          </a:lnTo>
                          <a:lnTo>
                            <a:pt x="539" y="491"/>
                          </a:lnTo>
                          <a:lnTo>
                            <a:pt x="540" y="488"/>
                          </a:lnTo>
                          <a:lnTo>
                            <a:pt x="542" y="487"/>
                          </a:lnTo>
                          <a:lnTo>
                            <a:pt x="546" y="484"/>
                          </a:lnTo>
                          <a:lnTo>
                            <a:pt x="546" y="484"/>
                          </a:lnTo>
                          <a:lnTo>
                            <a:pt x="553" y="480"/>
                          </a:lnTo>
                          <a:lnTo>
                            <a:pt x="562" y="474"/>
                          </a:lnTo>
                          <a:lnTo>
                            <a:pt x="562" y="474"/>
                          </a:lnTo>
                          <a:lnTo>
                            <a:pt x="565" y="471"/>
                          </a:lnTo>
                          <a:lnTo>
                            <a:pt x="569" y="471"/>
                          </a:lnTo>
                          <a:lnTo>
                            <a:pt x="579" y="468"/>
                          </a:lnTo>
                          <a:lnTo>
                            <a:pt x="595" y="467"/>
                          </a:lnTo>
                          <a:lnTo>
                            <a:pt x="595" y="467"/>
                          </a:lnTo>
                          <a:lnTo>
                            <a:pt x="596" y="464"/>
                          </a:lnTo>
                          <a:lnTo>
                            <a:pt x="597" y="455"/>
                          </a:lnTo>
                          <a:lnTo>
                            <a:pt x="600" y="436"/>
                          </a:lnTo>
                          <a:lnTo>
                            <a:pt x="600" y="436"/>
                          </a:lnTo>
                          <a:lnTo>
                            <a:pt x="602" y="428"/>
                          </a:lnTo>
                          <a:lnTo>
                            <a:pt x="606" y="423"/>
                          </a:lnTo>
                          <a:lnTo>
                            <a:pt x="610" y="417"/>
                          </a:lnTo>
                          <a:lnTo>
                            <a:pt x="612" y="410"/>
                          </a:lnTo>
                          <a:lnTo>
                            <a:pt x="612" y="410"/>
                          </a:lnTo>
                          <a:lnTo>
                            <a:pt x="614" y="400"/>
                          </a:lnTo>
                          <a:lnTo>
                            <a:pt x="620" y="389"/>
                          </a:lnTo>
                          <a:lnTo>
                            <a:pt x="626" y="380"/>
                          </a:lnTo>
                          <a:lnTo>
                            <a:pt x="629" y="376"/>
                          </a:lnTo>
                          <a:lnTo>
                            <a:pt x="629" y="376"/>
                          </a:lnTo>
                          <a:lnTo>
                            <a:pt x="634" y="373"/>
                          </a:lnTo>
                          <a:lnTo>
                            <a:pt x="637" y="370"/>
                          </a:lnTo>
                          <a:lnTo>
                            <a:pt x="639" y="364"/>
                          </a:lnTo>
                          <a:lnTo>
                            <a:pt x="639" y="364"/>
                          </a:lnTo>
                          <a:lnTo>
                            <a:pt x="640" y="360"/>
                          </a:lnTo>
                          <a:lnTo>
                            <a:pt x="643" y="354"/>
                          </a:lnTo>
                          <a:lnTo>
                            <a:pt x="646" y="349"/>
                          </a:lnTo>
                          <a:lnTo>
                            <a:pt x="647" y="343"/>
                          </a:lnTo>
                          <a:lnTo>
                            <a:pt x="647" y="343"/>
                          </a:lnTo>
                          <a:lnTo>
                            <a:pt x="649" y="336"/>
                          </a:lnTo>
                          <a:lnTo>
                            <a:pt x="650" y="330"/>
                          </a:lnTo>
                          <a:lnTo>
                            <a:pt x="651" y="326"/>
                          </a:lnTo>
                          <a:lnTo>
                            <a:pt x="651" y="322"/>
                          </a:lnTo>
                          <a:lnTo>
                            <a:pt x="651" y="322"/>
                          </a:lnTo>
                          <a:lnTo>
                            <a:pt x="650" y="316"/>
                          </a:lnTo>
                          <a:lnTo>
                            <a:pt x="650" y="310"/>
                          </a:lnTo>
                          <a:lnTo>
                            <a:pt x="653" y="306"/>
                          </a:lnTo>
                          <a:lnTo>
                            <a:pt x="653" y="306"/>
                          </a:lnTo>
                          <a:lnTo>
                            <a:pt x="654" y="305"/>
                          </a:lnTo>
                          <a:lnTo>
                            <a:pt x="654" y="302"/>
                          </a:lnTo>
                          <a:lnTo>
                            <a:pt x="654" y="298"/>
                          </a:lnTo>
                          <a:lnTo>
                            <a:pt x="653" y="295"/>
                          </a:lnTo>
                          <a:lnTo>
                            <a:pt x="653" y="293"/>
                          </a:lnTo>
                          <a:lnTo>
                            <a:pt x="654" y="292"/>
                          </a:lnTo>
                          <a:lnTo>
                            <a:pt x="654" y="292"/>
                          </a:lnTo>
                          <a:close/>
                          <a:moveTo>
                            <a:pt x="538" y="534"/>
                          </a:moveTo>
                          <a:lnTo>
                            <a:pt x="538" y="534"/>
                          </a:lnTo>
                          <a:lnTo>
                            <a:pt x="530" y="532"/>
                          </a:lnTo>
                          <a:lnTo>
                            <a:pt x="522" y="529"/>
                          </a:lnTo>
                          <a:lnTo>
                            <a:pt x="515" y="527"/>
                          </a:lnTo>
                          <a:lnTo>
                            <a:pt x="511" y="525"/>
                          </a:lnTo>
                          <a:lnTo>
                            <a:pt x="511" y="525"/>
                          </a:lnTo>
                          <a:lnTo>
                            <a:pt x="511" y="527"/>
                          </a:lnTo>
                          <a:lnTo>
                            <a:pt x="511" y="529"/>
                          </a:lnTo>
                          <a:lnTo>
                            <a:pt x="515" y="539"/>
                          </a:lnTo>
                          <a:lnTo>
                            <a:pt x="519" y="549"/>
                          </a:lnTo>
                          <a:lnTo>
                            <a:pt x="519" y="554"/>
                          </a:lnTo>
                          <a:lnTo>
                            <a:pt x="518" y="558"/>
                          </a:lnTo>
                          <a:lnTo>
                            <a:pt x="518" y="558"/>
                          </a:lnTo>
                          <a:lnTo>
                            <a:pt x="518" y="561"/>
                          </a:lnTo>
                          <a:lnTo>
                            <a:pt x="519" y="564"/>
                          </a:lnTo>
                          <a:lnTo>
                            <a:pt x="525" y="572"/>
                          </a:lnTo>
                          <a:lnTo>
                            <a:pt x="533" y="579"/>
                          </a:lnTo>
                          <a:lnTo>
                            <a:pt x="539" y="582"/>
                          </a:lnTo>
                          <a:lnTo>
                            <a:pt x="539" y="582"/>
                          </a:lnTo>
                          <a:lnTo>
                            <a:pt x="543" y="582"/>
                          </a:lnTo>
                          <a:lnTo>
                            <a:pt x="545" y="579"/>
                          </a:lnTo>
                          <a:lnTo>
                            <a:pt x="546" y="576"/>
                          </a:lnTo>
                          <a:lnTo>
                            <a:pt x="549" y="576"/>
                          </a:lnTo>
                          <a:lnTo>
                            <a:pt x="549" y="576"/>
                          </a:lnTo>
                          <a:lnTo>
                            <a:pt x="550" y="575"/>
                          </a:lnTo>
                          <a:lnTo>
                            <a:pt x="552" y="574"/>
                          </a:lnTo>
                          <a:lnTo>
                            <a:pt x="552" y="568"/>
                          </a:lnTo>
                          <a:lnTo>
                            <a:pt x="552" y="568"/>
                          </a:lnTo>
                          <a:lnTo>
                            <a:pt x="552" y="566"/>
                          </a:lnTo>
                          <a:lnTo>
                            <a:pt x="553" y="566"/>
                          </a:lnTo>
                          <a:lnTo>
                            <a:pt x="556" y="568"/>
                          </a:lnTo>
                          <a:lnTo>
                            <a:pt x="558" y="569"/>
                          </a:lnTo>
                          <a:lnTo>
                            <a:pt x="562" y="569"/>
                          </a:lnTo>
                          <a:lnTo>
                            <a:pt x="562" y="569"/>
                          </a:lnTo>
                          <a:lnTo>
                            <a:pt x="562" y="568"/>
                          </a:lnTo>
                          <a:lnTo>
                            <a:pt x="563" y="566"/>
                          </a:lnTo>
                          <a:lnTo>
                            <a:pt x="563" y="559"/>
                          </a:lnTo>
                          <a:lnTo>
                            <a:pt x="563" y="555"/>
                          </a:lnTo>
                          <a:lnTo>
                            <a:pt x="565" y="552"/>
                          </a:lnTo>
                          <a:lnTo>
                            <a:pt x="566" y="552"/>
                          </a:lnTo>
                          <a:lnTo>
                            <a:pt x="566" y="552"/>
                          </a:lnTo>
                          <a:lnTo>
                            <a:pt x="567" y="551"/>
                          </a:lnTo>
                          <a:lnTo>
                            <a:pt x="569" y="549"/>
                          </a:lnTo>
                          <a:lnTo>
                            <a:pt x="569" y="542"/>
                          </a:lnTo>
                          <a:lnTo>
                            <a:pt x="565" y="528"/>
                          </a:lnTo>
                          <a:lnTo>
                            <a:pt x="565" y="528"/>
                          </a:lnTo>
                          <a:lnTo>
                            <a:pt x="563" y="527"/>
                          </a:lnTo>
                          <a:lnTo>
                            <a:pt x="562" y="525"/>
                          </a:lnTo>
                          <a:lnTo>
                            <a:pt x="555" y="528"/>
                          </a:lnTo>
                          <a:lnTo>
                            <a:pt x="546" y="531"/>
                          </a:lnTo>
                          <a:lnTo>
                            <a:pt x="538" y="534"/>
                          </a:lnTo>
                          <a:lnTo>
                            <a:pt x="538" y="53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</p:grp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75F118A4-A38C-0114-5CA9-5359824CA60A}"/>
                    </a:ext>
                  </a:extLst>
                </p:cNvPr>
                <p:cNvGrpSpPr/>
                <p:nvPr/>
              </p:nvGrpSpPr>
              <p:grpSpPr>
                <a:xfrm>
                  <a:off x="3905069" y="665045"/>
                  <a:ext cx="4938916" cy="4353069"/>
                  <a:chOff x="3905069" y="665045"/>
                  <a:chExt cx="4938916" cy="4353069"/>
                </a:xfrm>
                <a:grpFill/>
              </p:grpSpPr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A8A6E84E-05D5-3228-73EE-F72784E235CA}"/>
                      </a:ext>
                    </a:extLst>
                  </p:cNvPr>
                  <p:cNvGrpSpPr/>
                  <p:nvPr/>
                </p:nvGrpSpPr>
                <p:grpSpPr>
                  <a:xfrm>
                    <a:off x="3905069" y="665045"/>
                    <a:ext cx="3305934" cy="4353069"/>
                    <a:chOff x="3905069" y="665045"/>
                    <a:chExt cx="3305934" cy="4353069"/>
                  </a:xfrm>
                  <a:grpFill/>
                </p:grpSpPr>
                <p:grpSp>
                  <p:nvGrpSpPr>
                    <p:cNvPr id="122" name="South America">
                      <a:extLst>
                        <a:ext uri="{FF2B5EF4-FFF2-40B4-BE49-F238E27FC236}">
                          <a16:creationId xmlns:a16="http://schemas.microsoft.com/office/drawing/2014/main" id="{0E5B5CA9-6AD2-4FD6-C318-6FC1894D4B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51616" y="3156023"/>
                      <a:ext cx="1159387" cy="1862091"/>
                      <a:chOff x="2375963" y="4012413"/>
                      <a:chExt cx="1115745" cy="1792073"/>
                    </a:xfrm>
                    <a:grpFill/>
                  </p:grpSpPr>
                  <p:sp>
                    <p:nvSpPr>
                      <p:cNvPr id="126" name="Trinidad and Tobago">
                        <a:extLst>
                          <a:ext uri="{FF2B5EF4-FFF2-40B4-BE49-F238E27FC236}">
                            <a16:creationId xmlns:a16="http://schemas.microsoft.com/office/drawing/2014/main" id="{5F5CB2F9-8B5F-2646-D0C9-0C21296E1EB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42133" y="4055217"/>
                        <a:ext cx="23676" cy="1627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11"/>
                          </a:cxn>
                          <a:cxn ang="0">
                            <a:pos x="2" y="11"/>
                          </a:cxn>
                          <a:cxn ang="0">
                            <a:pos x="2" y="10"/>
                          </a:cxn>
                          <a:cxn ang="0">
                            <a:pos x="2" y="7"/>
                          </a:cxn>
                          <a:cxn ang="0">
                            <a:pos x="3" y="6"/>
                          </a:cxn>
                          <a:cxn ang="0">
                            <a:pos x="2" y="4"/>
                          </a:cxn>
                          <a:cxn ang="0">
                            <a:pos x="2" y="4"/>
                          </a:cxn>
                          <a:cxn ang="0">
                            <a:pos x="0" y="3"/>
                          </a:cxn>
                          <a:cxn ang="0">
                            <a:pos x="2" y="1"/>
                          </a:cxn>
                          <a:cxn ang="0">
                            <a:pos x="5" y="0"/>
                          </a:cxn>
                          <a:cxn ang="0">
                            <a:pos x="9" y="0"/>
                          </a:cxn>
                          <a:cxn ang="0">
                            <a:pos x="13" y="0"/>
                          </a:cxn>
                          <a:cxn ang="0">
                            <a:pos x="13" y="0"/>
                          </a:cxn>
                          <a:cxn ang="0">
                            <a:pos x="16" y="3"/>
                          </a:cxn>
                          <a:cxn ang="0">
                            <a:pos x="16" y="6"/>
                          </a:cxn>
                          <a:cxn ang="0">
                            <a:pos x="16" y="8"/>
                          </a:cxn>
                          <a:cxn ang="0">
                            <a:pos x="15" y="10"/>
                          </a:cxn>
                          <a:cxn ang="0">
                            <a:pos x="15" y="10"/>
                          </a:cxn>
                          <a:cxn ang="0">
                            <a:pos x="7" y="11"/>
                          </a:cxn>
                          <a:cxn ang="0">
                            <a:pos x="5" y="11"/>
                          </a:cxn>
                          <a:cxn ang="0">
                            <a:pos x="2" y="11"/>
                          </a:cxn>
                          <a:cxn ang="0">
                            <a:pos x="2" y="11"/>
                          </a:cxn>
                        </a:cxnLst>
                        <a:rect l="0" t="0" r="r" b="b"/>
                        <a:pathLst>
                          <a:path w="16" h="11">
                            <a:moveTo>
                              <a:pt x="2" y="11"/>
                            </a:moveTo>
                            <a:lnTo>
                              <a:pt x="2" y="11"/>
                            </a:lnTo>
                            <a:lnTo>
                              <a:pt x="2" y="10"/>
                            </a:lnTo>
                            <a:lnTo>
                              <a:pt x="2" y="7"/>
                            </a:lnTo>
                            <a:lnTo>
                              <a:pt x="3" y="6"/>
                            </a:lnTo>
                            <a:lnTo>
                              <a:pt x="2" y="4"/>
                            </a:lnTo>
                            <a:lnTo>
                              <a:pt x="2" y="4"/>
                            </a:lnTo>
                            <a:lnTo>
                              <a:pt x="0" y="3"/>
                            </a:lnTo>
                            <a:lnTo>
                              <a:pt x="2" y="1"/>
                            </a:lnTo>
                            <a:lnTo>
                              <a:pt x="5" y="0"/>
                            </a:lnTo>
                            <a:lnTo>
                              <a:pt x="9" y="0"/>
                            </a:lnTo>
                            <a:lnTo>
                              <a:pt x="13" y="0"/>
                            </a:lnTo>
                            <a:lnTo>
                              <a:pt x="13" y="0"/>
                            </a:lnTo>
                            <a:lnTo>
                              <a:pt x="16" y="3"/>
                            </a:lnTo>
                            <a:lnTo>
                              <a:pt x="16" y="6"/>
                            </a:lnTo>
                            <a:lnTo>
                              <a:pt x="16" y="8"/>
                            </a:lnTo>
                            <a:lnTo>
                              <a:pt x="15" y="10"/>
                            </a:lnTo>
                            <a:lnTo>
                              <a:pt x="15" y="10"/>
                            </a:lnTo>
                            <a:lnTo>
                              <a:pt x="7" y="11"/>
                            </a:lnTo>
                            <a:lnTo>
                              <a:pt x="5" y="11"/>
                            </a:lnTo>
                            <a:lnTo>
                              <a:pt x="2" y="11"/>
                            </a:lnTo>
                            <a:lnTo>
                              <a:pt x="2" y="11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27" name="Suriname">
                        <a:extLst>
                          <a:ext uri="{FF2B5EF4-FFF2-40B4-BE49-F238E27FC236}">
                            <a16:creationId xmlns:a16="http://schemas.microsoft.com/office/drawing/2014/main" id="{D7A62AD3-0D70-60C4-BB5F-AD37E8D2FE2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35360" y="4164720"/>
                        <a:ext cx="99146" cy="10506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4" y="14"/>
                          </a:cxn>
                          <a:cxn ang="0">
                            <a:pos x="13" y="18"/>
                          </a:cxn>
                          <a:cxn ang="0">
                            <a:pos x="7" y="21"/>
                          </a:cxn>
                          <a:cxn ang="0">
                            <a:pos x="6" y="21"/>
                          </a:cxn>
                          <a:cxn ang="0">
                            <a:pos x="3" y="27"/>
                          </a:cxn>
                          <a:cxn ang="0">
                            <a:pos x="0" y="35"/>
                          </a:cxn>
                          <a:cxn ang="0">
                            <a:pos x="0" y="37"/>
                          </a:cxn>
                          <a:cxn ang="0">
                            <a:pos x="6" y="42"/>
                          </a:cxn>
                          <a:cxn ang="0">
                            <a:pos x="14" y="51"/>
                          </a:cxn>
                          <a:cxn ang="0">
                            <a:pos x="23" y="70"/>
                          </a:cxn>
                          <a:cxn ang="0">
                            <a:pos x="27" y="71"/>
                          </a:cxn>
                          <a:cxn ang="0">
                            <a:pos x="31" y="70"/>
                          </a:cxn>
                          <a:cxn ang="0">
                            <a:pos x="34" y="64"/>
                          </a:cxn>
                          <a:cxn ang="0">
                            <a:pos x="36" y="60"/>
                          </a:cxn>
                          <a:cxn ang="0">
                            <a:pos x="38" y="60"/>
                          </a:cxn>
                          <a:cxn ang="0">
                            <a:pos x="53" y="60"/>
                          </a:cxn>
                          <a:cxn ang="0">
                            <a:pos x="55" y="61"/>
                          </a:cxn>
                          <a:cxn ang="0">
                            <a:pos x="57" y="62"/>
                          </a:cxn>
                          <a:cxn ang="0">
                            <a:pos x="63" y="55"/>
                          </a:cxn>
                          <a:cxn ang="0">
                            <a:pos x="63" y="40"/>
                          </a:cxn>
                          <a:cxn ang="0">
                            <a:pos x="60" y="34"/>
                          </a:cxn>
                          <a:cxn ang="0">
                            <a:pos x="60" y="23"/>
                          </a:cxn>
                          <a:cxn ang="0">
                            <a:pos x="63" y="15"/>
                          </a:cxn>
                          <a:cxn ang="0">
                            <a:pos x="67" y="7"/>
                          </a:cxn>
                          <a:cxn ang="0">
                            <a:pos x="58" y="4"/>
                          </a:cxn>
                          <a:cxn ang="0">
                            <a:pos x="50" y="3"/>
                          </a:cxn>
                          <a:cxn ang="0">
                            <a:pos x="33" y="6"/>
                          </a:cxn>
                          <a:cxn ang="0">
                            <a:pos x="30" y="3"/>
                          </a:cxn>
                          <a:cxn ang="0">
                            <a:pos x="27" y="1"/>
                          </a:cxn>
                          <a:cxn ang="0">
                            <a:pos x="21" y="1"/>
                          </a:cxn>
                          <a:cxn ang="0">
                            <a:pos x="17" y="3"/>
                          </a:cxn>
                          <a:cxn ang="0">
                            <a:pos x="16" y="3"/>
                          </a:cxn>
                          <a:cxn ang="0">
                            <a:pos x="14" y="14"/>
                          </a:cxn>
                        </a:cxnLst>
                        <a:rect l="0" t="0" r="r" b="b"/>
                        <a:pathLst>
                          <a:path w="67" h="71">
                            <a:moveTo>
                              <a:pt x="14" y="14"/>
                            </a:moveTo>
                            <a:lnTo>
                              <a:pt x="14" y="14"/>
                            </a:lnTo>
                            <a:lnTo>
                              <a:pt x="14" y="17"/>
                            </a:lnTo>
                            <a:lnTo>
                              <a:pt x="13" y="18"/>
                            </a:lnTo>
                            <a:lnTo>
                              <a:pt x="10" y="20"/>
                            </a:lnTo>
                            <a:lnTo>
                              <a:pt x="7" y="21"/>
                            </a:lnTo>
                            <a:lnTo>
                              <a:pt x="7" y="21"/>
                            </a:lnTo>
                            <a:lnTo>
                              <a:pt x="6" y="21"/>
                            </a:lnTo>
                            <a:lnTo>
                              <a:pt x="4" y="23"/>
                            </a:lnTo>
                            <a:lnTo>
                              <a:pt x="3" y="27"/>
                            </a:lnTo>
                            <a:lnTo>
                              <a:pt x="1" y="31"/>
                            </a:lnTo>
                            <a:lnTo>
                              <a:pt x="0" y="35"/>
                            </a:lnTo>
                            <a:lnTo>
                              <a:pt x="0" y="35"/>
                            </a:lnTo>
                            <a:lnTo>
                              <a:pt x="0" y="37"/>
                            </a:lnTo>
                            <a:lnTo>
                              <a:pt x="1" y="38"/>
                            </a:lnTo>
                            <a:lnTo>
                              <a:pt x="6" y="42"/>
                            </a:lnTo>
                            <a:lnTo>
                              <a:pt x="10" y="47"/>
                            </a:lnTo>
                            <a:lnTo>
                              <a:pt x="14" y="51"/>
                            </a:lnTo>
                            <a:lnTo>
                              <a:pt x="14" y="51"/>
                            </a:lnTo>
                            <a:lnTo>
                              <a:pt x="23" y="70"/>
                            </a:lnTo>
                            <a:lnTo>
                              <a:pt x="23" y="70"/>
                            </a:lnTo>
                            <a:lnTo>
                              <a:pt x="27" y="71"/>
                            </a:lnTo>
                            <a:lnTo>
                              <a:pt x="31" y="70"/>
                            </a:lnTo>
                            <a:lnTo>
                              <a:pt x="31" y="70"/>
                            </a:lnTo>
                            <a:lnTo>
                              <a:pt x="33" y="68"/>
                            </a:lnTo>
                            <a:lnTo>
                              <a:pt x="34" y="64"/>
                            </a:lnTo>
                            <a:lnTo>
                              <a:pt x="34" y="61"/>
                            </a:lnTo>
                            <a:lnTo>
                              <a:pt x="36" y="60"/>
                            </a:lnTo>
                            <a:lnTo>
                              <a:pt x="38" y="60"/>
                            </a:lnTo>
                            <a:lnTo>
                              <a:pt x="38" y="60"/>
                            </a:lnTo>
                            <a:lnTo>
                              <a:pt x="48" y="60"/>
                            </a:lnTo>
                            <a:lnTo>
                              <a:pt x="53" y="60"/>
                            </a:lnTo>
                            <a:lnTo>
                              <a:pt x="55" y="61"/>
                            </a:lnTo>
                            <a:lnTo>
                              <a:pt x="55" y="61"/>
                            </a:lnTo>
                            <a:lnTo>
                              <a:pt x="57" y="62"/>
                            </a:lnTo>
                            <a:lnTo>
                              <a:pt x="57" y="62"/>
                            </a:lnTo>
                            <a:lnTo>
                              <a:pt x="63" y="55"/>
                            </a:lnTo>
                            <a:lnTo>
                              <a:pt x="63" y="55"/>
                            </a:lnTo>
                            <a:lnTo>
                              <a:pt x="63" y="47"/>
                            </a:lnTo>
                            <a:lnTo>
                              <a:pt x="63" y="40"/>
                            </a:lnTo>
                            <a:lnTo>
                              <a:pt x="60" y="34"/>
                            </a:lnTo>
                            <a:lnTo>
                              <a:pt x="60" y="34"/>
                            </a:lnTo>
                            <a:lnTo>
                              <a:pt x="60" y="28"/>
                            </a:lnTo>
                            <a:lnTo>
                              <a:pt x="60" y="23"/>
                            </a:lnTo>
                            <a:lnTo>
                              <a:pt x="61" y="18"/>
                            </a:lnTo>
                            <a:lnTo>
                              <a:pt x="63" y="15"/>
                            </a:lnTo>
                            <a:lnTo>
                              <a:pt x="63" y="15"/>
                            </a:lnTo>
                            <a:lnTo>
                              <a:pt x="67" y="7"/>
                            </a:lnTo>
                            <a:lnTo>
                              <a:pt x="67" y="7"/>
                            </a:lnTo>
                            <a:lnTo>
                              <a:pt x="58" y="4"/>
                            </a:lnTo>
                            <a:lnTo>
                              <a:pt x="50" y="3"/>
                            </a:lnTo>
                            <a:lnTo>
                              <a:pt x="50" y="3"/>
                            </a:lnTo>
                            <a:lnTo>
                              <a:pt x="38" y="6"/>
                            </a:lnTo>
                            <a:lnTo>
                              <a:pt x="33" y="6"/>
                            </a:lnTo>
                            <a:lnTo>
                              <a:pt x="31" y="4"/>
                            </a:lnTo>
                            <a:lnTo>
                              <a:pt x="30" y="3"/>
                            </a:lnTo>
                            <a:lnTo>
                              <a:pt x="30" y="3"/>
                            </a:lnTo>
                            <a:lnTo>
                              <a:pt x="27" y="1"/>
                            </a:lnTo>
                            <a:lnTo>
                              <a:pt x="24" y="0"/>
                            </a:lnTo>
                            <a:lnTo>
                              <a:pt x="21" y="1"/>
                            </a:lnTo>
                            <a:lnTo>
                              <a:pt x="17" y="3"/>
                            </a:lnTo>
                            <a:lnTo>
                              <a:pt x="17" y="3"/>
                            </a:lnTo>
                            <a:lnTo>
                              <a:pt x="16" y="3"/>
                            </a:lnTo>
                            <a:lnTo>
                              <a:pt x="16" y="3"/>
                            </a:lnTo>
                            <a:lnTo>
                              <a:pt x="14" y="10"/>
                            </a:lnTo>
                            <a:lnTo>
                              <a:pt x="14" y="14"/>
                            </a:lnTo>
                            <a:lnTo>
                              <a:pt x="14" y="14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28" name="French Guiana">
                        <a:extLst>
                          <a:ext uri="{FF2B5EF4-FFF2-40B4-BE49-F238E27FC236}">
                            <a16:creationId xmlns:a16="http://schemas.microsoft.com/office/drawing/2014/main" id="{5F9BDAF8-5368-ADC7-4E90-EA69D597F51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019708" y="4175080"/>
                        <a:ext cx="75470" cy="8878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27"/>
                          </a:cxn>
                          <a:cxn ang="0">
                            <a:pos x="3" y="27"/>
                          </a:cxn>
                          <a:cxn ang="0">
                            <a:pos x="6" y="33"/>
                          </a:cxn>
                          <a:cxn ang="0">
                            <a:pos x="6" y="40"/>
                          </a:cxn>
                          <a:cxn ang="0">
                            <a:pos x="6" y="48"/>
                          </a:cxn>
                          <a:cxn ang="0">
                            <a:pos x="6" y="48"/>
                          </a:cxn>
                          <a:cxn ang="0">
                            <a:pos x="0" y="55"/>
                          </a:cxn>
                          <a:cxn ang="0">
                            <a:pos x="0" y="55"/>
                          </a:cxn>
                          <a:cxn ang="0">
                            <a:pos x="3" y="58"/>
                          </a:cxn>
                          <a:cxn ang="0">
                            <a:pos x="6" y="60"/>
                          </a:cxn>
                          <a:cxn ang="0">
                            <a:pos x="10" y="60"/>
                          </a:cxn>
                          <a:cxn ang="0">
                            <a:pos x="14" y="58"/>
                          </a:cxn>
                          <a:cxn ang="0">
                            <a:pos x="14" y="58"/>
                          </a:cxn>
                          <a:cxn ang="0">
                            <a:pos x="21" y="57"/>
                          </a:cxn>
                          <a:cxn ang="0">
                            <a:pos x="25" y="57"/>
                          </a:cxn>
                          <a:cxn ang="0">
                            <a:pos x="28" y="55"/>
                          </a:cxn>
                          <a:cxn ang="0">
                            <a:pos x="31" y="51"/>
                          </a:cxn>
                          <a:cxn ang="0">
                            <a:pos x="31" y="51"/>
                          </a:cxn>
                          <a:cxn ang="0">
                            <a:pos x="34" y="45"/>
                          </a:cxn>
                          <a:cxn ang="0">
                            <a:pos x="40" y="38"/>
                          </a:cxn>
                          <a:cxn ang="0">
                            <a:pos x="51" y="26"/>
                          </a:cxn>
                          <a:cxn ang="0">
                            <a:pos x="51" y="26"/>
                          </a:cxn>
                          <a:cxn ang="0">
                            <a:pos x="50" y="26"/>
                          </a:cxn>
                          <a:cxn ang="0">
                            <a:pos x="50" y="26"/>
                          </a:cxn>
                          <a:cxn ang="0">
                            <a:pos x="44" y="21"/>
                          </a:cxn>
                          <a:cxn ang="0">
                            <a:pos x="38" y="14"/>
                          </a:cxn>
                          <a:cxn ang="0">
                            <a:pos x="30" y="8"/>
                          </a:cxn>
                          <a:cxn ang="0">
                            <a:pos x="27" y="6"/>
                          </a:cxn>
                          <a:cxn ang="0">
                            <a:pos x="23" y="4"/>
                          </a:cxn>
                          <a:cxn ang="0">
                            <a:pos x="23" y="4"/>
                          </a:cxn>
                          <a:cxn ang="0">
                            <a:pos x="10" y="0"/>
                          </a:cxn>
                          <a:cxn ang="0">
                            <a:pos x="10" y="0"/>
                          </a:cxn>
                          <a:cxn ang="0">
                            <a:pos x="6" y="8"/>
                          </a:cxn>
                          <a:cxn ang="0">
                            <a:pos x="6" y="8"/>
                          </a:cxn>
                          <a:cxn ang="0">
                            <a:pos x="4" y="11"/>
                          </a:cxn>
                          <a:cxn ang="0">
                            <a:pos x="3" y="16"/>
                          </a:cxn>
                          <a:cxn ang="0">
                            <a:pos x="3" y="21"/>
                          </a:cxn>
                          <a:cxn ang="0">
                            <a:pos x="3" y="27"/>
                          </a:cxn>
                          <a:cxn ang="0">
                            <a:pos x="3" y="27"/>
                          </a:cxn>
                        </a:cxnLst>
                        <a:rect l="0" t="0" r="r" b="b"/>
                        <a:pathLst>
                          <a:path w="51" h="60">
                            <a:moveTo>
                              <a:pt x="3" y="27"/>
                            </a:moveTo>
                            <a:lnTo>
                              <a:pt x="3" y="27"/>
                            </a:lnTo>
                            <a:lnTo>
                              <a:pt x="6" y="33"/>
                            </a:lnTo>
                            <a:lnTo>
                              <a:pt x="6" y="40"/>
                            </a:lnTo>
                            <a:lnTo>
                              <a:pt x="6" y="48"/>
                            </a:lnTo>
                            <a:lnTo>
                              <a:pt x="6" y="48"/>
                            </a:lnTo>
                            <a:lnTo>
                              <a:pt x="0" y="55"/>
                            </a:lnTo>
                            <a:lnTo>
                              <a:pt x="0" y="55"/>
                            </a:lnTo>
                            <a:lnTo>
                              <a:pt x="3" y="58"/>
                            </a:lnTo>
                            <a:lnTo>
                              <a:pt x="6" y="60"/>
                            </a:lnTo>
                            <a:lnTo>
                              <a:pt x="10" y="60"/>
                            </a:lnTo>
                            <a:lnTo>
                              <a:pt x="14" y="58"/>
                            </a:lnTo>
                            <a:lnTo>
                              <a:pt x="14" y="58"/>
                            </a:lnTo>
                            <a:lnTo>
                              <a:pt x="21" y="57"/>
                            </a:lnTo>
                            <a:lnTo>
                              <a:pt x="25" y="57"/>
                            </a:lnTo>
                            <a:lnTo>
                              <a:pt x="28" y="55"/>
                            </a:lnTo>
                            <a:lnTo>
                              <a:pt x="31" y="51"/>
                            </a:lnTo>
                            <a:lnTo>
                              <a:pt x="31" y="51"/>
                            </a:lnTo>
                            <a:lnTo>
                              <a:pt x="34" y="45"/>
                            </a:lnTo>
                            <a:lnTo>
                              <a:pt x="40" y="38"/>
                            </a:lnTo>
                            <a:lnTo>
                              <a:pt x="51" y="26"/>
                            </a:lnTo>
                            <a:lnTo>
                              <a:pt x="51" y="26"/>
                            </a:lnTo>
                            <a:lnTo>
                              <a:pt x="50" y="26"/>
                            </a:lnTo>
                            <a:lnTo>
                              <a:pt x="50" y="26"/>
                            </a:lnTo>
                            <a:lnTo>
                              <a:pt x="44" y="21"/>
                            </a:lnTo>
                            <a:lnTo>
                              <a:pt x="38" y="14"/>
                            </a:lnTo>
                            <a:lnTo>
                              <a:pt x="30" y="8"/>
                            </a:lnTo>
                            <a:lnTo>
                              <a:pt x="27" y="6"/>
                            </a:lnTo>
                            <a:lnTo>
                              <a:pt x="23" y="4"/>
                            </a:lnTo>
                            <a:lnTo>
                              <a:pt x="23" y="4"/>
                            </a:lnTo>
                            <a:lnTo>
                              <a:pt x="10" y="0"/>
                            </a:lnTo>
                            <a:lnTo>
                              <a:pt x="10" y="0"/>
                            </a:lnTo>
                            <a:lnTo>
                              <a:pt x="6" y="8"/>
                            </a:lnTo>
                            <a:lnTo>
                              <a:pt x="6" y="8"/>
                            </a:lnTo>
                            <a:lnTo>
                              <a:pt x="4" y="11"/>
                            </a:lnTo>
                            <a:lnTo>
                              <a:pt x="3" y="16"/>
                            </a:lnTo>
                            <a:lnTo>
                              <a:pt x="3" y="21"/>
                            </a:lnTo>
                            <a:lnTo>
                              <a:pt x="3" y="27"/>
                            </a:lnTo>
                            <a:lnTo>
                              <a:pt x="3" y="27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29" name="Guyana">
                        <a:extLst>
                          <a:ext uri="{FF2B5EF4-FFF2-40B4-BE49-F238E27FC236}">
                            <a16:creationId xmlns:a16="http://schemas.microsoft.com/office/drawing/2014/main" id="{60FA0050-7404-E1BD-1C93-DF3F54BADDA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56932" y="4109969"/>
                        <a:ext cx="112464" cy="1716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8"/>
                          </a:cxn>
                          <a:cxn ang="0">
                            <a:pos x="12" y="14"/>
                          </a:cxn>
                          <a:cxn ang="0">
                            <a:pos x="12" y="18"/>
                          </a:cxn>
                          <a:cxn ang="0">
                            <a:pos x="13" y="18"/>
                          </a:cxn>
                          <a:cxn ang="0">
                            <a:pos x="16" y="24"/>
                          </a:cxn>
                          <a:cxn ang="0">
                            <a:pos x="10" y="28"/>
                          </a:cxn>
                          <a:cxn ang="0">
                            <a:pos x="6" y="28"/>
                          </a:cxn>
                          <a:cxn ang="0">
                            <a:pos x="3" y="33"/>
                          </a:cxn>
                          <a:cxn ang="0">
                            <a:pos x="3" y="35"/>
                          </a:cxn>
                          <a:cxn ang="0">
                            <a:pos x="0" y="40"/>
                          </a:cxn>
                          <a:cxn ang="0">
                            <a:pos x="0" y="44"/>
                          </a:cxn>
                          <a:cxn ang="0">
                            <a:pos x="6" y="50"/>
                          </a:cxn>
                          <a:cxn ang="0">
                            <a:pos x="12" y="57"/>
                          </a:cxn>
                          <a:cxn ang="0">
                            <a:pos x="17" y="54"/>
                          </a:cxn>
                          <a:cxn ang="0">
                            <a:pos x="19" y="54"/>
                          </a:cxn>
                          <a:cxn ang="0">
                            <a:pos x="22" y="60"/>
                          </a:cxn>
                          <a:cxn ang="0">
                            <a:pos x="23" y="65"/>
                          </a:cxn>
                          <a:cxn ang="0">
                            <a:pos x="24" y="67"/>
                          </a:cxn>
                          <a:cxn ang="0">
                            <a:pos x="29" y="74"/>
                          </a:cxn>
                          <a:cxn ang="0">
                            <a:pos x="26" y="79"/>
                          </a:cxn>
                          <a:cxn ang="0">
                            <a:pos x="23" y="85"/>
                          </a:cxn>
                          <a:cxn ang="0">
                            <a:pos x="24" y="101"/>
                          </a:cxn>
                          <a:cxn ang="0">
                            <a:pos x="29" y="108"/>
                          </a:cxn>
                          <a:cxn ang="0">
                            <a:pos x="34" y="114"/>
                          </a:cxn>
                          <a:cxn ang="0">
                            <a:pos x="44" y="116"/>
                          </a:cxn>
                          <a:cxn ang="0">
                            <a:pos x="46" y="115"/>
                          </a:cxn>
                          <a:cxn ang="0">
                            <a:pos x="52" y="114"/>
                          </a:cxn>
                          <a:cxn ang="0">
                            <a:pos x="57" y="111"/>
                          </a:cxn>
                          <a:cxn ang="0">
                            <a:pos x="59" y="109"/>
                          </a:cxn>
                          <a:cxn ang="0">
                            <a:pos x="63" y="108"/>
                          </a:cxn>
                          <a:cxn ang="0">
                            <a:pos x="64" y="107"/>
                          </a:cxn>
                          <a:cxn ang="0">
                            <a:pos x="70" y="105"/>
                          </a:cxn>
                          <a:cxn ang="0">
                            <a:pos x="76" y="107"/>
                          </a:cxn>
                          <a:cxn ang="0">
                            <a:pos x="67" y="88"/>
                          </a:cxn>
                          <a:cxn ang="0">
                            <a:pos x="59" y="79"/>
                          </a:cxn>
                          <a:cxn ang="0">
                            <a:pos x="53" y="74"/>
                          </a:cxn>
                          <a:cxn ang="0">
                            <a:pos x="53" y="72"/>
                          </a:cxn>
                          <a:cxn ang="0">
                            <a:pos x="56" y="64"/>
                          </a:cxn>
                          <a:cxn ang="0">
                            <a:pos x="59" y="58"/>
                          </a:cxn>
                          <a:cxn ang="0">
                            <a:pos x="60" y="58"/>
                          </a:cxn>
                          <a:cxn ang="0">
                            <a:pos x="66" y="55"/>
                          </a:cxn>
                          <a:cxn ang="0">
                            <a:pos x="67" y="51"/>
                          </a:cxn>
                          <a:cxn ang="0">
                            <a:pos x="67" y="47"/>
                          </a:cxn>
                          <a:cxn ang="0">
                            <a:pos x="69" y="40"/>
                          </a:cxn>
                          <a:cxn ang="0">
                            <a:pos x="61" y="34"/>
                          </a:cxn>
                          <a:cxn ang="0">
                            <a:pos x="54" y="27"/>
                          </a:cxn>
                          <a:cxn ang="0">
                            <a:pos x="52" y="27"/>
                          </a:cxn>
                          <a:cxn ang="0">
                            <a:pos x="46" y="21"/>
                          </a:cxn>
                          <a:cxn ang="0">
                            <a:pos x="46" y="17"/>
                          </a:cxn>
                          <a:cxn ang="0">
                            <a:pos x="44" y="14"/>
                          </a:cxn>
                          <a:cxn ang="0">
                            <a:pos x="36" y="8"/>
                          </a:cxn>
                          <a:cxn ang="0">
                            <a:pos x="30" y="4"/>
                          </a:cxn>
                          <a:cxn ang="0">
                            <a:pos x="24" y="0"/>
                          </a:cxn>
                          <a:cxn ang="0">
                            <a:pos x="22" y="6"/>
                          </a:cxn>
                          <a:cxn ang="0">
                            <a:pos x="19" y="8"/>
                          </a:cxn>
                        </a:cxnLst>
                        <a:rect l="0" t="0" r="r" b="b"/>
                        <a:pathLst>
                          <a:path w="76" h="116">
                            <a:moveTo>
                              <a:pt x="19" y="8"/>
                            </a:moveTo>
                            <a:lnTo>
                              <a:pt x="19" y="8"/>
                            </a:lnTo>
                            <a:lnTo>
                              <a:pt x="15" y="10"/>
                            </a:lnTo>
                            <a:lnTo>
                              <a:pt x="12" y="14"/>
                            </a:lnTo>
                            <a:lnTo>
                              <a:pt x="12" y="17"/>
                            </a:lnTo>
                            <a:lnTo>
                              <a:pt x="12" y="18"/>
                            </a:lnTo>
                            <a:lnTo>
                              <a:pt x="13" y="18"/>
                            </a:lnTo>
                            <a:lnTo>
                              <a:pt x="13" y="18"/>
                            </a:lnTo>
                            <a:lnTo>
                              <a:pt x="15" y="21"/>
                            </a:lnTo>
                            <a:lnTo>
                              <a:pt x="16" y="24"/>
                            </a:lnTo>
                            <a:lnTo>
                              <a:pt x="15" y="27"/>
                            </a:lnTo>
                            <a:lnTo>
                              <a:pt x="10" y="28"/>
                            </a:lnTo>
                            <a:lnTo>
                              <a:pt x="10" y="28"/>
                            </a:lnTo>
                            <a:lnTo>
                              <a:pt x="6" y="28"/>
                            </a:lnTo>
                            <a:lnTo>
                              <a:pt x="3" y="30"/>
                            </a:lnTo>
                            <a:lnTo>
                              <a:pt x="3" y="33"/>
                            </a:lnTo>
                            <a:lnTo>
                              <a:pt x="3" y="35"/>
                            </a:lnTo>
                            <a:lnTo>
                              <a:pt x="3" y="35"/>
                            </a:lnTo>
                            <a:lnTo>
                              <a:pt x="2" y="38"/>
                            </a:lnTo>
                            <a:lnTo>
                              <a:pt x="0" y="40"/>
                            </a:lnTo>
                            <a:lnTo>
                              <a:pt x="0" y="41"/>
                            </a:lnTo>
                            <a:lnTo>
                              <a:pt x="0" y="44"/>
                            </a:lnTo>
                            <a:lnTo>
                              <a:pt x="0" y="44"/>
                            </a:lnTo>
                            <a:lnTo>
                              <a:pt x="6" y="50"/>
                            </a:lnTo>
                            <a:lnTo>
                              <a:pt x="12" y="57"/>
                            </a:lnTo>
                            <a:lnTo>
                              <a:pt x="12" y="57"/>
                            </a:lnTo>
                            <a:lnTo>
                              <a:pt x="13" y="54"/>
                            </a:lnTo>
                            <a:lnTo>
                              <a:pt x="17" y="54"/>
                            </a:lnTo>
                            <a:lnTo>
                              <a:pt x="17" y="54"/>
                            </a:lnTo>
                            <a:lnTo>
                              <a:pt x="19" y="54"/>
                            </a:lnTo>
                            <a:lnTo>
                              <a:pt x="20" y="55"/>
                            </a:lnTo>
                            <a:lnTo>
                              <a:pt x="22" y="60"/>
                            </a:lnTo>
                            <a:lnTo>
                              <a:pt x="22" y="64"/>
                            </a:lnTo>
                            <a:lnTo>
                              <a:pt x="23" y="65"/>
                            </a:lnTo>
                            <a:lnTo>
                              <a:pt x="24" y="67"/>
                            </a:lnTo>
                            <a:lnTo>
                              <a:pt x="24" y="67"/>
                            </a:lnTo>
                            <a:lnTo>
                              <a:pt x="27" y="70"/>
                            </a:lnTo>
                            <a:lnTo>
                              <a:pt x="29" y="74"/>
                            </a:lnTo>
                            <a:lnTo>
                              <a:pt x="27" y="77"/>
                            </a:lnTo>
                            <a:lnTo>
                              <a:pt x="26" y="79"/>
                            </a:lnTo>
                            <a:lnTo>
                              <a:pt x="26" y="79"/>
                            </a:lnTo>
                            <a:lnTo>
                              <a:pt x="23" y="85"/>
                            </a:lnTo>
                            <a:lnTo>
                              <a:pt x="23" y="92"/>
                            </a:lnTo>
                            <a:lnTo>
                              <a:pt x="24" y="101"/>
                            </a:lnTo>
                            <a:lnTo>
                              <a:pt x="26" y="105"/>
                            </a:lnTo>
                            <a:lnTo>
                              <a:pt x="29" y="108"/>
                            </a:lnTo>
                            <a:lnTo>
                              <a:pt x="29" y="108"/>
                            </a:lnTo>
                            <a:lnTo>
                              <a:pt x="34" y="114"/>
                            </a:lnTo>
                            <a:lnTo>
                              <a:pt x="40" y="116"/>
                            </a:lnTo>
                            <a:lnTo>
                              <a:pt x="44" y="116"/>
                            </a:lnTo>
                            <a:lnTo>
                              <a:pt x="46" y="115"/>
                            </a:lnTo>
                            <a:lnTo>
                              <a:pt x="46" y="115"/>
                            </a:lnTo>
                            <a:lnTo>
                              <a:pt x="49" y="114"/>
                            </a:lnTo>
                            <a:lnTo>
                              <a:pt x="52" y="114"/>
                            </a:lnTo>
                            <a:lnTo>
                              <a:pt x="54" y="112"/>
                            </a:lnTo>
                            <a:lnTo>
                              <a:pt x="57" y="111"/>
                            </a:lnTo>
                            <a:lnTo>
                              <a:pt x="57" y="111"/>
                            </a:lnTo>
                            <a:lnTo>
                              <a:pt x="59" y="109"/>
                            </a:lnTo>
                            <a:lnTo>
                              <a:pt x="60" y="109"/>
                            </a:lnTo>
                            <a:lnTo>
                              <a:pt x="63" y="108"/>
                            </a:lnTo>
                            <a:lnTo>
                              <a:pt x="64" y="107"/>
                            </a:lnTo>
                            <a:lnTo>
                              <a:pt x="64" y="107"/>
                            </a:lnTo>
                            <a:lnTo>
                              <a:pt x="67" y="105"/>
                            </a:lnTo>
                            <a:lnTo>
                              <a:pt x="70" y="105"/>
                            </a:lnTo>
                            <a:lnTo>
                              <a:pt x="76" y="107"/>
                            </a:lnTo>
                            <a:lnTo>
                              <a:pt x="76" y="107"/>
                            </a:lnTo>
                            <a:lnTo>
                              <a:pt x="67" y="88"/>
                            </a:lnTo>
                            <a:lnTo>
                              <a:pt x="67" y="88"/>
                            </a:lnTo>
                            <a:lnTo>
                              <a:pt x="63" y="84"/>
                            </a:lnTo>
                            <a:lnTo>
                              <a:pt x="59" y="79"/>
                            </a:lnTo>
                            <a:lnTo>
                              <a:pt x="54" y="75"/>
                            </a:lnTo>
                            <a:lnTo>
                              <a:pt x="53" y="74"/>
                            </a:lnTo>
                            <a:lnTo>
                              <a:pt x="53" y="72"/>
                            </a:lnTo>
                            <a:lnTo>
                              <a:pt x="53" y="72"/>
                            </a:lnTo>
                            <a:lnTo>
                              <a:pt x="54" y="68"/>
                            </a:lnTo>
                            <a:lnTo>
                              <a:pt x="56" y="64"/>
                            </a:lnTo>
                            <a:lnTo>
                              <a:pt x="57" y="60"/>
                            </a:lnTo>
                            <a:lnTo>
                              <a:pt x="59" y="58"/>
                            </a:lnTo>
                            <a:lnTo>
                              <a:pt x="60" y="58"/>
                            </a:lnTo>
                            <a:lnTo>
                              <a:pt x="60" y="58"/>
                            </a:lnTo>
                            <a:lnTo>
                              <a:pt x="63" y="57"/>
                            </a:lnTo>
                            <a:lnTo>
                              <a:pt x="66" y="55"/>
                            </a:lnTo>
                            <a:lnTo>
                              <a:pt x="67" y="54"/>
                            </a:lnTo>
                            <a:lnTo>
                              <a:pt x="67" y="51"/>
                            </a:lnTo>
                            <a:lnTo>
                              <a:pt x="67" y="51"/>
                            </a:lnTo>
                            <a:lnTo>
                              <a:pt x="67" y="47"/>
                            </a:lnTo>
                            <a:lnTo>
                              <a:pt x="69" y="40"/>
                            </a:lnTo>
                            <a:lnTo>
                              <a:pt x="69" y="40"/>
                            </a:lnTo>
                            <a:lnTo>
                              <a:pt x="66" y="38"/>
                            </a:lnTo>
                            <a:lnTo>
                              <a:pt x="61" y="34"/>
                            </a:lnTo>
                            <a:lnTo>
                              <a:pt x="57" y="30"/>
                            </a:lnTo>
                            <a:lnTo>
                              <a:pt x="54" y="27"/>
                            </a:lnTo>
                            <a:lnTo>
                              <a:pt x="54" y="27"/>
                            </a:lnTo>
                            <a:lnTo>
                              <a:pt x="52" y="27"/>
                            </a:lnTo>
                            <a:lnTo>
                              <a:pt x="49" y="24"/>
                            </a:lnTo>
                            <a:lnTo>
                              <a:pt x="46" y="21"/>
                            </a:lnTo>
                            <a:lnTo>
                              <a:pt x="46" y="17"/>
                            </a:lnTo>
                            <a:lnTo>
                              <a:pt x="46" y="17"/>
                            </a:lnTo>
                            <a:lnTo>
                              <a:pt x="46" y="15"/>
                            </a:lnTo>
                            <a:lnTo>
                              <a:pt x="44" y="14"/>
                            </a:lnTo>
                            <a:lnTo>
                              <a:pt x="40" y="11"/>
                            </a:lnTo>
                            <a:lnTo>
                              <a:pt x="36" y="8"/>
                            </a:lnTo>
                            <a:lnTo>
                              <a:pt x="30" y="4"/>
                            </a:lnTo>
                            <a:lnTo>
                              <a:pt x="30" y="4"/>
                            </a:lnTo>
                            <a:lnTo>
                              <a:pt x="27" y="1"/>
                            </a:lnTo>
                            <a:lnTo>
                              <a:pt x="24" y="0"/>
                            </a:lnTo>
                            <a:lnTo>
                              <a:pt x="24" y="0"/>
                            </a:lnTo>
                            <a:lnTo>
                              <a:pt x="22" y="6"/>
                            </a:lnTo>
                            <a:lnTo>
                              <a:pt x="19" y="8"/>
                            </a:lnTo>
                            <a:lnTo>
                              <a:pt x="19" y="8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0" name="Uruguay">
                        <a:extLst>
                          <a:ext uri="{FF2B5EF4-FFF2-40B4-BE49-F238E27FC236}">
                            <a16:creationId xmlns:a16="http://schemas.microsoft.com/office/drawing/2014/main" id="{19600CAE-DFCB-6034-D87D-52354DC663E5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922041" y="5057031"/>
                        <a:ext cx="121343" cy="12578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9" y="41"/>
                          </a:cxn>
                          <a:cxn ang="0">
                            <a:pos x="74" y="33"/>
                          </a:cxn>
                          <a:cxn ang="0">
                            <a:pos x="69" y="28"/>
                          </a:cxn>
                          <a:cxn ang="0">
                            <a:pos x="54" y="20"/>
                          </a:cxn>
                          <a:cxn ang="0">
                            <a:pos x="50" y="16"/>
                          </a:cxn>
                          <a:cxn ang="0">
                            <a:pos x="45" y="14"/>
                          </a:cxn>
                          <a:cxn ang="0">
                            <a:pos x="42" y="17"/>
                          </a:cxn>
                          <a:cxn ang="0">
                            <a:pos x="40" y="17"/>
                          </a:cxn>
                          <a:cxn ang="0">
                            <a:pos x="37" y="11"/>
                          </a:cxn>
                          <a:cxn ang="0">
                            <a:pos x="35" y="6"/>
                          </a:cxn>
                          <a:cxn ang="0">
                            <a:pos x="26" y="1"/>
                          </a:cxn>
                          <a:cxn ang="0">
                            <a:pos x="20" y="1"/>
                          </a:cxn>
                          <a:cxn ang="0">
                            <a:pos x="16" y="1"/>
                          </a:cxn>
                          <a:cxn ang="0">
                            <a:pos x="12" y="6"/>
                          </a:cxn>
                          <a:cxn ang="0">
                            <a:pos x="10" y="10"/>
                          </a:cxn>
                          <a:cxn ang="0">
                            <a:pos x="8" y="23"/>
                          </a:cxn>
                          <a:cxn ang="0">
                            <a:pos x="5" y="38"/>
                          </a:cxn>
                          <a:cxn ang="0">
                            <a:pos x="5" y="46"/>
                          </a:cxn>
                          <a:cxn ang="0">
                            <a:pos x="2" y="53"/>
                          </a:cxn>
                          <a:cxn ang="0">
                            <a:pos x="0" y="58"/>
                          </a:cxn>
                          <a:cxn ang="0">
                            <a:pos x="3" y="67"/>
                          </a:cxn>
                          <a:cxn ang="0">
                            <a:pos x="6" y="68"/>
                          </a:cxn>
                          <a:cxn ang="0">
                            <a:pos x="5" y="75"/>
                          </a:cxn>
                          <a:cxn ang="0">
                            <a:pos x="8" y="78"/>
                          </a:cxn>
                          <a:cxn ang="0">
                            <a:pos x="10" y="78"/>
                          </a:cxn>
                          <a:cxn ang="0">
                            <a:pos x="20" y="80"/>
                          </a:cxn>
                          <a:cxn ang="0">
                            <a:pos x="32" y="84"/>
                          </a:cxn>
                          <a:cxn ang="0">
                            <a:pos x="37" y="85"/>
                          </a:cxn>
                          <a:cxn ang="0">
                            <a:pos x="45" y="84"/>
                          </a:cxn>
                          <a:cxn ang="0">
                            <a:pos x="56" y="84"/>
                          </a:cxn>
                          <a:cxn ang="0">
                            <a:pos x="69" y="81"/>
                          </a:cxn>
                          <a:cxn ang="0">
                            <a:pos x="72" y="78"/>
                          </a:cxn>
                          <a:cxn ang="0">
                            <a:pos x="82" y="65"/>
                          </a:cxn>
                          <a:cxn ang="0">
                            <a:pos x="79" y="58"/>
                          </a:cxn>
                          <a:cxn ang="0">
                            <a:pos x="79" y="41"/>
                          </a:cxn>
                        </a:cxnLst>
                        <a:rect l="0" t="0" r="r" b="b"/>
                        <a:pathLst>
                          <a:path w="82" h="85">
                            <a:moveTo>
                              <a:pt x="79" y="41"/>
                            </a:moveTo>
                            <a:lnTo>
                              <a:pt x="79" y="41"/>
                            </a:lnTo>
                            <a:lnTo>
                              <a:pt x="77" y="37"/>
                            </a:lnTo>
                            <a:lnTo>
                              <a:pt x="74" y="33"/>
                            </a:lnTo>
                            <a:lnTo>
                              <a:pt x="69" y="28"/>
                            </a:lnTo>
                            <a:lnTo>
                              <a:pt x="69" y="28"/>
                            </a:lnTo>
                            <a:lnTo>
                              <a:pt x="60" y="23"/>
                            </a:lnTo>
                            <a:lnTo>
                              <a:pt x="54" y="20"/>
                            </a:lnTo>
                            <a:lnTo>
                              <a:pt x="50" y="16"/>
                            </a:lnTo>
                            <a:lnTo>
                              <a:pt x="50" y="16"/>
                            </a:lnTo>
                            <a:lnTo>
                              <a:pt x="47" y="13"/>
                            </a:lnTo>
                            <a:lnTo>
                              <a:pt x="45" y="14"/>
                            </a:lnTo>
                            <a:lnTo>
                              <a:pt x="43" y="16"/>
                            </a:lnTo>
                            <a:lnTo>
                              <a:pt x="42" y="17"/>
                            </a:lnTo>
                            <a:lnTo>
                              <a:pt x="42" y="17"/>
                            </a:lnTo>
                            <a:lnTo>
                              <a:pt x="40" y="17"/>
                            </a:lnTo>
                            <a:lnTo>
                              <a:pt x="39" y="14"/>
                            </a:lnTo>
                            <a:lnTo>
                              <a:pt x="37" y="11"/>
                            </a:lnTo>
                            <a:lnTo>
                              <a:pt x="35" y="6"/>
                            </a:lnTo>
                            <a:lnTo>
                              <a:pt x="35" y="6"/>
                            </a:lnTo>
                            <a:lnTo>
                              <a:pt x="30" y="3"/>
                            </a:lnTo>
                            <a:lnTo>
                              <a:pt x="26" y="1"/>
                            </a:lnTo>
                            <a:lnTo>
                              <a:pt x="23" y="0"/>
                            </a:lnTo>
                            <a:lnTo>
                              <a:pt x="20" y="1"/>
                            </a:lnTo>
                            <a:lnTo>
                              <a:pt x="20" y="1"/>
                            </a:lnTo>
                            <a:lnTo>
                              <a:pt x="16" y="1"/>
                            </a:lnTo>
                            <a:lnTo>
                              <a:pt x="16" y="1"/>
                            </a:lnTo>
                            <a:lnTo>
                              <a:pt x="12" y="6"/>
                            </a:lnTo>
                            <a:lnTo>
                              <a:pt x="10" y="10"/>
                            </a:lnTo>
                            <a:lnTo>
                              <a:pt x="10" y="10"/>
                            </a:lnTo>
                            <a:lnTo>
                              <a:pt x="10" y="16"/>
                            </a:lnTo>
                            <a:lnTo>
                              <a:pt x="8" y="23"/>
                            </a:lnTo>
                            <a:lnTo>
                              <a:pt x="6" y="30"/>
                            </a:lnTo>
                            <a:lnTo>
                              <a:pt x="5" y="38"/>
                            </a:lnTo>
                            <a:lnTo>
                              <a:pt x="5" y="38"/>
                            </a:lnTo>
                            <a:lnTo>
                              <a:pt x="5" y="46"/>
                            </a:lnTo>
                            <a:lnTo>
                              <a:pt x="3" y="50"/>
                            </a:lnTo>
                            <a:lnTo>
                              <a:pt x="2" y="53"/>
                            </a:lnTo>
                            <a:lnTo>
                              <a:pt x="0" y="58"/>
                            </a:lnTo>
                            <a:lnTo>
                              <a:pt x="0" y="58"/>
                            </a:lnTo>
                            <a:lnTo>
                              <a:pt x="2" y="64"/>
                            </a:lnTo>
                            <a:lnTo>
                              <a:pt x="3" y="67"/>
                            </a:lnTo>
                            <a:lnTo>
                              <a:pt x="6" y="68"/>
                            </a:lnTo>
                            <a:lnTo>
                              <a:pt x="6" y="68"/>
                            </a:lnTo>
                            <a:lnTo>
                              <a:pt x="6" y="71"/>
                            </a:lnTo>
                            <a:lnTo>
                              <a:pt x="5" y="75"/>
                            </a:lnTo>
                            <a:lnTo>
                              <a:pt x="5" y="75"/>
                            </a:lnTo>
                            <a:lnTo>
                              <a:pt x="8" y="78"/>
                            </a:lnTo>
                            <a:lnTo>
                              <a:pt x="10" y="78"/>
                            </a:lnTo>
                            <a:lnTo>
                              <a:pt x="10" y="78"/>
                            </a:lnTo>
                            <a:lnTo>
                              <a:pt x="16" y="78"/>
                            </a:lnTo>
                            <a:lnTo>
                              <a:pt x="20" y="80"/>
                            </a:lnTo>
                            <a:lnTo>
                              <a:pt x="32" y="84"/>
                            </a:lnTo>
                            <a:lnTo>
                              <a:pt x="32" y="84"/>
                            </a:lnTo>
                            <a:lnTo>
                              <a:pt x="36" y="85"/>
                            </a:lnTo>
                            <a:lnTo>
                              <a:pt x="37" y="85"/>
                            </a:lnTo>
                            <a:lnTo>
                              <a:pt x="40" y="84"/>
                            </a:lnTo>
                            <a:lnTo>
                              <a:pt x="45" y="84"/>
                            </a:lnTo>
                            <a:lnTo>
                              <a:pt x="45" y="84"/>
                            </a:lnTo>
                            <a:lnTo>
                              <a:pt x="56" y="84"/>
                            </a:lnTo>
                            <a:lnTo>
                              <a:pt x="62" y="84"/>
                            </a:lnTo>
                            <a:lnTo>
                              <a:pt x="69" y="81"/>
                            </a:lnTo>
                            <a:lnTo>
                              <a:pt x="69" y="81"/>
                            </a:lnTo>
                            <a:lnTo>
                              <a:pt x="72" y="78"/>
                            </a:lnTo>
                            <a:lnTo>
                              <a:pt x="74" y="74"/>
                            </a:lnTo>
                            <a:lnTo>
                              <a:pt x="82" y="65"/>
                            </a:lnTo>
                            <a:lnTo>
                              <a:pt x="82" y="65"/>
                            </a:lnTo>
                            <a:lnTo>
                              <a:pt x="79" y="58"/>
                            </a:lnTo>
                            <a:lnTo>
                              <a:pt x="79" y="53"/>
                            </a:lnTo>
                            <a:lnTo>
                              <a:pt x="79" y="41"/>
                            </a:lnTo>
                            <a:lnTo>
                              <a:pt x="79" y="41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1" name="Paraguay">
                        <a:extLst>
                          <a:ext uri="{FF2B5EF4-FFF2-40B4-BE49-F238E27FC236}">
                            <a16:creationId xmlns:a16="http://schemas.microsoft.com/office/drawing/2014/main" id="{A14EBA81-ED11-D881-316A-364ACDDC9349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816976" y="4781791"/>
                        <a:ext cx="204210" cy="20717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7" y="76"/>
                          </a:cxn>
                          <a:cxn ang="0">
                            <a:pos x="128" y="78"/>
                          </a:cxn>
                          <a:cxn ang="0">
                            <a:pos x="123" y="79"/>
                          </a:cxn>
                          <a:cxn ang="0">
                            <a:pos x="118" y="72"/>
                          </a:cxn>
                          <a:cxn ang="0">
                            <a:pos x="116" y="62"/>
                          </a:cxn>
                          <a:cxn ang="0">
                            <a:pos x="110" y="52"/>
                          </a:cxn>
                          <a:cxn ang="0">
                            <a:pos x="106" y="48"/>
                          </a:cxn>
                          <a:cxn ang="0">
                            <a:pos x="104" y="48"/>
                          </a:cxn>
                          <a:cxn ang="0">
                            <a:pos x="100" y="49"/>
                          </a:cxn>
                          <a:cxn ang="0">
                            <a:pos x="90" y="47"/>
                          </a:cxn>
                          <a:cxn ang="0">
                            <a:pos x="84" y="47"/>
                          </a:cxn>
                          <a:cxn ang="0">
                            <a:pos x="80" y="41"/>
                          </a:cxn>
                          <a:cxn ang="0">
                            <a:pos x="81" y="34"/>
                          </a:cxn>
                          <a:cxn ang="0">
                            <a:pos x="81" y="27"/>
                          </a:cxn>
                          <a:cxn ang="0">
                            <a:pos x="79" y="17"/>
                          </a:cxn>
                          <a:cxn ang="0">
                            <a:pos x="79" y="14"/>
                          </a:cxn>
                          <a:cxn ang="0">
                            <a:pos x="80" y="12"/>
                          </a:cxn>
                          <a:cxn ang="0">
                            <a:pos x="79" y="5"/>
                          </a:cxn>
                          <a:cxn ang="0">
                            <a:pos x="76" y="7"/>
                          </a:cxn>
                          <a:cxn ang="0">
                            <a:pos x="73" y="5"/>
                          </a:cxn>
                          <a:cxn ang="0">
                            <a:pos x="64" y="1"/>
                          </a:cxn>
                          <a:cxn ang="0">
                            <a:pos x="60" y="0"/>
                          </a:cxn>
                          <a:cxn ang="0">
                            <a:pos x="46" y="1"/>
                          </a:cxn>
                          <a:cxn ang="0">
                            <a:pos x="42" y="2"/>
                          </a:cxn>
                          <a:cxn ang="0">
                            <a:pos x="33" y="2"/>
                          </a:cxn>
                          <a:cxn ang="0">
                            <a:pos x="23" y="5"/>
                          </a:cxn>
                          <a:cxn ang="0">
                            <a:pos x="15" y="12"/>
                          </a:cxn>
                          <a:cxn ang="0">
                            <a:pos x="10" y="21"/>
                          </a:cxn>
                          <a:cxn ang="0">
                            <a:pos x="9" y="34"/>
                          </a:cxn>
                          <a:cxn ang="0">
                            <a:pos x="6" y="45"/>
                          </a:cxn>
                          <a:cxn ang="0">
                            <a:pos x="0" y="45"/>
                          </a:cxn>
                          <a:cxn ang="0">
                            <a:pos x="5" y="51"/>
                          </a:cxn>
                          <a:cxn ang="0">
                            <a:pos x="16" y="64"/>
                          </a:cxn>
                          <a:cxn ang="0">
                            <a:pos x="22" y="68"/>
                          </a:cxn>
                          <a:cxn ang="0">
                            <a:pos x="30" y="75"/>
                          </a:cxn>
                          <a:cxn ang="0">
                            <a:pos x="40" y="79"/>
                          </a:cxn>
                          <a:cxn ang="0">
                            <a:pos x="46" y="79"/>
                          </a:cxn>
                          <a:cxn ang="0">
                            <a:pos x="54" y="85"/>
                          </a:cxn>
                          <a:cxn ang="0">
                            <a:pos x="57" y="88"/>
                          </a:cxn>
                          <a:cxn ang="0">
                            <a:pos x="73" y="96"/>
                          </a:cxn>
                          <a:cxn ang="0">
                            <a:pos x="87" y="103"/>
                          </a:cxn>
                          <a:cxn ang="0">
                            <a:pos x="87" y="105"/>
                          </a:cxn>
                          <a:cxn ang="0">
                            <a:pos x="81" y="112"/>
                          </a:cxn>
                          <a:cxn ang="0">
                            <a:pos x="76" y="121"/>
                          </a:cxn>
                          <a:cxn ang="0">
                            <a:pos x="76" y="125"/>
                          </a:cxn>
                          <a:cxn ang="0">
                            <a:pos x="73" y="132"/>
                          </a:cxn>
                          <a:cxn ang="0">
                            <a:pos x="70" y="135"/>
                          </a:cxn>
                          <a:cxn ang="0">
                            <a:pos x="71" y="136"/>
                          </a:cxn>
                          <a:cxn ang="0">
                            <a:pos x="81" y="138"/>
                          </a:cxn>
                          <a:cxn ang="0">
                            <a:pos x="84" y="139"/>
                          </a:cxn>
                          <a:cxn ang="0">
                            <a:pos x="91" y="139"/>
                          </a:cxn>
                          <a:cxn ang="0">
                            <a:pos x="100" y="140"/>
                          </a:cxn>
                          <a:cxn ang="0">
                            <a:pos x="104" y="140"/>
                          </a:cxn>
                          <a:cxn ang="0">
                            <a:pos x="111" y="138"/>
                          </a:cxn>
                          <a:cxn ang="0">
                            <a:pos x="114" y="138"/>
                          </a:cxn>
                          <a:cxn ang="0">
                            <a:pos x="120" y="133"/>
                          </a:cxn>
                          <a:cxn ang="0">
                            <a:pos x="127" y="131"/>
                          </a:cxn>
                          <a:cxn ang="0">
                            <a:pos x="128" y="131"/>
                          </a:cxn>
                          <a:cxn ang="0">
                            <a:pos x="133" y="122"/>
                          </a:cxn>
                          <a:cxn ang="0">
                            <a:pos x="134" y="108"/>
                          </a:cxn>
                          <a:cxn ang="0">
                            <a:pos x="135" y="101"/>
                          </a:cxn>
                          <a:cxn ang="0">
                            <a:pos x="138" y="82"/>
                          </a:cxn>
                          <a:cxn ang="0">
                            <a:pos x="137" y="76"/>
                          </a:cxn>
                        </a:cxnLst>
                        <a:rect l="0" t="0" r="r" b="b"/>
                        <a:pathLst>
                          <a:path w="138" h="140">
                            <a:moveTo>
                              <a:pt x="137" y="76"/>
                            </a:moveTo>
                            <a:lnTo>
                              <a:pt x="137" y="76"/>
                            </a:lnTo>
                            <a:lnTo>
                              <a:pt x="133" y="76"/>
                            </a:lnTo>
                            <a:lnTo>
                              <a:pt x="128" y="78"/>
                            </a:lnTo>
                            <a:lnTo>
                              <a:pt x="123" y="79"/>
                            </a:lnTo>
                            <a:lnTo>
                              <a:pt x="123" y="79"/>
                            </a:lnTo>
                            <a:lnTo>
                              <a:pt x="121" y="78"/>
                            </a:lnTo>
                            <a:lnTo>
                              <a:pt x="118" y="72"/>
                            </a:lnTo>
                            <a:lnTo>
                              <a:pt x="116" y="62"/>
                            </a:lnTo>
                            <a:lnTo>
                              <a:pt x="116" y="62"/>
                            </a:lnTo>
                            <a:lnTo>
                              <a:pt x="113" y="57"/>
                            </a:lnTo>
                            <a:lnTo>
                              <a:pt x="110" y="52"/>
                            </a:lnTo>
                            <a:lnTo>
                              <a:pt x="107" y="49"/>
                            </a:lnTo>
                            <a:lnTo>
                              <a:pt x="106" y="48"/>
                            </a:lnTo>
                            <a:lnTo>
                              <a:pt x="104" y="48"/>
                            </a:lnTo>
                            <a:lnTo>
                              <a:pt x="104" y="48"/>
                            </a:lnTo>
                            <a:lnTo>
                              <a:pt x="101" y="49"/>
                            </a:lnTo>
                            <a:lnTo>
                              <a:pt x="100" y="49"/>
                            </a:lnTo>
                            <a:lnTo>
                              <a:pt x="96" y="48"/>
                            </a:lnTo>
                            <a:lnTo>
                              <a:pt x="90" y="47"/>
                            </a:lnTo>
                            <a:lnTo>
                              <a:pt x="90" y="47"/>
                            </a:lnTo>
                            <a:lnTo>
                              <a:pt x="84" y="47"/>
                            </a:lnTo>
                            <a:lnTo>
                              <a:pt x="81" y="44"/>
                            </a:lnTo>
                            <a:lnTo>
                              <a:pt x="80" y="41"/>
                            </a:lnTo>
                            <a:lnTo>
                              <a:pt x="81" y="34"/>
                            </a:lnTo>
                            <a:lnTo>
                              <a:pt x="81" y="34"/>
                            </a:lnTo>
                            <a:lnTo>
                              <a:pt x="83" y="30"/>
                            </a:lnTo>
                            <a:lnTo>
                              <a:pt x="81" y="27"/>
                            </a:lnTo>
                            <a:lnTo>
                              <a:pt x="80" y="21"/>
                            </a:lnTo>
                            <a:lnTo>
                              <a:pt x="79" y="17"/>
                            </a:lnTo>
                            <a:lnTo>
                              <a:pt x="79" y="15"/>
                            </a:lnTo>
                            <a:lnTo>
                              <a:pt x="79" y="14"/>
                            </a:lnTo>
                            <a:lnTo>
                              <a:pt x="79" y="14"/>
                            </a:lnTo>
                            <a:lnTo>
                              <a:pt x="80" y="12"/>
                            </a:lnTo>
                            <a:lnTo>
                              <a:pt x="81" y="11"/>
                            </a:lnTo>
                            <a:lnTo>
                              <a:pt x="79" y="5"/>
                            </a:lnTo>
                            <a:lnTo>
                              <a:pt x="79" y="5"/>
                            </a:lnTo>
                            <a:lnTo>
                              <a:pt x="76" y="7"/>
                            </a:lnTo>
                            <a:lnTo>
                              <a:pt x="76" y="7"/>
                            </a:lnTo>
                            <a:lnTo>
                              <a:pt x="73" y="5"/>
                            </a:lnTo>
                            <a:lnTo>
                              <a:pt x="69" y="4"/>
                            </a:lnTo>
                            <a:lnTo>
                              <a:pt x="64" y="1"/>
                            </a:lnTo>
                            <a:lnTo>
                              <a:pt x="60" y="0"/>
                            </a:lnTo>
                            <a:lnTo>
                              <a:pt x="60" y="0"/>
                            </a:lnTo>
                            <a:lnTo>
                              <a:pt x="50" y="0"/>
                            </a:lnTo>
                            <a:lnTo>
                              <a:pt x="46" y="1"/>
                            </a:lnTo>
                            <a:lnTo>
                              <a:pt x="42" y="2"/>
                            </a:lnTo>
                            <a:lnTo>
                              <a:pt x="42" y="2"/>
                            </a:lnTo>
                            <a:lnTo>
                              <a:pt x="37" y="2"/>
                            </a:lnTo>
                            <a:lnTo>
                              <a:pt x="33" y="2"/>
                            </a:lnTo>
                            <a:lnTo>
                              <a:pt x="27" y="4"/>
                            </a:lnTo>
                            <a:lnTo>
                              <a:pt x="23" y="5"/>
                            </a:lnTo>
                            <a:lnTo>
                              <a:pt x="23" y="5"/>
                            </a:lnTo>
                            <a:lnTo>
                              <a:pt x="15" y="12"/>
                            </a:lnTo>
                            <a:lnTo>
                              <a:pt x="10" y="17"/>
                            </a:lnTo>
                            <a:lnTo>
                              <a:pt x="10" y="21"/>
                            </a:lnTo>
                            <a:lnTo>
                              <a:pt x="10" y="21"/>
                            </a:lnTo>
                            <a:lnTo>
                              <a:pt x="9" y="34"/>
                            </a:lnTo>
                            <a:lnTo>
                              <a:pt x="7" y="41"/>
                            </a:lnTo>
                            <a:lnTo>
                              <a:pt x="6" y="45"/>
                            </a:lnTo>
                            <a:lnTo>
                              <a:pt x="6" y="45"/>
                            </a:lnTo>
                            <a:lnTo>
                              <a:pt x="0" y="45"/>
                            </a:lnTo>
                            <a:lnTo>
                              <a:pt x="0" y="45"/>
                            </a:lnTo>
                            <a:lnTo>
                              <a:pt x="5" y="51"/>
                            </a:lnTo>
                            <a:lnTo>
                              <a:pt x="10" y="57"/>
                            </a:lnTo>
                            <a:lnTo>
                              <a:pt x="16" y="64"/>
                            </a:lnTo>
                            <a:lnTo>
                              <a:pt x="22" y="68"/>
                            </a:lnTo>
                            <a:lnTo>
                              <a:pt x="22" y="68"/>
                            </a:lnTo>
                            <a:lnTo>
                              <a:pt x="27" y="72"/>
                            </a:lnTo>
                            <a:lnTo>
                              <a:pt x="30" y="75"/>
                            </a:lnTo>
                            <a:lnTo>
                              <a:pt x="34" y="78"/>
                            </a:lnTo>
                            <a:lnTo>
                              <a:pt x="40" y="79"/>
                            </a:lnTo>
                            <a:lnTo>
                              <a:pt x="40" y="79"/>
                            </a:lnTo>
                            <a:lnTo>
                              <a:pt x="46" y="79"/>
                            </a:lnTo>
                            <a:lnTo>
                              <a:pt x="51" y="82"/>
                            </a:lnTo>
                            <a:lnTo>
                              <a:pt x="54" y="85"/>
                            </a:lnTo>
                            <a:lnTo>
                              <a:pt x="57" y="88"/>
                            </a:lnTo>
                            <a:lnTo>
                              <a:pt x="57" y="88"/>
                            </a:lnTo>
                            <a:lnTo>
                              <a:pt x="63" y="92"/>
                            </a:lnTo>
                            <a:lnTo>
                              <a:pt x="73" y="96"/>
                            </a:lnTo>
                            <a:lnTo>
                              <a:pt x="83" y="99"/>
                            </a:lnTo>
                            <a:lnTo>
                              <a:pt x="87" y="103"/>
                            </a:lnTo>
                            <a:lnTo>
                              <a:pt x="87" y="103"/>
                            </a:lnTo>
                            <a:lnTo>
                              <a:pt x="87" y="105"/>
                            </a:lnTo>
                            <a:lnTo>
                              <a:pt x="87" y="106"/>
                            </a:lnTo>
                            <a:lnTo>
                              <a:pt x="81" y="112"/>
                            </a:lnTo>
                            <a:lnTo>
                              <a:pt x="77" y="118"/>
                            </a:lnTo>
                            <a:lnTo>
                              <a:pt x="76" y="121"/>
                            </a:lnTo>
                            <a:lnTo>
                              <a:pt x="76" y="125"/>
                            </a:lnTo>
                            <a:lnTo>
                              <a:pt x="76" y="125"/>
                            </a:lnTo>
                            <a:lnTo>
                              <a:pt x="74" y="129"/>
                            </a:lnTo>
                            <a:lnTo>
                              <a:pt x="73" y="132"/>
                            </a:lnTo>
                            <a:lnTo>
                              <a:pt x="70" y="133"/>
                            </a:lnTo>
                            <a:lnTo>
                              <a:pt x="70" y="135"/>
                            </a:lnTo>
                            <a:lnTo>
                              <a:pt x="70" y="135"/>
                            </a:lnTo>
                            <a:lnTo>
                              <a:pt x="71" y="136"/>
                            </a:lnTo>
                            <a:lnTo>
                              <a:pt x="76" y="138"/>
                            </a:lnTo>
                            <a:lnTo>
                              <a:pt x="81" y="138"/>
                            </a:lnTo>
                            <a:lnTo>
                              <a:pt x="84" y="139"/>
                            </a:lnTo>
                            <a:lnTo>
                              <a:pt x="84" y="139"/>
                            </a:lnTo>
                            <a:lnTo>
                              <a:pt x="88" y="139"/>
                            </a:lnTo>
                            <a:lnTo>
                              <a:pt x="91" y="139"/>
                            </a:lnTo>
                            <a:lnTo>
                              <a:pt x="96" y="139"/>
                            </a:lnTo>
                            <a:lnTo>
                              <a:pt x="100" y="140"/>
                            </a:lnTo>
                            <a:lnTo>
                              <a:pt x="100" y="140"/>
                            </a:lnTo>
                            <a:lnTo>
                              <a:pt x="104" y="140"/>
                            </a:lnTo>
                            <a:lnTo>
                              <a:pt x="107" y="139"/>
                            </a:lnTo>
                            <a:lnTo>
                              <a:pt x="111" y="138"/>
                            </a:lnTo>
                            <a:lnTo>
                              <a:pt x="114" y="138"/>
                            </a:lnTo>
                            <a:lnTo>
                              <a:pt x="114" y="138"/>
                            </a:lnTo>
                            <a:lnTo>
                              <a:pt x="117" y="136"/>
                            </a:lnTo>
                            <a:lnTo>
                              <a:pt x="120" y="133"/>
                            </a:lnTo>
                            <a:lnTo>
                              <a:pt x="123" y="132"/>
                            </a:lnTo>
                            <a:lnTo>
                              <a:pt x="127" y="131"/>
                            </a:lnTo>
                            <a:lnTo>
                              <a:pt x="127" y="131"/>
                            </a:lnTo>
                            <a:lnTo>
                              <a:pt x="128" y="131"/>
                            </a:lnTo>
                            <a:lnTo>
                              <a:pt x="130" y="128"/>
                            </a:lnTo>
                            <a:lnTo>
                              <a:pt x="133" y="122"/>
                            </a:lnTo>
                            <a:lnTo>
                              <a:pt x="134" y="113"/>
                            </a:lnTo>
                            <a:lnTo>
                              <a:pt x="134" y="108"/>
                            </a:lnTo>
                            <a:lnTo>
                              <a:pt x="134" y="108"/>
                            </a:lnTo>
                            <a:lnTo>
                              <a:pt x="135" y="101"/>
                            </a:lnTo>
                            <a:lnTo>
                              <a:pt x="137" y="91"/>
                            </a:lnTo>
                            <a:lnTo>
                              <a:pt x="138" y="82"/>
                            </a:lnTo>
                            <a:lnTo>
                              <a:pt x="138" y="79"/>
                            </a:lnTo>
                            <a:lnTo>
                              <a:pt x="137" y="76"/>
                            </a:lnTo>
                            <a:lnTo>
                              <a:pt x="137" y="76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2" name="Ecuador">
                        <a:extLst>
                          <a:ext uri="{FF2B5EF4-FFF2-40B4-BE49-F238E27FC236}">
                            <a16:creationId xmlns:a16="http://schemas.microsoft.com/office/drawing/2014/main" id="{6EB0592D-5BAF-BB9A-ED69-C33760D64A3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3400" y="4275705"/>
                        <a:ext cx="137620" cy="1553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6" y="29"/>
                          </a:cxn>
                          <a:cxn ang="0">
                            <a:pos x="76" y="19"/>
                          </a:cxn>
                          <a:cxn ang="0">
                            <a:pos x="74" y="19"/>
                          </a:cxn>
                          <a:cxn ang="0">
                            <a:pos x="70" y="22"/>
                          </a:cxn>
                          <a:cxn ang="0">
                            <a:pos x="63" y="19"/>
                          </a:cxn>
                          <a:cxn ang="0">
                            <a:pos x="57" y="14"/>
                          </a:cxn>
                          <a:cxn ang="0">
                            <a:pos x="53" y="12"/>
                          </a:cxn>
                          <a:cxn ang="0">
                            <a:pos x="49" y="10"/>
                          </a:cxn>
                          <a:cxn ang="0">
                            <a:pos x="33" y="0"/>
                          </a:cxn>
                          <a:cxn ang="0">
                            <a:pos x="33" y="3"/>
                          </a:cxn>
                          <a:cxn ang="0">
                            <a:pos x="32" y="4"/>
                          </a:cxn>
                          <a:cxn ang="0">
                            <a:pos x="22" y="9"/>
                          </a:cxn>
                          <a:cxn ang="0">
                            <a:pos x="17" y="10"/>
                          </a:cxn>
                          <a:cxn ang="0">
                            <a:pos x="16" y="20"/>
                          </a:cxn>
                          <a:cxn ang="0">
                            <a:pos x="16" y="23"/>
                          </a:cxn>
                          <a:cxn ang="0">
                            <a:pos x="12" y="27"/>
                          </a:cxn>
                          <a:cxn ang="0">
                            <a:pos x="9" y="30"/>
                          </a:cxn>
                          <a:cxn ang="0">
                            <a:pos x="7" y="37"/>
                          </a:cxn>
                          <a:cxn ang="0">
                            <a:pos x="5" y="39"/>
                          </a:cxn>
                          <a:cxn ang="0">
                            <a:pos x="0" y="43"/>
                          </a:cxn>
                          <a:cxn ang="0">
                            <a:pos x="2" y="50"/>
                          </a:cxn>
                          <a:cxn ang="0">
                            <a:pos x="2" y="53"/>
                          </a:cxn>
                          <a:cxn ang="0">
                            <a:pos x="0" y="60"/>
                          </a:cxn>
                          <a:cxn ang="0">
                            <a:pos x="0" y="61"/>
                          </a:cxn>
                          <a:cxn ang="0">
                            <a:pos x="9" y="68"/>
                          </a:cxn>
                          <a:cxn ang="0">
                            <a:pos x="12" y="70"/>
                          </a:cxn>
                          <a:cxn ang="0">
                            <a:pos x="16" y="68"/>
                          </a:cxn>
                          <a:cxn ang="0">
                            <a:pos x="17" y="70"/>
                          </a:cxn>
                          <a:cxn ang="0">
                            <a:pos x="16" y="77"/>
                          </a:cxn>
                          <a:cxn ang="0">
                            <a:pos x="10" y="80"/>
                          </a:cxn>
                          <a:cxn ang="0">
                            <a:pos x="9" y="80"/>
                          </a:cxn>
                          <a:cxn ang="0">
                            <a:pos x="12" y="86"/>
                          </a:cxn>
                          <a:cxn ang="0">
                            <a:pos x="12" y="88"/>
                          </a:cxn>
                          <a:cxn ang="0">
                            <a:pos x="9" y="93"/>
                          </a:cxn>
                          <a:cxn ang="0">
                            <a:pos x="12" y="97"/>
                          </a:cxn>
                          <a:cxn ang="0">
                            <a:pos x="14" y="98"/>
                          </a:cxn>
                          <a:cxn ang="0">
                            <a:pos x="22" y="98"/>
                          </a:cxn>
                          <a:cxn ang="0">
                            <a:pos x="24" y="100"/>
                          </a:cxn>
                          <a:cxn ang="0">
                            <a:pos x="30" y="105"/>
                          </a:cxn>
                          <a:cxn ang="0">
                            <a:pos x="36" y="100"/>
                          </a:cxn>
                          <a:cxn ang="0">
                            <a:pos x="41" y="84"/>
                          </a:cxn>
                          <a:cxn ang="0">
                            <a:pos x="47" y="76"/>
                          </a:cxn>
                          <a:cxn ang="0">
                            <a:pos x="50" y="74"/>
                          </a:cxn>
                          <a:cxn ang="0">
                            <a:pos x="66" y="68"/>
                          </a:cxn>
                          <a:cxn ang="0">
                            <a:pos x="78" y="61"/>
                          </a:cxn>
                          <a:cxn ang="0">
                            <a:pos x="81" y="57"/>
                          </a:cxn>
                          <a:cxn ang="0">
                            <a:pos x="87" y="46"/>
                          </a:cxn>
                          <a:cxn ang="0">
                            <a:pos x="90" y="40"/>
                          </a:cxn>
                          <a:cxn ang="0">
                            <a:pos x="93" y="39"/>
                          </a:cxn>
                          <a:cxn ang="0">
                            <a:pos x="86" y="29"/>
                          </a:cxn>
                        </a:cxnLst>
                        <a:rect l="0" t="0" r="r" b="b"/>
                        <a:pathLst>
                          <a:path w="93" h="105">
                            <a:moveTo>
                              <a:pt x="86" y="29"/>
                            </a:moveTo>
                            <a:lnTo>
                              <a:pt x="86" y="29"/>
                            </a:lnTo>
                            <a:lnTo>
                              <a:pt x="78" y="20"/>
                            </a:lnTo>
                            <a:lnTo>
                              <a:pt x="76" y="19"/>
                            </a:lnTo>
                            <a:lnTo>
                              <a:pt x="74" y="19"/>
                            </a:lnTo>
                            <a:lnTo>
                              <a:pt x="74" y="19"/>
                            </a:lnTo>
                            <a:lnTo>
                              <a:pt x="73" y="20"/>
                            </a:lnTo>
                            <a:lnTo>
                              <a:pt x="70" y="22"/>
                            </a:lnTo>
                            <a:lnTo>
                              <a:pt x="66" y="20"/>
                            </a:lnTo>
                            <a:lnTo>
                              <a:pt x="63" y="19"/>
                            </a:lnTo>
                            <a:lnTo>
                              <a:pt x="63" y="19"/>
                            </a:lnTo>
                            <a:lnTo>
                              <a:pt x="57" y="14"/>
                            </a:lnTo>
                            <a:lnTo>
                              <a:pt x="54" y="13"/>
                            </a:lnTo>
                            <a:lnTo>
                              <a:pt x="53" y="12"/>
                            </a:lnTo>
                            <a:lnTo>
                              <a:pt x="53" y="12"/>
                            </a:lnTo>
                            <a:lnTo>
                              <a:pt x="49" y="10"/>
                            </a:lnTo>
                            <a:lnTo>
                              <a:pt x="43" y="9"/>
                            </a:lnTo>
                            <a:lnTo>
                              <a:pt x="33" y="0"/>
                            </a:lnTo>
                            <a:lnTo>
                              <a:pt x="33" y="0"/>
                            </a:lnTo>
                            <a:lnTo>
                              <a:pt x="33" y="3"/>
                            </a:lnTo>
                            <a:lnTo>
                              <a:pt x="33" y="3"/>
                            </a:lnTo>
                            <a:lnTo>
                              <a:pt x="32" y="4"/>
                            </a:lnTo>
                            <a:lnTo>
                              <a:pt x="29" y="7"/>
                            </a:lnTo>
                            <a:lnTo>
                              <a:pt x="22" y="9"/>
                            </a:lnTo>
                            <a:lnTo>
                              <a:pt x="22" y="9"/>
                            </a:lnTo>
                            <a:lnTo>
                              <a:pt x="17" y="10"/>
                            </a:lnTo>
                            <a:lnTo>
                              <a:pt x="16" y="13"/>
                            </a:lnTo>
                            <a:lnTo>
                              <a:pt x="16" y="20"/>
                            </a:lnTo>
                            <a:lnTo>
                              <a:pt x="16" y="20"/>
                            </a:lnTo>
                            <a:lnTo>
                              <a:pt x="16" y="23"/>
                            </a:lnTo>
                            <a:lnTo>
                              <a:pt x="13" y="24"/>
                            </a:lnTo>
                            <a:lnTo>
                              <a:pt x="12" y="27"/>
                            </a:lnTo>
                            <a:lnTo>
                              <a:pt x="9" y="30"/>
                            </a:lnTo>
                            <a:lnTo>
                              <a:pt x="9" y="30"/>
                            </a:lnTo>
                            <a:lnTo>
                              <a:pt x="7" y="36"/>
                            </a:lnTo>
                            <a:lnTo>
                              <a:pt x="7" y="37"/>
                            </a:lnTo>
                            <a:lnTo>
                              <a:pt x="5" y="39"/>
                            </a:lnTo>
                            <a:lnTo>
                              <a:pt x="5" y="39"/>
                            </a:lnTo>
                            <a:lnTo>
                              <a:pt x="2" y="40"/>
                            </a:lnTo>
                            <a:lnTo>
                              <a:pt x="0" y="43"/>
                            </a:lnTo>
                            <a:lnTo>
                              <a:pt x="0" y="46"/>
                            </a:lnTo>
                            <a:lnTo>
                              <a:pt x="2" y="50"/>
                            </a:lnTo>
                            <a:lnTo>
                              <a:pt x="2" y="50"/>
                            </a:lnTo>
                            <a:lnTo>
                              <a:pt x="2" y="53"/>
                            </a:lnTo>
                            <a:lnTo>
                              <a:pt x="2" y="56"/>
                            </a:lnTo>
                            <a:lnTo>
                              <a:pt x="0" y="60"/>
                            </a:lnTo>
                            <a:lnTo>
                              <a:pt x="0" y="60"/>
                            </a:lnTo>
                            <a:lnTo>
                              <a:pt x="0" y="61"/>
                            </a:lnTo>
                            <a:lnTo>
                              <a:pt x="3" y="63"/>
                            </a:lnTo>
                            <a:lnTo>
                              <a:pt x="9" y="68"/>
                            </a:lnTo>
                            <a:lnTo>
                              <a:pt x="9" y="68"/>
                            </a:lnTo>
                            <a:lnTo>
                              <a:pt x="12" y="70"/>
                            </a:lnTo>
                            <a:lnTo>
                              <a:pt x="14" y="70"/>
                            </a:lnTo>
                            <a:lnTo>
                              <a:pt x="16" y="68"/>
                            </a:lnTo>
                            <a:lnTo>
                              <a:pt x="17" y="70"/>
                            </a:lnTo>
                            <a:lnTo>
                              <a:pt x="17" y="70"/>
                            </a:lnTo>
                            <a:lnTo>
                              <a:pt x="17" y="73"/>
                            </a:lnTo>
                            <a:lnTo>
                              <a:pt x="16" y="77"/>
                            </a:lnTo>
                            <a:lnTo>
                              <a:pt x="14" y="78"/>
                            </a:lnTo>
                            <a:lnTo>
                              <a:pt x="10" y="80"/>
                            </a:lnTo>
                            <a:lnTo>
                              <a:pt x="10" y="80"/>
                            </a:lnTo>
                            <a:lnTo>
                              <a:pt x="9" y="80"/>
                            </a:lnTo>
                            <a:lnTo>
                              <a:pt x="9" y="80"/>
                            </a:lnTo>
                            <a:lnTo>
                              <a:pt x="12" y="86"/>
                            </a:lnTo>
                            <a:lnTo>
                              <a:pt x="12" y="87"/>
                            </a:lnTo>
                            <a:lnTo>
                              <a:pt x="12" y="88"/>
                            </a:lnTo>
                            <a:lnTo>
                              <a:pt x="12" y="88"/>
                            </a:lnTo>
                            <a:lnTo>
                              <a:pt x="9" y="93"/>
                            </a:lnTo>
                            <a:lnTo>
                              <a:pt x="9" y="94"/>
                            </a:lnTo>
                            <a:lnTo>
                              <a:pt x="12" y="97"/>
                            </a:lnTo>
                            <a:lnTo>
                              <a:pt x="12" y="97"/>
                            </a:lnTo>
                            <a:lnTo>
                              <a:pt x="14" y="98"/>
                            </a:lnTo>
                            <a:lnTo>
                              <a:pt x="19" y="98"/>
                            </a:lnTo>
                            <a:lnTo>
                              <a:pt x="22" y="98"/>
                            </a:lnTo>
                            <a:lnTo>
                              <a:pt x="24" y="100"/>
                            </a:lnTo>
                            <a:lnTo>
                              <a:pt x="24" y="100"/>
                            </a:lnTo>
                            <a:lnTo>
                              <a:pt x="27" y="104"/>
                            </a:lnTo>
                            <a:lnTo>
                              <a:pt x="30" y="105"/>
                            </a:lnTo>
                            <a:lnTo>
                              <a:pt x="33" y="104"/>
                            </a:lnTo>
                            <a:lnTo>
                              <a:pt x="36" y="100"/>
                            </a:lnTo>
                            <a:lnTo>
                              <a:pt x="36" y="100"/>
                            </a:lnTo>
                            <a:lnTo>
                              <a:pt x="41" y="84"/>
                            </a:lnTo>
                            <a:lnTo>
                              <a:pt x="46" y="77"/>
                            </a:lnTo>
                            <a:lnTo>
                              <a:pt x="47" y="76"/>
                            </a:lnTo>
                            <a:lnTo>
                              <a:pt x="50" y="74"/>
                            </a:lnTo>
                            <a:lnTo>
                              <a:pt x="50" y="74"/>
                            </a:lnTo>
                            <a:lnTo>
                              <a:pt x="57" y="71"/>
                            </a:lnTo>
                            <a:lnTo>
                              <a:pt x="66" y="68"/>
                            </a:lnTo>
                            <a:lnTo>
                              <a:pt x="74" y="64"/>
                            </a:lnTo>
                            <a:lnTo>
                              <a:pt x="78" y="61"/>
                            </a:lnTo>
                            <a:lnTo>
                              <a:pt x="81" y="57"/>
                            </a:lnTo>
                            <a:lnTo>
                              <a:pt x="81" y="57"/>
                            </a:lnTo>
                            <a:lnTo>
                              <a:pt x="86" y="50"/>
                            </a:lnTo>
                            <a:lnTo>
                              <a:pt x="87" y="46"/>
                            </a:lnTo>
                            <a:lnTo>
                              <a:pt x="88" y="43"/>
                            </a:lnTo>
                            <a:lnTo>
                              <a:pt x="90" y="40"/>
                            </a:lnTo>
                            <a:lnTo>
                              <a:pt x="90" y="40"/>
                            </a:lnTo>
                            <a:lnTo>
                              <a:pt x="93" y="39"/>
                            </a:lnTo>
                            <a:lnTo>
                              <a:pt x="91" y="36"/>
                            </a:lnTo>
                            <a:lnTo>
                              <a:pt x="86" y="29"/>
                            </a:lnTo>
                            <a:lnTo>
                              <a:pt x="86" y="29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3" name="Bolivia">
                        <a:extLst>
                          <a:ext uri="{FF2B5EF4-FFF2-40B4-BE49-F238E27FC236}">
                            <a16:creationId xmlns:a16="http://schemas.microsoft.com/office/drawing/2014/main" id="{BABD3F74-ADD2-FE28-ACBC-741756CF9C3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655680" y="4549465"/>
                        <a:ext cx="288558" cy="32259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9" y="124"/>
                          </a:cxn>
                          <a:cxn ang="0">
                            <a:pos x="183" y="111"/>
                          </a:cxn>
                          <a:cxn ang="0">
                            <a:pos x="172" y="107"/>
                          </a:cxn>
                          <a:cxn ang="0">
                            <a:pos x="153" y="100"/>
                          </a:cxn>
                          <a:cxn ang="0">
                            <a:pos x="151" y="88"/>
                          </a:cxn>
                          <a:cxn ang="0">
                            <a:pos x="153" y="84"/>
                          </a:cxn>
                          <a:cxn ang="0">
                            <a:pos x="149" y="74"/>
                          </a:cxn>
                          <a:cxn ang="0">
                            <a:pos x="143" y="63"/>
                          </a:cxn>
                          <a:cxn ang="0">
                            <a:pos x="126" y="60"/>
                          </a:cxn>
                          <a:cxn ang="0">
                            <a:pos x="121" y="54"/>
                          </a:cxn>
                          <a:cxn ang="0">
                            <a:pos x="109" y="50"/>
                          </a:cxn>
                          <a:cxn ang="0">
                            <a:pos x="102" y="47"/>
                          </a:cxn>
                          <a:cxn ang="0">
                            <a:pos x="95" y="44"/>
                          </a:cxn>
                          <a:cxn ang="0">
                            <a:pos x="75" y="33"/>
                          </a:cxn>
                          <a:cxn ang="0">
                            <a:pos x="69" y="16"/>
                          </a:cxn>
                          <a:cxn ang="0">
                            <a:pos x="71" y="0"/>
                          </a:cxn>
                          <a:cxn ang="0">
                            <a:pos x="55" y="2"/>
                          </a:cxn>
                          <a:cxn ang="0">
                            <a:pos x="37" y="10"/>
                          </a:cxn>
                          <a:cxn ang="0">
                            <a:pos x="23" y="17"/>
                          </a:cxn>
                          <a:cxn ang="0">
                            <a:pos x="8" y="20"/>
                          </a:cxn>
                          <a:cxn ang="0">
                            <a:pos x="14" y="41"/>
                          </a:cxn>
                          <a:cxn ang="0">
                            <a:pos x="10" y="50"/>
                          </a:cxn>
                          <a:cxn ang="0">
                            <a:pos x="11" y="73"/>
                          </a:cxn>
                          <a:cxn ang="0">
                            <a:pos x="7" y="83"/>
                          </a:cxn>
                          <a:cxn ang="0">
                            <a:pos x="8" y="88"/>
                          </a:cxn>
                          <a:cxn ang="0">
                            <a:pos x="4" y="100"/>
                          </a:cxn>
                          <a:cxn ang="0">
                            <a:pos x="10" y="107"/>
                          </a:cxn>
                          <a:cxn ang="0">
                            <a:pos x="1" y="120"/>
                          </a:cxn>
                          <a:cxn ang="0">
                            <a:pos x="0" y="127"/>
                          </a:cxn>
                          <a:cxn ang="0">
                            <a:pos x="7" y="134"/>
                          </a:cxn>
                          <a:cxn ang="0">
                            <a:pos x="8" y="147"/>
                          </a:cxn>
                          <a:cxn ang="0">
                            <a:pos x="14" y="155"/>
                          </a:cxn>
                          <a:cxn ang="0">
                            <a:pos x="17" y="161"/>
                          </a:cxn>
                          <a:cxn ang="0">
                            <a:pos x="14" y="172"/>
                          </a:cxn>
                          <a:cxn ang="0">
                            <a:pos x="14" y="179"/>
                          </a:cxn>
                          <a:cxn ang="0">
                            <a:pos x="21" y="188"/>
                          </a:cxn>
                          <a:cxn ang="0">
                            <a:pos x="25" y="199"/>
                          </a:cxn>
                          <a:cxn ang="0">
                            <a:pos x="30" y="218"/>
                          </a:cxn>
                          <a:cxn ang="0">
                            <a:pos x="44" y="211"/>
                          </a:cxn>
                          <a:cxn ang="0">
                            <a:pos x="58" y="201"/>
                          </a:cxn>
                          <a:cxn ang="0">
                            <a:pos x="75" y="205"/>
                          </a:cxn>
                          <a:cxn ang="0">
                            <a:pos x="85" y="214"/>
                          </a:cxn>
                          <a:cxn ang="0">
                            <a:pos x="94" y="202"/>
                          </a:cxn>
                          <a:cxn ang="0">
                            <a:pos x="115" y="202"/>
                          </a:cxn>
                          <a:cxn ang="0">
                            <a:pos x="119" y="178"/>
                          </a:cxn>
                          <a:cxn ang="0">
                            <a:pos x="132" y="162"/>
                          </a:cxn>
                          <a:cxn ang="0">
                            <a:pos x="151" y="159"/>
                          </a:cxn>
                          <a:cxn ang="0">
                            <a:pos x="169" y="157"/>
                          </a:cxn>
                          <a:cxn ang="0">
                            <a:pos x="182" y="162"/>
                          </a:cxn>
                          <a:cxn ang="0">
                            <a:pos x="190" y="159"/>
                          </a:cxn>
                          <a:cxn ang="0">
                            <a:pos x="192" y="147"/>
                          </a:cxn>
                          <a:cxn ang="0">
                            <a:pos x="195" y="131"/>
                          </a:cxn>
                        </a:cxnLst>
                        <a:rect l="0" t="0" r="r" b="b"/>
                        <a:pathLst>
                          <a:path w="195" h="218">
                            <a:moveTo>
                              <a:pt x="195" y="131"/>
                            </a:moveTo>
                            <a:lnTo>
                              <a:pt x="195" y="131"/>
                            </a:lnTo>
                            <a:lnTo>
                              <a:pt x="192" y="127"/>
                            </a:lnTo>
                            <a:lnTo>
                              <a:pt x="189" y="124"/>
                            </a:lnTo>
                            <a:lnTo>
                              <a:pt x="186" y="120"/>
                            </a:lnTo>
                            <a:lnTo>
                              <a:pt x="185" y="115"/>
                            </a:lnTo>
                            <a:lnTo>
                              <a:pt x="185" y="115"/>
                            </a:lnTo>
                            <a:lnTo>
                              <a:pt x="183" y="111"/>
                            </a:lnTo>
                            <a:lnTo>
                              <a:pt x="182" y="108"/>
                            </a:lnTo>
                            <a:lnTo>
                              <a:pt x="178" y="107"/>
                            </a:lnTo>
                            <a:lnTo>
                              <a:pt x="172" y="107"/>
                            </a:lnTo>
                            <a:lnTo>
                              <a:pt x="172" y="107"/>
                            </a:lnTo>
                            <a:lnTo>
                              <a:pt x="165" y="107"/>
                            </a:lnTo>
                            <a:lnTo>
                              <a:pt x="159" y="105"/>
                            </a:lnTo>
                            <a:lnTo>
                              <a:pt x="155" y="103"/>
                            </a:lnTo>
                            <a:lnTo>
                              <a:pt x="153" y="100"/>
                            </a:lnTo>
                            <a:lnTo>
                              <a:pt x="153" y="100"/>
                            </a:lnTo>
                            <a:lnTo>
                              <a:pt x="152" y="95"/>
                            </a:lnTo>
                            <a:lnTo>
                              <a:pt x="151" y="91"/>
                            </a:lnTo>
                            <a:lnTo>
                              <a:pt x="151" y="88"/>
                            </a:lnTo>
                            <a:lnTo>
                              <a:pt x="152" y="85"/>
                            </a:lnTo>
                            <a:lnTo>
                              <a:pt x="152" y="85"/>
                            </a:lnTo>
                            <a:lnTo>
                              <a:pt x="153" y="85"/>
                            </a:lnTo>
                            <a:lnTo>
                              <a:pt x="153" y="84"/>
                            </a:lnTo>
                            <a:lnTo>
                              <a:pt x="152" y="81"/>
                            </a:lnTo>
                            <a:lnTo>
                              <a:pt x="151" y="77"/>
                            </a:lnTo>
                            <a:lnTo>
                              <a:pt x="149" y="74"/>
                            </a:lnTo>
                            <a:lnTo>
                              <a:pt x="149" y="74"/>
                            </a:lnTo>
                            <a:lnTo>
                              <a:pt x="149" y="70"/>
                            </a:lnTo>
                            <a:lnTo>
                              <a:pt x="148" y="67"/>
                            </a:lnTo>
                            <a:lnTo>
                              <a:pt x="143" y="63"/>
                            </a:lnTo>
                            <a:lnTo>
                              <a:pt x="143" y="63"/>
                            </a:lnTo>
                            <a:lnTo>
                              <a:pt x="139" y="61"/>
                            </a:lnTo>
                            <a:lnTo>
                              <a:pt x="133" y="61"/>
                            </a:lnTo>
                            <a:lnTo>
                              <a:pt x="128" y="61"/>
                            </a:lnTo>
                            <a:lnTo>
                              <a:pt x="126" y="60"/>
                            </a:lnTo>
                            <a:lnTo>
                              <a:pt x="126" y="58"/>
                            </a:lnTo>
                            <a:lnTo>
                              <a:pt x="126" y="58"/>
                            </a:lnTo>
                            <a:lnTo>
                              <a:pt x="125" y="56"/>
                            </a:lnTo>
                            <a:lnTo>
                              <a:pt x="121" y="54"/>
                            </a:lnTo>
                            <a:lnTo>
                              <a:pt x="112" y="53"/>
                            </a:lnTo>
                            <a:lnTo>
                              <a:pt x="112" y="53"/>
                            </a:lnTo>
                            <a:lnTo>
                              <a:pt x="111" y="51"/>
                            </a:lnTo>
                            <a:lnTo>
                              <a:pt x="109" y="50"/>
                            </a:lnTo>
                            <a:lnTo>
                              <a:pt x="108" y="47"/>
                            </a:lnTo>
                            <a:lnTo>
                              <a:pt x="106" y="47"/>
                            </a:lnTo>
                            <a:lnTo>
                              <a:pt x="106" y="47"/>
                            </a:lnTo>
                            <a:lnTo>
                              <a:pt x="102" y="47"/>
                            </a:lnTo>
                            <a:lnTo>
                              <a:pt x="101" y="46"/>
                            </a:lnTo>
                            <a:lnTo>
                              <a:pt x="98" y="44"/>
                            </a:lnTo>
                            <a:lnTo>
                              <a:pt x="95" y="44"/>
                            </a:lnTo>
                            <a:lnTo>
                              <a:pt x="95" y="44"/>
                            </a:lnTo>
                            <a:lnTo>
                              <a:pt x="89" y="44"/>
                            </a:lnTo>
                            <a:lnTo>
                              <a:pt x="85" y="43"/>
                            </a:lnTo>
                            <a:lnTo>
                              <a:pt x="81" y="39"/>
                            </a:lnTo>
                            <a:lnTo>
                              <a:pt x="75" y="33"/>
                            </a:lnTo>
                            <a:lnTo>
                              <a:pt x="75" y="33"/>
                            </a:lnTo>
                            <a:lnTo>
                              <a:pt x="72" y="30"/>
                            </a:lnTo>
                            <a:lnTo>
                              <a:pt x="71" y="26"/>
                            </a:lnTo>
                            <a:lnTo>
                              <a:pt x="69" y="16"/>
                            </a:lnTo>
                            <a:lnTo>
                              <a:pt x="69" y="7"/>
                            </a:lnTo>
                            <a:lnTo>
                              <a:pt x="71" y="2"/>
                            </a:lnTo>
                            <a:lnTo>
                              <a:pt x="71" y="2"/>
                            </a:lnTo>
                            <a:lnTo>
                              <a:pt x="71" y="0"/>
                            </a:lnTo>
                            <a:lnTo>
                              <a:pt x="69" y="0"/>
                            </a:lnTo>
                            <a:lnTo>
                              <a:pt x="65" y="0"/>
                            </a:lnTo>
                            <a:lnTo>
                              <a:pt x="55" y="2"/>
                            </a:lnTo>
                            <a:lnTo>
                              <a:pt x="55" y="2"/>
                            </a:lnTo>
                            <a:lnTo>
                              <a:pt x="51" y="2"/>
                            </a:lnTo>
                            <a:lnTo>
                              <a:pt x="45" y="4"/>
                            </a:lnTo>
                            <a:lnTo>
                              <a:pt x="37" y="10"/>
                            </a:lnTo>
                            <a:lnTo>
                              <a:pt x="37" y="10"/>
                            </a:lnTo>
                            <a:lnTo>
                              <a:pt x="28" y="13"/>
                            </a:lnTo>
                            <a:lnTo>
                              <a:pt x="25" y="14"/>
                            </a:lnTo>
                            <a:lnTo>
                              <a:pt x="23" y="17"/>
                            </a:lnTo>
                            <a:lnTo>
                              <a:pt x="23" y="17"/>
                            </a:lnTo>
                            <a:lnTo>
                              <a:pt x="20" y="19"/>
                            </a:lnTo>
                            <a:lnTo>
                              <a:pt x="17" y="20"/>
                            </a:lnTo>
                            <a:lnTo>
                              <a:pt x="13" y="20"/>
                            </a:lnTo>
                            <a:lnTo>
                              <a:pt x="8" y="20"/>
                            </a:lnTo>
                            <a:lnTo>
                              <a:pt x="8" y="20"/>
                            </a:lnTo>
                            <a:lnTo>
                              <a:pt x="3" y="19"/>
                            </a:lnTo>
                            <a:lnTo>
                              <a:pt x="3" y="19"/>
                            </a:lnTo>
                            <a:lnTo>
                              <a:pt x="14" y="41"/>
                            </a:lnTo>
                            <a:lnTo>
                              <a:pt x="14" y="41"/>
                            </a:lnTo>
                            <a:lnTo>
                              <a:pt x="14" y="44"/>
                            </a:lnTo>
                            <a:lnTo>
                              <a:pt x="14" y="47"/>
                            </a:lnTo>
                            <a:lnTo>
                              <a:pt x="10" y="50"/>
                            </a:lnTo>
                            <a:lnTo>
                              <a:pt x="10" y="50"/>
                            </a:lnTo>
                            <a:lnTo>
                              <a:pt x="10" y="54"/>
                            </a:lnTo>
                            <a:lnTo>
                              <a:pt x="10" y="60"/>
                            </a:lnTo>
                            <a:lnTo>
                              <a:pt x="11" y="73"/>
                            </a:lnTo>
                            <a:lnTo>
                              <a:pt x="11" y="73"/>
                            </a:lnTo>
                            <a:lnTo>
                              <a:pt x="11" y="76"/>
                            </a:lnTo>
                            <a:lnTo>
                              <a:pt x="8" y="80"/>
                            </a:lnTo>
                            <a:lnTo>
                              <a:pt x="7" y="83"/>
                            </a:lnTo>
                            <a:lnTo>
                              <a:pt x="7" y="84"/>
                            </a:lnTo>
                            <a:lnTo>
                              <a:pt x="8" y="85"/>
                            </a:lnTo>
                            <a:lnTo>
                              <a:pt x="8" y="85"/>
                            </a:lnTo>
                            <a:lnTo>
                              <a:pt x="8" y="88"/>
                            </a:lnTo>
                            <a:lnTo>
                              <a:pt x="7" y="93"/>
                            </a:lnTo>
                            <a:lnTo>
                              <a:pt x="5" y="95"/>
                            </a:lnTo>
                            <a:lnTo>
                              <a:pt x="4" y="100"/>
                            </a:lnTo>
                            <a:lnTo>
                              <a:pt x="4" y="100"/>
                            </a:lnTo>
                            <a:lnTo>
                              <a:pt x="5" y="103"/>
                            </a:lnTo>
                            <a:lnTo>
                              <a:pt x="7" y="104"/>
                            </a:lnTo>
                            <a:lnTo>
                              <a:pt x="10" y="105"/>
                            </a:lnTo>
                            <a:lnTo>
                              <a:pt x="10" y="107"/>
                            </a:lnTo>
                            <a:lnTo>
                              <a:pt x="10" y="107"/>
                            </a:lnTo>
                            <a:lnTo>
                              <a:pt x="10" y="110"/>
                            </a:lnTo>
                            <a:lnTo>
                              <a:pt x="7" y="114"/>
                            </a:lnTo>
                            <a:lnTo>
                              <a:pt x="1" y="120"/>
                            </a:lnTo>
                            <a:lnTo>
                              <a:pt x="1" y="120"/>
                            </a:lnTo>
                            <a:lnTo>
                              <a:pt x="0" y="122"/>
                            </a:lnTo>
                            <a:lnTo>
                              <a:pt x="0" y="127"/>
                            </a:lnTo>
                            <a:lnTo>
                              <a:pt x="0" y="127"/>
                            </a:lnTo>
                            <a:lnTo>
                              <a:pt x="3" y="130"/>
                            </a:lnTo>
                            <a:lnTo>
                              <a:pt x="4" y="131"/>
                            </a:lnTo>
                            <a:lnTo>
                              <a:pt x="7" y="134"/>
                            </a:lnTo>
                            <a:lnTo>
                              <a:pt x="7" y="134"/>
                            </a:lnTo>
                            <a:lnTo>
                              <a:pt x="8" y="135"/>
                            </a:lnTo>
                            <a:lnTo>
                              <a:pt x="8" y="138"/>
                            </a:lnTo>
                            <a:lnTo>
                              <a:pt x="8" y="142"/>
                            </a:lnTo>
                            <a:lnTo>
                              <a:pt x="8" y="147"/>
                            </a:lnTo>
                            <a:lnTo>
                              <a:pt x="10" y="150"/>
                            </a:lnTo>
                            <a:lnTo>
                              <a:pt x="11" y="151"/>
                            </a:lnTo>
                            <a:lnTo>
                              <a:pt x="11" y="151"/>
                            </a:lnTo>
                            <a:lnTo>
                              <a:pt x="14" y="155"/>
                            </a:lnTo>
                            <a:lnTo>
                              <a:pt x="17" y="157"/>
                            </a:lnTo>
                            <a:lnTo>
                              <a:pt x="18" y="158"/>
                            </a:lnTo>
                            <a:lnTo>
                              <a:pt x="17" y="161"/>
                            </a:lnTo>
                            <a:lnTo>
                              <a:pt x="17" y="161"/>
                            </a:lnTo>
                            <a:lnTo>
                              <a:pt x="15" y="162"/>
                            </a:lnTo>
                            <a:lnTo>
                              <a:pt x="15" y="167"/>
                            </a:lnTo>
                            <a:lnTo>
                              <a:pt x="15" y="169"/>
                            </a:lnTo>
                            <a:lnTo>
                              <a:pt x="14" y="172"/>
                            </a:lnTo>
                            <a:lnTo>
                              <a:pt x="14" y="172"/>
                            </a:lnTo>
                            <a:lnTo>
                              <a:pt x="13" y="174"/>
                            </a:lnTo>
                            <a:lnTo>
                              <a:pt x="13" y="175"/>
                            </a:lnTo>
                            <a:lnTo>
                              <a:pt x="14" y="179"/>
                            </a:lnTo>
                            <a:lnTo>
                              <a:pt x="17" y="182"/>
                            </a:lnTo>
                            <a:lnTo>
                              <a:pt x="20" y="185"/>
                            </a:lnTo>
                            <a:lnTo>
                              <a:pt x="20" y="185"/>
                            </a:lnTo>
                            <a:lnTo>
                              <a:pt x="21" y="188"/>
                            </a:lnTo>
                            <a:lnTo>
                              <a:pt x="23" y="191"/>
                            </a:lnTo>
                            <a:lnTo>
                              <a:pt x="23" y="196"/>
                            </a:lnTo>
                            <a:lnTo>
                              <a:pt x="25" y="199"/>
                            </a:lnTo>
                            <a:lnTo>
                              <a:pt x="25" y="199"/>
                            </a:lnTo>
                            <a:lnTo>
                              <a:pt x="27" y="204"/>
                            </a:lnTo>
                            <a:lnTo>
                              <a:pt x="28" y="209"/>
                            </a:lnTo>
                            <a:lnTo>
                              <a:pt x="30" y="218"/>
                            </a:lnTo>
                            <a:lnTo>
                              <a:pt x="30" y="218"/>
                            </a:lnTo>
                            <a:lnTo>
                              <a:pt x="30" y="218"/>
                            </a:lnTo>
                            <a:lnTo>
                              <a:pt x="32" y="218"/>
                            </a:lnTo>
                            <a:lnTo>
                              <a:pt x="38" y="215"/>
                            </a:lnTo>
                            <a:lnTo>
                              <a:pt x="44" y="211"/>
                            </a:lnTo>
                            <a:lnTo>
                              <a:pt x="51" y="205"/>
                            </a:lnTo>
                            <a:lnTo>
                              <a:pt x="51" y="205"/>
                            </a:lnTo>
                            <a:lnTo>
                              <a:pt x="55" y="201"/>
                            </a:lnTo>
                            <a:lnTo>
                              <a:pt x="58" y="201"/>
                            </a:lnTo>
                            <a:lnTo>
                              <a:pt x="61" y="202"/>
                            </a:lnTo>
                            <a:lnTo>
                              <a:pt x="65" y="204"/>
                            </a:lnTo>
                            <a:lnTo>
                              <a:pt x="65" y="204"/>
                            </a:lnTo>
                            <a:lnTo>
                              <a:pt x="75" y="205"/>
                            </a:lnTo>
                            <a:lnTo>
                              <a:pt x="81" y="208"/>
                            </a:lnTo>
                            <a:lnTo>
                              <a:pt x="84" y="212"/>
                            </a:lnTo>
                            <a:lnTo>
                              <a:pt x="84" y="212"/>
                            </a:lnTo>
                            <a:lnTo>
                              <a:pt x="85" y="214"/>
                            </a:lnTo>
                            <a:lnTo>
                              <a:pt x="87" y="214"/>
                            </a:lnTo>
                            <a:lnTo>
                              <a:pt x="88" y="211"/>
                            </a:lnTo>
                            <a:lnTo>
                              <a:pt x="94" y="202"/>
                            </a:lnTo>
                            <a:lnTo>
                              <a:pt x="94" y="202"/>
                            </a:lnTo>
                            <a:lnTo>
                              <a:pt x="96" y="201"/>
                            </a:lnTo>
                            <a:lnTo>
                              <a:pt x="104" y="201"/>
                            </a:lnTo>
                            <a:lnTo>
                              <a:pt x="115" y="202"/>
                            </a:lnTo>
                            <a:lnTo>
                              <a:pt x="115" y="202"/>
                            </a:lnTo>
                            <a:lnTo>
                              <a:pt x="116" y="198"/>
                            </a:lnTo>
                            <a:lnTo>
                              <a:pt x="118" y="191"/>
                            </a:lnTo>
                            <a:lnTo>
                              <a:pt x="119" y="178"/>
                            </a:lnTo>
                            <a:lnTo>
                              <a:pt x="119" y="178"/>
                            </a:lnTo>
                            <a:lnTo>
                              <a:pt x="119" y="174"/>
                            </a:lnTo>
                            <a:lnTo>
                              <a:pt x="124" y="169"/>
                            </a:lnTo>
                            <a:lnTo>
                              <a:pt x="132" y="162"/>
                            </a:lnTo>
                            <a:lnTo>
                              <a:pt x="132" y="162"/>
                            </a:lnTo>
                            <a:lnTo>
                              <a:pt x="136" y="161"/>
                            </a:lnTo>
                            <a:lnTo>
                              <a:pt x="142" y="159"/>
                            </a:lnTo>
                            <a:lnTo>
                              <a:pt x="146" y="159"/>
                            </a:lnTo>
                            <a:lnTo>
                              <a:pt x="151" y="159"/>
                            </a:lnTo>
                            <a:lnTo>
                              <a:pt x="151" y="159"/>
                            </a:lnTo>
                            <a:lnTo>
                              <a:pt x="155" y="158"/>
                            </a:lnTo>
                            <a:lnTo>
                              <a:pt x="159" y="157"/>
                            </a:lnTo>
                            <a:lnTo>
                              <a:pt x="169" y="157"/>
                            </a:lnTo>
                            <a:lnTo>
                              <a:pt x="169" y="157"/>
                            </a:lnTo>
                            <a:lnTo>
                              <a:pt x="173" y="158"/>
                            </a:lnTo>
                            <a:lnTo>
                              <a:pt x="178" y="161"/>
                            </a:lnTo>
                            <a:lnTo>
                              <a:pt x="182" y="162"/>
                            </a:lnTo>
                            <a:lnTo>
                              <a:pt x="185" y="164"/>
                            </a:lnTo>
                            <a:lnTo>
                              <a:pt x="185" y="164"/>
                            </a:lnTo>
                            <a:lnTo>
                              <a:pt x="188" y="162"/>
                            </a:lnTo>
                            <a:lnTo>
                              <a:pt x="190" y="159"/>
                            </a:lnTo>
                            <a:lnTo>
                              <a:pt x="192" y="157"/>
                            </a:lnTo>
                            <a:lnTo>
                              <a:pt x="192" y="152"/>
                            </a:lnTo>
                            <a:lnTo>
                              <a:pt x="192" y="152"/>
                            </a:lnTo>
                            <a:lnTo>
                              <a:pt x="192" y="147"/>
                            </a:lnTo>
                            <a:lnTo>
                              <a:pt x="193" y="142"/>
                            </a:lnTo>
                            <a:lnTo>
                              <a:pt x="195" y="137"/>
                            </a:lnTo>
                            <a:lnTo>
                              <a:pt x="195" y="131"/>
                            </a:lnTo>
                            <a:lnTo>
                              <a:pt x="195" y="131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4" name="Peru">
                        <a:extLst>
                          <a:ext uri="{FF2B5EF4-FFF2-40B4-BE49-F238E27FC236}">
                            <a16:creationId xmlns:a16="http://schemas.microsoft.com/office/drawing/2014/main" id="{6516EFA6-4D5A-BEBB-B9BA-1650E0D57A1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76001" y="4315658"/>
                        <a:ext cx="300396" cy="44393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89" y="285"/>
                          </a:cxn>
                          <a:cxn ang="0">
                            <a:pos x="196" y="272"/>
                          </a:cxn>
                          <a:cxn ang="0">
                            <a:pos x="199" y="263"/>
                          </a:cxn>
                          <a:cxn ang="0">
                            <a:pos x="193" y="258"/>
                          </a:cxn>
                          <a:cxn ang="0">
                            <a:pos x="197" y="243"/>
                          </a:cxn>
                          <a:cxn ang="0">
                            <a:pos x="197" y="238"/>
                          </a:cxn>
                          <a:cxn ang="0">
                            <a:pos x="199" y="218"/>
                          </a:cxn>
                          <a:cxn ang="0">
                            <a:pos x="203" y="205"/>
                          </a:cxn>
                          <a:cxn ang="0">
                            <a:pos x="192" y="177"/>
                          </a:cxn>
                          <a:cxn ang="0">
                            <a:pos x="177" y="178"/>
                          </a:cxn>
                          <a:cxn ang="0">
                            <a:pos x="173" y="157"/>
                          </a:cxn>
                          <a:cxn ang="0">
                            <a:pos x="167" y="155"/>
                          </a:cxn>
                          <a:cxn ang="0">
                            <a:pos x="159" y="161"/>
                          </a:cxn>
                          <a:cxn ang="0">
                            <a:pos x="145" y="160"/>
                          </a:cxn>
                          <a:cxn ang="0">
                            <a:pos x="140" y="151"/>
                          </a:cxn>
                          <a:cxn ang="0">
                            <a:pos x="132" y="148"/>
                          </a:cxn>
                          <a:cxn ang="0">
                            <a:pos x="130" y="138"/>
                          </a:cxn>
                          <a:cxn ang="0">
                            <a:pos x="120" y="121"/>
                          </a:cxn>
                          <a:cxn ang="0">
                            <a:pos x="122" y="113"/>
                          </a:cxn>
                          <a:cxn ang="0">
                            <a:pos x="126" y="106"/>
                          </a:cxn>
                          <a:cxn ang="0">
                            <a:pos x="130" y="98"/>
                          </a:cxn>
                          <a:cxn ang="0">
                            <a:pos x="136" y="84"/>
                          </a:cxn>
                          <a:cxn ang="0">
                            <a:pos x="145" y="77"/>
                          </a:cxn>
                          <a:cxn ang="0">
                            <a:pos x="160" y="70"/>
                          </a:cxn>
                          <a:cxn ang="0">
                            <a:pos x="173" y="66"/>
                          </a:cxn>
                          <a:cxn ang="0">
                            <a:pos x="180" y="64"/>
                          </a:cxn>
                          <a:cxn ang="0">
                            <a:pos x="173" y="59"/>
                          </a:cxn>
                          <a:cxn ang="0">
                            <a:pos x="182" y="46"/>
                          </a:cxn>
                          <a:cxn ang="0">
                            <a:pos x="170" y="36"/>
                          </a:cxn>
                          <a:cxn ang="0">
                            <a:pos x="162" y="37"/>
                          </a:cxn>
                          <a:cxn ang="0">
                            <a:pos x="155" y="36"/>
                          </a:cxn>
                          <a:cxn ang="0">
                            <a:pos x="139" y="39"/>
                          </a:cxn>
                          <a:cxn ang="0">
                            <a:pos x="130" y="34"/>
                          </a:cxn>
                          <a:cxn ang="0">
                            <a:pos x="125" y="24"/>
                          </a:cxn>
                          <a:cxn ang="0">
                            <a:pos x="119" y="16"/>
                          </a:cxn>
                          <a:cxn ang="0">
                            <a:pos x="112" y="13"/>
                          </a:cxn>
                          <a:cxn ang="0">
                            <a:pos x="105" y="2"/>
                          </a:cxn>
                          <a:cxn ang="0">
                            <a:pos x="92" y="2"/>
                          </a:cxn>
                          <a:cxn ang="0">
                            <a:pos x="95" y="13"/>
                          </a:cxn>
                          <a:cxn ang="0">
                            <a:pos x="86" y="30"/>
                          </a:cxn>
                          <a:cxn ang="0">
                            <a:pos x="71" y="41"/>
                          </a:cxn>
                          <a:cxn ang="0">
                            <a:pos x="52" y="49"/>
                          </a:cxn>
                          <a:cxn ang="0">
                            <a:pos x="41" y="73"/>
                          </a:cxn>
                          <a:cxn ang="0">
                            <a:pos x="29" y="73"/>
                          </a:cxn>
                          <a:cxn ang="0">
                            <a:pos x="19" y="71"/>
                          </a:cxn>
                          <a:cxn ang="0">
                            <a:pos x="14" y="66"/>
                          </a:cxn>
                          <a:cxn ang="0">
                            <a:pos x="17" y="59"/>
                          </a:cxn>
                          <a:cxn ang="0">
                            <a:pos x="7" y="59"/>
                          </a:cxn>
                          <a:cxn ang="0">
                            <a:pos x="0" y="73"/>
                          </a:cxn>
                          <a:cxn ang="0">
                            <a:pos x="7" y="91"/>
                          </a:cxn>
                          <a:cxn ang="0">
                            <a:pos x="1" y="94"/>
                          </a:cxn>
                          <a:cxn ang="0">
                            <a:pos x="19" y="107"/>
                          </a:cxn>
                          <a:cxn ang="0">
                            <a:pos x="31" y="124"/>
                          </a:cxn>
                          <a:cxn ang="0">
                            <a:pos x="41" y="138"/>
                          </a:cxn>
                          <a:cxn ang="0">
                            <a:pos x="65" y="192"/>
                          </a:cxn>
                          <a:cxn ang="0">
                            <a:pos x="79" y="215"/>
                          </a:cxn>
                          <a:cxn ang="0">
                            <a:pos x="81" y="225"/>
                          </a:cxn>
                          <a:cxn ang="0">
                            <a:pos x="86" y="236"/>
                          </a:cxn>
                          <a:cxn ang="0">
                            <a:pos x="112" y="255"/>
                          </a:cxn>
                          <a:cxn ang="0">
                            <a:pos x="159" y="283"/>
                          </a:cxn>
                          <a:cxn ang="0">
                            <a:pos x="177" y="298"/>
                          </a:cxn>
                          <a:cxn ang="0">
                            <a:pos x="182" y="298"/>
                          </a:cxn>
                          <a:cxn ang="0">
                            <a:pos x="189" y="285"/>
                          </a:cxn>
                        </a:cxnLst>
                        <a:rect l="0" t="0" r="r" b="b"/>
                        <a:pathLst>
                          <a:path w="203" h="300">
                            <a:moveTo>
                              <a:pt x="189" y="285"/>
                            </a:moveTo>
                            <a:lnTo>
                              <a:pt x="189" y="285"/>
                            </a:lnTo>
                            <a:lnTo>
                              <a:pt x="189" y="285"/>
                            </a:lnTo>
                            <a:lnTo>
                              <a:pt x="189" y="285"/>
                            </a:lnTo>
                            <a:lnTo>
                              <a:pt x="189" y="280"/>
                            </a:lnTo>
                            <a:lnTo>
                              <a:pt x="190" y="278"/>
                            </a:lnTo>
                            <a:lnTo>
                              <a:pt x="190" y="278"/>
                            </a:lnTo>
                            <a:lnTo>
                              <a:pt x="196" y="272"/>
                            </a:lnTo>
                            <a:lnTo>
                              <a:pt x="199" y="268"/>
                            </a:lnTo>
                            <a:lnTo>
                              <a:pt x="199" y="265"/>
                            </a:lnTo>
                            <a:lnTo>
                              <a:pt x="199" y="265"/>
                            </a:lnTo>
                            <a:lnTo>
                              <a:pt x="199" y="263"/>
                            </a:lnTo>
                            <a:lnTo>
                              <a:pt x="196" y="262"/>
                            </a:lnTo>
                            <a:lnTo>
                              <a:pt x="194" y="261"/>
                            </a:lnTo>
                            <a:lnTo>
                              <a:pt x="193" y="258"/>
                            </a:lnTo>
                            <a:lnTo>
                              <a:pt x="193" y="258"/>
                            </a:lnTo>
                            <a:lnTo>
                              <a:pt x="194" y="253"/>
                            </a:lnTo>
                            <a:lnTo>
                              <a:pt x="196" y="251"/>
                            </a:lnTo>
                            <a:lnTo>
                              <a:pt x="197" y="246"/>
                            </a:lnTo>
                            <a:lnTo>
                              <a:pt x="197" y="243"/>
                            </a:lnTo>
                            <a:lnTo>
                              <a:pt x="197" y="243"/>
                            </a:lnTo>
                            <a:lnTo>
                              <a:pt x="196" y="242"/>
                            </a:lnTo>
                            <a:lnTo>
                              <a:pt x="196" y="241"/>
                            </a:lnTo>
                            <a:lnTo>
                              <a:pt x="197" y="238"/>
                            </a:lnTo>
                            <a:lnTo>
                              <a:pt x="200" y="234"/>
                            </a:lnTo>
                            <a:lnTo>
                              <a:pt x="200" y="231"/>
                            </a:lnTo>
                            <a:lnTo>
                              <a:pt x="200" y="231"/>
                            </a:lnTo>
                            <a:lnTo>
                              <a:pt x="199" y="218"/>
                            </a:lnTo>
                            <a:lnTo>
                              <a:pt x="199" y="212"/>
                            </a:lnTo>
                            <a:lnTo>
                              <a:pt x="199" y="208"/>
                            </a:lnTo>
                            <a:lnTo>
                              <a:pt x="199" y="208"/>
                            </a:lnTo>
                            <a:lnTo>
                              <a:pt x="203" y="205"/>
                            </a:lnTo>
                            <a:lnTo>
                              <a:pt x="203" y="202"/>
                            </a:lnTo>
                            <a:lnTo>
                              <a:pt x="203" y="199"/>
                            </a:lnTo>
                            <a:lnTo>
                              <a:pt x="203" y="199"/>
                            </a:lnTo>
                            <a:lnTo>
                              <a:pt x="192" y="177"/>
                            </a:lnTo>
                            <a:lnTo>
                              <a:pt x="192" y="177"/>
                            </a:lnTo>
                            <a:lnTo>
                              <a:pt x="184" y="177"/>
                            </a:lnTo>
                            <a:lnTo>
                              <a:pt x="177" y="178"/>
                            </a:lnTo>
                            <a:lnTo>
                              <a:pt x="177" y="178"/>
                            </a:lnTo>
                            <a:lnTo>
                              <a:pt x="175" y="178"/>
                            </a:lnTo>
                            <a:lnTo>
                              <a:pt x="175" y="175"/>
                            </a:lnTo>
                            <a:lnTo>
                              <a:pt x="173" y="170"/>
                            </a:lnTo>
                            <a:lnTo>
                              <a:pt x="173" y="157"/>
                            </a:lnTo>
                            <a:lnTo>
                              <a:pt x="173" y="157"/>
                            </a:lnTo>
                            <a:lnTo>
                              <a:pt x="172" y="154"/>
                            </a:lnTo>
                            <a:lnTo>
                              <a:pt x="170" y="154"/>
                            </a:lnTo>
                            <a:lnTo>
                              <a:pt x="167" y="155"/>
                            </a:lnTo>
                            <a:lnTo>
                              <a:pt x="166" y="158"/>
                            </a:lnTo>
                            <a:lnTo>
                              <a:pt x="166" y="158"/>
                            </a:lnTo>
                            <a:lnTo>
                              <a:pt x="163" y="160"/>
                            </a:lnTo>
                            <a:lnTo>
                              <a:pt x="159" y="161"/>
                            </a:lnTo>
                            <a:lnTo>
                              <a:pt x="149" y="161"/>
                            </a:lnTo>
                            <a:lnTo>
                              <a:pt x="149" y="161"/>
                            </a:lnTo>
                            <a:lnTo>
                              <a:pt x="146" y="160"/>
                            </a:lnTo>
                            <a:lnTo>
                              <a:pt x="145" y="160"/>
                            </a:lnTo>
                            <a:lnTo>
                              <a:pt x="143" y="155"/>
                            </a:lnTo>
                            <a:lnTo>
                              <a:pt x="142" y="152"/>
                            </a:lnTo>
                            <a:lnTo>
                              <a:pt x="142" y="151"/>
                            </a:lnTo>
                            <a:lnTo>
                              <a:pt x="140" y="151"/>
                            </a:lnTo>
                            <a:lnTo>
                              <a:pt x="140" y="151"/>
                            </a:lnTo>
                            <a:lnTo>
                              <a:pt x="138" y="151"/>
                            </a:lnTo>
                            <a:lnTo>
                              <a:pt x="135" y="150"/>
                            </a:lnTo>
                            <a:lnTo>
                              <a:pt x="132" y="148"/>
                            </a:lnTo>
                            <a:lnTo>
                              <a:pt x="132" y="145"/>
                            </a:lnTo>
                            <a:lnTo>
                              <a:pt x="132" y="145"/>
                            </a:lnTo>
                            <a:lnTo>
                              <a:pt x="132" y="142"/>
                            </a:lnTo>
                            <a:lnTo>
                              <a:pt x="130" y="138"/>
                            </a:lnTo>
                            <a:lnTo>
                              <a:pt x="126" y="131"/>
                            </a:lnTo>
                            <a:lnTo>
                              <a:pt x="126" y="131"/>
                            </a:lnTo>
                            <a:lnTo>
                              <a:pt x="120" y="124"/>
                            </a:lnTo>
                            <a:lnTo>
                              <a:pt x="120" y="121"/>
                            </a:lnTo>
                            <a:lnTo>
                              <a:pt x="122" y="118"/>
                            </a:lnTo>
                            <a:lnTo>
                              <a:pt x="122" y="118"/>
                            </a:lnTo>
                            <a:lnTo>
                              <a:pt x="122" y="115"/>
                            </a:lnTo>
                            <a:lnTo>
                              <a:pt x="122" y="113"/>
                            </a:lnTo>
                            <a:lnTo>
                              <a:pt x="122" y="110"/>
                            </a:lnTo>
                            <a:lnTo>
                              <a:pt x="123" y="107"/>
                            </a:lnTo>
                            <a:lnTo>
                              <a:pt x="123" y="107"/>
                            </a:lnTo>
                            <a:lnTo>
                              <a:pt x="126" y="106"/>
                            </a:lnTo>
                            <a:lnTo>
                              <a:pt x="129" y="104"/>
                            </a:lnTo>
                            <a:lnTo>
                              <a:pt x="130" y="101"/>
                            </a:lnTo>
                            <a:lnTo>
                              <a:pt x="130" y="98"/>
                            </a:lnTo>
                            <a:lnTo>
                              <a:pt x="130" y="98"/>
                            </a:lnTo>
                            <a:lnTo>
                              <a:pt x="130" y="96"/>
                            </a:lnTo>
                            <a:lnTo>
                              <a:pt x="133" y="91"/>
                            </a:lnTo>
                            <a:lnTo>
                              <a:pt x="135" y="88"/>
                            </a:lnTo>
                            <a:lnTo>
                              <a:pt x="136" y="84"/>
                            </a:lnTo>
                            <a:lnTo>
                              <a:pt x="136" y="84"/>
                            </a:lnTo>
                            <a:lnTo>
                              <a:pt x="138" y="80"/>
                            </a:lnTo>
                            <a:lnTo>
                              <a:pt x="140" y="78"/>
                            </a:lnTo>
                            <a:lnTo>
                              <a:pt x="145" y="77"/>
                            </a:lnTo>
                            <a:lnTo>
                              <a:pt x="150" y="74"/>
                            </a:lnTo>
                            <a:lnTo>
                              <a:pt x="150" y="74"/>
                            </a:lnTo>
                            <a:lnTo>
                              <a:pt x="155" y="71"/>
                            </a:lnTo>
                            <a:lnTo>
                              <a:pt x="160" y="70"/>
                            </a:lnTo>
                            <a:lnTo>
                              <a:pt x="165" y="70"/>
                            </a:lnTo>
                            <a:lnTo>
                              <a:pt x="170" y="67"/>
                            </a:lnTo>
                            <a:lnTo>
                              <a:pt x="170" y="67"/>
                            </a:lnTo>
                            <a:lnTo>
                              <a:pt x="173" y="66"/>
                            </a:lnTo>
                            <a:lnTo>
                              <a:pt x="176" y="66"/>
                            </a:lnTo>
                            <a:lnTo>
                              <a:pt x="183" y="66"/>
                            </a:lnTo>
                            <a:lnTo>
                              <a:pt x="183" y="66"/>
                            </a:lnTo>
                            <a:lnTo>
                              <a:pt x="180" y="64"/>
                            </a:lnTo>
                            <a:lnTo>
                              <a:pt x="177" y="61"/>
                            </a:lnTo>
                            <a:lnTo>
                              <a:pt x="175" y="60"/>
                            </a:lnTo>
                            <a:lnTo>
                              <a:pt x="173" y="59"/>
                            </a:lnTo>
                            <a:lnTo>
                              <a:pt x="173" y="59"/>
                            </a:lnTo>
                            <a:lnTo>
                              <a:pt x="173" y="56"/>
                            </a:lnTo>
                            <a:lnTo>
                              <a:pt x="176" y="51"/>
                            </a:lnTo>
                            <a:lnTo>
                              <a:pt x="182" y="46"/>
                            </a:lnTo>
                            <a:lnTo>
                              <a:pt x="182" y="46"/>
                            </a:lnTo>
                            <a:lnTo>
                              <a:pt x="182" y="43"/>
                            </a:lnTo>
                            <a:lnTo>
                              <a:pt x="180" y="41"/>
                            </a:lnTo>
                            <a:lnTo>
                              <a:pt x="177" y="39"/>
                            </a:lnTo>
                            <a:lnTo>
                              <a:pt x="170" y="36"/>
                            </a:lnTo>
                            <a:lnTo>
                              <a:pt x="170" y="36"/>
                            </a:lnTo>
                            <a:lnTo>
                              <a:pt x="167" y="36"/>
                            </a:lnTo>
                            <a:lnTo>
                              <a:pt x="165" y="36"/>
                            </a:lnTo>
                            <a:lnTo>
                              <a:pt x="162" y="37"/>
                            </a:lnTo>
                            <a:lnTo>
                              <a:pt x="159" y="36"/>
                            </a:lnTo>
                            <a:lnTo>
                              <a:pt x="159" y="36"/>
                            </a:lnTo>
                            <a:lnTo>
                              <a:pt x="156" y="36"/>
                            </a:lnTo>
                            <a:lnTo>
                              <a:pt x="155" y="36"/>
                            </a:lnTo>
                            <a:lnTo>
                              <a:pt x="149" y="37"/>
                            </a:lnTo>
                            <a:lnTo>
                              <a:pt x="149" y="37"/>
                            </a:lnTo>
                            <a:lnTo>
                              <a:pt x="146" y="39"/>
                            </a:lnTo>
                            <a:lnTo>
                              <a:pt x="139" y="39"/>
                            </a:lnTo>
                            <a:lnTo>
                              <a:pt x="133" y="37"/>
                            </a:lnTo>
                            <a:lnTo>
                              <a:pt x="132" y="37"/>
                            </a:lnTo>
                            <a:lnTo>
                              <a:pt x="130" y="34"/>
                            </a:lnTo>
                            <a:lnTo>
                              <a:pt x="130" y="34"/>
                            </a:lnTo>
                            <a:lnTo>
                              <a:pt x="130" y="32"/>
                            </a:lnTo>
                            <a:lnTo>
                              <a:pt x="128" y="29"/>
                            </a:lnTo>
                            <a:lnTo>
                              <a:pt x="126" y="27"/>
                            </a:lnTo>
                            <a:lnTo>
                              <a:pt x="125" y="24"/>
                            </a:lnTo>
                            <a:lnTo>
                              <a:pt x="125" y="24"/>
                            </a:lnTo>
                            <a:lnTo>
                              <a:pt x="125" y="22"/>
                            </a:lnTo>
                            <a:lnTo>
                              <a:pt x="122" y="19"/>
                            </a:lnTo>
                            <a:lnTo>
                              <a:pt x="119" y="16"/>
                            </a:lnTo>
                            <a:lnTo>
                              <a:pt x="115" y="14"/>
                            </a:lnTo>
                            <a:lnTo>
                              <a:pt x="115" y="14"/>
                            </a:lnTo>
                            <a:lnTo>
                              <a:pt x="113" y="14"/>
                            </a:lnTo>
                            <a:lnTo>
                              <a:pt x="112" y="13"/>
                            </a:lnTo>
                            <a:lnTo>
                              <a:pt x="109" y="9"/>
                            </a:lnTo>
                            <a:lnTo>
                              <a:pt x="108" y="5"/>
                            </a:lnTo>
                            <a:lnTo>
                              <a:pt x="105" y="2"/>
                            </a:lnTo>
                            <a:lnTo>
                              <a:pt x="105" y="2"/>
                            </a:lnTo>
                            <a:lnTo>
                              <a:pt x="103" y="0"/>
                            </a:lnTo>
                            <a:lnTo>
                              <a:pt x="99" y="0"/>
                            </a:lnTo>
                            <a:lnTo>
                              <a:pt x="92" y="2"/>
                            </a:lnTo>
                            <a:lnTo>
                              <a:pt x="92" y="2"/>
                            </a:lnTo>
                            <a:lnTo>
                              <a:pt x="96" y="9"/>
                            </a:lnTo>
                            <a:lnTo>
                              <a:pt x="98" y="12"/>
                            </a:lnTo>
                            <a:lnTo>
                              <a:pt x="95" y="13"/>
                            </a:lnTo>
                            <a:lnTo>
                              <a:pt x="95" y="13"/>
                            </a:lnTo>
                            <a:lnTo>
                              <a:pt x="93" y="16"/>
                            </a:lnTo>
                            <a:lnTo>
                              <a:pt x="92" y="19"/>
                            </a:lnTo>
                            <a:lnTo>
                              <a:pt x="91" y="23"/>
                            </a:lnTo>
                            <a:lnTo>
                              <a:pt x="86" y="30"/>
                            </a:lnTo>
                            <a:lnTo>
                              <a:pt x="86" y="30"/>
                            </a:lnTo>
                            <a:lnTo>
                              <a:pt x="83" y="34"/>
                            </a:lnTo>
                            <a:lnTo>
                              <a:pt x="79" y="37"/>
                            </a:lnTo>
                            <a:lnTo>
                              <a:pt x="71" y="41"/>
                            </a:lnTo>
                            <a:lnTo>
                              <a:pt x="62" y="44"/>
                            </a:lnTo>
                            <a:lnTo>
                              <a:pt x="55" y="47"/>
                            </a:lnTo>
                            <a:lnTo>
                              <a:pt x="55" y="47"/>
                            </a:lnTo>
                            <a:lnTo>
                              <a:pt x="52" y="49"/>
                            </a:lnTo>
                            <a:lnTo>
                              <a:pt x="51" y="50"/>
                            </a:lnTo>
                            <a:lnTo>
                              <a:pt x="46" y="57"/>
                            </a:lnTo>
                            <a:lnTo>
                              <a:pt x="41" y="73"/>
                            </a:lnTo>
                            <a:lnTo>
                              <a:pt x="41" y="73"/>
                            </a:lnTo>
                            <a:lnTo>
                              <a:pt x="38" y="77"/>
                            </a:lnTo>
                            <a:lnTo>
                              <a:pt x="35" y="78"/>
                            </a:lnTo>
                            <a:lnTo>
                              <a:pt x="32" y="77"/>
                            </a:lnTo>
                            <a:lnTo>
                              <a:pt x="29" y="73"/>
                            </a:lnTo>
                            <a:lnTo>
                              <a:pt x="29" y="73"/>
                            </a:lnTo>
                            <a:lnTo>
                              <a:pt x="27" y="71"/>
                            </a:lnTo>
                            <a:lnTo>
                              <a:pt x="24" y="71"/>
                            </a:lnTo>
                            <a:lnTo>
                              <a:pt x="19" y="71"/>
                            </a:lnTo>
                            <a:lnTo>
                              <a:pt x="17" y="70"/>
                            </a:lnTo>
                            <a:lnTo>
                              <a:pt x="17" y="70"/>
                            </a:lnTo>
                            <a:lnTo>
                              <a:pt x="14" y="67"/>
                            </a:lnTo>
                            <a:lnTo>
                              <a:pt x="14" y="66"/>
                            </a:lnTo>
                            <a:lnTo>
                              <a:pt x="17" y="61"/>
                            </a:lnTo>
                            <a:lnTo>
                              <a:pt x="17" y="61"/>
                            </a:lnTo>
                            <a:lnTo>
                              <a:pt x="17" y="60"/>
                            </a:lnTo>
                            <a:lnTo>
                              <a:pt x="17" y="59"/>
                            </a:lnTo>
                            <a:lnTo>
                              <a:pt x="14" y="53"/>
                            </a:lnTo>
                            <a:lnTo>
                              <a:pt x="14" y="53"/>
                            </a:lnTo>
                            <a:lnTo>
                              <a:pt x="10" y="56"/>
                            </a:lnTo>
                            <a:lnTo>
                              <a:pt x="7" y="59"/>
                            </a:lnTo>
                            <a:lnTo>
                              <a:pt x="1" y="67"/>
                            </a:lnTo>
                            <a:lnTo>
                              <a:pt x="1" y="67"/>
                            </a:lnTo>
                            <a:lnTo>
                              <a:pt x="0" y="70"/>
                            </a:lnTo>
                            <a:lnTo>
                              <a:pt x="0" y="73"/>
                            </a:lnTo>
                            <a:lnTo>
                              <a:pt x="2" y="78"/>
                            </a:lnTo>
                            <a:lnTo>
                              <a:pt x="7" y="90"/>
                            </a:lnTo>
                            <a:lnTo>
                              <a:pt x="7" y="90"/>
                            </a:lnTo>
                            <a:lnTo>
                              <a:pt x="7" y="91"/>
                            </a:lnTo>
                            <a:lnTo>
                              <a:pt x="5" y="91"/>
                            </a:lnTo>
                            <a:lnTo>
                              <a:pt x="2" y="91"/>
                            </a:lnTo>
                            <a:lnTo>
                              <a:pt x="1" y="94"/>
                            </a:lnTo>
                            <a:lnTo>
                              <a:pt x="1" y="94"/>
                            </a:lnTo>
                            <a:lnTo>
                              <a:pt x="2" y="96"/>
                            </a:lnTo>
                            <a:lnTo>
                              <a:pt x="2" y="97"/>
                            </a:lnTo>
                            <a:lnTo>
                              <a:pt x="8" y="100"/>
                            </a:lnTo>
                            <a:lnTo>
                              <a:pt x="19" y="107"/>
                            </a:lnTo>
                            <a:lnTo>
                              <a:pt x="19" y="107"/>
                            </a:lnTo>
                            <a:lnTo>
                              <a:pt x="24" y="113"/>
                            </a:lnTo>
                            <a:lnTo>
                              <a:pt x="27" y="118"/>
                            </a:lnTo>
                            <a:lnTo>
                              <a:pt x="31" y="124"/>
                            </a:lnTo>
                            <a:lnTo>
                              <a:pt x="35" y="130"/>
                            </a:lnTo>
                            <a:lnTo>
                              <a:pt x="35" y="130"/>
                            </a:lnTo>
                            <a:lnTo>
                              <a:pt x="38" y="134"/>
                            </a:lnTo>
                            <a:lnTo>
                              <a:pt x="41" y="138"/>
                            </a:lnTo>
                            <a:lnTo>
                              <a:pt x="46" y="154"/>
                            </a:lnTo>
                            <a:lnTo>
                              <a:pt x="46" y="154"/>
                            </a:lnTo>
                            <a:lnTo>
                              <a:pt x="58" y="179"/>
                            </a:lnTo>
                            <a:lnTo>
                              <a:pt x="65" y="192"/>
                            </a:lnTo>
                            <a:lnTo>
                              <a:pt x="71" y="201"/>
                            </a:lnTo>
                            <a:lnTo>
                              <a:pt x="71" y="201"/>
                            </a:lnTo>
                            <a:lnTo>
                              <a:pt x="76" y="208"/>
                            </a:lnTo>
                            <a:lnTo>
                              <a:pt x="79" y="215"/>
                            </a:lnTo>
                            <a:lnTo>
                              <a:pt x="81" y="219"/>
                            </a:lnTo>
                            <a:lnTo>
                              <a:pt x="81" y="222"/>
                            </a:lnTo>
                            <a:lnTo>
                              <a:pt x="81" y="222"/>
                            </a:lnTo>
                            <a:lnTo>
                              <a:pt x="81" y="225"/>
                            </a:lnTo>
                            <a:lnTo>
                              <a:pt x="81" y="229"/>
                            </a:lnTo>
                            <a:lnTo>
                              <a:pt x="83" y="234"/>
                            </a:lnTo>
                            <a:lnTo>
                              <a:pt x="86" y="236"/>
                            </a:lnTo>
                            <a:lnTo>
                              <a:pt x="86" y="236"/>
                            </a:lnTo>
                            <a:lnTo>
                              <a:pt x="96" y="243"/>
                            </a:lnTo>
                            <a:lnTo>
                              <a:pt x="102" y="249"/>
                            </a:lnTo>
                            <a:lnTo>
                              <a:pt x="112" y="255"/>
                            </a:lnTo>
                            <a:lnTo>
                              <a:pt x="112" y="255"/>
                            </a:lnTo>
                            <a:lnTo>
                              <a:pt x="139" y="269"/>
                            </a:lnTo>
                            <a:lnTo>
                              <a:pt x="152" y="276"/>
                            </a:lnTo>
                            <a:lnTo>
                              <a:pt x="156" y="280"/>
                            </a:lnTo>
                            <a:lnTo>
                              <a:pt x="159" y="283"/>
                            </a:lnTo>
                            <a:lnTo>
                              <a:pt x="159" y="283"/>
                            </a:lnTo>
                            <a:lnTo>
                              <a:pt x="163" y="288"/>
                            </a:lnTo>
                            <a:lnTo>
                              <a:pt x="169" y="292"/>
                            </a:lnTo>
                            <a:lnTo>
                              <a:pt x="177" y="298"/>
                            </a:lnTo>
                            <a:lnTo>
                              <a:pt x="177" y="298"/>
                            </a:lnTo>
                            <a:lnTo>
                              <a:pt x="179" y="300"/>
                            </a:lnTo>
                            <a:lnTo>
                              <a:pt x="179" y="300"/>
                            </a:lnTo>
                            <a:lnTo>
                              <a:pt x="182" y="298"/>
                            </a:lnTo>
                            <a:lnTo>
                              <a:pt x="182" y="298"/>
                            </a:lnTo>
                            <a:lnTo>
                              <a:pt x="184" y="295"/>
                            </a:lnTo>
                            <a:lnTo>
                              <a:pt x="186" y="292"/>
                            </a:lnTo>
                            <a:lnTo>
                              <a:pt x="189" y="285"/>
                            </a:lnTo>
                            <a:lnTo>
                              <a:pt x="189" y="285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5" name="Colombia">
                        <a:extLst>
                          <a:ext uri="{FF2B5EF4-FFF2-40B4-BE49-F238E27FC236}">
                            <a16:creationId xmlns:a16="http://schemas.microsoft.com/office/drawing/2014/main" id="{63622751-EECD-5986-1FBB-F86DFA823F1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32233" y="4012303"/>
                        <a:ext cx="282640" cy="4010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0" y="198"/>
                          </a:cxn>
                          <a:cxn ang="0">
                            <a:pos x="53" y="207"/>
                          </a:cxn>
                          <a:cxn ang="0">
                            <a:pos x="65" y="205"/>
                          </a:cxn>
                          <a:cxn ang="0">
                            <a:pos x="74" y="218"/>
                          </a:cxn>
                          <a:cxn ang="0">
                            <a:pos x="84" y="224"/>
                          </a:cxn>
                          <a:cxn ang="0">
                            <a:pos x="90" y="234"/>
                          </a:cxn>
                          <a:cxn ang="0">
                            <a:pos x="95" y="242"/>
                          </a:cxn>
                          <a:cxn ang="0">
                            <a:pos x="117" y="241"/>
                          </a:cxn>
                          <a:cxn ang="0">
                            <a:pos x="127" y="241"/>
                          </a:cxn>
                          <a:cxn ang="0">
                            <a:pos x="142" y="246"/>
                          </a:cxn>
                          <a:cxn ang="0">
                            <a:pos x="135" y="261"/>
                          </a:cxn>
                          <a:cxn ang="0">
                            <a:pos x="142" y="269"/>
                          </a:cxn>
                          <a:cxn ang="0">
                            <a:pos x="146" y="271"/>
                          </a:cxn>
                          <a:cxn ang="0">
                            <a:pos x="152" y="238"/>
                          </a:cxn>
                          <a:cxn ang="0">
                            <a:pos x="151" y="215"/>
                          </a:cxn>
                          <a:cxn ang="0">
                            <a:pos x="145" y="197"/>
                          </a:cxn>
                          <a:cxn ang="0">
                            <a:pos x="158" y="190"/>
                          </a:cxn>
                          <a:cxn ang="0">
                            <a:pos x="149" y="182"/>
                          </a:cxn>
                          <a:cxn ang="0">
                            <a:pos x="151" y="175"/>
                          </a:cxn>
                          <a:cxn ang="0">
                            <a:pos x="183" y="173"/>
                          </a:cxn>
                          <a:cxn ang="0">
                            <a:pos x="188" y="161"/>
                          </a:cxn>
                          <a:cxn ang="0">
                            <a:pos x="188" y="150"/>
                          </a:cxn>
                          <a:cxn ang="0">
                            <a:pos x="182" y="137"/>
                          </a:cxn>
                          <a:cxn ang="0">
                            <a:pos x="185" y="107"/>
                          </a:cxn>
                          <a:cxn ang="0">
                            <a:pos x="182" y="101"/>
                          </a:cxn>
                          <a:cxn ang="0">
                            <a:pos x="155" y="101"/>
                          </a:cxn>
                          <a:cxn ang="0">
                            <a:pos x="139" y="90"/>
                          </a:cxn>
                          <a:cxn ang="0">
                            <a:pos x="109" y="89"/>
                          </a:cxn>
                          <a:cxn ang="0">
                            <a:pos x="107" y="69"/>
                          </a:cxn>
                          <a:cxn ang="0">
                            <a:pos x="100" y="59"/>
                          </a:cxn>
                          <a:cxn ang="0">
                            <a:pos x="91" y="54"/>
                          </a:cxn>
                          <a:cxn ang="0">
                            <a:pos x="97" y="36"/>
                          </a:cxn>
                          <a:cxn ang="0">
                            <a:pos x="111" y="17"/>
                          </a:cxn>
                          <a:cxn ang="0">
                            <a:pos x="119" y="12"/>
                          </a:cxn>
                          <a:cxn ang="0">
                            <a:pos x="124" y="2"/>
                          </a:cxn>
                          <a:cxn ang="0">
                            <a:pos x="111" y="7"/>
                          </a:cxn>
                          <a:cxn ang="0">
                            <a:pos x="91" y="19"/>
                          </a:cxn>
                          <a:cxn ang="0">
                            <a:pos x="77" y="22"/>
                          </a:cxn>
                          <a:cxn ang="0">
                            <a:pos x="70" y="22"/>
                          </a:cxn>
                          <a:cxn ang="0">
                            <a:pos x="54" y="36"/>
                          </a:cxn>
                          <a:cxn ang="0">
                            <a:pos x="48" y="52"/>
                          </a:cxn>
                          <a:cxn ang="0">
                            <a:pos x="31" y="70"/>
                          </a:cxn>
                          <a:cxn ang="0">
                            <a:pos x="27" y="76"/>
                          </a:cxn>
                          <a:cxn ang="0">
                            <a:pos x="24" y="94"/>
                          </a:cxn>
                          <a:cxn ang="0">
                            <a:pos x="26" y="109"/>
                          </a:cxn>
                          <a:cxn ang="0">
                            <a:pos x="24" y="124"/>
                          </a:cxn>
                          <a:cxn ang="0">
                            <a:pos x="28" y="143"/>
                          </a:cxn>
                          <a:cxn ang="0">
                            <a:pos x="16" y="161"/>
                          </a:cxn>
                          <a:cxn ang="0">
                            <a:pos x="6" y="167"/>
                          </a:cxn>
                          <a:cxn ang="0">
                            <a:pos x="0" y="174"/>
                          </a:cxn>
                          <a:cxn ang="0">
                            <a:pos x="20" y="190"/>
                          </a:cxn>
                          <a:cxn ang="0">
                            <a:pos x="30" y="197"/>
                          </a:cxn>
                        </a:cxnLst>
                        <a:rect l="0" t="0" r="r" b="b"/>
                        <a:pathLst>
                          <a:path w="191" h="271">
                            <a:moveTo>
                              <a:pt x="30" y="197"/>
                            </a:moveTo>
                            <a:lnTo>
                              <a:pt x="30" y="197"/>
                            </a:lnTo>
                            <a:lnTo>
                              <a:pt x="33" y="198"/>
                            </a:lnTo>
                            <a:lnTo>
                              <a:pt x="37" y="200"/>
                            </a:lnTo>
                            <a:lnTo>
                              <a:pt x="40" y="198"/>
                            </a:lnTo>
                            <a:lnTo>
                              <a:pt x="41" y="197"/>
                            </a:lnTo>
                            <a:lnTo>
                              <a:pt x="41" y="197"/>
                            </a:lnTo>
                            <a:lnTo>
                              <a:pt x="43" y="197"/>
                            </a:lnTo>
                            <a:lnTo>
                              <a:pt x="45" y="198"/>
                            </a:lnTo>
                            <a:lnTo>
                              <a:pt x="53" y="207"/>
                            </a:lnTo>
                            <a:lnTo>
                              <a:pt x="53" y="207"/>
                            </a:lnTo>
                            <a:lnTo>
                              <a:pt x="54" y="207"/>
                            </a:lnTo>
                            <a:lnTo>
                              <a:pt x="54" y="207"/>
                            </a:lnTo>
                            <a:lnTo>
                              <a:pt x="61" y="205"/>
                            </a:lnTo>
                            <a:lnTo>
                              <a:pt x="65" y="205"/>
                            </a:lnTo>
                            <a:lnTo>
                              <a:pt x="67" y="207"/>
                            </a:lnTo>
                            <a:lnTo>
                              <a:pt x="67" y="207"/>
                            </a:lnTo>
                            <a:lnTo>
                              <a:pt x="70" y="210"/>
                            </a:lnTo>
                            <a:lnTo>
                              <a:pt x="71" y="214"/>
                            </a:lnTo>
                            <a:lnTo>
                              <a:pt x="74" y="218"/>
                            </a:lnTo>
                            <a:lnTo>
                              <a:pt x="75" y="219"/>
                            </a:lnTo>
                            <a:lnTo>
                              <a:pt x="77" y="219"/>
                            </a:lnTo>
                            <a:lnTo>
                              <a:pt x="77" y="219"/>
                            </a:lnTo>
                            <a:lnTo>
                              <a:pt x="81" y="221"/>
                            </a:lnTo>
                            <a:lnTo>
                              <a:pt x="84" y="224"/>
                            </a:lnTo>
                            <a:lnTo>
                              <a:pt x="87" y="227"/>
                            </a:lnTo>
                            <a:lnTo>
                              <a:pt x="87" y="229"/>
                            </a:lnTo>
                            <a:lnTo>
                              <a:pt x="87" y="229"/>
                            </a:lnTo>
                            <a:lnTo>
                              <a:pt x="88" y="232"/>
                            </a:lnTo>
                            <a:lnTo>
                              <a:pt x="90" y="234"/>
                            </a:lnTo>
                            <a:lnTo>
                              <a:pt x="92" y="237"/>
                            </a:lnTo>
                            <a:lnTo>
                              <a:pt x="92" y="239"/>
                            </a:lnTo>
                            <a:lnTo>
                              <a:pt x="92" y="239"/>
                            </a:lnTo>
                            <a:lnTo>
                              <a:pt x="94" y="242"/>
                            </a:lnTo>
                            <a:lnTo>
                              <a:pt x="95" y="242"/>
                            </a:lnTo>
                            <a:lnTo>
                              <a:pt x="101" y="244"/>
                            </a:lnTo>
                            <a:lnTo>
                              <a:pt x="108" y="244"/>
                            </a:lnTo>
                            <a:lnTo>
                              <a:pt x="111" y="242"/>
                            </a:lnTo>
                            <a:lnTo>
                              <a:pt x="111" y="242"/>
                            </a:lnTo>
                            <a:lnTo>
                              <a:pt x="117" y="241"/>
                            </a:lnTo>
                            <a:lnTo>
                              <a:pt x="118" y="241"/>
                            </a:lnTo>
                            <a:lnTo>
                              <a:pt x="121" y="241"/>
                            </a:lnTo>
                            <a:lnTo>
                              <a:pt x="121" y="241"/>
                            </a:lnTo>
                            <a:lnTo>
                              <a:pt x="124" y="242"/>
                            </a:lnTo>
                            <a:lnTo>
                              <a:pt x="127" y="241"/>
                            </a:lnTo>
                            <a:lnTo>
                              <a:pt x="129" y="241"/>
                            </a:lnTo>
                            <a:lnTo>
                              <a:pt x="132" y="241"/>
                            </a:lnTo>
                            <a:lnTo>
                              <a:pt x="132" y="241"/>
                            </a:lnTo>
                            <a:lnTo>
                              <a:pt x="139" y="244"/>
                            </a:lnTo>
                            <a:lnTo>
                              <a:pt x="142" y="246"/>
                            </a:lnTo>
                            <a:lnTo>
                              <a:pt x="144" y="248"/>
                            </a:lnTo>
                            <a:lnTo>
                              <a:pt x="144" y="251"/>
                            </a:lnTo>
                            <a:lnTo>
                              <a:pt x="144" y="251"/>
                            </a:lnTo>
                            <a:lnTo>
                              <a:pt x="138" y="256"/>
                            </a:lnTo>
                            <a:lnTo>
                              <a:pt x="135" y="261"/>
                            </a:lnTo>
                            <a:lnTo>
                              <a:pt x="135" y="264"/>
                            </a:lnTo>
                            <a:lnTo>
                              <a:pt x="135" y="264"/>
                            </a:lnTo>
                            <a:lnTo>
                              <a:pt x="137" y="265"/>
                            </a:lnTo>
                            <a:lnTo>
                              <a:pt x="139" y="266"/>
                            </a:lnTo>
                            <a:lnTo>
                              <a:pt x="142" y="269"/>
                            </a:lnTo>
                            <a:lnTo>
                              <a:pt x="145" y="271"/>
                            </a:lnTo>
                            <a:lnTo>
                              <a:pt x="145" y="271"/>
                            </a:lnTo>
                            <a:lnTo>
                              <a:pt x="145" y="271"/>
                            </a:lnTo>
                            <a:lnTo>
                              <a:pt x="145" y="271"/>
                            </a:lnTo>
                            <a:lnTo>
                              <a:pt x="146" y="271"/>
                            </a:lnTo>
                            <a:lnTo>
                              <a:pt x="148" y="268"/>
                            </a:lnTo>
                            <a:lnTo>
                              <a:pt x="149" y="262"/>
                            </a:lnTo>
                            <a:lnTo>
                              <a:pt x="152" y="249"/>
                            </a:lnTo>
                            <a:lnTo>
                              <a:pt x="152" y="249"/>
                            </a:lnTo>
                            <a:lnTo>
                              <a:pt x="152" y="238"/>
                            </a:lnTo>
                            <a:lnTo>
                              <a:pt x="155" y="228"/>
                            </a:lnTo>
                            <a:lnTo>
                              <a:pt x="155" y="228"/>
                            </a:lnTo>
                            <a:lnTo>
                              <a:pt x="155" y="224"/>
                            </a:lnTo>
                            <a:lnTo>
                              <a:pt x="154" y="221"/>
                            </a:lnTo>
                            <a:lnTo>
                              <a:pt x="151" y="215"/>
                            </a:lnTo>
                            <a:lnTo>
                              <a:pt x="146" y="208"/>
                            </a:lnTo>
                            <a:lnTo>
                              <a:pt x="145" y="205"/>
                            </a:lnTo>
                            <a:lnTo>
                              <a:pt x="145" y="201"/>
                            </a:lnTo>
                            <a:lnTo>
                              <a:pt x="145" y="201"/>
                            </a:lnTo>
                            <a:lnTo>
                              <a:pt x="145" y="197"/>
                            </a:lnTo>
                            <a:lnTo>
                              <a:pt x="148" y="195"/>
                            </a:lnTo>
                            <a:lnTo>
                              <a:pt x="151" y="194"/>
                            </a:lnTo>
                            <a:lnTo>
                              <a:pt x="155" y="192"/>
                            </a:lnTo>
                            <a:lnTo>
                              <a:pt x="155" y="192"/>
                            </a:lnTo>
                            <a:lnTo>
                              <a:pt x="158" y="190"/>
                            </a:lnTo>
                            <a:lnTo>
                              <a:pt x="156" y="188"/>
                            </a:lnTo>
                            <a:lnTo>
                              <a:pt x="152" y="187"/>
                            </a:lnTo>
                            <a:lnTo>
                              <a:pt x="152" y="187"/>
                            </a:lnTo>
                            <a:lnTo>
                              <a:pt x="151" y="185"/>
                            </a:lnTo>
                            <a:lnTo>
                              <a:pt x="149" y="182"/>
                            </a:lnTo>
                            <a:lnTo>
                              <a:pt x="148" y="180"/>
                            </a:lnTo>
                            <a:lnTo>
                              <a:pt x="148" y="177"/>
                            </a:lnTo>
                            <a:lnTo>
                              <a:pt x="148" y="177"/>
                            </a:lnTo>
                            <a:lnTo>
                              <a:pt x="149" y="177"/>
                            </a:lnTo>
                            <a:lnTo>
                              <a:pt x="151" y="175"/>
                            </a:lnTo>
                            <a:lnTo>
                              <a:pt x="158" y="175"/>
                            </a:lnTo>
                            <a:lnTo>
                              <a:pt x="172" y="175"/>
                            </a:lnTo>
                            <a:lnTo>
                              <a:pt x="172" y="175"/>
                            </a:lnTo>
                            <a:lnTo>
                              <a:pt x="178" y="175"/>
                            </a:lnTo>
                            <a:lnTo>
                              <a:pt x="183" y="173"/>
                            </a:lnTo>
                            <a:lnTo>
                              <a:pt x="191" y="170"/>
                            </a:lnTo>
                            <a:lnTo>
                              <a:pt x="191" y="170"/>
                            </a:lnTo>
                            <a:lnTo>
                              <a:pt x="191" y="167"/>
                            </a:lnTo>
                            <a:lnTo>
                              <a:pt x="189" y="164"/>
                            </a:lnTo>
                            <a:lnTo>
                              <a:pt x="188" y="161"/>
                            </a:lnTo>
                            <a:lnTo>
                              <a:pt x="188" y="161"/>
                            </a:lnTo>
                            <a:lnTo>
                              <a:pt x="185" y="158"/>
                            </a:lnTo>
                            <a:lnTo>
                              <a:pt x="185" y="155"/>
                            </a:lnTo>
                            <a:lnTo>
                              <a:pt x="186" y="153"/>
                            </a:lnTo>
                            <a:lnTo>
                              <a:pt x="188" y="150"/>
                            </a:lnTo>
                            <a:lnTo>
                              <a:pt x="188" y="150"/>
                            </a:lnTo>
                            <a:lnTo>
                              <a:pt x="189" y="147"/>
                            </a:lnTo>
                            <a:lnTo>
                              <a:pt x="188" y="144"/>
                            </a:lnTo>
                            <a:lnTo>
                              <a:pt x="182" y="137"/>
                            </a:lnTo>
                            <a:lnTo>
                              <a:pt x="182" y="137"/>
                            </a:lnTo>
                            <a:lnTo>
                              <a:pt x="181" y="134"/>
                            </a:lnTo>
                            <a:lnTo>
                              <a:pt x="179" y="131"/>
                            </a:lnTo>
                            <a:lnTo>
                              <a:pt x="181" y="124"/>
                            </a:lnTo>
                            <a:lnTo>
                              <a:pt x="182" y="116"/>
                            </a:lnTo>
                            <a:lnTo>
                              <a:pt x="185" y="107"/>
                            </a:lnTo>
                            <a:lnTo>
                              <a:pt x="185" y="107"/>
                            </a:lnTo>
                            <a:lnTo>
                              <a:pt x="186" y="106"/>
                            </a:lnTo>
                            <a:lnTo>
                              <a:pt x="186" y="103"/>
                            </a:lnTo>
                            <a:lnTo>
                              <a:pt x="183" y="103"/>
                            </a:lnTo>
                            <a:lnTo>
                              <a:pt x="182" y="101"/>
                            </a:lnTo>
                            <a:lnTo>
                              <a:pt x="174" y="101"/>
                            </a:lnTo>
                            <a:lnTo>
                              <a:pt x="166" y="103"/>
                            </a:lnTo>
                            <a:lnTo>
                              <a:pt x="166" y="103"/>
                            </a:lnTo>
                            <a:lnTo>
                              <a:pt x="161" y="103"/>
                            </a:lnTo>
                            <a:lnTo>
                              <a:pt x="155" y="101"/>
                            </a:lnTo>
                            <a:lnTo>
                              <a:pt x="149" y="97"/>
                            </a:lnTo>
                            <a:lnTo>
                              <a:pt x="144" y="93"/>
                            </a:lnTo>
                            <a:lnTo>
                              <a:pt x="144" y="93"/>
                            </a:lnTo>
                            <a:lnTo>
                              <a:pt x="142" y="90"/>
                            </a:lnTo>
                            <a:lnTo>
                              <a:pt x="139" y="90"/>
                            </a:lnTo>
                            <a:lnTo>
                              <a:pt x="134" y="89"/>
                            </a:lnTo>
                            <a:lnTo>
                              <a:pt x="117" y="90"/>
                            </a:lnTo>
                            <a:lnTo>
                              <a:pt x="117" y="90"/>
                            </a:lnTo>
                            <a:lnTo>
                              <a:pt x="112" y="90"/>
                            </a:lnTo>
                            <a:lnTo>
                              <a:pt x="109" y="89"/>
                            </a:lnTo>
                            <a:lnTo>
                              <a:pt x="108" y="86"/>
                            </a:lnTo>
                            <a:lnTo>
                              <a:pt x="107" y="83"/>
                            </a:lnTo>
                            <a:lnTo>
                              <a:pt x="105" y="76"/>
                            </a:lnTo>
                            <a:lnTo>
                              <a:pt x="107" y="69"/>
                            </a:lnTo>
                            <a:lnTo>
                              <a:pt x="107" y="69"/>
                            </a:lnTo>
                            <a:lnTo>
                              <a:pt x="105" y="66"/>
                            </a:lnTo>
                            <a:lnTo>
                              <a:pt x="104" y="63"/>
                            </a:lnTo>
                            <a:lnTo>
                              <a:pt x="101" y="62"/>
                            </a:lnTo>
                            <a:lnTo>
                              <a:pt x="100" y="59"/>
                            </a:lnTo>
                            <a:lnTo>
                              <a:pt x="100" y="59"/>
                            </a:lnTo>
                            <a:lnTo>
                              <a:pt x="98" y="56"/>
                            </a:lnTo>
                            <a:lnTo>
                              <a:pt x="97" y="56"/>
                            </a:lnTo>
                            <a:lnTo>
                              <a:pt x="92" y="56"/>
                            </a:lnTo>
                            <a:lnTo>
                              <a:pt x="92" y="56"/>
                            </a:lnTo>
                            <a:lnTo>
                              <a:pt x="91" y="54"/>
                            </a:lnTo>
                            <a:lnTo>
                              <a:pt x="91" y="53"/>
                            </a:lnTo>
                            <a:lnTo>
                              <a:pt x="94" y="47"/>
                            </a:lnTo>
                            <a:lnTo>
                              <a:pt x="94" y="47"/>
                            </a:lnTo>
                            <a:lnTo>
                              <a:pt x="97" y="43"/>
                            </a:lnTo>
                            <a:lnTo>
                              <a:pt x="97" y="36"/>
                            </a:lnTo>
                            <a:lnTo>
                              <a:pt x="97" y="36"/>
                            </a:lnTo>
                            <a:lnTo>
                              <a:pt x="98" y="32"/>
                            </a:lnTo>
                            <a:lnTo>
                              <a:pt x="102" y="27"/>
                            </a:lnTo>
                            <a:lnTo>
                              <a:pt x="111" y="17"/>
                            </a:lnTo>
                            <a:lnTo>
                              <a:pt x="111" y="17"/>
                            </a:lnTo>
                            <a:lnTo>
                              <a:pt x="112" y="16"/>
                            </a:lnTo>
                            <a:lnTo>
                              <a:pt x="115" y="15"/>
                            </a:lnTo>
                            <a:lnTo>
                              <a:pt x="115" y="15"/>
                            </a:lnTo>
                            <a:lnTo>
                              <a:pt x="117" y="13"/>
                            </a:lnTo>
                            <a:lnTo>
                              <a:pt x="119" y="12"/>
                            </a:lnTo>
                            <a:lnTo>
                              <a:pt x="119" y="12"/>
                            </a:lnTo>
                            <a:lnTo>
                              <a:pt x="124" y="10"/>
                            </a:lnTo>
                            <a:lnTo>
                              <a:pt x="127" y="7"/>
                            </a:lnTo>
                            <a:lnTo>
                              <a:pt x="127" y="5"/>
                            </a:lnTo>
                            <a:lnTo>
                              <a:pt x="124" y="2"/>
                            </a:lnTo>
                            <a:lnTo>
                              <a:pt x="124" y="2"/>
                            </a:lnTo>
                            <a:lnTo>
                              <a:pt x="121" y="0"/>
                            </a:lnTo>
                            <a:lnTo>
                              <a:pt x="119" y="2"/>
                            </a:lnTo>
                            <a:lnTo>
                              <a:pt x="115" y="5"/>
                            </a:lnTo>
                            <a:lnTo>
                              <a:pt x="111" y="7"/>
                            </a:lnTo>
                            <a:lnTo>
                              <a:pt x="105" y="10"/>
                            </a:lnTo>
                            <a:lnTo>
                              <a:pt x="105" y="10"/>
                            </a:lnTo>
                            <a:lnTo>
                              <a:pt x="101" y="12"/>
                            </a:lnTo>
                            <a:lnTo>
                              <a:pt x="98" y="13"/>
                            </a:lnTo>
                            <a:lnTo>
                              <a:pt x="91" y="19"/>
                            </a:lnTo>
                            <a:lnTo>
                              <a:pt x="91" y="19"/>
                            </a:lnTo>
                            <a:lnTo>
                              <a:pt x="87" y="19"/>
                            </a:lnTo>
                            <a:lnTo>
                              <a:pt x="82" y="20"/>
                            </a:lnTo>
                            <a:lnTo>
                              <a:pt x="78" y="20"/>
                            </a:lnTo>
                            <a:lnTo>
                              <a:pt x="77" y="22"/>
                            </a:lnTo>
                            <a:lnTo>
                              <a:pt x="77" y="23"/>
                            </a:lnTo>
                            <a:lnTo>
                              <a:pt x="77" y="23"/>
                            </a:lnTo>
                            <a:lnTo>
                              <a:pt x="77" y="25"/>
                            </a:lnTo>
                            <a:lnTo>
                              <a:pt x="74" y="25"/>
                            </a:lnTo>
                            <a:lnTo>
                              <a:pt x="70" y="22"/>
                            </a:lnTo>
                            <a:lnTo>
                              <a:pt x="70" y="22"/>
                            </a:lnTo>
                            <a:lnTo>
                              <a:pt x="65" y="23"/>
                            </a:lnTo>
                            <a:lnTo>
                              <a:pt x="60" y="26"/>
                            </a:lnTo>
                            <a:lnTo>
                              <a:pt x="55" y="32"/>
                            </a:lnTo>
                            <a:lnTo>
                              <a:pt x="54" y="36"/>
                            </a:lnTo>
                            <a:lnTo>
                              <a:pt x="54" y="36"/>
                            </a:lnTo>
                            <a:lnTo>
                              <a:pt x="55" y="43"/>
                            </a:lnTo>
                            <a:lnTo>
                              <a:pt x="53" y="47"/>
                            </a:lnTo>
                            <a:lnTo>
                              <a:pt x="48" y="52"/>
                            </a:lnTo>
                            <a:lnTo>
                              <a:pt x="48" y="52"/>
                            </a:lnTo>
                            <a:lnTo>
                              <a:pt x="44" y="56"/>
                            </a:lnTo>
                            <a:lnTo>
                              <a:pt x="40" y="60"/>
                            </a:lnTo>
                            <a:lnTo>
                              <a:pt x="33" y="70"/>
                            </a:lnTo>
                            <a:lnTo>
                              <a:pt x="33" y="70"/>
                            </a:lnTo>
                            <a:lnTo>
                              <a:pt x="31" y="70"/>
                            </a:lnTo>
                            <a:lnTo>
                              <a:pt x="30" y="70"/>
                            </a:lnTo>
                            <a:lnTo>
                              <a:pt x="30" y="70"/>
                            </a:lnTo>
                            <a:lnTo>
                              <a:pt x="28" y="73"/>
                            </a:lnTo>
                            <a:lnTo>
                              <a:pt x="27" y="76"/>
                            </a:lnTo>
                            <a:lnTo>
                              <a:pt x="27" y="76"/>
                            </a:lnTo>
                            <a:lnTo>
                              <a:pt x="16" y="86"/>
                            </a:lnTo>
                            <a:lnTo>
                              <a:pt x="16" y="86"/>
                            </a:lnTo>
                            <a:lnTo>
                              <a:pt x="21" y="91"/>
                            </a:lnTo>
                            <a:lnTo>
                              <a:pt x="21" y="91"/>
                            </a:lnTo>
                            <a:lnTo>
                              <a:pt x="24" y="94"/>
                            </a:lnTo>
                            <a:lnTo>
                              <a:pt x="24" y="99"/>
                            </a:lnTo>
                            <a:lnTo>
                              <a:pt x="24" y="101"/>
                            </a:lnTo>
                            <a:lnTo>
                              <a:pt x="24" y="103"/>
                            </a:lnTo>
                            <a:lnTo>
                              <a:pt x="24" y="103"/>
                            </a:lnTo>
                            <a:lnTo>
                              <a:pt x="26" y="109"/>
                            </a:lnTo>
                            <a:lnTo>
                              <a:pt x="26" y="110"/>
                            </a:lnTo>
                            <a:lnTo>
                              <a:pt x="24" y="113"/>
                            </a:lnTo>
                            <a:lnTo>
                              <a:pt x="24" y="113"/>
                            </a:lnTo>
                            <a:lnTo>
                              <a:pt x="24" y="117"/>
                            </a:lnTo>
                            <a:lnTo>
                              <a:pt x="24" y="124"/>
                            </a:lnTo>
                            <a:lnTo>
                              <a:pt x="26" y="133"/>
                            </a:lnTo>
                            <a:lnTo>
                              <a:pt x="27" y="137"/>
                            </a:lnTo>
                            <a:lnTo>
                              <a:pt x="27" y="137"/>
                            </a:lnTo>
                            <a:lnTo>
                              <a:pt x="28" y="140"/>
                            </a:lnTo>
                            <a:lnTo>
                              <a:pt x="28" y="143"/>
                            </a:lnTo>
                            <a:lnTo>
                              <a:pt x="24" y="151"/>
                            </a:lnTo>
                            <a:lnTo>
                              <a:pt x="24" y="151"/>
                            </a:lnTo>
                            <a:lnTo>
                              <a:pt x="21" y="155"/>
                            </a:lnTo>
                            <a:lnTo>
                              <a:pt x="18" y="158"/>
                            </a:lnTo>
                            <a:lnTo>
                              <a:pt x="16" y="161"/>
                            </a:lnTo>
                            <a:lnTo>
                              <a:pt x="11" y="161"/>
                            </a:lnTo>
                            <a:lnTo>
                              <a:pt x="11" y="161"/>
                            </a:lnTo>
                            <a:lnTo>
                              <a:pt x="8" y="163"/>
                            </a:lnTo>
                            <a:lnTo>
                              <a:pt x="7" y="164"/>
                            </a:lnTo>
                            <a:lnTo>
                              <a:pt x="6" y="167"/>
                            </a:lnTo>
                            <a:lnTo>
                              <a:pt x="4" y="171"/>
                            </a:lnTo>
                            <a:lnTo>
                              <a:pt x="3" y="173"/>
                            </a:lnTo>
                            <a:lnTo>
                              <a:pt x="3" y="173"/>
                            </a:lnTo>
                            <a:lnTo>
                              <a:pt x="1" y="173"/>
                            </a:lnTo>
                            <a:lnTo>
                              <a:pt x="0" y="174"/>
                            </a:lnTo>
                            <a:lnTo>
                              <a:pt x="0" y="178"/>
                            </a:lnTo>
                            <a:lnTo>
                              <a:pt x="0" y="178"/>
                            </a:lnTo>
                            <a:lnTo>
                              <a:pt x="10" y="187"/>
                            </a:lnTo>
                            <a:lnTo>
                              <a:pt x="16" y="188"/>
                            </a:lnTo>
                            <a:lnTo>
                              <a:pt x="20" y="190"/>
                            </a:lnTo>
                            <a:lnTo>
                              <a:pt x="20" y="190"/>
                            </a:lnTo>
                            <a:lnTo>
                              <a:pt x="21" y="191"/>
                            </a:lnTo>
                            <a:lnTo>
                              <a:pt x="24" y="192"/>
                            </a:lnTo>
                            <a:lnTo>
                              <a:pt x="30" y="197"/>
                            </a:lnTo>
                            <a:lnTo>
                              <a:pt x="30" y="197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6" name="Venezuela">
                        <a:extLst>
                          <a:ext uri="{FF2B5EF4-FFF2-40B4-BE49-F238E27FC236}">
                            <a16:creationId xmlns:a16="http://schemas.microsoft.com/office/drawing/2014/main" id="{65433BD7-918B-B172-8D79-85A3E8F178F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66893" y="4021182"/>
                        <a:ext cx="325552" cy="27376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" y="30"/>
                          </a:cxn>
                          <a:cxn ang="0">
                            <a:pos x="0" y="47"/>
                          </a:cxn>
                          <a:cxn ang="0">
                            <a:pos x="7" y="50"/>
                          </a:cxn>
                          <a:cxn ang="0">
                            <a:pos x="14" y="60"/>
                          </a:cxn>
                          <a:cxn ang="0">
                            <a:pos x="17" y="80"/>
                          </a:cxn>
                          <a:cxn ang="0">
                            <a:pos x="43" y="83"/>
                          </a:cxn>
                          <a:cxn ang="0">
                            <a:pos x="58" y="91"/>
                          </a:cxn>
                          <a:cxn ang="0">
                            <a:pos x="83" y="95"/>
                          </a:cxn>
                          <a:cxn ang="0">
                            <a:pos x="94" y="101"/>
                          </a:cxn>
                          <a:cxn ang="0">
                            <a:pos x="90" y="128"/>
                          </a:cxn>
                          <a:cxn ang="0">
                            <a:pos x="97" y="144"/>
                          </a:cxn>
                          <a:cxn ang="0">
                            <a:pos x="97" y="155"/>
                          </a:cxn>
                          <a:cxn ang="0">
                            <a:pos x="100" y="164"/>
                          </a:cxn>
                          <a:cxn ang="0">
                            <a:pos x="107" y="178"/>
                          </a:cxn>
                          <a:cxn ang="0">
                            <a:pos x="119" y="185"/>
                          </a:cxn>
                          <a:cxn ang="0">
                            <a:pos x="128" y="184"/>
                          </a:cxn>
                          <a:cxn ang="0">
                            <a:pos x="142" y="176"/>
                          </a:cxn>
                          <a:cxn ang="0">
                            <a:pos x="151" y="169"/>
                          </a:cxn>
                          <a:cxn ang="0">
                            <a:pos x="161" y="162"/>
                          </a:cxn>
                          <a:cxn ang="0">
                            <a:pos x="155" y="158"/>
                          </a:cxn>
                          <a:cxn ang="0">
                            <a:pos x="149" y="149"/>
                          </a:cxn>
                          <a:cxn ang="0">
                            <a:pos x="145" y="135"/>
                          </a:cxn>
                          <a:cxn ang="0">
                            <a:pos x="144" y="130"/>
                          </a:cxn>
                          <a:cxn ang="0">
                            <a:pos x="159" y="132"/>
                          </a:cxn>
                          <a:cxn ang="0">
                            <a:pos x="168" y="138"/>
                          </a:cxn>
                          <a:cxn ang="0">
                            <a:pos x="174" y="132"/>
                          </a:cxn>
                          <a:cxn ang="0">
                            <a:pos x="188" y="130"/>
                          </a:cxn>
                          <a:cxn ang="0">
                            <a:pos x="208" y="117"/>
                          </a:cxn>
                          <a:cxn ang="0">
                            <a:pos x="196" y="101"/>
                          </a:cxn>
                          <a:cxn ang="0">
                            <a:pos x="199" y="93"/>
                          </a:cxn>
                          <a:cxn ang="0">
                            <a:pos x="211" y="87"/>
                          </a:cxn>
                          <a:cxn ang="0">
                            <a:pos x="208" y="78"/>
                          </a:cxn>
                          <a:cxn ang="0">
                            <a:pos x="215" y="68"/>
                          </a:cxn>
                          <a:cxn ang="0">
                            <a:pos x="208" y="58"/>
                          </a:cxn>
                          <a:cxn ang="0">
                            <a:pos x="196" y="54"/>
                          </a:cxn>
                          <a:cxn ang="0">
                            <a:pos x="199" y="41"/>
                          </a:cxn>
                          <a:cxn ang="0">
                            <a:pos x="174" y="31"/>
                          </a:cxn>
                          <a:cxn ang="0">
                            <a:pos x="182" y="26"/>
                          </a:cxn>
                          <a:cxn ang="0">
                            <a:pos x="158" y="24"/>
                          </a:cxn>
                          <a:cxn ang="0">
                            <a:pos x="128" y="34"/>
                          </a:cxn>
                          <a:cxn ang="0">
                            <a:pos x="105" y="26"/>
                          </a:cxn>
                          <a:cxn ang="0">
                            <a:pos x="84" y="21"/>
                          </a:cxn>
                          <a:cxn ang="0">
                            <a:pos x="71" y="9"/>
                          </a:cxn>
                          <a:cxn ang="0">
                            <a:pos x="61" y="1"/>
                          </a:cxn>
                          <a:cxn ang="0">
                            <a:pos x="55" y="1"/>
                          </a:cxn>
                          <a:cxn ang="0">
                            <a:pos x="53" y="10"/>
                          </a:cxn>
                          <a:cxn ang="0">
                            <a:pos x="31" y="23"/>
                          </a:cxn>
                          <a:cxn ang="0">
                            <a:pos x="37" y="47"/>
                          </a:cxn>
                          <a:cxn ang="0">
                            <a:pos x="23" y="46"/>
                          </a:cxn>
                          <a:cxn ang="0">
                            <a:pos x="23" y="30"/>
                          </a:cxn>
                          <a:cxn ang="0">
                            <a:pos x="24" y="14"/>
                          </a:cxn>
                          <a:cxn ang="0">
                            <a:pos x="20" y="11"/>
                          </a:cxn>
                        </a:cxnLst>
                        <a:rect l="0" t="0" r="r" b="b"/>
                        <a:pathLst>
                          <a:path w="220" h="185">
                            <a:moveTo>
                              <a:pt x="20" y="11"/>
                            </a:moveTo>
                            <a:lnTo>
                              <a:pt x="20" y="11"/>
                            </a:lnTo>
                            <a:lnTo>
                              <a:pt x="11" y="21"/>
                            </a:lnTo>
                            <a:lnTo>
                              <a:pt x="7" y="26"/>
                            </a:lnTo>
                            <a:lnTo>
                              <a:pt x="6" y="30"/>
                            </a:lnTo>
                            <a:lnTo>
                              <a:pt x="6" y="30"/>
                            </a:lnTo>
                            <a:lnTo>
                              <a:pt x="6" y="37"/>
                            </a:lnTo>
                            <a:lnTo>
                              <a:pt x="3" y="41"/>
                            </a:lnTo>
                            <a:lnTo>
                              <a:pt x="3" y="41"/>
                            </a:lnTo>
                            <a:lnTo>
                              <a:pt x="0" y="47"/>
                            </a:lnTo>
                            <a:lnTo>
                              <a:pt x="0" y="48"/>
                            </a:lnTo>
                            <a:lnTo>
                              <a:pt x="1" y="50"/>
                            </a:lnTo>
                            <a:lnTo>
                              <a:pt x="1" y="50"/>
                            </a:lnTo>
                            <a:lnTo>
                              <a:pt x="6" y="50"/>
                            </a:lnTo>
                            <a:lnTo>
                              <a:pt x="7" y="50"/>
                            </a:lnTo>
                            <a:lnTo>
                              <a:pt x="9" y="53"/>
                            </a:lnTo>
                            <a:lnTo>
                              <a:pt x="9" y="53"/>
                            </a:lnTo>
                            <a:lnTo>
                              <a:pt x="10" y="56"/>
                            </a:lnTo>
                            <a:lnTo>
                              <a:pt x="13" y="57"/>
                            </a:lnTo>
                            <a:lnTo>
                              <a:pt x="14" y="60"/>
                            </a:lnTo>
                            <a:lnTo>
                              <a:pt x="16" y="63"/>
                            </a:lnTo>
                            <a:lnTo>
                              <a:pt x="16" y="63"/>
                            </a:lnTo>
                            <a:lnTo>
                              <a:pt x="14" y="70"/>
                            </a:lnTo>
                            <a:lnTo>
                              <a:pt x="16" y="77"/>
                            </a:lnTo>
                            <a:lnTo>
                              <a:pt x="17" y="80"/>
                            </a:lnTo>
                            <a:lnTo>
                              <a:pt x="18" y="83"/>
                            </a:lnTo>
                            <a:lnTo>
                              <a:pt x="21" y="84"/>
                            </a:lnTo>
                            <a:lnTo>
                              <a:pt x="26" y="84"/>
                            </a:lnTo>
                            <a:lnTo>
                              <a:pt x="26" y="84"/>
                            </a:lnTo>
                            <a:lnTo>
                              <a:pt x="43" y="83"/>
                            </a:lnTo>
                            <a:lnTo>
                              <a:pt x="48" y="84"/>
                            </a:lnTo>
                            <a:lnTo>
                              <a:pt x="51" y="84"/>
                            </a:lnTo>
                            <a:lnTo>
                              <a:pt x="53" y="87"/>
                            </a:lnTo>
                            <a:lnTo>
                              <a:pt x="53" y="87"/>
                            </a:lnTo>
                            <a:lnTo>
                              <a:pt x="58" y="91"/>
                            </a:lnTo>
                            <a:lnTo>
                              <a:pt x="64" y="95"/>
                            </a:lnTo>
                            <a:lnTo>
                              <a:pt x="70" y="97"/>
                            </a:lnTo>
                            <a:lnTo>
                              <a:pt x="75" y="97"/>
                            </a:lnTo>
                            <a:lnTo>
                              <a:pt x="75" y="97"/>
                            </a:lnTo>
                            <a:lnTo>
                              <a:pt x="83" y="95"/>
                            </a:lnTo>
                            <a:lnTo>
                              <a:pt x="91" y="95"/>
                            </a:lnTo>
                            <a:lnTo>
                              <a:pt x="92" y="97"/>
                            </a:lnTo>
                            <a:lnTo>
                              <a:pt x="95" y="97"/>
                            </a:lnTo>
                            <a:lnTo>
                              <a:pt x="95" y="100"/>
                            </a:lnTo>
                            <a:lnTo>
                              <a:pt x="94" y="101"/>
                            </a:lnTo>
                            <a:lnTo>
                              <a:pt x="94" y="101"/>
                            </a:lnTo>
                            <a:lnTo>
                              <a:pt x="91" y="110"/>
                            </a:lnTo>
                            <a:lnTo>
                              <a:pt x="90" y="118"/>
                            </a:lnTo>
                            <a:lnTo>
                              <a:pt x="88" y="125"/>
                            </a:lnTo>
                            <a:lnTo>
                              <a:pt x="90" y="128"/>
                            </a:lnTo>
                            <a:lnTo>
                              <a:pt x="91" y="131"/>
                            </a:lnTo>
                            <a:lnTo>
                              <a:pt x="91" y="131"/>
                            </a:lnTo>
                            <a:lnTo>
                              <a:pt x="97" y="138"/>
                            </a:lnTo>
                            <a:lnTo>
                              <a:pt x="98" y="141"/>
                            </a:lnTo>
                            <a:lnTo>
                              <a:pt x="97" y="144"/>
                            </a:lnTo>
                            <a:lnTo>
                              <a:pt x="97" y="144"/>
                            </a:lnTo>
                            <a:lnTo>
                              <a:pt x="95" y="147"/>
                            </a:lnTo>
                            <a:lnTo>
                              <a:pt x="94" y="149"/>
                            </a:lnTo>
                            <a:lnTo>
                              <a:pt x="94" y="152"/>
                            </a:lnTo>
                            <a:lnTo>
                              <a:pt x="97" y="155"/>
                            </a:lnTo>
                            <a:lnTo>
                              <a:pt x="97" y="155"/>
                            </a:lnTo>
                            <a:lnTo>
                              <a:pt x="98" y="158"/>
                            </a:lnTo>
                            <a:lnTo>
                              <a:pt x="100" y="161"/>
                            </a:lnTo>
                            <a:lnTo>
                              <a:pt x="100" y="164"/>
                            </a:lnTo>
                            <a:lnTo>
                              <a:pt x="100" y="164"/>
                            </a:lnTo>
                            <a:lnTo>
                              <a:pt x="97" y="165"/>
                            </a:lnTo>
                            <a:lnTo>
                              <a:pt x="97" y="165"/>
                            </a:lnTo>
                            <a:lnTo>
                              <a:pt x="101" y="169"/>
                            </a:lnTo>
                            <a:lnTo>
                              <a:pt x="104" y="174"/>
                            </a:lnTo>
                            <a:lnTo>
                              <a:pt x="107" y="178"/>
                            </a:lnTo>
                            <a:lnTo>
                              <a:pt x="110" y="181"/>
                            </a:lnTo>
                            <a:lnTo>
                              <a:pt x="110" y="181"/>
                            </a:lnTo>
                            <a:lnTo>
                              <a:pt x="115" y="185"/>
                            </a:lnTo>
                            <a:lnTo>
                              <a:pt x="117" y="185"/>
                            </a:lnTo>
                            <a:lnTo>
                              <a:pt x="119" y="185"/>
                            </a:lnTo>
                            <a:lnTo>
                              <a:pt x="119" y="185"/>
                            </a:lnTo>
                            <a:lnTo>
                              <a:pt x="124" y="182"/>
                            </a:lnTo>
                            <a:lnTo>
                              <a:pt x="125" y="182"/>
                            </a:lnTo>
                            <a:lnTo>
                              <a:pt x="128" y="184"/>
                            </a:lnTo>
                            <a:lnTo>
                              <a:pt x="128" y="184"/>
                            </a:lnTo>
                            <a:lnTo>
                              <a:pt x="129" y="184"/>
                            </a:lnTo>
                            <a:lnTo>
                              <a:pt x="132" y="182"/>
                            </a:lnTo>
                            <a:lnTo>
                              <a:pt x="138" y="178"/>
                            </a:lnTo>
                            <a:lnTo>
                              <a:pt x="138" y="178"/>
                            </a:lnTo>
                            <a:lnTo>
                              <a:pt x="142" y="176"/>
                            </a:lnTo>
                            <a:lnTo>
                              <a:pt x="145" y="175"/>
                            </a:lnTo>
                            <a:lnTo>
                              <a:pt x="148" y="175"/>
                            </a:lnTo>
                            <a:lnTo>
                              <a:pt x="149" y="172"/>
                            </a:lnTo>
                            <a:lnTo>
                              <a:pt x="149" y="172"/>
                            </a:lnTo>
                            <a:lnTo>
                              <a:pt x="151" y="169"/>
                            </a:lnTo>
                            <a:lnTo>
                              <a:pt x="152" y="167"/>
                            </a:lnTo>
                            <a:lnTo>
                              <a:pt x="155" y="165"/>
                            </a:lnTo>
                            <a:lnTo>
                              <a:pt x="158" y="164"/>
                            </a:lnTo>
                            <a:lnTo>
                              <a:pt x="158" y="164"/>
                            </a:lnTo>
                            <a:lnTo>
                              <a:pt x="161" y="162"/>
                            </a:lnTo>
                            <a:lnTo>
                              <a:pt x="162" y="159"/>
                            </a:lnTo>
                            <a:lnTo>
                              <a:pt x="162" y="158"/>
                            </a:lnTo>
                            <a:lnTo>
                              <a:pt x="161" y="157"/>
                            </a:lnTo>
                            <a:lnTo>
                              <a:pt x="161" y="157"/>
                            </a:lnTo>
                            <a:lnTo>
                              <a:pt x="155" y="158"/>
                            </a:lnTo>
                            <a:lnTo>
                              <a:pt x="152" y="158"/>
                            </a:lnTo>
                            <a:lnTo>
                              <a:pt x="152" y="155"/>
                            </a:lnTo>
                            <a:lnTo>
                              <a:pt x="152" y="155"/>
                            </a:lnTo>
                            <a:lnTo>
                              <a:pt x="151" y="152"/>
                            </a:lnTo>
                            <a:lnTo>
                              <a:pt x="149" y="149"/>
                            </a:lnTo>
                            <a:lnTo>
                              <a:pt x="148" y="148"/>
                            </a:lnTo>
                            <a:lnTo>
                              <a:pt x="148" y="145"/>
                            </a:lnTo>
                            <a:lnTo>
                              <a:pt x="148" y="145"/>
                            </a:lnTo>
                            <a:lnTo>
                              <a:pt x="147" y="138"/>
                            </a:lnTo>
                            <a:lnTo>
                              <a:pt x="145" y="135"/>
                            </a:lnTo>
                            <a:lnTo>
                              <a:pt x="141" y="132"/>
                            </a:lnTo>
                            <a:lnTo>
                              <a:pt x="141" y="132"/>
                            </a:lnTo>
                            <a:lnTo>
                              <a:pt x="141" y="132"/>
                            </a:lnTo>
                            <a:lnTo>
                              <a:pt x="141" y="131"/>
                            </a:lnTo>
                            <a:lnTo>
                              <a:pt x="144" y="130"/>
                            </a:lnTo>
                            <a:lnTo>
                              <a:pt x="148" y="130"/>
                            </a:lnTo>
                            <a:lnTo>
                              <a:pt x="152" y="131"/>
                            </a:lnTo>
                            <a:lnTo>
                              <a:pt x="152" y="131"/>
                            </a:lnTo>
                            <a:lnTo>
                              <a:pt x="155" y="132"/>
                            </a:lnTo>
                            <a:lnTo>
                              <a:pt x="159" y="132"/>
                            </a:lnTo>
                            <a:lnTo>
                              <a:pt x="164" y="134"/>
                            </a:lnTo>
                            <a:lnTo>
                              <a:pt x="165" y="135"/>
                            </a:lnTo>
                            <a:lnTo>
                              <a:pt x="166" y="135"/>
                            </a:lnTo>
                            <a:lnTo>
                              <a:pt x="166" y="135"/>
                            </a:lnTo>
                            <a:lnTo>
                              <a:pt x="168" y="138"/>
                            </a:lnTo>
                            <a:lnTo>
                              <a:pt x="169" y="139"/>
                            </a:lnTo>
                            <a:lnTo>
                              <a:pt x="172" y="139"/>
                            </a:lnTo>
                            <a:lnTo>
                              <a:pt x="172" y="137"/>
                            </a:lnTo>
                            <a:lnTo>
                              <a:pt x="172" y="137"/>
                            </a:lnTo>
                            <a:lnTo>
                              <a:pt x="174" y="132"/>
                            </a:lnTo>
                            <a:lnTo>
                              <a:pt x="176" y="131"/>
                            </a:lnTo>
                            <a:lnTo>
                              <a:pt x="179" y="130"/>
                            </a:lnTo>
                            <a:lnTo>
                              <a:pt x="184" y="130"/>
                            </a:lnTo>
                            <a:lnTo>
                              <a:pt x="184" y="130"/>
                            </a:lnTo>
                            <a:lnTo>
                              <a:pt x="188" y="130"/>
                            </a:lnTo>
                            <a:lnTo>
                              <a:pt x="193" y="127"/>
                            </a:lnTo>
                            <a:lnTo>
                              <a:pt x="203" y="122"/>
                            </a:lnTo>
                            <a:lnTo>
                              <a:pt x="203" y="122"/>
                            </a:lnTo>
                            <a:lnTo>
                              <a:pt x="206" y="120"/>
                            </a:lnTo>
                            <a:lnTo>
                              <a:pt x="208" y="117"/>
                            </a:lnTo>
                            <a:lnTo>
                              <a:pt x="208" y="117"/>
                            </a:lnTo>
                            <a:lnTo>
                              <a:pt x="202" y="110"/>
                            </a:lnTo>
                            <a:lnTo>
                              <a:pt x="196" y="104"/>
                            </a:lnTo>
                            <a:lnTo>
                              <a:pt x="196" y="104"/>
                            </a:lnTo>
                            <a:lnTo>
                              <a:pt x="196" y="101"/>
                            </a:lnTo>
                            <a:lnTo>
                              <a:pt x="196" y="100"/>
                            </a:lnTo>
                            <a:lnTo>
                              <a:pt x="198" y="98"/>
                            </a:lnTo>
                            <a:lnTo>
                              <a:pt x="199" y="95"/>
                            </a:lnTo>
                            <a:lnTo>
                              <a:pt x="199" y="95"/>
                            </a:lnTo>
                            <a:lnTo>
                              <a:pt x="199" y="93"/>
                            </a:lnTo>
                            <a:lnTo>
                              <a:pt x="199" y="90"/>
                            </a:lnTo>
                            <a:lnTo>
                              <a:pt x="202" y="88"/>
                            </a:lnTo>
                            <a:lnTo>
                              <a:pt x="206" y="88"/>
                            </a:lnTo>
                            <a:lnTo>
                              <a:pt x="206" y="88"/>
                            </a:lnTo>
                            <a:lnTo>
                              <a:pt x="211" y="87"/>
                            </a:lnTo>
                            <a:lnTo>
                              <a:pt x="212" y="84"/>
                            </a:lnTo>
                            <a:lnTo>
                              <a:pt x="211" y="81"/>
                            </a:lnTo>
                            <a:lnTo>
                              <a:pt x="209" y="78"/>
                            </a:lnTo>
                            <a:lnTo>
                              <a:pt x="209" y="78"/>
                            </a:lnTo>
                            <a:lnTo>
                              <a:pt x="208" y="78"/>
                            </a:lnTo>
                            <a:lnTo>
                              <a:pt x="208" y="77"/>
                            </a:lnTo>
                            <a:lnTo>
                              <a:pt x="208" y="74"/>
                            </a:lnTo>
                            <a:lnTo>
                              <a:pt x="211" y="70"/>
                            </a:lnTo>
                            <a:lnTo>
                              <a:pt x="215" y="68"/>
                            </a:lnTo>
                            <a:lnTo>
                              <a:pt x="215" y="68"/>
                            </a:lnTo>
                            <a:lnTo>
                              <a:pt x="218" y="66"/>
                            </a:lnTo>
                            <a:lnTo>
                              <a:pt x="220" y="60"/>
                            </a:lnTo>
                            <a:lnTo>
                              <a:pt x="220" y="60"/>
                            </a:lnTo>
                            <a:lnTo>
                              <a:pt x="213" y="58"/>
                            </a:lnTo>
                            <a:lnTo>
                              <a:pt x="208" y="58"/>
                            </a:lnTo>
                            <a:lnTo>
                              <a:pt x="196" y="58"/>
                            </a:lnTo>
                            <a:lnTo>
                              <a:pt x="196" y="58"/>
                            </a:lnTo>
                            <a:lnTo>
                              <a:pt x="195" y="58"/>
                            </a:lnTo>
                            <a:lnTo>
                              <a:pt x="195" y="57"/>
                            </a:lnTo>
                            <a:lnTo>
                              <a:pt x="196" y="54"/>
                            </a:lnTo>
                            <a:lnTo>
                              <a:pt x="199" y="50"/>
                            </a:lnTo>
                            <a:lnTo>
                              <a:pt x="201" y="44"/>
                            </a:lnTo>
                            <a:lnTo>
                              <a:pt x="201" y="44"/>
                            </a:lnTo>
                            <a:lnTo>
                              <a:pt x="201" y="43"/>
                            </a:lnTo>
                            <a:lnTo>
                              <a:pt x="199" y="41"/>
                            </a:lnTo>
                            <a:lnTo>
                              <a:pt x="192" y="38"/>
                            </a:lnTo>
                            <a:lnTo>
                              <a:pt x="178" y="36"/>
                            </a:lnTo>
                            <a:lnTo>
                              <a:pt x="178" y="36"/>
                            </a:lnTo>
                            <a:lnTo>
                              <a:pt x="174" y="34"/>
                            </a:lnTo>
                            <a:lnTo>
                              <a:pt x="174" y="31"/>
                            </a:lnTo>
                            <a:lnTo>
                              <a:pt x="175" y="29"/>
                            </a:lnTo>
                            <a:lnTo>
                              <a:pt x="179" y="27"/>
                            </a:lnTo>
                            <a:lnTo>
                              <a:pt x="179" y="27"/>
                            </a:lnTo>
                            <a:lnTo>
                              <a:pt x="181" y="27"/>
                            </a:lnTo>
                            <a:lnTo>
                              <a:pt x="182" y="26"/>
                            </a:lnTo>
                            <a:lnTo>
                              <a:pt x="179" y="24"/>
                            </a:lnTo>
                            <a:lnTo>
                              <a:pt x="174" y="23"/>
                            </a:lnTo>
                            <a:lnTo>
                              <a:pt x="166" y="23"/>
                            </a:lnTo>
                            <a:lnTo>
                              <a:pt x="166" y="23"/>
                            </a:lnTo>
                            <a:lnTo>
                              <a:pt x="158" y="24"/>
                            </a:lnTo>
                            <a:lnTo>
                              <a:pt x="149" y="27"/>
                            </a:lnTo>
                            <a:lnTo>
                              <a:pt x="135" y="34"/>
                            </a:lnTo>
                            <a:lnTo>
                              <a:pt x="135" y="34"/>
                            </a:lnTo>
                            <a:lnTo>
                              <a:pt x="132" y="34"/>
                            </a:lnTo>
                            <a:lnTo>
                              <a:pt x="128" y="34"/>
                            </a:lnTo>
                            <a:lnTo>
                              <a:pt x="121" y="30"/>
                            </a:lnTo>
                            <a:lnTo>
                              <a:pt x="112" y="26"/>
                            </a:lnTo>
                            <a:lnTo>
                              <a:pt x="108" y="24"/>
                            </a:lnTo>
                            <a:lnTo>
                              <a:pt x="105" y="26"/>
                            </a:lnTo>
                            <a:lnTo>
                              <a:pt x="105" y="26"/>
                            </a:lnTo>
                            <a:lnTo>
                              <a:pt x="98" y="27"/>
                            </a:lnTo>
                            <a:lnTo>
                              <a:pt x="91" y="27"/>
                            </a:lnTo>
                            <a:lnTo>
                              <a:pt x="85" y="26"/>
                            </a:lnTo>
                            <a:lnTo>
                              <a:pt x="84" y="24"/>
                            </a:lnTo>
                            <a:lnTo>
                              <a:pt x="84" y="21"/>
                            </a:lnTo>
                            <a:lnTo>
                              <a:pt x="84" y="21"/>
                            </a:lnTo>
                            <a:lnTo>
                              <a:pt x="83" y="17"/>
                            </a:lnTo>
                            <a:lnTo>
                              <a:pt x="81" y="13"/>
                            </a:lnTo>
                            <a:lnTo>
                              <a:pt x="77" y="10"/>
                            </a:lnTo>
                            <a:lnTo>
                              <a:pt x="71" y="9"/>
                            </a:lnTo>
                            <a:lnTo>
                              <a:pt x="71" y="9"/>
                            </a:lnTo>
                            <a:lnTo>
                              <a:pt x="68" y="9"/>
                            </a:lnTo>
                            <a:lnTo>
                              <a:pt x="67" y="9"/>
                            </a:lnTo>
                            <a:lnTo>
                              <a:pt x="64" y="4"/>
                            </a:lnTo>
                            <a:lnTo>
                              <a:pt x="61" y="1"/>
                            </a:lnTo>
                            <a:lnTo>
                              <a:pt x="60" y="0"/>
                            </a:lnTo>
                            <a:lnTo>
                              <a:pt x="58" y="0"/>
                            </a:lnTo>
                            <a:lnTo>
                              <a:pt x="58" y="0"/>
                            </a:lnTo>
                            <a:lnTo>
                              <a:pt x="55" y="0"/>
                            </a:lnTo>
                            <a:lnTo>
                              <a:pt x="55" y="1"/>
                            </a:lnTo>
                            <a:lnTo>
                              <a:pt x="54" y="4"/>
                            </a:lnTo>
                            <a:lnTo>
                              <a:pt x="55" y="9"/>
                            </a:lnTo>
                            <a:lnTo>
                              <a:pt x="54" y="10"/>
                            </a:lnTo>
                            <a:lnTo>
                              <a:pt x="53" y="10"/>
                            </a:lnTo>
                            <a:lnTo>
                              <a:pt x="53" y="10"/>
                            </a:lnTo>
                            <a:lnTo>
                              <a:pt x="41" y="16"/>
                            </a:lnTo>
                            <a:lnTo>
                              <a:pt x="34" y="19"/>
                            </a:lnTo>
                            <a:lnTo>
                              <a:pt x="33" y="21"/>
                            </a:lnTo>
                            <a:lnTo>
                              <a:pt x="31" y="23"/>
                            </a:lnTo>
                            <a:lnTo>
                              <a:pt x="31" y="23"/>
                            </a:lnTo>
                            <a:lnTo>
                              <a:pt x="33" y="29"/>
                            </a:lnTo>
                            <a:lnTo>
                              <a:pt x="36" y="34"/>
                            </a:lnTo>
                            <a:lnTo>
                              <a:pt x="37" y="41"/>
                            </a:lnTo>
                            <a:lnTo>
                              <a:pt x="37" y="44"/>
                            </a:lnTo>
                            <a:lnTo>
                              <a:pt x="37" y="47"/>
                            </a:lnTo>
                            <a:lnTo>
                              <a:pt x="37" y="47"/>
                            </a:lnTo>
                            <a:lnTo>
                              <a:pt x="36" y="48"/>
                            </a:lnTo>
                            <a:lnTo>
                              <a:pt x="33" y="50"/>
                            </a:lnTo>
                            <a:lnTo>
                              <a:pt x="28" y="48"/>
                            </a:lnTo>
                            <a:lnTo>
                              <a:pt x="23" y="46"/>
                            </a:lnTo>
                            <a:lnTo>
                              <a:pt x="20" y="41"/>
                            </a:lnTo>
                            <a:lnTo>
                              <a:pt x="20" y="41"/>
                            </a:lnTo>
                            <a:lnTo>
                              <a:pt x="18" y="38"/>
                            </a:lnTo>
                            <a:lnTo>
                              <a:pt x="20" y="36"/>
                            </a:lnTo>
                            <a:lnTo>
                              <a:pt x="23" y="30"/>
                            </a:lnTo>
                            <a:lnTo>
                              <a:pt x="26" y="24"/>
                            </a:lnTo>
                            <a:lnTo>
                              <a:pt x="27" y="21"/>
                            </a:lnTo>
                            <a:lnTo>
                              <a:pt x="27" y="20"/>
                            </a:lnTo>
                            <a:lnTo>
                              <a:pt x="27" y="20"/>
                            </a:lnTo>
                            <a:lnTo>
                              <a:pt x="24" y="14"/>
                            </a:lnTo>
                            <a:lnTo>
                              <a:pt x="24" y="11"/>
                            </a:lnTo>
                            <a:lnTo>
                              <a:pt x="24" y="9"/>
                            </a:lnTo>
                            <a:lnTo>
                              <a:pt x="24" y="9"/>
                            </a:lnTo>
                            <a:lnTo>
                              <a:pt x="21" y="10"/>
                            </a:lnTo>
                            <a:lnTo>
                              <a:pt x="20" y="11"/>
                            </a:lnTo>
                            <a:lnTo>
                              <a:pt x="20" y="11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7" name="Argentina">
                        <a:extLst>
                          <a:ext uri="{FF2B5EF4-FFF2-40B4-BE49-F238E27FC236}">
                            <a16:creationId xmlns:a16="http://schemas.microsoft.com/office/drawing/2014/main" id="{47F303AB-86AE-CAE4-DD72-981A1C07A8D7}"/>
                          </a:ext>
                        </a:extLst>
                      </p:cNvPr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2560975" y="4846902"/>
                        <a:ext cx="475011" cy="94114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7" y="597"/>
                          </a:cxn>
                          <a:cxn ang="0">
                            <a:pos x="84" y="587"/>
                          </a:cxn>
                          <a:cxn ang="0">
                            <a:pos x="78" y="633"/>
                          </a:cxn>
                          <a:cxn ang="0">
                            <a:pos x="116" y="633"/>
                          </a:cxn>
                          <a:cxn ang="0">
                            <a:pos x="318" y="62"/>
                          </a:cxn>
                          <a:cxn ang="0">
                            <a:pos x="303" y="84"/>
                          </a:cxn>
                          <a:cxn ang="0">
                            <a:pos x="284" y="94"/>
                          </a:cxn>
                          <a:cxn ang="0">
                            <a:pos x="257" y="95"/>
                          </a:cxn>
                          <a:cxn ang="0">
                            <a:pos x="249" y="81"/>
                          </a:cxn>
                          <a:cxn ang="0">
                            <a:pos x="256" y="55"/>
                          </a:cxn>
                          <a:cxn ang="0">
                            <a:pos x="213" y="35"/>
                          </a:cxn>
                          <a:cxn ang="0">
                            <a:pos x="173" y="1"/>
                          </a:cxn>
                          <a:cxn ang="0">
                            <a:pos x="148" y="11"/>
                          </a:cxn>
                          <a:cxn ang="0">
                            <a:pos x="115" y="4"/>
                          </a:cxn>
                          <a:cxn ang="0">
                            <a:pos x="89" y="40"/>
                          </a:cxn>
                          <a:cxn ang="0">
                            <a:pos x="81" y="61"/>
                          </a:cxn>
                          <a:cxn ang="0">
                            <a:pos x="84" y="84"/>
                          </a:cxn>
                          <a:cxn ang="0">
                            <a:pos x="71" y="105"/>
                          </a:cxn>
                          <a:cxn ang="0">
                            <a:pos x="58" y="125"/>
                          </a:cxn>
                          <a:cxn ang="0">
                            <a:pos x="55" y="148"/>
                          </a:cxn>
                          <a:cxn ang="0">
                            <a:pos x="50" y="176"/>
                          </a:cxn>
                          <a:cxn ang="0">
                            <a:pos x="59" y="206"/>
                          </a:cxn>
                          <a:cxn ang="0">
                            <a:pos x="50" y="232"/>
                          </a:cxn>
                          <a:cxn ang="0">
                            <a:pos x="42" y="256"/>
                          </a:cxn>
                          <a:cxn ang="0">
                            <a:pos x="41" y="294"/>
                          </a:cxn>
                          <a:cxn ang="0">
                            <a:pos x="34" y="311"/>
                          </a:cxn>
                          <a:cxn ang="0">
                            <a:pos x="25" y="333"/>
                          </a:cxn>
                          <a:cxn ang="0">
                            <a:pos x="27" y="358"/>
                          </a:cxn>
                          <a:cxn ang="0">
                            <a:pos x="22" y="382"/>
                          </a:cxn>
                          <a:cxn ang="0">
                            <a:pos x="27" y="401"/>
                          </a:cxn>
                          <a:cxn ang="0">
                            <a:pos x="37" y="415"/>
                          </a:cxn>
                          <a:cxn ang="0">
                            <a:pos x="34" y="425"/>
                          </a:cxn>
                          <a:cxn ang="0">
                            <a:pos x="28" y="448"/>
                          </a:cxn>
                          <a:cxn ang="0">
                            <a:pos x="25" y="466"/>
                          </a:cxn>
                          <a:cxn ang="0">
                            <a:pos x="15" y="481"/>
                          </a:cxn>
                          <a:cxn ang="0">
                            <a:pos x="11" y="500"/>
                          </a:cxn>
                          <a:cxn ang="0">
                            <a:pos x="1" y="526"/>
                          </a:cxn>
                          <a:cxn ang="0">
                            <a:pos x="18" y="539"/>
                          </a:cxn>
                          <a:cxn ang="0">
                            <a:pos x="22" y="562"/>
                          </a:cxn>
                          <a:cxn ang="0">
                            <a:pos x="61" y="569"/>
                          </a:cxn>
                          <a:cxn ang="0">
                            <a:pos x="79" y="570"/>
                          </a:cxn>
                          <a:cxn ang="0">
                            <a:pos x="71" y="535"/>
                          </a:cxn>
                          <a:cxn ang="0">
                            <a:pos x="91" y="519"/>
                          </a:cxn>
                          <a:cxn ang="0">
                            <a:pos x="122" y="482"/>
                          </a:cxn>
                          <a:cxn ang="0">
                            <a:pos x="118" y="462"/>
                          </a:cxn>
                          <a:cxn ang="0">
                            <a:pos x="98" y="435"/>
                          </a:cxn>
                          <a:cxn ang="0">
                            <a:pos x="126" y="414"/>
                          </a:cxn>
                          <a:cxn ang="0">
                            <a:pos x="136" y="385"/>
                          </a:cxn>
                          <a:cxn ang="0">
                            <a:pos x="139" y="377"/>
                          </a:cxn>
                          <a:cxn ang="0">
                            <a:pos x="156" y="377"/>
                          </a:cxn>
                          <a:cxn ang="0">
                            <a:pos x="148" y="368"/>
                          </a:cxn>
                          <a:cxn ang="0">
                            <a:pos x="136" y="355"/>
                          </a:cxn>
                          <a:cxn ang="0">
                            <a:pos x="146" y="340"/>
                          </a:cxn>
                          <a:cxn ang="0">
                            <a:pos x="178" y="327"/>
                          </a:cxn>
                          <a:cxn ang="0">
                            <a:pos x="180" y="308"/>
                          </a:cxn>
                          <a:cxn ang="0">
                            <a:pos x="227" y="300"/>
                          </a:cxn>
                          <a:cxn ang="0">
                            <a:pos x="273" y="263"/>
                          </a:cxn>
                          <a:cxn ang="0">
                            <a:pos x="263" y="239"/>
                          </a:cxn>
                          <a:cxn ang="0">
                            <a:pos x="242" y="222"/>
                          </a:cxn>
                          <a:cxn ang="0">
                            <a:pos x="250" y="210"/>
                          </a:cxn>
                          <a:cxn ang="0">
                            <a:pos x="249" y="180"/>
                          </a:cxn>
                          <a:cxn ang="0">
                            <a:pos x="269" y="135"/>
                          </a:cxn>
                          <a:cxn ang="0">
                            <a:pos x="318" y="89"/>
                          </a:cxn>
                        </a:cxnLst>
                        <a:rect l="0" t="0" r="r" b="b"/>
                        <a:pathLst>
                          <a:path w="321" h="636">
                            <a:moveTo>
                              <a:pt x="121" y="624"/>
                            </a:moveTo>
                            <a:lnTo>
                              <a:pt x="121" y="624"/>
                            </a:lnTo>
                            <a:lnTo>
                              <a:pt x="118" y="623"/>
                            </a:lnTo>
                            <a:lnTo>
                              <a:pt x="114" y="621"/>
                            </a:lnTo>
                            <a:lnTo>
                              <a:pt x="104" y="614"/>
                            </a:lnTo>
                            <a:lnTo>
                              <a:pt x="89" y="603"/>
                            </a:lnTo>
                            <a:lnTo>
                              <a:pt x="89" y="603"/>
                            </a:lnTo>
                            <a:lnTo>
                              <a:pt x="87" y="600"/>
                            </a:lnTo>
                            <a:lnTo>
                              <a:pt x="87" y="597"/>
                            </a:lnTo>
                            <a:lnTo>
                              <a:pt x="85" y="596"/>
                            </a:lnTo>
                            <a:lnTo>
                              <a:pt x="82" y="596"/>
                            </a:lnTo>
                            <a:lnTo>
                              <a:pt x="82" y="596"/>
                            </a:lnTo>
                            <a:lnTo>
                              <a:pt x="79" y="594"/>
                            </a:lnTo>
                            <a:lnTo>
                              <a:pt x="78" y="593"/>
                            </a:lnTo>
                            <a:lnTo>
                              <a:pt x="81" y="590"/>
                            </a:lnTo>
                            <a:lnTo>
                              <a:pt x="84" y="589"/>
                            </a:lnTo>
                            <a:lnTo>
                              <a:pt x="84" y="589"/>
                            </a:lnTo>
                            <a:lnTo>
                              <a:pt x="84" y="587"/>
                            </a:lnTo>
                            <a:lnTo>
                              <a:pt x="84" y="584"/>
                            </a:lnTo>
                            <a:lnTo>
                              <a:pt x="81" y="582"/>
                            </a:lnTo>
                            <a:lnTo>
                              <a:pt x="78" y="580"/>
                            </a:lnTo>
                            <a:lnTo>
                              <a:pt x="78" y="580"/>
                            </a:lnTo>
                            <a:lnTo>
                              <a:pt x="77" y="610"/>
                            </a:lnTo>
                            <a:lnTo>
                              <a:pt x="77" y="626"/>
                            </a:lnTo>
                            <a:lnTo>
                              <a:pt x="77" y="631"/>
                            </a:lnTo>
                            <a:lnTo>
                              <a:pt x="78" y="633"/>
                            </a:lnTo>
                            <a:lnTo>
                              <a:pt x="78" y="633"/>
                            </a:lnTo>
                            <a:lnTo>
                              <a:pt x="89" y="633"/>
                            </a:lnTo>
                            <a:lnTo>
                              <a:pt x="98" y="633"/>
                            </a:lnTo>
                            <a:lnTo>
                              <a:pt x="105" y="634"/>
                            </a:lnTo>
                            <a:lnTo>
                              <a:pt x="105" y="634"/>
                            </a:lnTo>
                            <a:lnTo>
                              <a:pt x="108" y="636"/>
                            </a:lnTo>
                            <a:lnTo>
                              <a:pt x="111" y="636"/>
                            </a:lnTo>
                            <a:lnTo>
                              <a:pt x="112" y="634"/>
                            </a:lnTo>
                            <a:lnTo>
                              <a:pt x="112" y="634"/>
                            </a:lnTo>
                            <a:lnTo>
                              <a:pt x="116" y="633"/>
                            </a:lnTo>
                            <a:lnTo>
                              <a:pt x="121" y="631"/>
                            </a:lnTo>
                            <a:lnTo>
                              <a:pt x="126" y="630"/>
                            </a:lnTo>
                            <a:lnTo>
                              <a:pt x="132" y="629"/>
                            </a:lnTo>
                            <a:lnTo>
                              <a:pt x="132" y="629"/>
                            </a:lnTo>
                            <a:lnTo>
                              <a:pt x="133" y="627"/>
                            </a:lnTo>
                            <a:lnTo>
                              <a:pt x="132" y="626"/>
                            </a:lnTo>
                            <a:lnTo>
                              <a:pt x="121" y="624"/>
                            </a:lnTo>
                            <a:lnTo>
                              <a:pt x="121" y="624"/>
                            </a:lnTo>
                            <a:close/>
                            <a:moveTo>
                              <a:pt x="318" y="62"/>
                            </a:moveTo>
                            <a:lnTo>
                              <a:pt x="318" y="62"/>
                            </a:lnTo>
                            <a:lnTo>
                              <a:pt x="314" y="61"/>
                            </a:lnTo>
                            <a:lnTo>
                              <a:pt x="307" y="61"/>
                            </a:lnTo>
                            <a:lnTo>
                              <a:pt x="307" y="61"/>
                            </a:lnTo>
                            <a:lnTo>
                              <a:pt x="307" y="64"/>
                            </a:lnTo>
                            <a:lnTo>
                              <a:pt x="307" y="64"/>
                            </a:lnTo>
                            <a:lnTo>
                              <a:pt x="307" y="69"/>
                            </a:lnTo>
                            <a:lnTo>
                              <a:pt x="306" y="78"/>
                            </a:lnTo>
                            <a:lnTo>
                              <a:pt x="303" y="84"/>
                            </a:lnTo>
                            <a:lnTo>
                              <a:pt x="301" y="87"/>
                            </a:lnTo>
                            <a:lnTo>
                              <a:pt x="300" y="87"/>
                            </a:lnTo>
                            <a:lnTo>
                              <a:pt x="300" y="87"/>
                            </a:lnTo>
                            <a:lnTo>
                              <a:pt x="296" y="88"/>
                            </a:lnTo>
                            <a:lnTo>
                              <a:pt x="293" y="89"/>
                            </a:lnTo>
                            <a:lnTo>
                              <a:pt x="290" y="92"/>
                            </a:lnTo>
                            <a:lnTo>
                              <a:pt x="287" y="94"/>
                            </a:lnTo>
                            <a:lnTo>
                              <a:pt x="287" y="94"/>
                            </a:lnTo>
                            <a:lnTo>
                              <a:pt x="284" y="94"/>
                            </a:lnTo>
                            <a:lnTo>
                              <a:pt x="280" y="95"/>
                            </a:lnTo>
                            <a:lnTo>
                              <a:pt x="277" y="96"/>
                            </a:lnTo>
                            <a:lnTo>
                              <a:pt x="273" y="96"/>
                            </a:lnTo>
                            <a:lnTo>
                              <a:pt x="273" y="96"/>
                            </a:lnTo>
                            <a:lnTo>
                              <a:pt x="269" y="95"/>
                            </a:lnTo>
                            <a:lnTo>
                              <a:pt x="264" y="95"/>
                            </a:lnTo>
                            <a:lnTo>
                              <a:pt x="261" y="95"/>
                            </a:lnTo>
                            <a:lnTo>
                              <a:pt x="257" y="95"/>
                            </a:lnTo>
                            <a:lnTo>
                              <a:pt x="257" y="95"/>
                            </a:lnTo>
                            <a:lnTo>
                              <a:pt x="254" y="94"/>
                            </a:lnTo>
                            <a:lnTo>
                              <a:pt x="249" y="94"/>
                            </a:lnTo>
                            <a:lnTo>
                              <a:pt x="244" y="92"/>
                            </a:lnTo>
                            <a:lnTo>
                              <a:pt x="243" y="91"/>
                            </a:lnTo>
                            <a:lnTo>
                              <a:pt x="243" y="91"/>
                            </a:lnTo>
                            <a:lnTo>
                              <a:pt x="243" y="89"/>
                            </a:lnTo>
                            <a:lnTo>
                              <a:pt x="246" y="88"/>
                            </a:lnTo>
                            <a:lnTo>
                              <a:pt x="247" y="85"/>
                            </a:lnTo>
                            <a:lnTo>
                              <a:pt x="249" y="81"/>
                            </a:lnTo>
                            <a:lnTo>
                              <a:pt x="249" y="81"/>
                            </a:lnTo>
                            <a:lnTo>
                              <a:pt x="249" y="77"/>
                            </a:lnTo>
                            <a:lnTo>
                              <a:pt x="250" y="74"/>
                            </a:lnTo>
                            <a:lnTo>
                              <a:pt x="254" y="68"/>
                            </a:lnTo>
                            <a:lnTo>
                              <a:pt x="260" y="62"/>
                            </a:lnTo>
                            <a:lnTo>
                              <a:pt x="260" y="61"/>
                            </a:lnTo>
                            <a:lnTo>
                              <a:pt x="260" y="59"/>
                            </a:lnTo>
                            <a:lnTo>
                              <a:pt x="260" y="59"/>
                            </a:lnTo>
                            <a:lnTo>
                              <a:pt x="256" y="55"/>
                            </a:lnTo>
                            <a:lnTo>
                              <a:pt x="246" y="52"/>
                            </a:lnTo>
                            <a:lnTo>
                              <a:pt x="236" y="48"/>
                            </a:lnTo>
                            <a:lnTo>
                              <a:pt x="230" y="44"/>
                            </a:lnTo>
                            <a:lnTo>
                              <a:pt x="230" y="44"/>
                            </a:lnTo>
                            <a:lnTo>
                              <a:pt x="227" y="41"/>
                            </a:lnTo>
                            <a:lnTo>
                              <a:pt x="224" y="38"/>
                            </a:lnTo>
                            <a:lnTo>
                              <a:pt x="219" y="35"/>
                            </a:lnTo>
                            <a:lnTo>
                              <a:pt x="213" y="35"/>
                            </a:lnTo>
                            <a:lnTo>
                              <a:pt x="213" y="35"/>
                            </a:lnTo>
                            <a:lnTo>
                              <a:pt x="207" y="34"/>
                            </a:lnTo>
                            <a:lnTo>
                              <a:pt x="203" y="31"/>
                            </a:lnTo>
                            <a:lnTo>
                              <a:pt x="200" y="28"/>
                            </a:lnTo>
                            <a:lnTo>
                              <a:pt x="195" y="24"/>
                            </a:lnTo>
                            <a:lnTo>
                              <a:pt x="195" y="24"/>
                            </a:lnTo>
                            <a:lnTo>
                              <a:pt x="189" y="20"/>
                            </a:lnTo>
                            <a:lnTo>
                              <a:pt x="183" y="13"/>
                            </a:lnTo>
                            <a:lnTo>
                              <a:pt x="178" y="7"/>
                            </a:lnTo>
                            <a:lnTo>
                              <a:pt x="173" y="1"/>
                            </a:lnTo>
                            <a:lnTo>
                              <a:pt x="173" y="1"/>
                            </a:lnTo>
                            <a:lnTo>
                              <a:pt x="163" y="0"/>
                            </a:lnTo>
                            <a:lnTo>
                              <a:pt x="159" y="0"/>
                            </a:lnTo>
                            <a:lnTo>
                              <a:pt x="158" y="1"/>
                            </a:lnTo>
                            <a:lnTo>
                              <a:pt x="158" y="1"/>
                            </a:lnTo>
                            <a:lnTo>
                              <a:pt x="152" y="10"/>
                            </a:lnTo>
                            <a:lnTo>
                              <a:pt x="151" y="13"/>
                            </a:lnTo>
                            <a:lnTo>
                              <a:pt x="149" y="13"/>
                            </a:lnTo>
                            <a:lnTo>
                              <a:pt x="148" y="11"/>
                            </a:lnTo>
                            <a:lnTo>
                              <a:pt x="148" y="11"/>
                            </a:lnTo>
                            <a:lnTo>
                              <a:pt x="145" y="7"/>
                            </a:lnTo>
                            <a:lnTo>
                              <a:pt x="139" y="4"/>
                            </a:lnTo>
                            <a:lnTo>
                              <a:pt x="129" y="3"/>
                            </a:lnTo>
                            <a:lnTo>
                              <a:pt x="129" y="3"/>
                            </a:lnTo>
                            <a:lnTo>
                              <a:pt x="125" y="1"/>
                            </a:lnTo>
                            <a:lnTo>
                              <a:pt x="122" y="0"/>
                            </a:lnTo>
                            <a:lnTo>
                              <a:pt x="119" y="0"/>
                            </a:lnTo>
                            <a:lnTo>
                              <a:pt x="115" y="4"/>
                            </a:lnTo>
                            <a:lnTo>
                              <a:pt x="115" y="4"/>
                            </a:lnTo>
                            <a:lnTo>
                              <a:pt x="109" y="8"/>
                            </a:lnTo>
                            <a:lnTo>
                              <a:pt x="104" y="13"/>
                            </a:lnTo>
                            <a:lnTo>
                              <a:pt x="104" y="13"/>
                            </a:lnTo>
                            <a:lnTo>
                              <a:pt x="102" y="24"/>
                            </a:lnTo>
                            <a:lnTo>
                              <a:pt x="99" y="32"/>
                            </a:lnTo>
                            <a:lnTo>
                              <a:pt x="99" y="32"/>
                            </a:lnTo>
                            <a:lnTo>
                              <a:pt x="96" y="35"/>
                            </a:lnTo>
                            <a:lnTo>
                              <a:pt x="89" y="40"/>
                            </a:lnTo>
                            <a:lnTo>
                              <a:pt x="84" y="42"/>
                            </a:lnTo>
                            <a:lnTo>
                              <a:pt x="81" y="47"/>
                            </a:lnTo>
                            <a:lnTo>
                              <a:pt x="81" y="47"/>
                            </a:lnTo>
                            <a:lnTo>
                              <a:pt x="82" y="52"/>
                            </a:lnTo>
                            <a:lnTo>
                              <a:pt x="82" y="55"/>
                            </a:lnTo>
                            <a:lnTo>
                              <a:pt x="81" y="58"/>
                            </a:lnTo>
                            <a:lnTo>
                              <a:pt x="81" y="58"/>
                            </a:lnTo>
                            <a:lnTo>
                              <a:pt x="79" y="59"/>
                            </a:lnTo>
                            <a:lnTo>
                              <a:pt x="81" y="61"/>
                            </a:lnTo>
                            <a:lnTo>
                              <a:pt x="82" y="67"/>
                            </a:lnTo>
                            <a:lnTo>
                              <a:pt x="84" y="72"/>
                            </a:lnTo>
                            <a:lnTo>
                              <a:pt x="84" y="74"/>
                            </a:lnTo>
                            <a:lnTo>
                              <a:pt x="82" y="75"/>
                            </a:lnTo>
                            <a:lnTo>
                              <a:pt x="82" y="75"/>
                            </a:lnTo>
                            <a:lnTo>
                              <a:pt x="81" y="77"/>
                            </a:lnTo>
                            <a:lnTo>
                              <a:pt x="81" y="78"/>
                            </a:lnTo>
                            <a:lnTo>
                              <a:pt x="81" y="81"/>
                            </a:lnTo>
                            <a:lnTo>
                              <a:pt x="84" y="84"/>
                            </a:lnTo>
                            <a:lnTo>
                              <a:pt x="84" y="85"/>
                            </a:lnTo>
                            <a:lnTo>
                              <a:pt x="82" y="85"/>
                            </a:lnTo>
                            <a:lnTo>
                              <a:pt x="82" y="85"/>
                            </a:lnTo>
                            <a:lnTo>
                              <a:pt x="77" y="89"/>
                            </a:lnTo>
                            <a:lnTo>
                              <a:pt x="74" y="91"/>
                            </a:lnTo>
                            <a:lnTo>
                              <a:pt x="72" y="94"/>
                            </a:lnTo>
                            <a:lnTo>
                              <a:pt x="72" y="94"/>
                            </a:lnTo>
                            <a:lnTo>
                              <a:pt x="72" y="101"/>
                            </a:lnTo>
                            <a:lnTo>
                              <a:pt x="71" y="105"/>
                            </a:lnTo>
                            <a:lnTo>
                              <a:pt x="68" y="106"/>
                            </a:lnTo>
                            <a:lnTo>
                              <a:pt x="68" y="106"/>
                            </a:lnTo>
                            <a:lnTo>
                              <a:pt x="65" y="109"/>
                            </a:lnTo>
                            <a:lnTo>
                              <a:pt x="62" y="114"/>
                            </a:lnTo>
                            <a:lnTo>
                              <a:pt x="61" y="118"/>
                            </a:lnTo>
                            <a:lnTo>
                              <a:pt x="61" y="122"/>
                            </a:lnTo>
                            <a:lnTo>
                              <a:pt x="61" y="122"/>
                            </a:lnTo>
                            <a:lnTo>
                              <a:pt x="59" y="123"/>
                            </a:lnTo>
                            <a:lnTo>
                              <a:pt x="58" y="125"/>
                            </a:lnTo>
                            <a:lnTo>
                              <a:pt x="57" y="126"/>
                            </a:lnTo>
                            <a:lnTo>
                              <a:pt x="57" y="131"/>
                            </a:lnTo>
                            <a:lnTo>
                              <a:pt x="57" y="131"/>
                            </a:lnTo>
                            <a:lnTo>
                              <a:pt x="59" y="141"/>
                            </a:lnTo>
                            <a:lnTo>
                              <a:pt x="59" y="145"/>
                            </a:lnTo>
                            <a:lnTo>
                              <a:pt x="58" y="146"/>
                            </a:lnTo>
                            <a:lnTo>
                              <a:pt x="57" y="146"/>
                            </a:lnTo>
                            <a:lnTo>
                              <a:pt x="57" y="146"/>
                            </a:lnTo>
                            <a:lnTo>
                              <a:pt x="55" y="148"/>
                            </a:lnTo>
                            <a:lnTo>
                              <a:pt x="54" y="149"/>
                            </a:lnTo>
                            <a:lnTo>
                              <a:pt x="52" y="153"/>
                            </a:lnTo>
                            <a:lnTo>
                              <a:pt x="51" y="158"/>
                            </a:lnTo>
                            <a:lnTo>
                              <a:pt x="50" y="159"/>
                            </a:lnTo>
                            <a:lnTo>
                              <a:pt x="50" y="159"/>
                            </a:lnTo>
                            <a:lnTo>
                              <a:pt x="48" y="160"/>
                            </a:lnTo>
                            <a:lnTo>
                              <a:pt x="47" y="166"/>
                            </a:lnTo>
                            <a:lnTo>
                              <a:pt x="48" y="172"/>
                            </a:lnTo>
                            <a:lnTo>
                              <a:pt x="50" y="176"/>
                            </a:lnTo>
                            <a:lnTo>
                              <a:pt x="50" y="176"/>
                            </a:lnTo>
                            <a:lnTo>
                              <a:pt x="52" y="180"/>
                            </a:lnTo>
                            <a:lnTo>
                              <a:pt x="54" y="185"/>
                            </a:lnTo>
                            <a:lnTo>
                              <a:pt x="55" y="192"/>
                            </a:lnTo>
                            <a:lnTo>
                              <a:pt x="55" y="192"/>
                            </a:lnTo>
                            <a:lnTo>
                              <a:pt x="55" y="196"/>
                            </a:lnTo>
                            <a:lnTo>
                              <a:pt x="58" y="199"/>
                            </a:lnTo>
                            <a:lnTo>
                              <a:pt x="59" y="202"/>
                            </a:lnTo>
                            <a:lnTo>
                              <a:pt x="59" y="206"/>
                            </a:lnTo>
                            <a:lnTo>
                              <a:pt x="59" y="206"/>
                            </a:lnTo>
                            <a:lnTo>
                              <a:pt x="57" y="215"/>
                            </a:lnTo>
                            <a:lnTo>
                              <a:pt x="57" y="217"/>
                            </a:lnTo>
                            <a:lnTo>
                              <a:pt x="54" y="220"/>
                            </a:lnTo>
                            <a:lnTo>
                              <a:pt x="54" y="220"/>
                            </a:lnTo>
                            <a:lnTo>
                              <a:pt x="52" y="222"/>
                            </a:lnTo>
                            <a:lnTo>
                              <a:pt x="52" y="226"/>
                            </a:lnTo>
                            <a:lnTo>
                              <a:pt x="52" y="229"/>
                            </a:lnTo>
                            <a:lnTo>
                              <a:pt x="50" y="232"/>
                            </a:lnTo>
                            <a:lnTo>
                              <a:pt x="50" y="232"/>
                            </a:lnTo>
                            <a:lnTo>
                              <a:pt x="48" y="233"/>
                            </a:lnTo>
                            <a:lnTo>
                              <a:pt x="48" y="234"/>
                            </a:lnTo>
                            <a:lnTo>
                              <a:pt x="50" y="242"/>
                            </a:lnTo>
                            <a:lnTo>
                              <a:pt x="51" y="247"/>
                            </a:lnTo>
                            <a:lnTo>
                              <a:pt x="51" y="250"/>
                            </a:lnTo>
                            <a:lnTo>
                              <a:pt x="50" y="252"/>
                            </a:lnTo>
                            <a:lnTo>
                              <a:pt x="50" y="252"/>
                            </a:lnTo>
                            <a:lnTo>
                              <a:pt x="42" y="256"/>
                            </a:lnTo>
                            <a:lnTo>
                              <a:pt x="40" y="260"/>
                            </a:lnTo>
                            <a:lnTo>
                              <a:pt x="38" y="267"/>
                            </a:lnTo>
                            <a:lnTo>
                              <a:pt x="38" y="267"/>
                            </a:lnTo>
                            <a:lnTo>
                              <a:pt x="38" y="280"/>
                            </a:lnTo>
                            <a:lnTo>
                              <a:pt x="38" y="289"/>
                            </a:lnTo>
                            <a:lnTo>
                              <a:pt x="38" y="289"/>
                            </a:lnTo>
                            <a:lnTo>
                              <a:pt x="38" y="291"/>
                            </a:lnTo>
                            <a:lnTo>
                              <a:pt x="40" y="293"/>
                            </a:lnTo>
                            <a:lnTo>
                              <a:pt x="41" y="294"/>
                            </a:lnTo>
                            <a:lnTo>
                              <a:pt x="42" y="297"/>
                            </a:lnTo>
                            <a:lnTo>
                              <a:pt x="42" y="297"/>
                            </a:lnTo>
                            <a:lnTo>
                              <a:pt x="41" y="300"/>
                            </a:lnTo>
                            <a:lnTo>
                              <a:pt x="40" y="301"/>
                            </a:lnTo>
                            <a:lnTo>
                              <a:pt x="37" y="301"/>
                            </a:lnTo>
                            <a:lnTo>
                              <a:pt x="34" y="303"/>
                            </a:lnTo>
                            <a:lnTo>
                              <a:pt x="32" y="304"/>
                            </a:lnTo>
                            <a:lnTo>
                              <a:pt x="32" y="304"/>
                            </a:lnTo>
                            <a:lnTo>
                              <a:pt x="34" y="311"/>
                            </a:lnTo>
                            <a:lnTo>
                              <a:pt x="32" y="314"/>
                            </a:lnTo>
                            <a:lnTo>
                              <a:pt x="32" y="316"/>
                            </a:lnTo>
                            <a:lnTo>
                              <a:pt x="32" y="316"/>
                            </a:lnTo>
                            <a:lnTo>
                              <a:pt x="30" y="317"/>
                            </a:lnTo>
                            <a:lnTo>
                              <a:pt x="28" y="318"/>
                            </a:lnTo>
                            <a:lnTo>
                              <a:pt x="28" y="325"/>
                            </a:lnTo>
                            <a:lnTo>
                              <a:pt x="28" y="325"/>
                            </a:lnTo>
                            <a:lnTo>
                              <a:pt x="27" y="330"/>
                            </a:lnTo>
                            <a:lnTo>
                              <a:pt x="25" y="333"/>
                            </a:lnTo>
                            <a:lnTo>
                              <a:pt x="24" y="335"/>
                            </a:lnTo>
                            <a:lnTo>
                              <a:pt x="22" y="337"/>
                            </a:lnTo>
                            <a:lnTo>
                              <a:pt x="22" y="337"/>
                            </a:lnTo>
                            <a:lnTo>
                              <a:pt x="24" y="340"/>
                            </a:lnTo>
                            <a:lnTo>
                              <a:pt x="25" y="343"/>
                            </a:lnTo>
                            <a:lnTo>
                              <a:pt x="25" y="345"/>
                            </a:lnTo>
                            <a:lnTo>
                              <a:pt x="27" y="348"/>
                            </a:lnTo>
                            <a:lnTo>
                              <a:pt x="27" y="348"/>
                            </a:lnTo>
                            <a:lnTo>
                              <a:pt x="27" y="358"/>
                            </a:lnTo>
                            <a:lnTo>
                              <a:pt x="27" y="362"/>
                            </a:lnTo>
                            <a:lnTo>
                              <a:pt x="27" y="365"/>
                            </a:lnTo>
                            <a:lnTo>
                              <a:pt x="25" y="365"/>
                            </a:lnTo>
                            <a:lnTo>
                              <a:pt x="25" y="365"/>
                            </a:lnTo>
                            <a:lnTo>
                              <a:pt x="24" y="368"/>
                            </a:lnTo>
                            <a:lnTo>
                              <a:pt x="22" y="374"/>
                            </a:lnTo>
                            <a:lnTo>
                              <a:pt x="22" y="380"/>
                            </a:lnTo>
                            <a:lnTo>
                              <a:pt x="22" y="382"/>
                            </a:lnTo>
                            <a:lnTo>
                              <a:pt x="22" y="382"/>
                            </a:lnTo>
                            <a:lnTo>
                              <a:pt x="25" y="384"/>
                            </a:lnTo>
                            <a:lnTo>
                              <a:pt x="25" y="387"/>
                            </a:lnTo>
                            <a:lnTo>
                              <a:pt x="24" y="391"/>
                            </a:lnTo>
                            <a:lnTo>
                              <a:pt x="24" y="391"/>
                            </a:lnTo>
                            <a:lnTo>
                              <a:pt x="25" y="394"/>
                            </a:lnTo>
                            <a:lnTo>
                              <a:pt x="27" y="395"/>
                            </a:lnTo>
                            <a:lnTo>
                              <a:pt x="28" y="398"/>
                            </a:lnTo>
                            <a:lnTo>
                              <a:pt x="28" y="399"/>
                            </a:lnTo>
                            <a:lnTo>
                              <a:pt x="27" y="401"/>
                            </a:lnTo>
                            <a:lnTo>
                              <a:pt x="27" y="401"/>
                            </a:lnTo>
                            <a:lnTo>
                              <a:pt x="25" y="405"/>
                            </a:lnTo>
                            <a:lnTo>
                              <a:pt x="25" y="408"/>
                            </a:lnTo>
                            <a:lnTo>
                              <a:pt x="28" y="409"/>
                            </a:lnTo>
                            <a:lnTo>
                              <a:pt x="32" y="409"/>
                            </a:lnTo>
                            <a:lnTo>
                              <a:pt x="32" y="409"/>
                            </a:lnTo>
                            <a:lnTo>
                              <a:pt x="35" y="409"/>
                            </a:lnTo>
                            <a:lnTo>
                              <a:pt x="37" y="412"/>
                            </a:lnTo>
                            <a:lnTo>
                              <a:pt x="37" y="415"/>
                            </a:lnTo>
                            <a:lnTo>
                              <a:pt x="35" y="417"/>
                            </a:lnTo>
                            <a:lnTo>
                              <a:pt x="34" y="417"/>
                            </a:lnTo>
                            <a:lnTo>
                              <a:pt x="34" y="417"/>
                            </a:lnTo>
                            <a:lnTo>
                              <a:pt x="28" y="417"/>
                            </a:lnTo>
                            <a:lnTo>
                              <a:pt x="27" y="418"/>
                            </a:lnTo>
                            <a:lnTo>
                              <a:pt x="28" y="419"/>
                            </a:lnTo>
                            <a:lnTo>
                              <a:pt x="28" y="419"/>
                            </a:lnTo>
                            <a:lnTo>
                              <a:pt x="31" y="422"/>
                            </a:lnTo>
                            <a:lnTo>
                              <a:pt x="34" y="425"/>
                            </a:lnTo>
                            <a:lnTo>
                              <a:pt x="34" y="428"/>
                            </a:lnTo>
                            <a:lnTo>
                              <a:pt x="31" y="431"/>
                            </a:lnTo>
                            <a:lnTo>
                              <a:pt x="31" y="431"/>
                            </a:lnTo>
                            <a:lnTo>
                              <a:pt x="28" y="432"/>
                            </a:lnTo>
                            <a:lnTo>
                              <a:pt x="27" y="435"/>
                            </a:lnTo>
                            <a:lnTo>
                              <a:pt x="28" y="439"/>
                            </a:lnTo>
                            <a:lnTo>
                              <a:pt x="28" y="444"/>
                            </a:lnTo>
                            <a:lnTo>
                              <a:pt x="28" y="444"/>
                            </a:lnTo>
                            <a:lnTo>
                              <a:pt x="28" y="448"/>
                            </a:lnTo>
                            <a:lnTo>
                              <a:pt x="30" y="451"/>
                            </a:lnTo>
                            <a:lnTo>
                              <a:pt x="30" y="454"/>
                            </a:lnTo>
                            <a:lnTo>
                              <a:pt x="28" y="455"/>
                            </a:lnTo>
                            <a:lnTo>
                              <a:pt x="28" y="455"/>
                            </a:lnTo>
                            <a:lnTo>
                              <a:pt x="27" y="456"/>
                            </a:lnTo>
                            <a:lnTo>
                              <a:pt x="25" y="458"/>
                            </a:lnTo>
                            <a:lnTo>
                              <a:pt x="25" y="461"/>
                            </a:lnTo>
                            <a:lnTo>
                              <a:pt x="25" y="465"/>
                            </a:lnTo>
                            <a:lnTo>
                              <a:pt x="25" y="466"/>
                            </a:lnTo>
                            <a:lnTo>
                              <a:pt x="22" y="466"/>
                            </a:lnTo>
                            <a:lnTo>
                              <a:pt x="22" y="466"/>
                            </a:lnTo>
                            <a:lnTo>
                              <a:pt x="20" y="468"/>
                            </a:lnTo>
                            <a:lnTo>
                              <a:pt x="18" y="471"/>
                            </a:lnTo>
                            <a:lnTo>
                              <a:pt x="18" y="475"/>
                            </a:lnTo>
                            <a:lnTo>
                              <a:pt x="15" y="478"/>
                            </a:lnTo>
                            <a:lnTo>
                              <a:pt x="15" y="478"/>
                            </a:lnTo>
                            <a:lnTo>
                              <a:pt x="15" y="479"/>
                            </a:lnTo>
                            <a:lnTo>
                              <a:pt x="15" y="481"/>
                            </a:lnTo>
                            <a:lnTo>
                              <a:pt x="17" y="483"/>
                            </a:lnTo>
                            <a:lnTo>
                              <a:pt x="18" y="486"/>
                            </a:lnTo>
                            <a:lnTo>
                              <a:pt x="18" y="488"/>
                            </a:lnTo>
                            <a:lnTo>
                              <a:pt x="17" y="489"/>
                            </a:lnTo>
                            <a:lnTo>
                              <a:pt x="17" y="489"/>
                            </a:lnTo>
                            <a:lnTo>
                              <a:pt x="14" y="493"/>
                            </a:lnTo>
                            <a:lnTo>
                              <a:pt x="13" y="496"/>
                            </a:lnTo>
                            <a:lnTo>
                              <a:pt x="13" y="499"/>
                            </a:lnTo>
                            <a:lnTo>
                              <a:pt x="11" y="500"/>
                            </a:lnTo>
                            <a:lnTo>
                              <a:pt x="10" y="500"/>
                            </a:lnTo>
                            <a:lnTo>
                              <a:pt x="10" y="500"/>
                            </a:lnTo>
                            <a:lnTo>
                              <a:pt x="7" y="502"/>
                            </a:lnTo>
                            <a:lnTo>
                              <a:pt x="4" y="505"/>
                            </a:lnTo>
                            <a:lnTo>
                              <a:pt x="1" y="512"/>
                            </a:lnTo>
                            <a:lnTo>
                              <a:pt x="1" y="512"/>
                            </a:lnTo>
                            <a:lnTo>
                              <a:pt x="0" y="519"/>
                            </a:lnTo>
                            <a:lnTo>
                              <a:pt x="0" y="522"/>
                            </a:lnTo>
                            <a:lnTo>
                              <a:pt x="1" y="526"/>
                            </a:lnTo>
                            <a:lnTo>
                              <a:pt x="1" y="526"/>
                            </a:lnTo>
                            <a:lnTo>
                              <a:pt x="3" y="530"/>
                            </a:lnTo>
                            <a:lnTo>
                              <a:pt x="3" y="533"/>
                            </a:lnTo>
                            <a:lnTo>
                              <a:pt x="3" y="535"/>
                            </a:lnTo>
                            <a:lnTo>
                              <a:pt x="4" y="537"/>
                            </a:lnTo>
                            <a:lnTo>
                              <a:pt x="4" y="537"/>
                            </a:lnTo>
                            <a:lnTo>
                              <a:pt x="8" y="537"/>
                            </a:lnTo>
                            <a:lnTo>
                              <a:pt x="14" y="537"/>
                            </a:lnTo>
                            <a:lnTo>
                              <a:pt x="18" y="539"/>
                            </a:lnTo>
                            <a:lnTo>
                              <a:pt x="20" y="540"/>
                            </a:lnTo>
                            <a:lnTo>
                              <a:pt x="20" y="542"/>
                            </a:lnTo>
                            <a:lnTo>
                              <a:pt x="20" y="542"/>
                            </a:lnTo>
                            <a:lnTo>
                              <a:pt x="18" y="547"/>
                            </a:lnTo>
                            <a:lnTo>
                              <a:pt x="18" y="553"/>
                            </a:lnTo>
                            <a:lnTo>
                              <a:pt x="18" y="557"/>
                            </a:lnTo>
                            <a:lnTo>
                              <a:pt x="20" y="560"/>
                            </a:lnTo>
                            <a:lnTo>
                              <a:pt x="20" y="560"/>
                            </a:lnTo>
                            <a:lnTo>
                              <a:pt x="22" y="562"/>
                            </a:lnTo>
                            <a:lnTo>
                              <a:pt x="24" y="563"/>
                            </a:lnTo>
                            <a:lnTo>
                              <a:pt x="25" y="566"/>
                            </a:lnTo>
                            <a:lnTo>
                              <a:pt x="28" y="567"/>
                            </a:lnTo>
                            <a:lnTo>
                              <a:pt x="28" y="567"/>
                            </a:lnTo>
                            <a:lnTo>
                              <a:pt x="41" y="566"/>
                            </a:lnTo>
                            <a:lnTo>
                              <a:pt x="50" y="566"/>
                            </a:lnTo>
                            <a:lnTo>
                              <a:pt x="57" y="566"/>
                            </a:lnTo>
                            <a:lnTo>
                              <a:pt x="57" y="566"/>
                            </a:lnTo>
                            <a:lnTo>
                              <a:pt x="61" y="569"/>
                            </a:lnTo>
                            <a:lnTo>
                              <a:pt x="65" y="572"/>
                            </a:lnTo>
                            <a:lnTo>
                              <a:pt x="65" y="572"/>
                            </a:lnTo>
                            <a:lnTo>
                              <a:pt x="69" y="572"/>
                            </a:lnTo>
                            <a:lnTo>
                              <a:pt x="74" y="573"/>
                            </a:lnTo>
                            <a:lnTo>
                              <a:pt x="78" y="573"/>
                            </a:lnTo>
                            <a:lnTo>
                              <a:pt x="81" y="573"/>
                            </a:lnTo>
                            <a:lnTo>
                              <a:pt x="81" y="573"/>
                            </a:lnTo>
                            <a:lnTo>
                              <a:pt x="81" y="572"/>
                            </a:lnTo>
                            <a:lnTo>
                              <a:pt x="79" y="570"/>
                            </a:lnTo>
                            <a:lnTo>
                              <a:pt x="77" y="566"/>
                            </a:lnTo>
                            <a:lnTo>
                              <a:pt x="74" y="562"/>
                            </a:lnTo>
                            <a:lnTo>
                              <a:pt x="72" y="559"/>
                            </a:lnTo>
                            <a:lnTo>
                              <a:pt x="72" y="559"/>
                            </a:lnTo>
                            <a:lnTo>
                              <a:pt x="71" y="553"/>
                            </a:lnTo>
                            <a:lnTo>
                              <a:pt x="69" y="546"/>
                            </a:lnTo>
                            <a:lnTo>
                              <a:pt x="69" y="546"/>
                            </a:lnTo>
                            <a:lnTo>
                              <a:pt x="69" y="539"/>
                            </a:lnTo>
                            <a:lnTo>
                              <a:pt x="71" y="535"/>
                            </a:lnTo>
                            <a:lnTo>
                              <a:pt x="74" y="532"/>
                            </a:lnTo>
                            <a:lnTo>
                              <a:pt x="74" y="532"/>
                            </a:lnTo>
                            <a:lnTo>
                              <a:pt x="78" y="526"/>
                            </a:lnTo>
                            <a:lnTo>
                              <a:pt x="79" y="525"/>
                            </a:lnTo>
                            <a:lnTo>
                              <a:pt x="82" y="525"/>
                            </a:lnTo>
                            <a:lnTo>
                              <a:pt x="82" y="525"/>
                            </a:lnTo>
                            <a:lnTo>
                              <a:pt x="85" y="525"/>
                            </a:lnTo>
                            <a:lnTo>
                              <a:pt x="88" y="523"/>
                            </a:lnTo>
                            <a:lnTo>
                              <a:pt x="91" y="519"/>
                            </a:lnTo>
                            <a:lnTo>
                              <a:pt x="92" y="513"/>
                            </a:lnTo>
                            <a:lnTo>
                              <a:pt x="92" y="513"/>
                            </a:lnTo>
                            <a:lnTo>
                              <a:pt x="92" y="508"/>
                            </a:lnTo>
                            <a:lnTo>
                              <a:pt x="95" y="503"/>
                            </a:lnTo>
                            <a:lnTo>
                              <a:pt x="104" y="496"/>
                            </a:lnTo>
                            <a:lnTo>
                              <a:pt x="104" y="496"/>
                            </a:lnTo>
                            <a:lnTo>
                              <a:pt x="116" y="486"/>
                            </a:lnTo>
                            <a:lnTo>
                              <a:pt x="121" y="483"/>
                            </a:lnTo>
                            <a:lnTo>
                              <a:pt x="122" y="482"/>
                            </a:lnTo>
                            <a:lnTo>
                              <a:pt x="122" y="481"/>
                            </a:lnTo>
                            <a:lnTo>
                              <a:pt x="122" y="481"/>
                            </a:lnTo>
                            <a:lnTo>
                              <a:pt x="122" y="476"/>
                            </a:lnTo>
                            <a:lnTo>
                              <a:pt x="122" y="472"/>
                            </a:lnTo>
                            <a:lnTo>
                              <a:pt x="125" y="465"/>
                            </a:lnTo>
                            <a:lnTo>
                              <a:pt x="125" y="465"/>
                            </a:lnTo>
                            <a:lnTo>
                              <a:pt x="123" y="463"/>
                            </a:lnTo>
                            <a:lnTo>
                              <a:pt x="122" y="462"/>
                            </a:lnTo>
                            <a:lnTo>
                              <a:pt x="118" y="462"/>
                            </a:lnTo>
                            <a:lnTo>
                              <a:pt x="109" y="461"/>
                            </a:lnTo>
                            <a:lnTo>
                              <a:pt x="109" y="461"/>
                            </a:lnTo>
                            <a:lnTo>
                              <a:pt x="105" y="458"/>
                            </a:lnTo>
                            <a:lnTo>
                              <a:pt x="99" y="452"/>
                            </a:lnTo>
                            <a:lnTo>
                              <a:pt x="96" y="449"/>
                            </a:lnTo>
                            <a:lnTo>
                              <a:pt x="96" y="445"/>
                            </a:lnTo>
                            <a:lnTo>
                              <a:pt x="96" y="441"/>
                            </a:lnTo>
                            <a:lnTo>
                              <a:pt x="98" y="435"/>
                            </a:lnTo>
                            <a:lnTo>
                              <a:pt x="98" y="435"/>
                            </a:lnTo>
                            <a:lnTo>
                              <a:pt x="101" y="431"/>
                            </a:lnTo>
                            <a:lnTo>
                              <a:pt x="104" y="428"/>
                            </a:lnTo>
                            <a:lnTo>
                              <a:pt x="112" y="424"/>
                            </a:lnTo>
                            <a:lnTo>
                              <a:pt x="119" y="421"/>
                            </a:lnTo>
                            <a:lnTo>
                              <a:pt x="123" y="421"/>
                            </a:lnTo>
                            <a:lnTo>
                              <a:pt x="123" y="421"/>
                            </a:lnTo>
                            <a:lnTo>
                              <a:pt x="126" y="419"/>
                            </a:lnTo>
                            <a:lnTo>
                              <a:pt x="126" y="417"/>
                            </a:lnTo>
                            <a:lnTo>
                              <a:pt x="126" y="414"/>
                            </a:lnTo>
                            <a:lnTo>
                              <a:pt x="128" y="412"/>
                            </a:lnTo>
                            <a:lnTo>
                              <a:pt x="128" y="412"/>
                            </a:lnTo>
                            <a:lnTo>
                              <a:pt x="131" y="411"/>
                            </a:lnTo>
                            <a:lnTo>
                              <a:pt x="132" y="408"/>
                            </a:lnTo>
                            <a:lnTo>
                              <a:pt x="132" y="401"/>
                            </a:lnTo>
                            <a:lnTo>
                              <a:pt x="132" y="401"/>
                            </a:lnTo>
                            <a:lnTo>
                              <a:pt x="133" y="391"/>
                            </a:lnTo>
                            <a:lnTo>
                              <a:pt x="135" y="387"/>
                            </a:lnTo>
                            <a:lnTo>
                              <a:pt x="136" y="385"/>
                            </a:lnTo>
                            <a:lnTo>
                              <a:pt x="139" y="385"/>
                            </a:lnTo>
                            <a:lnTo>
                              <a:pt x="139" y="385"/>
                            </a:lnTo>
                            <a:lnTo>
                              <a:pt x="142" y="384"/>
                            </a:lnTo>
                            <a:lnTo>
                              <a:pt x="145" y="382"/>
                            </a:lnTo>
                            <a:lnTo>
                              <a:pt x="145" y="381"/>
                            </a:lnTo>
                            <a:lnTo>
                              <a:pt x="143" y="380"/>
                            </a:lnTo>
                            <a:lnTo>
                              <a:pt x="143" y="380"/>
                            </a:lnTo>
                            <a:lnTo>
                              <a:pt x="141" y="378"/>
                            </a:lnTo>
                            <a:lnTo>
                              <a:pt x="139" y="377"/>
                            </a:lnTo>
                            <a:lnTo>
                              <a:pt x="141" y="374"/>
                            </a:lnTo>
                            <a:lnTo>
                              <a:pt x="143" y="372"/>
                            </a:lnTo>
                            <a:lnTo>
                              <a:pt x="143" y="372"/>
                            </a:lnTo>
                            <a:lnTo>
                              <a:pt x="148" y="374"/>
                            </a:lnTo>
                            <a:lnTo>
                              <a:pt x="149" y="375"/>
                            </a:lnTo>
                            <a:lnTo>
                              <a:pt x="151" y="378"/>
                            </a:lnTo>
                            <a:lnTo>
                              <a:pt x="152" y="378"/>
                            </a:lnTo>
                            <a:lnTo>
                              <a:pt x="152" y="378"/>
                            </a:lnTo>
                            <a:lnTo>
                              <a:pt x="156" y="377"/>
                            </a:lnTo>
                            <a:lnTo>
                              <a:pt x="159" y="374"/>
                            </a:lnTo>
                            <a:lnTo>
                              <a:pt x="160" y="370"/>
                            </a:lnTo>
                            <a:lnTo>
                              <a:pt x="160" y="368"/>
                            </a:lnTo>
                            <a:lnTo>
                              <a:pt x="159" y="365"/>
                            </a:lnTo>
                            <a:lnTo>
                              <a:pt x="159" y="365"/>
                            </a:lnTo>
                            <a:lnTo>
                              <a:pt x="155" y="364"/>
                            </a:lnTo>
                            <a:lnTo>
                              <a:pt x="152" y="365"/>
                            </a:lnTo>
                            <a:lnTo>
                              <a:pt x="151" y="367"/>
                            </a:lnTo>
                            <a:lnTo>
                              <a:pt x="148" y="368"/>
                            </a:lnTo>
                            <a:lnTo>
                              <a:pt x="148" y="368"/>
                            </a:lnTo>
                            <a:lnTo>
                              <a:pt x="145" y="368"/>
                            </a:lnTo>
                            <a:lnTo>
                              <a:pt x="143" y="367"/>
                            </a:lnTo>
                            <a:lnTo>
                              <a:pt x="141" y="365"/>
                            </a:lnTo>
                            <a:lnTo>
                              <a:pt x="139" y="364"/>
                            </a:lnTo>
                            <a:lnTo>
                              <a:pt x="139" y="364"/>
                            </a:lnTo>
                            <a:lnTo>
                              <a:pt x="138" y="362"/>
                            </a:lnTo>
                            <a:lnTo>
                              <a:pt x="138" y="360"/>
                            </a:lnTo>
                            <a:lnTo>
                              <a:pt x="136" y="355"/>
                            </a:lnTo>
                            <a:lnTo>
                              <a:pt x="136" y="353"/>
                            </a:lnTo>
                            <a:lnTo>
                              <a:pt x="136" y="353"/>
                            </a:lnTo>
                            <a:lnTo>
                              <a:pt x="135" y="345"/>
                            </a:lnTo>
                            <a:lnTo>
                              <a:pt x="135" y="341"/>
                            </a:lnTo>
                            <a:lnTo>
                              <a:pt x="136" y="337"/>
                            </a:lnTo>
                            <a:lnTo>
                              <a:pt x="136" y="337"/>
                            </a:lnTo>
                            <a:lnTo>
                              <a:pt x="138" y="337"/>
                            </a:lnTo>
                            <a:lnTo>
                              <a:pt x="139" y="337"/>
                            </a:lnTo>
                            <a:lnTo>
                              <a:pt x="146" y="340"/>
                            </a:lnTo>
                            <a:lnTo>
                              <a:pt x="153" y="343"/>
                            </a:lnTo>
                            <a:lnTo>
                              <a:pt x="162" y="344"/>
                            </a:lnTo>
                            <a:lnTo>
                              <a:pt x="162" y="344"/>
                            </a:lnTo>
                            <a:lnTo>
                              <a:pt x="169" y="344"/>
                            </a:lnTo>
                            <a:lnTo>
                              <a:pt x="175" y="341"/>
                            </a:lnTo>
                            <a:lnTo>
                              <a:pt x="179" y="338"/>
                            </a:lnTo>
                            <a:lnTo>
                              <a:pt x="180" y="335"/>
                            </a:lnTo>
                            <a:lnTo>
                              <a:pt x="180" y="335"/>
                            </a:lnTo>
                            <a:lnTo>
                              <a:pt x="178" y="327"/>
                            </a:lnTo>
                            <a:lnTo>
                              <a:pt x="179" y="323"/>
                            </a:lnTo>
                            <a:lnTo>
                              <a:pt x="179" y="321"/>
                            </a:lnTo>
                            <a:lnTo>
                              <a:pt x="182" y="320"/>
                            </a:lnTo>
                            <a:lnTo>
                              <a:pt x="182" y="320"/>
                            </a:lnTo>
                            <a:lnTo>
                              <a:pt x="185" y="317"/>
                            </a:lnTo>
                            <a:lnTo>
                              <a:pt x="185" y="314"/>
                            </a:lnTo>
                            <a:lnTo>
                              <a:pt x="182" y="311"/>
                            </a:lnTo>
                            <a:lnTo>
                              <a:pt x="180" y="308"/>
                            </a:lnTo>
                            <a:lnTo>
                              <a:pt x="180" y="308"/>
                            </a:lnTo>
                            <a:lnTo>
                              <a:pt x="180" y="304"/>
                            </a:lnTo>
                            <a:lnTo>
                              <a:pt x="182" y="301"/>
                            </a:lnTo>
                            <a:lnTo>
                              <a:pt x="183" y="301"/>
                            </a:lnTo>
                            <a:lnTo>
                              <a:pt x="186" y="301"/>
                            </a:lnTo>
                            <a:lnTo>
                              <a:pt x="186" y="301"/>
                            </a:lnTo>
                            <a:lnTo>
                              <a:pt x="192" y="303"/>
                            </a:lnTo>
                            <a:lnTo>
                              <a:pt x="202" y="303"/>
                            </a:lnTo>
                            <a:lnTo>
                              <a:pt x="227" y="300"/>
                            </a:lnTo>
                            <a:lnTo>
                              <a:pt x="227" y="300"/>
                            </a:lnTo>
                            <a:lnTo>
                              <a:pt x="240" y="296"/>
                            </a:lnTo>
                            <a:lnTo>
                              <a:pt x="249" y="293"/>
                            </a:lnTo>
                            <a:lnTo>
                              <a:pt x="256" y="289"/>
                            </a:lnTo>
                            <a:lnTo>
                              <a:pt x="259" y="284"/>
                            </a:lnTo>
                            <a:lnTo>
                              <a:pt x="259" y="284"/>
                            </a:lnTo>
                            <a:lnTo>
                              <a:pt x="260" y="280"/>
                            </a:lnTo>
                            <a:lnTo>
                              <a:pt x="264" y="274"/>
                            </a:lnTo>
                            <a:lnTo>
                              <a:pt x="273" y="263"/>
                            </a:lnTo>
                            <a:lnTo>
                              <a:pt x="273" y="263"/>
                            </a:lnTo>
                            <a:lnTo>
                              <a:pt x="274" y="260"/>
                            </a:lnTo>
                            <a:lnTo>
                              <a:pt x="273" y="257"/>
                            </a:lnTo>
                            <a:lnTo>
                              <a:pt x="270" y="254"/>
                            </a:lnTo>
                            <a:lnTo>
                              <a:pt x="266" y="253"/>
                            </a:lnTo>
                            <a:lnTo>
                              <a:pt x="266" y="253"/>
                            </a:lnTo>
                            <a:lnTo>
                              <a:pt x="261" y="252"/>
                            </a:lnTo>
                            <a:lnTo>
                              <a:pt x="260" y="247"/>
                            </a:lnTo>
                            <a:lnTo>
                              <a:pt x="261" y="243"/>
                            </a:lnTo>
                            <a:lnTo>
                              <a:pt x="263" y="239"/>
                            </a:lnTo>
                            <a:lnTo>
                              <a:pt x="263" y="239"/>
                            </a:lnTo>
                            <a:lnTo>
                              <a:pt x="264" y="236"/>
                            </a:lnTo>
                            <a:lnTo>
                              <a:pt x="263" y="233"/>
                            </a:lnTo>
                            <a:lnTo>
                              <a:pt x="259" y="230"/>
                            </a:lnTo>
                            <a:lnTo>
                              <a:pt x="254" y="229"/>
                            </a:lnTo>
                            <a:lnTo>
                              <a:pt x="254" y="229"/>
                            </a:lnTo>
                            <a:lnTo>
                              <a:pt x="249" y="229"/>
                            </a:lnTo>
                            <a:lnTo>
                              <a:pt x="243" y="226"/>
                            </a:lnTo>
                            <a:lnTo>
                              <a:pt x="242" y="222"/>
                            </a:lnTo>
                            <a:lnTo>
                              <a:pt x="242" y="220"/>
                            </a:lnTo>
                            <a:lnTo>
                              <a:pt x="243" y="219"/>
                            </a:lnTo>
                            <a:lnTo>
                              <a:pt x="243" y="219"/>
                            </a:lnTo>
                            <a:lnTo>
                              <a:pt x="246" y="216"/>
                            </a:lnTo>
                            <a:lnTo>
                              <a:pt x="249" y="217"/>
                            </a:lnTo>
                            <a:lnTo>
                              <a:pt x="249" y="217"/>
                            </a:lnTo>
                            <a:lnTo>
                              <a:pt x="250" y="213"/>
                            </a:lnTo>
                            <a:lnTo>
                              <a:pt x="250" y="210"/>
                            </a:lnTo>
                            <a:lnTo>
                              <a:pt x="250" y="210"/>
                            </a:lnTo>
                            <a:lnTo>
                              <a:pt x="247" y="209"/>
                            </a:lnTo>
                            <a:lnTo>
                              <a:pt x="246" y="206"/>
                            </a:lnTo>
                            <a:lnTo>
                              <a:pt x="244" y="200"/>
                            </a:lnTo>
                            <a:lnTo>
                              <a:pt x="244" y="200"/>
                            </a:lnTo>
                            <a:lnTo>
                              <a:pt x="246" y="195"/>
                            </a:lnTo>
                            <a:lnTo>
                              <a:pt x="247" y="192"/>
                            </a:lnTo>
                            <a:lnTo>
                              <a:pt x="249" y="188"/>
                            </a:lnTo>
                            <a:lnTo>
                              <a:pt x="249" y="180"/>
                            </a:lnTo>
                            <a:lnTo>
                              <a:pt x="249" y="180"/>
                            </a:lnTo>
                            <a:lnTo>
                              <a:pt x="250" y="172"/>
                            </a:lnTo>
                            <a:lnTo>
                              <a:pt x="252" y="165"/>
                            </a:lnTo>
                            <a:lnTo>
                              <a:pt x="254" y="158"/>
                            </a:lnTo>
                            <a:lnTo>
                              <a:pt x="254" y="152"/>
                            </a:lnTo>
                            <a:lnTo>
                              <a:pt x="254" y="152"/>
                            </a:lnTo>
                            <a:lnTo>
                              <a:pt x="256" y="151"/>
                            </a:lnTo>
                            <a:lnTo>
                              <a:pt x="257" y="148"/>
                            </a:lnTo>
                            <a:lnTo>
                              <a:pt x="261" y="142"/>
                            </a:lnTo>
                            <a:lnTo>
                              <a:pt x="269" y="135"/>
                            </a:lnTo>
                            <a:lnTo>
                              <a:pt x="274" y="126"/>
                            </a:lnTo>
                            <a:lnTo>
                              <a:pt x="274" y="126"/>
                            </a:lnTo>
                            <a:lnTo>
                              <a:pt x="280" y="118"/>
                            </a:lnTo>
                            <a:lnTo>
                              <a:pt x="289" y="109"/>
                            </a:lnTo>
                            <a:lnTo>
                              <a:pt x="296" y="102"/>
                            </a:lnTo>
                            <a:lnTo>
                              <a:pt x="301" y="98"/>
                            </a:lnTo>
                            <a:lnTo>
                              <a:pt x="301" y="98"/>
                            </a:lnTo>
                            <a:lnTo>
                              <a:pt x="313" y="92"/>
                            </a:lnTo>
                            <a:lnTo>
                              <a:pt x="318" y="89"/>
                            </a:lnTo>
                            <a:lnTo>
                              <a:pt x="321" y="87"/>
                            </a:lnTo>
                            <a:lnTo>
                              <a:pt x="321" y="87"/>
                            </a:lnTo>
                            <a:lnTo>
                              <a:pt x="321" y="82"/>
                            </a:lnTo>
                            <a:lnTo>
                              <a:pt x="321" y="74"/>
                            </a:lnTo>
                            <a:lnTo>
                              <a:pt x="320" y="67"/>
                            </a:lnTo>
                            <a:lnTo>
                              <a:pt x="318" y="62"/>
                            </a:lnTo>
                            <a:lnTo>
                              <a:pt x="318" y="62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8" name="Brazil">
                        <a:extLst>
                          <a:ext uri="{FF2B5EF4-FFF2-40B4-BE49-F238E27FC236}">
                            <a16:creationId xmlns:a16="http://schemas.microsoft.com/office/drawing/2014/main" id="{45A3803F-23CF-4D42-482B-8AC969C373E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53575" y="4189877"/>
                        <a:ext cx="938183" cy="96334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58" y="604"/>
                          </a:cxn>
                          <a:cxn ang="0">
                            <a:pos x="373" y="587"/>
                          </a:cxn>
                          <a:cxn ang="0">
                            <a:pos x="389" y="576"/>
                          </a:cxn>
                          <a:cxn ang="0">
                            <a:pos x="409" y="536"/>
                          </a:cxn>
                          <a:cxn ang="0">
                            <a:pos x="423" y="496"/>
                          </a:cxn>
                          <a:cxn ang="0">
                            <a:pos x="464" y="471"/>
                          </a:cxn>
                          <a:cxn ang="0">
                            <a:pos x="517" y="461"/>
                          </a:cxn>
                          <a:cxn ang="0">
                            <a:pos x="534" y="439"/>
                          </a:cxn>
                          <a:cxn ang="0">
                            <a:pos x="548" y="407"/>
                          </a:cxn>
                          <a:cxn ang="0">
                            <a:pos x="564" y="373"/>
                          </a:cxn>
                          <a:cxn ang="0">
                            <a:pos x="565" y="307"/>
                          </a:cxn>
                          <a:cxn ang="0">
                            <a:pos x="571" y="287"/>
                          </a:cxn>
                          <a:cxn ang="0">
                            <a:pos x="601" y="256"/>
                          </a:cxn>
                          <a:cxn ang="0">
                            <a:pos x="631" y="185"/>
                          </a:cxn>
                          <a:cxn ang="0">
                            <a:pos x="575" y="145"/>
                          </a:cxn>
                          <a:cxn ang="0">
                            <a:pos x="520" y="131"/>
                          </a:cxn>
                          <a:cxn ang="0">
                            <a:pos x="474" y="134"/>
                          </a:cxn>
                          <a:cxn ang="0">
                            <a:pos x="441" y="95"/>
                          </a:cxn>
                          <a:cxn ang="0">
                            <a:pos x="410" y="107"/>
                          </a:cxn>
                          <a:cxn ang="0">
                            <a:pos x="399" y="111"/>
                          </a:cxn>
                          <a:cxn ang="0">
                            <a:pos x="380" y="84"/>
                          </a:cxn>
                          <a:cxn ang="0">
                            <a:pos x="367" y="88"/>
                          </a:cxn>
                          <a:cxn ang="0">
                            <a:pos x="387" y="54"/>
                          </a:cxn>
                          <a:cxn ang="0">
                            <a:pos x="355" y="28"/>
                          </a:cxn>
                          <a:cxn ang="0">
                            <a:pos x="316" y="47"/>
                          </a:cxn>
                          <a:cxn ang="0">
                            <a:pos x="289" y="53"/>
                          </a:cxn>
                          <a:cxn ang="0">
                            <a:pos x="262" y="57"/>
                          </a:cxn>
                          <a:cxn ang="0">
                            <a:pos x="234" y="54"/>
                          </a:cxn>
                          <a:cxn ang="0">
                            <a:pos x="229" y="13"/>
                          </a:cxn>
                          <a:cxn ang="0">
                            <a:pos x="214" y="6"/>
                          </a:cxn>
                          <a:cxn ang="0">
                            <a:pos x="181" y="23"/>
                          </a:cxn>
                          <a:cxn ang="0">
                            <a:pos x="161" y="17"/>
                          </a:cxn>
                          <a:cxn ang="0">
                            <a:pos x="157" y="34"/>
                          </a:cxn>
                          <a:cxn ang="0">
                            <a:pos x="170" y="48"/>
                          </a:cxn>
                          <a:cxn ang="0">
                            <a:pos x="147" y="64"/>
                          </a:cxn>
                          <a:cxn ang="0">
                            <a:pos x="124" y="71"/>
                          </a:cxn>
                          <a:cxn ang="0">
                            <a:pos x="76" y="55"/>
                          </a:cxn>
                          <a:cxn ang="0">
                            <a:pos x="76" y="70"/>
                          </a:cxn>
                          <a:cxn ang="0">
                            <a:pos x="72" y="101"/>
                          </a:cxn>
                          <a:cxn ang="0">
                            <a:pos x="63" y="151"/>
                          </a:cxn>
                          <a:cxn ang="0">
                            <a:pos x="25" y="162"/>
                          </a:cxn>
                          <a:cxn ang="0">
                            <a:pos x="9" y="189"/>
                          </a:cxn>
                          <a:cxn ang="0">
                            <a:pos x="6" y="216"/>
                          </a:cxn>
                          <a:cxn ang="0">
                            <a:pos x="22" y="236"/>
                          </a:cxn>
                          <a:cxn ang="0">
                            <a:pos x="47" y="240"/>
                          </a:cxn>
                          <a:cxn ang="0">
                            <a:pos x="67" y="262"/>
                          </a:cxn>
                          <a:cxn ang="0">
                            <a:pos x="106" y="253"/>
                          </a:cxn>
                          <a:cxn ang="0">
                            <a:pos x="138" y="259"/>
                          </a:cxn>
                          <a:cxn ang="0">
                            <a:pos x="170" y="289"/>
                          </a:cxn>
                          <a:cxn ang="0">
                            <a:pos x="195" y="301"/>
                          </a:cxn>
                          <a:cxn ang="0">
                            <a:pos x="218" y="317"/>
                          </a:cxn>
                          <a:cxn ang="0">
                            <a:pos x="222" y="343"/>
                          </a:cxn>
                          <a:cxn ang="0">
                            <a:pos x="255" y="363"/>
                          </a:cxn>
                          <a:cxn ang="0">
                            <a:pos x="259" y="401"/>
                          </a:cxn>
                          <a:cxn ang="0">
                            <a:pos x="261" y="430"/>
                          </a:cxn>
                          <a:cxn ang="0">
                            <a:pos x="282" y="448"/>
                          </a:cxn>
                          <a:cxn ang="0">
                            <a:pos x="301" y="479"/>
                          </a:cxn>
                          <a:cxn ang="0">
                            <a:pos x="319" y="505"/>
                          </a:cxn>
                          <a:cxn ang="0">
                            <a:pos x="306" y="542"/>
                          </a:cxn>
                          <a:cxn ang="0">
                            <a:pos x="272" y="586"/>
                          </a:cxn>
                          <a:cxn ang="0">
                            <a:pos x="294" y="600"/>
                          </a:cxn>
                          <a:cxn ang="0">
                            <a:pos x="328" y="627"/>
                          </a:cxn>
                        </a:cxnLst>
                        <a:rect l="0" t="0" r="r" b="b"/>
                        <a:pathLst>
                          <a:path w="634" h="651">
                            <a:moveTo>
                              <a:pt x="338" y="644"/>
                            </a:moveTo>
                            <a:lnTo>
                              <a:pt x="338" y="644"/>
                            </a:lnTo>
                            <a:lnTo>
                              <a:pt x="343" y="639"/>
                            </a:lnTo>
                            <a:lnTo>
                              <a:pt x="346" y="634"/>
                            </a:lnTo>
                            <a:lnTo>
                              <a:pt x="348" y="630"/>
                            </a:lnTo>
                            <a:lnTo>
                              <a:pt x="349" y="624"/>
                            </a:lnTo>
                            <a:lnTo>
                              <a:pt x="349" y="624"/>
                            </a:lnTo>
                            <a:lnTo>
                              <a:pt x="352" y="619"/>
                            </a:lnTo>
                            <a:lnTo>
                              <a:pt x="353" y="614"/>
                            </a:lnTo>
                            <a:lnTo>
                              <a:pt x="355" y="610"/>
                            </a:lnTo>
                            <a:lnTo>
                              <a:pt x="358" y="604"/>
                            </a:lnTo>
                            <a:lnTo>
                              <a:pt x="358" y="604"/>
                            </a:lnTo>
                            <a:lnTo>
                              <a:pt x="360" y="602"/>
                            </a:lnTo>
                            <a:lnTo>
                              <a:pt x="362" y="600"/>
                            </a:lnTo>
                            <a:lnTo>
                              <a:pt x="362" y="595"/>
                            </a:lnTo>
                            <a:lnTo>
                              <a:pt x="362" y="592"/>
                            </a:lnTo>
                            <a:lnTo>
                              <a:pt x="363" y="589"/>
                            </a:lnTo>
                            <a:lnTo>
                              <a:pt x="366" y="587"/>
                            </a:lnTo>
                            <a:lnTo>
                              <a:pt x="366" y="587"/>
                            </a:lnTo>
                            <a:lnTo>
                              <a:pt x="370" y="586"/>
                            </a:lnTo>
                            <a:lnTo>
                              <a:pt x="372" y="586"/>
                            </a:lnTo>
                            <a:lnTo>
                              <a:pt x="373" y="587"/>
                            </a:lnTo>
                            <a:lnTo>
                              <a:pt x="373" y="589"/>
                            </a:lnTo>
                            <a:lnTo>
                              <a:pt x="372" y="595"/>
                            </a:lnTo>
                            <a:lnTo>
                              <a:pt x="367" y="602"/>
                            </a:lnTo>
                            <a:lnTo>
                              <a:pt x="367" y="602"/>
                            </a:lnTo>
                            <a:lnTo>
                              <a:pt x="360" y="612"/>
                            </a:lnTo>
                            <a:lnTo>
                              <a:pt x="362" y="612"/>
                            </a:lnTo>
                            <a:lnTo>
                              <a:pt x="367" y="607"/>
                            </a:lnTo>
                            <a:lnTo>
                              <a:pt x="367" y="607"/>
                            </a:lnTo>
                            <a:lnTo>
                              <a:pt x="375" y="602"/>
                            </a:lnTo>
                            <a:lnTo>
                              <a:pt x="380" y="593"/>
                            </a:lnTo>
                            <a:lnTo>
                              <a:pt x="389" y="576"/>
                            </a:lnTo>
                            <a:lnTo>
                              <a:pt x="389" y="576"/>
                            </a:lnTo>
                            <a:lnTo>
                              <a:pt x="393" y="569"/>
                            </a:lnTo>
                            <a:lnTo>
                              <a:pt x="397" y="563"/>
                            </a:lnTo>
                            <a:lnTo>
                              <a:pt x="400" y="560"/>
                            </a:lnTo>
                            <a:lnTo>
                              <a:pt x="404" y="559"/>
                            </a:lnTo>
                            <a:lnTo>
                              <a:pt x="404" y="559"/>
                            </a:lnTo>
                            <a:lnTo>
                              <a:pt x="406" y="559"/>
                            </a:lnTo>
                            <a:lnTo>
                              <a:pt x="407" y="556"/>
                            </a:lnTo>
                            <a:lnTo>
                              <a:pt x="409" y="550"/>
                            </a:lnTo>
                            <a:lnTo>
                              <a:pt x="409" y="536"/>
                            </a:lnTo>
                            <a:lnTo>
                              <a:pt x="409" y="536"/>
                            </a:lnTo>
                            <a:lnTo>
                              <a:pt x="407" y="523"/>
                            </a:lnTo>
                            <a:lnTo>
                              <a:pt x="407" y="518"/>
                            </a:lnTo>
                            <a:lnTo>
                              <a:pt x="410" y="512"/>
                            </a:lnTo>
                            <a:lnTo>
                              <a:pt x="410" y="512"/>
                            </a:lnTo>
                            <a:lnTo>
                              <a:pt x="412" y="508"/>
                            </a:lnTo>
                            <a:lnTo>
                              <a:pt x="412" y="503"/>
                            </a:lnTo>
                            <a:lnTo>
                              <a:pt x="412" y="502"/>
                            </a:lnTo>
                            <a:lnTo>
                              <a:pt x="414" y="501"/>
                            </a:lnTo>
                            <a:lnTo>
                              <a:pt x="414" y="501"/>
                            </a:lnTo>
                            <a:lnTo>
                              <a:pt x="419" y="499"/>
                            </a:lnTo>
                            <a:lnTo>
                              <a:pt x="423" y="496"/>
                            </a:lnTo>
                            <a:lnTo>
                              <a:pt x="434" y="485"/>
                            </a:lnTo>
                            <a:lnTo>
                              <a:pt x="434" y="485"/>
                            </a:lnTo>
                            <a:lnTo>
                              <a:pt x="440" y="481"/>
                            </a:lnTo>
                            <a:lnTo>
                              <a:pt x="446" y="478"/>
                            </a:lnTo>
                            <a:lnTo>
                              <a:pt x="450" y="476"/>
                            </a:lnTo>
                            <a:lnTo>
                              <a:pt x="456" y="476"/>
                            </a:lnTo>
                            <a:lnTo>
                              <a:pt x="456" y="476"/>
                            </a:lnTo>
                            <a:lnTo>
                              <a:pt x="460" y="475"/>
                            </a:lnTo>
                            <a:lnTo>
                              <a:pt x="461" y="474"/>
                            </a:lnTo>
                            <a:lnTo>
                              <a:pt x="463" y="472"/>
                            </a:lnTo>
                            <a:lnTo>
                              <a:pt x="464" y="471"/>
                            </a:lnTo>
                            <a:lnTo>
                              <a:pt x="464" y="471"/>
                            </a:lnTo>
                            <a:lnTo>
                              <a:pt x="468" y="469"/>
                            </a:lnTo>
                            <a:lnTo>
                              <a:pt x="471" y="466"/>
                            </a:lnTo>
                            <a:lnTo>
                              <a:pt x="477" y="461"/>
                            </a:lnTo>
                            <a:lnTo>
                              <a:pt x="477" y="461"/>
                            </a:lnTo>
                            <a:lnTo>
                              <a:pt x="481" y="461"/>
                            </a:lnTo>
                            <a:lnTo>
                              <a:pt x="488" y="461"/>
                            </a:lnTo>
                            <a:lnTo>
                              <a:pt x="504" y="462"/>
                            </a:lnTo>
                            <a:lnTo>
                              <a:pt x="504" y="462"/>
                            </a:lnTo>
                            <a:lnTo>
                              <a:pt x="514" y="461"/>
                            </a:lnTo>
                            <a:lnTo>
                              <a:pt x="517" y="461"/>
                            </a:lnTo>
                            <a:lnTo>
                              <a:pt x="518" y="457"/>
                            </a:lnTo>
                            <a:lnTo>
                              <a:pt x="518" y="457"/>
                            </a:lnTo>
                            <a:lnTo>
                              <a:pt x="518" y="454"/>
                            </a:lnTo>
                            <a:lnTo>
                              <a:pt x="521" y="451"/>
                            </a:lnTo>
                            <a:lnTo>
                              <a:pt x="524" y="448"/>
                            </a:lnTo>
                            <a:lnTo>
                              <a:pt x="527" y="448"/>
                            </a:lnTo>
                            <a:lnTo>
                              <a:pt x="527" y="448"/>
                            </a:lnTo>
                            <a:lnTo>
                              <a:pt x="530" y="447"/>
                            </a:lnTo>
                            <a:lnTo>
                              <a:pt x="533" y="447"/>
                            </a:lnTo>
                            <a:lnTo>
                              <a:pt x="534" y="444"/>
                            </a:lnTo>
                            <a:lnTo>
                              <a:pt x="534" y="439"/>
                            </a:lnTo>
                            <a:lnTo>
                              <a:pt x="534" y="439"/>
                            </a:lnTo>
                            <a:lnTo>
                              <a:pt x="534" y="434"/>
                            </a:lnTo>
                            <a:lnTo>
                              <a:pt x="535" y="431"/>
                            </a:lnTo>
                            <a:lnTo>
                              <a:pt x="538" y="427"/>
                            </a:lnTo>
                            <a:lnTo>
                              <a:pt x="541" y="424"/>
                            </a:lnTo>
                            <a:lnTo>
                              <a:pt x="541" y="424"/>
                            </a:lnTo>
                            <a:lnTo>
                              <a:pt x="542" y="421"/>
                            </a:lnTo>
                            <a:lnTo>
                              <a:pt x="545" y="418"/>
                            </a:lnTo>
                            <a:lnTo>
                              <a:pt x="547" y="410"/>
                            </a:lnTo>
                            <a:lnTo>
                              <a:pt x="547" y="410"/>
                            </a:lnTo>
                            <a:lnTo>
                              <a:pt x="548" y="407"/>
                            </a:lnTo>
                            <a:lnTo>
                              <a:pt x="551" y="405"/>
                            </a:lnTo>
                            <a:lnTo>
                              <a:pt x="552" y="404"/>
                            </a:lnTo>
                            <a:lnTo>
                              <a:pt x="552" y="401"/>
                            </a:lnTo>
                            <a:lnTo>
                              <a:pt x="552" y="401"/>
                            </a:lnTo>
                            <a:lnTo>
                              <a:pt x="554" y="391"/>
                            </a:lnTo>
                            <a:lnTo>
                              <a:pt x="555" y="381"/>
                            </a:lnTo>
                            <a:lnTo>
                              <a:pt x="555" y="381"/>
                            </a:lnTo>
                            <a:lnTo>
                              <a:pt x="557" y="378"/>
                            </a:lnTo>
                            <a:lnTo>
                              <a:pt x="558" y="377"/>
                            </a:lnTo>
                            <a:lnTo>
                              <a:pt x="561" y="375"/>
                            </a:lnTo>
                            <a:lnTo>
                              <a:pt x="564" y="373"/>
                            </a:lnTo>
                            <a:lnTo>
                              <a:pt x="564" y="373"/>
                            </a:lnTo>
                            <a:lnTo>
                              <a:pt x="564" y="370"/>
                            </a:lnTo>
                            <a:lnTo>
                              <a:pt x="564" y="365"/>
                            </a:lnTo>
                            <a:lnTo>
                              <a:pt x="564" y="360"/>
                            </a:lnTo>
                            <a:lnTo>
                              <a:pt x="565" y="353"/>
                            </a:lnTo>
                            <a:lnTo>
                              <a:pt x="565" y="353"/>
                            </a:lnTo>
                            <a:lnTo>
                              <a:pt x="567" y="344"/>
                            </a:lnTo>
                            <a:lnTo>
                              <a:pt x="567" y="337"/>
                            </a:lnTo>
                            <a:lnTo>
                              <a:pt x="565" y="321"/>
                            </a:lnTo>
                            <a:lnTo>
                              <a:pt x="565" y="321"/>
                            </a:lnTo>
                            <a:lnTo>
                              <a:pt x="565" y="307"/>
                            </a:lnTo>
                            <a:lnTo>
                              <a:pt x="567" y="301"/>
                            </a:lnTo>
                            <a:lnTo>
                              <a:pt x="569" y="299"/>
                            </a:lnTo>
                            <a:lnTo>
                              <a:pt x="569" y="299"/>
                            </a:lnTo>
                            <a:lnTo>
                              <a:pt x="571" y="296"/>
                            </a:lnTo>
                            <a:lnTo>
                              <a:pt x="571" y="294"/>
                            </a:lnTo>
                            <a:lnTo>
                              <a:pt x="568" y="292"/>
                            </a:lnTo>
                            <a:lnTo>
                              <a:pt x="568" y="292"/>
                            </a:lnTo>
                            <a:lnTo>
                              <a:pt x="567" y="290"/>
                            </a:lnTo>
                            <a:lnTo>
                              <a:pt x="567" y="289"/>
                            </a:lnTo>
                            <a:lnTo>
                              <a:pt x="569" y="287"/>
                            </a:lnTo>
                            <a:lnTo>
                              <a:pt x="571" y="287"/>
                            </a:lnTo>
                            <a:lnTo>
                              <a:pt x="571" y="287"/>
                            </a:lnTo>
                            <a:lnTo>
                              <a:pt x="575" y="290"/>
                            </a:lnTo>
                            <a:lnTo>
                              <a:pt x="578" y="292"/>
                            </a:lnTo>
                            <a:lnTo>
                              <a:pt x="581" y="290"/>
                            </a:lnTo>
                            <a:lnTo>
                              <a:pt x="581" y="290"/>
                            </a:lnTo>
                            <a:lnTo>
                              <a:pt x="584" y="287"/>
                            </a:lnTo>
                            <a:lnTo>
                              <a:pt x="588" y="280"/>
                            </a:lnTo>
                            <a:lnTo>
                              <a:pt x="594" y="266"/>
                            </a:lnTo>
                            <a:lnTo>
                              <a:pt x="594" y="266"/>
                            </a:lnTo>
                            <a:lnTo>
                              <a:pt x="597" y="260"/>
                            </a:lnTo>
                            <a:lnTo>
                              <a:pt x="601" y="256"/>
                            </a:lnTo>
                            <a:lnTo>
                              <a:pt x="609" y="253"/>
                            </a:lnTo>
                            <a:lnTo>
                              <a:pt x="609" y="253"/>
                            </a:lnTo>
                            <a:lnTo>
                              <a:pt x="614" y="250"/>
                            </a:lnTo>
                            <a:lnTo>
                              <a:pt x="619" y="243"/>
                            </a:lnTo>
                            <a:lnTo>
                              <a:pt x="625" y="235"/>
                            </a:lnTo>
                            <a:lnTo>
                              <a:pt x="631" y="222"/>
                            </a:lnTo>
                            <a:lnTo>
                              <a:pt x="631" y="222"/>
                            </a:lnTo>
                            <a:lnTo>
                              <a:pt x="634" y="216"/>
                            </a:lnTo>
                            <a:lnTo>
                              <a:pt x="634" y="209"/>
                            </a:lnTo>
                            <a:lnTo>
                              <a:pt x="634" y="196"/>
                            </a:lnTo>
                            <a:lnTo>
                              <a:pt x="631" y="185"/>
                            </a:lnTo>
                            <a:lnTo>
                              <a:pt x="628" y="175"/>
                            </a:lnTo>
                            <a:lnTo>
                              <a:pt x="628" y="175"/>
                            </a:lnTo>
                            <a:lnTo>
                              <a:pt x="625" y="169"/>
                            </a:lnTo>
                            <a:lnTo>
                              <a:pt x="622" y="166"/>
                            </a:lnTo>
                            <a:lnTo>
                              <a:pt x="619" y="166"/>
                            </a:lnTo>
                            <a:lnTo>
                              <a:pt x="614" y="166"/>
                            </a:lnTo>
                            <a:lnTo>
                              <a:pt x="614" y="166"/>
                            </a:lnTo>
                            <a:lnTo>
                              <a:pt x="608" y="166"/>
                            </a:lnTo>
                            <a:lnTo>
                              <a:pt x="599" y="163"/>
                            </a:lnTo>
                            <a:lnTo>
                              <a:pt x="588" y="156"/>
                            </a:lnTo>
                            <a:lnTo>
                              <a:pt x="575" y="145"/>
                            </a:lnTo>
                            <a:lnTo>
                              <a:pt x="575" y="145"/>
                            </a:lnTo>
                            <a:lnTo>
                              <a:pt x="569" y="139"/>
                            </a:lnTo>
                            <a:lnTo>
                              <a:pt x="562" y="135"/>
                            </a:lnTo>
                            <a:lnTo>
                              <a:pt x="557" y="132"/>
                            </a:lnTo>
                            <a:lnTo>
                              <a:pt x="550" y="129"/>
                            </a:lnTo>
                            <a:lnTo>
                              <a:pt x="544" y="129"/>
                            </a:lnTo>
                            <a:lnTo>
                              <a:pt x="538" y="129"/>
                            </a:lnTo>
                            <a:lnTo>
                              <a:pt x="528" y="131"/>
                            </a:lnTo>
                            <a:lnTo>
                              <a:pt x="528" y="131"/>
                            </a:lnTo>
                            <a:lnTo>
                              <a:pt x="524" y="132"/>
                            </a:lnTo>
                            <a:lnTo>
                              <a:pt x="520" y="131"/>
                            </a:lnTo>
                            <a:lnTo>
                              <a:pt x="511" y="129"/>
                            </a:lnTo>
                            <a:lnTo>
                              <a:pt x="504" y="126"/>
                            </a:lnTo>
                            <a:lnTo>
                              <a:pt x="497" y="124"/>
                            </a:lnTo>
                            <a:lnTo>
                              <a:pt x="497" y="124"/>
                            </a:lnTo>
                            <a:lnTo>
                              <a:pt x="494" y="124"/>
                            </a:lnTo>
                            <a:lnTo>
                              <a:pt x="491" y="124"/>
                            </a:lnTo>
                            <a:lnTo>
                              <a:pt x="486" y="128"/>
                            </a:lnTo>
                            <a:lnTo>
                              <a:pt x="481" y="131"/>
                            </a:lnTo>
                            <a:lnTo>
                              <a:pt x="476" y="134"/>
                            </a:lnTo>
                            <a:lnTo>
                              <a:pt x="476" y="134"/>
                            </a:lnTo>
                            <a:lnTo>
                              <a:pt x="474" y="134"/>
                            </a:lnTo>
                            <a:lnTo>
                              <a:pt x="474" y="134"/>
                            </a:lnTo>
                            <a:lnTo>
                              <a:pt x="476" y="129"/>
                            </a:lnTo>
                            <a:lnTo>
                              <a:pt x="478" y="124"/>
                            </a:lnTo>
                            <a:lnTo>
                              <a:pt x="480" y="118"/>
                            </a:lnTo>
                            <a:lnTo>
                              <a:pt x="480" y="118"/>
                            </a:lnTo>
                            <a:lnTo>
                              <a:pt x="478" y="117"/>
                            </a:lnTo>
                            <a:lnTo>
                              <a:pt x="476" y="114"/>
                            </a:lnTo>
                            <a:lnTo>
                              <a:pt x="467" y="107"/>
                            </a:lnTo>
                            <a:lnTo>
                              <a:pt x="454" y="101"/>
                            </a:lnTo>
                            <a:lnTo>
                              <a:pt x="441" y="95"/>
                            </a:lnTo>
                            <a:lnTo>
                              <a:pt x="441" y="95"/>
                            </a:lnTo>
                            <a:lnTo>
                              <a:pt x="432" y="92"/>
                            </a:lnTo>
                            <a:lnTo>
                              <a:pt x="427" y="92"/>
                            </a:lnTo>
                            <a:lnTo>
                              <a:pt x="424" y="94"/>
                            </a:lnTo>
                            <a:lnTo>
                              <a:pt x="422" y="94"/>
                            </a:lnTo>
                            <a:lnTo>
                              <a:pt x="420" y="97"/>
                            </a:lnTo>
                            <a:lnTo>
                              <a:pt x="419" y="102"/>
                            </a:lnTo>
                            <a:lnTo>
                              <a:pt x="419" y="102"/>
                            </a:lnTo>
                            <a:lnTo>
                              <a:pt x="417" y="105"/>
                            </a:lnTo>
                            <a:lnTo>
                              <a:pt x="417" y="107"/>
                            </a:lnTo>
                            <a:lnTo>
                              <a:pt x="414" y="107"/>
                            </a:lnTo>
                            <a:lnTo>
                              <a:pt x="410" y="107"/>
                            </a:lnTo>
                            <a:lnTo>
                              <a:pt x="409" y="108"/>
                            </a:lnTo>
                            <a:lnTo>
                              <a:pt x="407" y="111"/>
                            </a:lnTo>
                            <a:lnTo>
                              <a:pt x="407" y="111"/>
                            </a:lnTo>
                            <a:lnTo>
                              <a:pt x="404" y="114"/>
                            </a:lnTo>
                            <a:lnTo>
                              <a:pt x="403" y="117"/>
                            </a:lnTo>
                            <a:lnTo>
                              <a:pt x="400" y="117"/>
                            </a:lnTo>
                            <a:lnTo>
                              <a:pt x="399" y="117"/>
                            </a:lnTo>
                            <a:lnTo>
                              <a:pt x="396" y="114"/>
                            </a:lnTo>
                            <a:lnTo>
                              <a:pt x="397" y="112"/>
                            </a:lnTo>
                            <a:lnTo>
                              <a:pt x="399" y="111"/>
                            </a:lnTo>
                            <a:lnTo>
                              <a:pt x="399" y="111"/>
                            </a:lnTo>
                            <a:lnTo>
                              <a:pt x="403" y="108"/>
                            </a:lnTo>
                            <a:lnTo>
                              <a:pt x="407" y="104"/>
                            </a:lnTo>
                            <a:lnTo>
                              <a:pt x="410" y="98"/>
                            </a:lnTo>
                            <a:lnTo>
                              <a:pt x="413" y="92"/>
                            </a:lnTo>
                            <a:lnTo>
                              <a:pt x="413" y="92"/>
                            </a:lnTo>
                            <a:lnTo>
                              <a:pt x="412" y="90"/>
                            </a:lnTo>
                            <a:lnTo>
                              <a:pt x="410" y="88"/>
                            </a:lnTo>
                            <a:lnTo>
                              <a:pt x="400" y="84"/>
                            </a:lnTo>
                            <a:lnTo>
                              <a:pt x="389" y="82"/>
                            </a:lnTo>
                            <a:lnTo>
                              <a:pt x="385" y="84"/>
                            </a:lnTo>
                            <a:lnTo>
                              <a:pt x="380" y="84"/>
                            </a:lnTo>
                            <a:lnTo>
                              <a:pt x="380" y="84"/>
                            </a:lnTo>
                            <a:lnTo>
                              <a:pt x="377" y="85"/>
                            </a:lnTo>
                            <a:lnTo>
                              <a:pt x="376" y="88"/>
                            </a:lnTo>
                            <a:lnTo>
                              <a:pt x="375" y="94"/>
                            </a:lnTo>
                            <a:lnTo>
                              <a:pt x="373" y="97"/>
                            </a:lnTo>
                            <a:lnTo>
                              <a:pt x="372" y="97"/>
                            </a:lnTo>
                            <a:lnTo>
                              <a:pt x="370" y="97"/>
                            </a:lnTo>
                            <a:lnTo>
                              <a:pt x="370" y="97"/>
                            </a:lnTo>
                            <a:lnTo>
                              <a:pt x="367" y="95"/>
                            </a:lnTo>
                            <a:lnTo>
                              <a:pt x="366" y="92"/>
                            </a:lnTo>
                            <a:lnTo>
                              <a:pt x="367" y="88"/>
                            </a:lnTo>
                            <a:lnTo>
                              <a:pt x="370" y="85"/>
                            </a:lnTo>
                            <a:lnTo>
                              <a:pt x="375" y="84"/>
                            </a:lnTo>
                            <a:lnTo>
                              <a:pt x="375" y="84"/>
                            </a:lnTo>
                            <a:lnTo>
                              <a:pt x="376" y="82"/>
                            </a:lnTo>
                            <a:lnTo>
                              <a:pt x="379" y="81"/>
                            </a:lnTo>
                            <a:lnTo>
                              <a:pt x="383" y="77"/>
                            </a:lnTo>
                            <a:lnTo>
                              <a:pt x="390" y="64"/>
                            </a:lnTo>
                            <a:lnTo>
                              <a:pt x="390" y="64"/>
                            </a:lnTo>
                            <a:lnTo>
                              <a:pt x="390" y="61"/>
                            </a:lnTo>
                            <a:lnTo>
                              <a:pt x="390" y="58"/>
                            </a:lnTo>
                            <a:lnTo>
                              <a:pt x="387" y="54"/>
                            </a:lnTo>
                            <a:lnTo>
                              <a:pt x="382" y="51"/>
                            </a:lnTo>
                            <a:lnTo>
                              <a:pt x="377" y="47"/>
                            </a:lnTo>
                            <a:lnTo>
                              <a:pt x="377" y="47"/>
                            </a:lnTo>
                            <a:lnTo>
                              <a:pt x="375" y="43"/>
                            </a:lnTo>
                            <a:lnTo>
                              <a:pt x="373" y="40"/>
                            </a:lnTo>
                            <a:lnTo>
                              <a:pt x="372" y="30"/>
                            </a:lnTo>
                            <a:lnTo>
                              <a:pt x="369" y="21"/>
                            </a:lnTo>
                            <a:lnTo>
                              <a:pt x="367" y="17"/>
                            </a:lnTo>
                            <a:lnTo>
                              <a:pt x="366" y="16"/>
                            </a:lnTo>
                            <a:lnTo>
                              <a:pt x="366" y="16"/>
                            </a:lnTo>
                            <a:lnTo>
                              <a:pt x="355" y="28"/>
                            </a:lnTo>
                            <a:lnTo>
                              <a:pt x="349" y="35"/>
                            </a:lnTo>
                            <a:lnTo>
                              <a:pt x="346" y="41"/>
                            </a:lnTo>
                            <a:lnTo>
                              <a:pt x="346" y="41"/>
                            </a:lnTo>
                            <a:lnTo>
                              <a:pt x="343" y="45"/>
                            </a:lnTo>
                            <a:lnTo>
                              <a:pt x="340" y="47"/>
                            </a:lnTo>
                            <a:lnTo>
                              <a:pt x="336" y="47"/>
                            </a:lnTo>
                            <a:lnTo>
                              <a:pt x="329" y="48"/>
                            </a:lnTo>
                            <a:lnTo>
                              <a:pt x="329" y="48"/>
                            </a:lnTo>
                            <a:lnTo>
                              <a:pt x="323" y="50"/>
                            </a:lnTo>
                            <a:lnTo>
                              <a:pt x="319" y="48"/>
                            </a:lnTo>
                            <a:lnTo>
                              <a:pt x="316" y="47"/>
                            </a:lnTo>
                            <a:lnTo>
                              <a:pt x="313" y="44"/>
                            </a:lnTo>
                            <a:lnTo>
                              <a:pt x="313" y="44"/>
                            </a:lnTo>
                            <a:lnTo>
                              <a:pt x="311" y="43"/>
                            </a:lnTo>
                            <a:lnTo>
                              <a:pt x="306" y="43"/>
                            </a:lnTo>
                            <a:lnTo>
                              <a:pt x="296" y="43"/>
                            </a:lnTo>
                            <a:lnTo>
                              <a:pt x="296" y="43"/>
                            </a:lnTo>
                            <a:lnTo>
                              <a:pt x="294" y="43"/>
                            </a:lnTo>
                            <a:lnTo>
                              <a:pt x="292" y="44"/>
                            </a:lnTo>
                            <a:lnTo>
                              <a:pt x="292" y="47"/>
                            </a:lnTo>
                            <a:lnTo>
                              <a:pt x="291" y="51"/>
                            </a:lnTo>
                            <a:lnTo>
                              <a:pt x="289" y="53"/>
                            </a:lnTo>
                            <a:lnTo>
                              <a:pt x="289" y="53"/>
                            </a:lnTo>
                            <a:lnTo>
                              <a:pt x="285" y="54"/>
                            </a:lnTo>
                            <a:lnTo>
                              <a:pt x="279" y="53"/>
                            </a:lnTo>
                            <a:lnTo>
                              <a:pt x="274" y="51"/>
                            </a:lnTo>
                            <a:lnTo>
                              <a:pt x="272" y="51"/>
                            </a:lnTo>
                            <a:lnTo>
                              <a:pt x="269" y="53"/>
                            </a:lnTo>
                            <a:lnTo>
                              <a:pt x="269" y="53"/>
                            </a:lnTo>
                            <a:lnTo>
                              <a:pt x="268" y="54"/>
                            </a:lnTo>
                            <a:lnTo>
                              <a:pt x="265" y="55"/>
                            </a:lnTo>
                            <a:lnTo>
                              <a:pt x="264" y="55"/>
                            </a:lnTo>
                            <a:lnTo>
                              <a:pt x="262" y="57"/>
                            </a:lnTo>
                            <a:lnTo>
                              <a:pt x="262" y="57"/>
                            </a:lnTo>
                            <a:lnTo>
                              <a:pt x="259" y="58"/>
                            </a:lnTo>
                            <a:lnTo>
                              <a:pt x="257" y="60"/>
                            </a:lnTo>
                            <a:lnTo>
                              <a:pt x="254" y="60"/>
                            </a:lnTo>
                            <a:lnTo>
                              <a:pt x="251" y="61"/>
                            </a:lnTo>
                            <a:lnTo>
                              <a:pt x="251" y="61"/>
                            </a:lnTo>
                            <a:lnTo>
                              <a:pt x="249" y="62"/>
                            </a:lnTo>
                            <a:lnTo>
                              <a:pt x="245" y="62"/>
                            </a:lnTo>
                            <a:lnTo>
                              <a:pt x="239" y="60"/>
                            </a:lnTo>
                            <a:lnTo>
                              <a:pt x="234" y="54"/>
                            </a:lnTo>
                            <a:lnTo>
                              <a:pt x="234" y="54"/>
                            </a:lnTo>
                            <a:lnTo>
                              <a:pt x="231" y="51"/>
                            </a:lnTo>
                            <a:lnTo>
                              <a:pt x="229" y="47"/>
                            </a:lnTo>
                            <a:lnTo>
                              <a:pt x="228" y="38"/>
                            </a:lnTo>
                            <a:lnTo>
                              <a:pt x="228" y="31"/>
                            </a:lnTo>
                            <a:lnTo>
                              <a:pt x="231" y="25"/>
                            </a:lnTo>
                            <a:lnTo>
                              <a:pt x="231" y="25"/>
                            </a:lnTo>
                            <a:lnTo>
                              <a:pt x="232" y="23"/>
                            </a:lnTo>
                            <a:lnTo>
                              <a:pt x="234" y="20"/>
                            </a:lnTo>
                            <a:lnTo>
                              <a:pt x="232" y="16"/>
                            </a:lnTo>
                            <a:lnTo>
                              <a:pt x="229" y="13"/>
                            </a:lnTo>
                            <a:lnTo>
                              <a:pt x="229" y="13"/>
                            </a:lnTo>
                            <a:lnTo>
                              <a:pt x="228" y="11"/>
                            </a:lnTo>
                            <a:lnTo>
                              <a:pt x="227" y="10"/>
                            </a:lnTo>
                            <a:lnTo>
                              <a:pt x="227" y="6"/>
                            </a:lnTo>
                            <a:lnTo>
                              <a:pt x="225" y="1"/>
                            </a:lnTo>
                            <a:lnTo>
                              <a:pt x="224" y="0"/>
                            </a:lnTo>
                            <a:lnTo>
                              <a:pt x="222" y="0"/>
                            </a:lnTo>
                            <a:lnTo>
                              <a:pt x="222" y="0"/>
                            </a:lnTo>
                            <a:lnTo>
                              <a:pt x="220" y="0"/>
                            </a:lnTo>
                            <a:lnTo>
                              <a:pt x="218" y="0"/>
                            </a:lnTo>
                            <a:lnTo>
                              <a:pt x="217" y="3"/>
                            </a:lnTo>
                            <a:lnTo>
                              <a:pt x="214" y="6"/>
                            </a:lnTo>
                            <a:lnTo>
                              <a:pt x="212" y="8"/>
                            </a:lnTo>
                            <a:lnTo>
                              <a:pt x="212" y="8"/>
                            </a:lnTo>
                            <a:lnTo>
                              <a:pt x="202" y="13"/>
                            </a:lnTo>
                            <a:lnTo>
                              <a:pt x="197" y="16"/>
                            </a:lnTo>
                            <a:lnTo>
                              <a:pt x="193" y="16"/>
                            </a:lnTo>
                            <a:lnTo>
                              <a:pt x="193" y="16"/>
                            </a:lnTo>
                            <a:lnTo>
                              <a:pt x="188" y="16"/>
                            </a:lnTo>
                            <a:lnTo>
                              <a:pt x="185" y="17"/>
                            </a:lnTo>
                            <a:lnTo>
                              <a:pt x="183" y="18"/>
                            </a:lnTo>
                            <a:lnTo>
                              <a:pt x="181" y="23"/>
                            </a:lnTo>
                            <a:lnTo>
                              <a:pt x="181" y="23"/>
                            </a:lnTo>
                            <a:lnTo>
                              <a:pt x="181" y="25"/>
                            </a:lnTo>
                            <a:lnTo>
                              <a:pt x="178" y="25"/>
                            </a:lnTo>
                            <a:lnTo>
                              <a:pt x="177" y="24"/>
                            </a:lnTo>
                            <a:lnTo>
                              <a:pt x="175" y="21"/>
                            </a:lnTo>
                            <a:lnTo>
                              <a:pt x="175" y="21"/>
                            </a:lnTo>
                            <a:lnTo>
                              <a:pt x="174" y="21"/>
                            </a:lnTo>
                            <a:lnTo>
                              <a:pt x="173" y="20"/>
                            </a:lnTo>
                            <a:lnTo>
                              <a:pt x="168" y="18"/>
                            </a:lnTo>
                            <a:lnTo>
                              <a:pt x="164" y="18"/>
                            </a:lnTo>
                            <a:lnTo>
                              <a:pt x="161" y="17"/>
                            </a:lnTo>
                            <a:lnTo>
                              <a:pt x="161" y="17"/>
                            </a:lnTo>
                            <a:lnTo>
                              <a:pt x="157" y="16"/>
                            </a:lnTo>
                            <a:lnTo>
                              <a:pt x="153" y="16"/>
                            </a:lnTo>
                            <a:lnTo>
                              <a:pt x="150" y="17"/>
                            </a:lnTo>
                            <a:lnTo>
                              <a:pt x="150" y="18"/>
                            </a:lnTo>
                            <a:lnTo>
                              <a:pt x="150" y="18"/>
                            </a:lnTo>
                            <a:lnTo>
                              <a:pt x="150" y="18"/>
                            </a:lnTo>
                            <a:lnTo>
                              <a:pt x="154" y="21"/>
                            </a:lnTo>
                            <a:lnTo>
                              <a:pt x="156" y="24"/>
                            </a:lnTo>
                            <a:lnTo>
                              <a:pt x="157" y="31"/>
                            </a:lnTo>
                            <a:lnTo>
                              <a:pt x="157" y="31"/>
                            </a:lnTo>
                            <a:lnTo>
                              <a:pt x="157" y="34"/>
                            </a:lnTo>
                            <a:lnTo>
                              <a:pt x="158" y="35"/>
                            </a:lnTo>
                            <a:lnTo>
                              <a:pt x="160" y="38"/>
                            </a:lnTo>
                            <a:lnTo>
                              <a:pt x="161" y="41"/>
                            </a:lnTo>
                            <a:lnTo>
                              <a:pt x="161" y="41"/>
                            </a:lnTo>
                            <a:lnTo>
                              <a:pt x="161" y="44"/>
                            </a:lnTo>
                            <a:lnTo>
                              <a:pt x="164" y="44"/>
                            </a:lnTo>
                            <a:lnTo>
                              <a:pt x="170" y="43"/>
                            </a:lnTo>
                            <a:lnTo>
                              <a:pt x="170" y="43"/>
                            </a:lnTo>
                            <a:lnTo>
                              <a:pt x="171" y="44"/>
                            </a:lnTo>
                            <a:lnTo>
                              <a:pt x="171" y="45"/>
                            </a:lnTo>
                            <a:lnTo>
                              <a:pt x="170" y="48"/>
                            </a:lnTo>
                            <a:lnTo>
                              <a:pt x="167" y="50"/>
                            </a:lnTo>
                            <a:lnTo>
                              <a:pt x="167" y="50"/>
                            </a:lnTo>
                            <a:lnTo>
                              <a:pt x="164" y="51"/>
                            </a:lnTo>
                            <a:lnTo>
                              <a:pt x="161" y="53"/>
                            </a:lnTo>
                            <a:lnTo>
                              <a:pt x="160" y="55"/>
                            </a:lnTo>
                            <a:lnTo>
                              <a:pt x="158" y="58"/>
                            </a:lnTo>
                            <a:lnTo>
                              <a:pt x="158" y="58"/>
                            </a:lnTo>
                            <a:lnTo>
                              <a:pt x="157" y="61"/>
                            </a:lnTo>
                            <a:lnTo>
                              <a:pt x="154" y="61"/>
                            </a:lnTo>
                            <a:lnTo>
                              <a:pt x="151" y="62"/>
                            </a:lnTo>
                            <a:lnTo>
                              <a:pt x="147" y="64"/>
                            </a:lnTo>
                            <a:lnTo>
                              <a:pt x="147" y="64"/>
                            </a:lnTo>
                            <a:lnTo>
                              <a:pt x="141" y="68"/>
                            </a:lnTo>
                            <a:lnTo>
                              <a:pt x="138" y="70"/>
                            </a:lnTo>
                            <a:lnTo>
                              <a:pt x="137" y="70"/>
                            </a:lnTo>
                            <a:lnTo>
                              <a:pt x="137" y="70"/>
                            </a:lnTo>
                            <a:lnTo>
                              <a:pt x="134" y="68"/>
                            </a:lnTo>
                            <a:lnTo>
                              <a:pt x="133" y="68"/>
                            </a:lnTo>
                            <a:lnTo>
                              <a:pt x="128" y="71"/>
                            </a:lnTo>
                            <a:lnTo>
                              <a:pt x="128" y="71"/>
                            </a:lnTo>
                            <a:lnTo>
                              <a:pt x="126" y="71"/>
                            </a:lnTo>
                            <a:lnTo>
                              <a:pt x="124" y="71"/>
                            </a:lnTo>
                            <a:lnTo>
                              <a:pt x="119" y="67"/>
                            </a:lnTo>
                            <a:lnTo>
                              <a:pt x="119" y="67"/>
                            </a:lnTo>
                            <a:lnTo>
                              <a:pt x="116" y="64"/>
                            </a:lnTo>
                            <a:lnTo>
                              <a:pt x="113" y="60"/>
                            </a:lnTo>
                            <a:lnTo>
                              <a:pt x="110" y="55"/>
                            </a:lnTo>
                            <a:lnTo>
                              <a:pt x="106" y="51"/>
                            </a:lnTo>
                            <a:lnTo>
                              <a:pt x="106" y="51"/>
                            </a:lnTo>
                            <a:lnTo>
                              <a:pt x="99" y="54"/>
                            </a:lnTo>
                            <a:lnTo>
                              <a:pt x="90" y="55"/>
                            </a:lnTo>
                            <a:lnTo>
                              <a:pt x="90" y="55"/>
                            </a:lnTo>
                            <a:lnTo>
                              <a:pt x="76" y="55"/>
                            </a:lnTo>
                            <a:lnTo>
                              <a:pt x="69" y="55"/>
                            </a:lnTo>
                            <a:lnTo>
                              <a:pt x="67" y="57"/>
                            </a:lnTo>
                            <a:lnTo>
                              <a:pt x="66" y="57"/>
                            </a:lnTo>
                            <a:lnTo>
                              <a:pt x="66" y="57"/>
                            </a:lnTo>
                            <a:lnTo>
                              <a:pt x="66" y="60"/>
                            </a:lnTo>
                            <a:lnTo>
                              <a:pt x="67" y="62"/>
                            </a:lnTo>
                            <a:lnTo>
                              <a:pt x="69" y="65"/>
                            </a:lnTo>
                            <a:lnTo>
                              <a:pt x="70" y="67"/>
                            </a:lnTo>
                            <a:lnTo>
                              <a:pt x="70" y="67"/>
                            </a:lnTo>
                            <a:lnTo>
                              <a:pt x="74" y="68"/>
                            </a:lnTo>
                            <a:lnTo>
                              <a:pt x="76" y="70"/>
                            </a:lnTo>
                            <a:lnTo>
                              <a:pt x="73" y="72"/>
                            </a:lnTo>
                            <a:lnTo>
                              <a:pt x="73" y="72"/>
                            </a:lnTo>
                            <a:lnTo>
                              <a:pt x="69" y="74"/>
                            </a:lnTo>
                            <a:lnTo>
                              <a:pt x="66" y="75"/>
                            </a:lnTo>
                            <a:lnTo>
                              <a:pt x="63" y="77"/>
                            </a:lnTo>
                            <a:lnTo>
                              <a:pt x="63" y="81"/>
                            </a:lnTo>
                            <a:lnTo>
                              <a:pt x="63" y="81"/>
                            </a:lnTo>
                            <a:lnTo>
                              <a:pt x="63" y="85"/>
                            </a:lnTo>
                            <a:lnTo>
                              <a:pt x="64" y="88"/>
                            </a:lnTo>
                            <a:lnTo>
                              <a:pt x="69" y="95"/>
                            </a:lnTo>
                            <a:lnTo>
                              <a:pt x="72" y="101"/>
                            </a:lnTo>
                            <a:lnTo>
                              <a:pt x="73" y="104"/>
                            </a:lnTo>
                            <a:lnTo>
                              <a:pt x="73" y="108"/>
                            </a:lnTo>
                            <a:lnTo>
                              <a:pt x="73" y="108"/>
                            </a:lnTo>
                            <a:lnTo>
                              <a:pt x="70" y="118"/>
                            </a:lnTo>
                            <a:lnTo>
                              <a:pt x="70" y="129"/>
                            </a:lnTo>
                            <a:lnTo>
                              <a:pt x="70" y="129"/>
                            </a:lnTo>
                            <a:lnTo>
                              <a:pt x="67" y="142"/>
                            </a:lnTo>
                            <a:lnTo>
                              <a:pt x="66" y="148"/>
                            </a:lnTo>
                            <a:lnTo>
                              <a:pt x="64" y="151"/>
                            </a:lnTo>
                            <a:lnTo>
                              <a:pt x="63" y="151"/>
                            </a:lnTo>
                            <a:lnTo>
                              <a:pt x="63" y="151"/>
                            </a:lnTo>
                            <a:lnTo>
                              <a:pt x="60" y="151"/>
                            </a:lnTo>
                            <a:lnTo>
                              <a:pt x="57" y="151"/>
                            </a:lnTo>
                            <a:lnTo>
                              <a:pt x="53" y="151"/>
                            </a:lnTo>
                            <a:lnTo>
                              <a:pt x="50" y="152"/>
                            </a:lnTo>
                            <a:lnTo>
                              <a:pt x="50" y="152"/>
                            </a:lnTo>
                            <a:lnTo>
                              <a:pt x="45" y="155"/>
                            </a:lnTo>
                            <a:lnTo>
                              <a:pt x="40" y="155"/>
                            </a:lnTo>
                            <a:lnTo>
                              <a:pt x="35" y="156"/>
                            </a:lnTo>
                            <a:lnTo>
                              <a:pt x="30" y="159"/>
                            </a:lnTo>
                            <a:lnTo>
                              <a:pt x="30" y="159"/>
                            </a:lnTo>
                            <a:lnTo>
                              <a:pt x="25" y="162"/>
                            </a:lnTo>
                            <a:lnTo>
                              <a:pt x="20" y="163"/>
                            </a:lnTo>
                            <a:lnTo>
                              <a:pt x="18" y="165"/>
                            </a:lnTo>
                            <a:lnTo>
                              <a:pt x="16" y="169"/>
                            </a:lnTo>
                            <a:lnTo>
                              <a:pt x="16" y="169"/>
                            </a:lnTo>
                            <a:lnTo>
                              <a:pt x="15" y="173"/>
                            </a:lnTo>
                            <a:lnTo>
                              <a:pt x="13" y="176"/>
                            </a:lnTo>
                            <a:lnTo>
                              <a:pt x="10" y="181"/>
                            </a:lnTo>
                            <a:lnTo>
                              <a:pt x="10" y="183"/>
                            </a:lnTo>
                            <a:lnTo>
                              <a:pt x="10" y="183"/>
                            </a:lnTo>
                            <a:lnTo>
                              <a:pt x="10" y="186"/>
                            </a:lnTo>
                            <a:lnTo>
                              <a:pt x="9" y="189"/>
                            </a:lnTo>
                            <a:lnTo>
                              <a:pt x="6" y="191"/>
                            </a:lnTo>
                            <a:lnTo>
                              <a:pt x="3" y="192"/>
                            </a:lnTo>
                            <a:lnTo>
                              <a:pt x="3" y="192"/>
                            </a:lnTo>
                            <a:lnTo>
                              <a:pt x="2" y="195"/>
                            </a:lnTo>
                            <a:lnTo>
                              <a:pt x="2" y="198"/>
                            </a:lnTo>
                            <a:lnTo>
                              <a:pt x="2" y="200"/>
                            </a:lnTo>
                            <a:lnTo>
                              <a:pt x="2" y="203"/>
                            </a:lnTo>
                            <a:lnTo>
                              <a:pt x="2" y="203"/>
                            </a:lnTo>
                            <a:lnTo>
                              <a:pt x="0" y="206"/>
                            </a:lnTo>
                            <a:lnTo>
                              <a:pt x="0" y="209"/>
                            </a:lnTo>
                            <a:lnTo>
                              <a:pt x="6" y="216"/>
                            </a:lnTo>
                            <a:lnTo>
                              <a:pt x="6" y="216"/>
                            </a:lnTo>
                            <a:lnTo>
                              <a:pt x="10" y="223"/>
                            </a:lnTo>
                            <a:lnTo>
                              <a:pt x="12" y="227"/>
                            </a:lnTo>
                            <a:lnTo>
                              <a:pt x="12" y="230"/>
                            </a:lnTo>
                            <a:lnTo>
                              <a:pt x="12" y="230"/>
                            </a:lnTo>
                            <a:lnTo>
                              <a:pt x="12" y="233"/>
                            </a:lnTo>
                            <a:lnTo>
                              <a:pt x="15" y="235"/>
                            </a:lnTo>
                            <a:lnTo>
                              <a:pt x="18" y="236"/>
                            </a:lnTo>
                            <a:lnTo>
                              <a:pt x="20" y="236"/>
                            </a:lnTo>
                            <a:lnTo>
                              <a:pt x="20" y="236"/>
                            </a:lnTo>
                            <a:lnTo>
                              <a:pt x="22" y="236"/>
                            </a:lnTo>
                            <a:lnTo>
                              <a:pt x="22" y="237"/>
                            </a:lnTo>
                            <a:lnTo>
                              <a:pt x="23" y="240"/>
                            </a:lnTo>
                            <a:lnTo>
                              <a:pt x="25" y="245"/>
                            </a:lnTo>
                            <a:lnTo>
                              <a:pt x="26" y="245"/>
                            </a:lnTo>
                            <a:lnTo>
                              <a:pt x="29" y="246"/>
                            </a:lnTo>
                            <a:lnTo>
                              <a:pt x="29" y="246"/>
                            </a:lnTo>
                            <a:lnTo>
                              <a:pt x="39" y="246"/>
                            </a:lnTo>
                            <a:lnTo>
                              <a:pt x="43" y="245"/>
                            </a:lnTo>
                            <a:lnTo>
                              <a:pt x="46" y="243"/>
                            </a:lnTo>
                            <a:lnTo>
                              <a:pt x="46" y="243"/>
                            </a:lnTo>
                            <a:lnTo>
                              <a:pt x="47" y="240"/>
                            </a:lnTo>
                            <a:lnTo>
                              <a:pt x="50" y="239"/>
                            </a:lnTo>
                            <a:lnTo>
                              <a:pt x="52" y="239"/>
                            </a:lnTo>
                            <a:lnTo>
                              <a:pt x="53" y="242"/>
                            </a:lnTo>
                            <a:lnTo>
                              <a:pt x="53" y="242"/>
                            </a:lnTo>
                            <a:lnTo>
                              <a:pt x="53" y="255"/>
                            </a:lnTo>
                            <a:lnTo>
                              <a:pt x="55" y="260"/>
                            </a:lnTo>
                            <a:lnTo>
                              <a:pt x="55" y="263"/>
                            </a:lnTo>
                            <a:lnTo>
                              <a:pt x="57" y="263"/>
                            </a:lnTo>
                            <a:lnTo>
                              <a:pt x="57" y="263"/>
                            </a:lnTo>
                            <a:lnTo>
                              <a:pt x="62" y="262"/>
                            </a:lnTo>
                            <a:lnTo>
                              <a:pt x="67" y="262"/>
                            </a:lnTo>
                            <a:lnTo>
                              <a:pt x="77" y="263"/>
                            </a:lnTo>
                            <a:lnTo>
                              <a:pt x="77" y="263"/>
                            </a:lnTo>
                            <a:lnTo>
                              <a:pt x="82" y="263"/>
                            </a:lnTo>
                            <a:lnTo>
                              <a:pt x="86" y="263"/>
                            </a:lnTo>
                            <a:lnTo>
                              <a:pt x="89" y="262"/>
                            </a:lnTo>
                            <a:lnTo>
                              <a:pt x="92" y="260"/>
                            </a:lnTo>
                            <a:lnTo>
                              <a:pt x="92" y="260"/>
                            </a:lnTo>
                            <a:lnTo>
                              <a:pt x="94" y="257"/>
                            </a:lnTo>
                            <a:lnTo>
                              <a:pt x="97" y="256"/>
                            </a:lnTo>
                            <a:lnTo>
                              <a:pt x="106" y="253"/>
                            </a:lnTo>
                            <a:lnTo>
                              <a:pt x="106" y="253"/>
                            </a:lnTo>
                            <a:lnTo>
                              <a:pt x="114" y="247"/>
                            </a:lnTo>
                            <a:lnTo>
                              <a:pt x="120" y="245"/>
                            </a:lnTo>
                            <a:lnTo>
                              <a:pt x="124" y="245"/>
                            </a:lnTo>
                            <a:lnTo>
                              <a:pt x="124" y="245"/>
                            </a:lnTo>
                            <a:lnTo>
                              <a:pt x="134" y="243"/>
                            </a:lnTo>
                            <a:lnTo>
                              <a:pt x="138" y="243"/>
                            </a:lnTo>
                            <a:lnTo>
                              <a:pt x="140" y="243"/>
                            </a:lnTo>
                            <a:lnTo>
                              <a:pt x="140" y="245"/>
                            </a:lnTo>
                            <a:lnTo>
                              <a:pt x="140" y="245"/>
                            </a:lnTo>
                            <a:lnTo>
                              <a:pt x="138" y="250"/>
                            </a:lnTo>
                            <a:lnTo>
                              <a:pt x="138" y="259"/>
                            </a:lnTo>
                            <a:lnTo>
                              <a:pt x="140" y="269"/>
                            </a:lnTo>
                            <a:lnTo>
                              <a:pt x="141" y="273"/>
                            </a:lnTo>
                            <a:lnTo>
                              <a:pt x="144" y="276"/>
                            </a:lnTo>
                            <a:lnTo>
                              <a:pt x="144" y="276"/>
                            </a:lnTo>
                            <a:lnTo>
                              <a:pt x="150" y="282"/>
                            </a:lnTo>
                            <a:lnTo>
                              <a:pt x="154" y="286"/>
                            </a:lnTo>
                            <a:lnTo>
                              <a:pt x="158" y="287"/>
                            </a:lnTo>
                            <a:lnTo>
                              <a:pt x="164" y="287"/>
                            </a:lnTo>
                            <a:lnTo>
                              <a:pt x="164" y="287"/>
                            </a:lnTo>
                            <a:lnTo>
                              <a:pt x="167" y="287"/>
                            </a:lnTo>
                            <a:lnTo>
                              <a:pt x="170" y="289"/>
                            </a:lnTo>
                            <a:lnTo>
                              <a:pt x="171" y="290"/>
                            </a:lnTo>
                            <a:lnTo>
                              <a:pt x="175" y="290"/>
                            </a:lnTo>
                            <a:lnTo>
                              <a:pt x="175" y="290"/>
                            </a:lnTo>
                            <a:lnTo>
                              <a:pt x="177" y="290"/>
                            </a:lnTo>
                            <a:lnTo>
                              <a:pt x="178" y="293"/>
                            </a:lnTo>
                            <a:lnTo>
                              <a:pt x="180" y="294"/>
                            </a:lnTo>
                            <a:lnTo>
                              <a:pt x="181" y="296"/>
                            </a:lnTo>
                            <a:lnTo>
                              <a:pt x="181" y="296"/>
                            </a:lnTo>
                            <a:lnTo>
                              <a:pt x="190" y="297"/>
                            </a:lnTo>
                            <a:lnTo>
                              <a:pt x="194" y="299"/>
                            </a:lnTo>
                            <a:lnTo>
                              <a:pt x="195" y="301"/>
                            </a:lnTo>
                            <a:lnTo>
                              <a:pt x="195" y="301"/>
                            </a:lnTo>
                            <a:lnTo>
                              <a:pt x="195" y="303"/>
                            </a:lnTo>
                            <a:lnTo>
                              <a:pt x="197" y="304"/>
                            </a:lnTo>
                            <a:lnTo>
                              <a:pt x="202" y="304"/>
                            </a:lnTo>
                            <a:lnTo>
                              <a:pt x="208" y="304"/>
                            </a:lnTo>
                            <a:lnTo>
                              <a:pt x="212" y="306"/>
                            </a:lnTo>
                            <a:lnTo>
                              <a:pt x="212" y="306"/>
                            </a:lnTo>
                            <a:lnTo>
                              <a:pt x="217" y="310"/>
                            </a:lnTo>
                            <a:lnTo>
                              <a:pt x="218" y="313"/>
                            </a:lnTo>
                            <a:lnTo>
                              <a:pt x="218" y="317"/>
                            </a:lnTo>
                            <a:lnTo>
                              <a:pt x="218" y="317"/>
                            </a:lnTo>
                            <a:lnTo>
                              <a:pt x="220" y="320"/>
                            </a:lnTo>
                            <a:lnTo>
                              <a:pt x="221" y="324"/>
                            </a:lnTo>
                            <a:lnTo>
                              <a:pt x="222" y="327"/>
                            </a:lnTo>
                            <a:lnTo>
                              <a:pt x="222" y="328"/>
                            </a:lnTo>
                            <a:lnTo>
                              <a:pt x="221" y="328"/>
                            </a:lnTo>
                            <a:lnTo>
                              <a:pt x="221" y="328"/>
                            </a:lnTo>
                            <a:lnTo>
                              <a:pt x="220" y="331"/>
                            </a:lnTo>
                            <a:lnTo>
                              <a:pt x="220" y="334"/>
                            </a:lnTo>
                            <a:lnTo>
                              <a:pt x="221" y="338"/>
                            </a:lnTo>
                            <a:lnTo>
                              <a:pt x="222" y="343"/>
                            </a:lnTo>
                            <a:lnTo>
                              <a:pt x="222" y="343"/>
                            </a:lnTo>
                            <a:lnTo>
                              <a:pt x="224" y="346"/>
                            </a:lnTo>
                            <a:lnTo>
                              <a:pt x="228" y="348"/>
                            </a:lnTo>
                            <a:lnTo>
                              <a:pt x="234" y="350"/>
                            </a:lnTo>
                            <a:lnTo>
                              <a:pt x="241" y="350"/>
                            </a:lnTo>
                            <a:lnTo>
                              <a:pt x="241" y="350"/>
                            </a:lnTo>
                            <a:lnTo>
                              <a:pt x="247" y="350"/>
                            </a:lnTo>
                            <a:lnTo>
                              <a:pt x="251" y="351"/>
                            </a:lnTo>
                            <a:lnTo>
                              <a:pt x="252" y="354"/>
                            </a:lnTo>
                            <a:lnTo>
                              <a:pt x="254" y="358"/>
                            </a:lnTo>
                            <a:lnTo>
                              <a:pt x="254" y="358"/>
                            </a:lnTo>
                            <a:lnTo>
                              <a:pt x="255" y="363"/>
                            </a:lnTo>
                            <a:lnTo>
                              <a:pt x="258" y="367"/>
                            </a:lnTo>
                            <a:lnTo>
                              <a:pt x="261" y="370"/>
                            </a:lnTo>
                            <a:lnTo>
                              <a:pt x="264" y="374"/>
                            </a:lnTo>
                            <a:lnTo>
                              <a:pt x="264" y="374"/>
                            </a:lnTo>
                            <a:lnTo>
                              <a:pt x="264" y="380"/>
                            </a:lnTo>
                            <a:lnTo>
                              <a:pt x="262" y="385"/>
                            </a:lnTo>
                            <a:lnTo>
                              <a:pt x="261" y="390"/>
                            </a:lnTo>
                            <a:lnTo>
                              <a:pt x="261" y="395"/>
                            </a:lnTo>
                            <a:lnTo>
                              <a:pt x="261" y="395"/>
                            </a:lnTo>
                            <a:lnTo>
                              <a:pt x="261" y="398"/>
                            </a:lnTo>
                            <a:lnTo>
                              <a:pt x="259" y="401"/>
                            </a:lnTo>
                            <a:lnTo>
                              <a:pt x="257" y="405"/>
                            </a:lnTo>
                            <a:lnTo>
                              <a:pt x="257" y="405"/>
                            </a:lnTo>
                            <a:lnTo>
                              <a:pt x="259" y="411"/>
                            </a:lnTo>
                            <a:lnTo>
                              <a:pt x="258" y="412"/>
                            </a:lnTo>
                            <a:lnTo>
                              <a:pt x="257" y="414"/>
                            </a:lnTo>
                            <a:lnTo>
                              <a:pt x="257" y="414"/>
                            </a:lnTo>
                            <a:lnTo>
                              <a:pt x="257" y="415"/>
                            </a:lnTo>
                            <a:lnTo>
                              <a:pt x="257" y="417"/>
                            </a:lnTo>
                            <a:lnTo>
                              <a:pt x="258" y="421"/>
                            </a:lnTo>
                            <a:lnTo>
                              <a:pt x="259" y="427"/>
                            </a:lnTo>
                            <a:lnTo>
                              <a:pt x="261" y="430"/>
                            </a:lnTo>
                            <a:lnTo>
                              <a:pt x="259" y="434"/>
                            </a:lnTo>
                            <a:lnTo>
                              <a:pt x="259" y="434"/>
                            </a:lnTo>
                            <a:lnTo>
                              <a:pt x="258" y="441"/>
                            </a:lnTo>
                            <a:lnTo>
                              <a:pt x="259" y="444"/>
                            </a:lnTo>
                            <a:lnTo>
                              <a:pt x="262" y="447"/>
                            </a:lnTo>
                            <a:lnTo>
                              <a:pt x="268" y="447"/>
                            </a:lnTo>
                            <a:lnTo>
                              <a:pt x="268" y="447"/>
                            </a:lnTo>
                            <a:lnTo>
                              <a:pt x="274" y="448"/>
                            </a:lnTo>
                            <a:lnTo>
                              <a:pt x="278" y="449"/>
                            </a:lnTo>
                            <a:lnTo>
                              <a:pt x="279" y="449"/>
                            </a:lnTo>
                            <a:lnTo>
                              <a:pt x="282" y="448"/>
                            </a:lnTo>
                            <a:lnTo>
                              <a:pt x="282" y="448"/>
                            </a:lnTo>
                            <a:lnTo>
                              <a:pt x="284" y="448"/>
                            </a:lnTo>
                            <a:lnTo>
                              <a:pt x="285" y="449"/>
                            </a:lnTo>
                            <a:lnTo>
                              <a:pt x="288" y="452"/>
                            </a:lnTo>
                            <a:lnTo>
                              <a:pt x="291" y="457"/>
                            </a:lnTo>
                            <a:lnTo>
                              <a:pt x="294" y="462"/>
                            </a:lnTo>
                            <a:lnTo>
                              <a:pt x="294" y="462"/>
                            </a:lnTo>
                            <a:lnTo>
                              <a:pt x="296" y="472"/>
                            </a:lnTo>
                            <a:lnTo>
                              <a:pt x="299" y="478"/>
                            </a:lnTo>
                            <a:lnTo>
                              <a:pt x="301" y="479"/>
                            </a:lnTo>
                            <a:lnTo>
                              <a:pt x="301" y="479"/>
                            </a:lnTo>
                            <a:lnTo>
                              <a:pt x="306" y="478"/>
                            </a:lnTo>
                            <a:lnTo>
                              <a:pt x="311" y="476"/>
                            </a:lnTo>
                            <a:lnTo>
                              <a:pt x="315" y="476"/>
                            </a:lnTo>
                            <a:lnTo>
                              <a:pt x="315" y="476"/>
                            </a:lnTo>
                            <a:lnTo>
                              <a:pt x="316" y="478"/>
                            </a:lnTo>
                            <a:lnTo>
                              <a:pt x="316" y="481"/>
                            </a:lnTo>
                            <a:lnTo>
                              <a:pt x="315" y="489"/>
                            </a:lnTo>
                            <a:lnTo>
                              <a:pt x="313" y="498"/>
                            </a:lnTo>
                            <a:lnTo>
                              <a:pt x="312" y="505"/>
                            </a:lnTo>
                            <a:lnTo>
                              <a:pt x="312" y="505"/>
                            </a:lnTo>
                            <a:lnTo>
                              <a:pt x="319" y="505"/>
                            </a:lnTo>
                            <a:lnTo>
                              <a:pt x="323" y="506"/>
                            </a:lnTo>
                            <a:lnTo>
                              <a:pt x="323" y="506"/>
                            </a:lnTo>
                            <a:lnTo>
                              <a:pt x="325" y="511"/>
                            </a:lnTo>
                            <a:lnTo>
                              <a:pt x="326" y="518"/>
                            </a:lnTo>
                            <a:lnTo>
                              <a:pt x="326" y="526"/>
                            </a:lnTo>
                            <a:lnTo>
                              <a:pt x="326" y="531"/>
                            </a:lnTo>
                            <a:lnTo>
                              <a:pt x="326" y="531"/>
                            </a:lnTo>
                            <a:lnTo>
                              <a:pt x="323" y="533"/>
                            </a:lnTo>
                            <a:lnTo>
                              <a:pt x="318" y="536"/>
                            </a:lnTo>
                            <a:lnTo>
                              <a:pt x="306" y="542"/>
                            </a:lnTo>
                            <a:lnTo>
                              <a:pt x="306" y="542"/>
                            </a:lnTo>
                            <a:lnTo>
                              <a:pt x="301" y="546"/>
                            </a:lnTo>
                            <a:lnTo>
                              <a:pt x="294" y="553"/>
                            </a:lnTo>
                            <a:lnTo>
                              <a:pt x="285" y="562"/>
                            </a:lnTo>
                            <a:lnTo>
                              <a:pt x="279" y="570"/>
                            </a:lnTo>
                            <a:lnTo>
                              <a:pt x="279" y="570"/>
                            </a:lnTo>
                            <a:lnTo>
                              <a:pt x="272" y="580"/>
                            </a:lnTo>
                            <a:lnTo>
                              <a:pt x="265" y="587"/>
                            </a:lnTo>
                            <a:lnTo>
                              <a:pt x="265" y="587"/>
                            </a:lnTo>
                            <a:lnTo>
                              <a:pt x="269" y="587"/>
                            </a:lnTo>
                            <a:lnTo>
                              <a:pt x="269" y="587"/>
                            </a:lnTo>
                            <a:lnTo>
                              <a:pt x="272" y="586"/>
                            </a:lnTo>
                            <a:lnTo>
                              <a:pt x="275" y="587"/>
                            </a:lnTo>
                            <a:lnTo>
                              <a:pt x="279" y="589"/>
                            </a:lnTo>
                            <a:lnTo>
                              <a:pt x="284" y="592"/>
                            </a:lnTo>
                            <a:lnTo>
                              <a:pt x="284" y="592"/>
                            </a:lnTo>
                            <a:lnTo>
                              <a:pt x="286" y="597"/>
                            </a:lnTo>
                            <a:lnTo>
                              <a:pt x="288" y="600"/>
                            </a:lnTo>
                            <a:lnTo>
                              <a:pt x="289" y="603"/>
                            </a:lnTo>
                            <a:lnTo>
                              <a:pt x="291" y="603"/>
                            </a:lnTo>
                            <a:lnTo>
                              <a:pt x="291" y="603"/>
                            </a:lnTo>
                            <a:lnTo>
                              <a:pt x="292" y="602"/>
                            </a:lnTo>
                            <a:lnTo>
                              <a:pt x="294" y="600"/>
                            </a:lnTo>
                            <a:lnTo>
                              <a:pt x="296" y="599"/>
                            </a:lnTo>
                            <a:lnTo>
                              <a:pt x="299" y="602"/>
                            </a:lnTo>
                            <a:lnTo>
                              <a:pt x="299" y="602"/>
                            </a:lnTo>
                            <a:lnTo>
                              <a:pt x="303" y="606"/>
                            </a:lnTo>
                            <a:lnTo>
                              <a:pt x="309" y="609"/>
                            </a:lnTo>
                            <a:lnTo>
                              <a:pt x="318" y="614"/>
                            </a:lnTo>
                            <a:lnTo>
                              <a:pt x="318" y="614"/>
                            </a:lnTo>
                            <a:lnTo>
                              <a:pt x="323" y="619"/>
                            </a:lnTo>
                            <a:lnTo>
                              <a:pt x="326" y="623"/>
                            </a:lnTo>
                            <a:lnTo>
                              <a:pt x="328" y="627"/>
                            </a:lnTo>
                            <a:lnTo>
                              <a:pt x="328" y="627"/>
                            </a:lnTo>
                            <a:lnTo>
                              <a:pt x="328" y="639"/>
                            </a:lnTo>
                            <a:lnTo>
                              <a:pt x="328" y="644"/>
                            </a:lnTo>
                            <a:lnTo>
                              <a:pt x="331" y="651"/>
                            </a:lnTo>
                            <a:lnTo>
                              <a:pt x="331" y="651"/>
                            </a:lnTo>
                            <a:lnTo>
                              <a:pt x="333" y="647"/>
                            </a:lnTo>
                            <a:lnTo>
                              <a:pt x="338" y="644"/>
                            </a:lnTo>
                            <a:lnTo>
                              <a:pt x="338" y="644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  <p:sp>
                    <p:nvSpPr>
                      <p:cNvPr id="139" name="Chile">
                        <a:extLst>
                          <a:ext uri="{FF2B5EF4-FFF2-40B4-BE49-F238E27FC236}">
                            <a16:creationId xmlns:a16="http://schemas.microsoft.com/office/drawing/2014/main" id="{012A8E85-5A61-4A14-2758-165DC709102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510662" y="4737397"/>
                        <a:ext cx="205691" cy="10669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2" y="613"/>
                          </a:cxn>
                          <a:cxn ang="0">
                            <a:pos x="38" y="579"/>
                          </a:cxn>
                          <a:cxn ang="0">
                            <a:pos x="49" y="553"/>
                          </a:cxn>
                          <a:cxn ang="0">
                            <a:pos x="62" y="529"/>
                          </a:cxn>
                          <a:cxn ang="0">
                            <a:pos x="62" y="493"/>
                          </a:cxn>
                          <a:cxn ang="0">
                            <a:pos x="59" y="479"/>
                          </a:cxn>
                          <a:cxn ang="0">
                            <a:pos x="56" y="448"/>
                          </a:cxn>
                          <a:cxn ang="0">
                            <a:pos x="58" y="409"/>
                          </a:cxn>
                          <a:cxn ang="0">
                            <a:pos x="71" y="375"/>
                          </a:cxn>
                          <a:cxn ang="0">
                            <a:pos x="76" y="330"/>
                          </a:cxn>
                          <a:cxn ang="0">
                            <a:pos x="88" y="294"/>
                          </a:cxn>
                          <a:cxn ang="0">
                            <a:pos x="82" y="246"/>
                          </a:cxn>
                          <a:cxn ang="0">
                            <a:pos x="91" y="205"/>
                          </a:cxn>
                          <a:cxn ang="0">
                            <a:pos x="106" y="168"/>
                          </a:cxn>
                          <a:cxn ang="0">
                            <a:pos x="118" y="146"/>
                          </a:cxn>
                          <a:cxn ang="0">
                            <a:pos x="133" y="106"/>
                          </a:cxn>
                          <a:cxn ang="0">
                            <a:pos x="119" y="61"/>
                          </a:cxn>
                          <a:cxn ang="0">
                            <a:pos x="116" y="31"/>
                          </a:cxn>
                          <a:cxn ang="0">
                            <a:pos x="98" y="0"/>
                          </a:cxn>
                          <a:cxn ang="0">
                            <a:pos x="89" y="48"/>
                          </a:cxn>
                          <a:cxn ang="0">
                            <a:pos x="82" y="126"/>
                          </a:cxn>
                          <a:cxn ang="0">
                            <a:pos x="64" y="195"/>
                          </a:cxn>
                          <a:cxn ang="0">
                            <a:pos x="64" y="264"/>
                          </a:cxn>
                          <a:cxn ang="0">
                            <a:pos x="42" y="330"/>
                          </a:cxn>
                          <a:cxn ang="0">
                            <a:pos x="35" y="375"/>
                          </a:cxn>
                          <a:cxn ang="0">
                            <a:pos x="29" y="428"/>
                          </a:cxn>
                          <a:cxn ang="0">
                            <a:pos x="31" y="459"/>
                          </a:cxn>
                          <a:cxn ang="0">
                            <a:pos x="44" y="431"/>
                          </a:cxn>
                          <a:cxn ang="0">
                            <a:pos x="41" y="459"/>
                          </a:cxn>
                          <a:cxn ang="0">
                            <a:pos x="38" y="486"/>
                          </a:cxn>
                          <a:cxn ang="0">
                            <a:pos x="29" y="508"/>
                          </a:cxn>
                          <a:cxn ang="0">
                            <a:pos x="29" y="496"/>
                          </a:cxn>
                          <a:cxn ang="0">
                            <a:pos x="22" y="503"/>
                          </a:cxn>
                          <a:cxn ang="0">
                            <a:pos x="10" y="520"/>
                          </a:cxn>
                          <a:cxn ang="0">
                            <a:pos x="11" y="530"/>
                          </a:cxn>
                          <a:cxn ang="0">
                            <a:pos x="17" y="550"/>
                          </a:cxn>
                          <a:cxn ang="0">
                            <a:pos x="24" y="553"/>
                          </a:cxn>
                          <a:cxn ang="0">
                            <a:pos x="4" y="570"/>
                          </a:cxn>
                          <a:cxn ang="0">
                            <a:pos x="15" y="573"/>
                          </a:cxn>
                          <a:cxn ang="0">
                            <a:pos x="12" y="596"/>
                          </a:cxn>
                          <a:cxn ang="0">
                            <a:pos x="24" y="587"/>
                          </a:cxn>
                          <a:cxn ang="0">
                            <a:pos x="11" y="614"/>
                          </a:cxn>
                          <a:cxn ang="0">
                            <a:pos x="21" y="624"/>
                          </a:cxn>
                          <a:cxn ang="0">
                            <a:pos x="29" y="636"/>
                          </a:cxn>
                          <a:cxn ang="0">
                            <a:pos x="47" y="640"/>
                          </a:cxn>
                          <a:cxn ang="0">
                            <a:pos x="39" y="650"/>
                          </a:cxn>
                          <a:cxn ang="0">
                            <a:pos x="49" y="657"/>
                          </a:cxn>
                          <a:cxn ang="0">
                            <a:pos x="38" y="668"/>
                          </a:cxn>
                          <a:cxn ang="0">
                            <a:pos x="68" y="663"/>
                          </a:cxn>
                          <a:cxn ang="0">
                            <a:pos x="31" y="671"/>
                          </a:cxn>
                          <a:cxn ang="0">
                            <a:pos x="56" y="690"/>
                          </a:cxn>
                          <a:cxn ang="0">
                            <a:pos x="74" y="668"/>
                          </a:cxn>
                          <a:cxn ang="0">
                            <a:pos x="79" y="664"/>
                          </a:cxn>
                          <a:cxn ang="0">
                            <a:pos x="91" y="675"/>
                          </a:cxn>
                          <a:cxn ang="0">
                            <a:pos x="82" y="675"/>
                          </a:cxn>
                          <a:cxn ang="0">
                            <a:pos x="66" y="690"/>
                          </a:cxn>
                          <a:cxn ang="0">
                            <a:pos x="72" y="700"/>
                          </a:cxn>
                          <a:cxn ang="0">
                            <a:pos x="86" y="701"/>
                          </a:cxn>
                          <a:cxn ang="0">
                            <a:pos x="105" y="710"/>
                          </a:cxn>
                          <a:cxn ang="0">
                            <a:pos x="125" y="711"/>
                          </a:cxn>
                          <a:cxn ang="0">
                            <a:pos x="111" y="684"/>
                          </a:cxn>
                          <a:cxn ang="0">
                            <a:pos x="91" y="640"/>
                          </a:cxn>
                        </a:cxnLst>
                        <a:rect l="0" t="0" r="r" b="b"/>
                        <a:pathLst>
                          <a:path w="139" h="721">
                            <a:moveTo>
                              <a:pt x="62" y="641"/>
                            </a:moveTo>
                            <a:lnTo>
                              <a:pt x="62" y="641"/>
                            </a:lnTo>
                            <a:lnTo>
                              <a:pt x="59" y="640"/>
                            </a:lnTo>
                            <a:lnTo>
                              <a:pt x="58" y="637"/>
                            </a:lnTo>
                            <a:lnTo>
                              <a:pt x="56" y="636"/>
                            </a:lnTo>
                            <a:lnTo>
                              <a:pt x="54" y="634"/>
                            </a:lnTo>
                            <a:lnTo>
                              <a:pt x="54" y="634"/>
                            </a:lnTo>
                            <a:lnTo>
                              <a:pt x="52" y="631"/>
                            </a:lnTo>
                            <a:lnTo>
                              <a:pt x="52" y="627"/>
                            </a:lnTo>
                            <a:lnTo>
                              <a:pt x="52" y="621"/>
                            </a:lnTo>
                            <a:lnTo>
                              <a:pt x="54" y="616"/>
                            </a:lnTo>
                            <a:lnTo>
                              <a:pt x="54" y="616"/>
                            </a:lnTo>
                            <a:lnTo>
                              <a:pt x="54" y="614"/>
                            </a:lnTo>
                            <a:lnTo>
                              <a:pt x="52" y="613"/>
                            </a:lnTo>
                            <a:lnTo>
                              <a:pt x="48" y="611"/>
                            </a:lnTo>
                            <a:lnTo>
                              <a:pt x="42" y="611"/>
                            </a:lnTo>
                            <a:lnTo>
                              <a:pt x="38" y="611"/>
                            </a:lnTo>
                            <a:lnTo>
                              <a:pt x="38" y="611"/>
                            </a:lnTo>
                            <a:lnTo>
                              <a:pt x="37" y="609"/>
                            </a:lnTo>
                            <a:lnTo>
                              <a:pt x="37" y="607"/>
                            </a:lnTo>
                            <a:lnTo>
                              <a:pt x="37" y="604"/>
                            </a:lnTo>
                            <a:lnTo>
                              <a:pt x="35" y="600"/>
                            </a:lnTo>
                            <a:lnTo>
                              <a:pt x="35" y="600"/>
                            </a:lnTo>
                            <a:lnTo>
                              <a:pt x="34" y="596"/>
                            </a:lnTo>
                            <a:lnTo>
                              <a:pt x="34" y="593"/>
                            </a:lnTo>
                            <a:lnTo>
                              <a:pt x="35" y="586"/>
                            </a:lnTo>
                            <a:lnTo>
                              <a:pt x="35" y="586"/>
                            </a:lnTo>
                            <a:lnTo>
                              <a:pt x="38" y="579"/>
                            </a:lnTo>
                            <a:lnTo>
                              <a:pt x="41" y="576"/>
                            </a:lnTo>
                            <a:lnTo>
                              <a:pt x="44" y="574"/>
                            </a:lnTo>
                            <a:lnTo>
                              <a:pt x="44" y="574"/>
                            </a:lnTo>
                            <a:lnTo>
                              <a:pt x="45" y="574"/>
                            </a:lnTo>
                            <a:lnTo>
                              <a:pt x="47" y="573"/>
                            </a:lnTo>
                            <a:lnTo>
                              <a:pt x="47" y="570"/>
                            </a:lnTo>
                            <a:lnTo>
                              <a:pt x="48" y="567"/>
                            </a:lnTo>
                            <a:lnTo>
                              <a:pt x="51" y="563"/>
                            </a:lnTo>
                            <a:lnTo>
                              <a:pt x="51" y="563"/>
                            </a:lnTo>
                            <a:lnTo>
                              <a:pt x="52" y="562"/>
                            </a:lnTo>
                            <a:lnTo>
                              <a:pt x="52" y="560"/>
                            </a:lnTo>
                            <a:lnTo>
                              <a:pt x="51" y="557"/>
                            </a:lnTo>
                            <a:lnTo>
                              <a:pt x="49" y="555"/>
                            </a:lnTo>
                            <a:lnTo>
                              <a:pt x="49" y="553"/>
                            </a:lnTo>
                            <a:lnTo>
                              <a:pt x="49" y="552"/>
                            </a:lnTo>
                            <a:lnTo>
                              <a:pt x="49" y="552"/>
                            </a:lnTo>
                            <a:lnTo>
                              <a:pt x="52" y="549"/>
                            </a:lnTo>
                            <a:lnTo>
                              <a:pt x="52" y="545"/>
                            </a:lnTo>
                            <a:lnTo>
                              <a:pt x="54" y="542"/>
                            </a:lnTo>
                            <a:lnTo>
                              <a:pt x="56" y="540"/>
                            </a:lnTo>
                            <a:lnTo>
                              <a:pt x="56" y="540"/>
                            </a:lnTo>
                            <a:lnTo>
                              <a:pt x="59" y="540"/>
                            </a:lnTo>
                            <a:lnTo>
                              <a:pt x="59" y="539"/>
                            </a:lnTo>
                            <a:lnTo>
                              <a:pt x="59" y="535"/>
                            </a:lnTo>
                            <a:lnTo>
                              <a:pt x="59" y="532"/>
                            </a:lnTo>
                            <a:lnTo>
                              <a:pt x="61" y="530"/>
                            </a:lnTo>
                            <a:lnTo>
                              <a:pt x="62" y="529"/>
                            </a:lnTo>
                            <a:lnTo>
                              <a:pt x="62" y="529"/>
                            </a:lnTo>
                            <a:lnTo>
                              <a:pt x="64" y="528"/>
                            </a:lnTo>
                            <a:lnTo>
                              <a:pt x="64" y="525"/>
                            </a:lnTo>
                            <a:lnTo>
                              <a:pt x="62" y="522"/>
                            </a:lnTo>
                            <a:lnTo>
                              <a:pt x="62" y="518"/>
                            </a:lnTo>
                            <a:lnTo>
                              <a:pt x="62" y="518"/>
                            </a:lnTo>
                            <a:lnTo>
                              <a:pt x="62" y="513"/>
                            </a:lnTo>
                            <a:lnTo>
                              <a:pt x="61" y="509"/>
                            </a:lnTo>
                            <a:lnTo>
                              <a:pt x="62" y="506"/>
                            </a:lnTo>
                            <a:lnTo>
                              <a:pt x="65" y="505"/>
                            </a:lnTo>
                            <a:lnTo>
                              <a:pt x="65" y="505"/>
                            </a:lnTo>
                            <a:lnTo>
                              <a:pt x="68" y="502"/>
                            </a:lnTo>
                            <a:lnTo>
                              <a:pt x="68" y="499"/>
                            </a:lnTo>
                            <a:lnTo>
                              <a:pt x="65" y="496"/>
                            </a:lnTo>
                            <a:lnTo>
                              <a:pt x="62" y="493"/>
                            </a:lnTo>
                            <a:lnTo>
                              <a:pt x="62" y="493"/>
                            </a:lnTo>
                            <a:lnTo>
                              <a:pt x="61" y="492"/>
                            </a:lnTo>
                            <a:lnTo>
                              <a:pt x="62" y="491"/>
                            </a:lnTo>
                            <a:lnTo>
                              <a:pt x="68" y="491"/>
                            </a:lnTo>
                            <a:lnTo>
                              <a:pt x="68" y="491"/>
                            </a:lnTo>
                            <a:lnTo>
                              <a:pt x="69" y="491"/>
                            </a:lnTo>
                            <a:lnTo>
                              <a:pt x="71" y="489"/>
                            </a:lnTo>
                            <a:lnTo>
                              <a:pt x="71" y="486"/>
                            </a:lnTo>
                            <a:lnTo>
                              <a:pt x="69" y="483"/>
                            </a:lnTo>
                            <a:lnTo>
                              <a:pt x="66" y="483"/>
                            </a:lnTo>
                            <a:lnTo>
                              <a:pt x="66" y="483"/>
                            </a:lnTo>
                            <a:lnTo>
                              <a:pt x="62" y="483"/>
                            </a:lnTo>
                            <a:lnTo>
                              <a:pt x="59" y="482"/>
                            </a:lnTo>
                            <a:lnTo>
                              <a:pt x="59" y="479"/>
                            </a:lnTo>
                            <a:lnTo>
                              <a:pt x="61" y="475"/>
                            </a:lnTo>
                            <a:lnTo>
                              <a:pt x="61" y="475"/>
                            </a:lnTo>
                            <a:lnTo>
                              <a:pt x="62" y="473"/>
                            </a:lnTo>
                            <a:lnTo>
                              <a:pt x="62" y="472"/>
                            </a:lnTo>
                            <a:lnTo>
                              <a:pt x="61" y="469"/>
                            </a:lnTo>
                            <a:lnTo>
                              <a:pt x="59" y="468"/>
                            </a:lnTo>
                            <a:lnTo>
                              <a:pt x="58" y="465"/>
                            </a:lnTo>
                            <a:lnTo>
                              <a:pt x="58" y="465"/>
                            </a:lnTo>
                            <a:lnTo>
                              <a:pt x="59" y="461"/>
                            </a:lnTo>
                            <a:lnTo>
                              <a:pt x="59" y="458"/>
                            </a:lnTo>
                            <a:lnTo>
                              <a:pt x="56" y="456"/>
                            </a:lnTo>
                            <a:lnTo>
                              <a:pt x="56" y="456"/>
                            </a:lnTo>
                            <a:lnTo>
                              <a:pt x="56" y="454"/>
                            </a:lnTo>
                            <a:lnTo>
                              <a:pt x="56" y="448"/>
                            </a:lnTo>
                            <a:lnTo>
                              <a:pt x="58" y="442"/>
                            </a:lnTo>
                            <a:lnTo>
                              <a:pt x="59" y="439"/>
                            </a:lnTo>
                            <a:lnTo>
                              <a:pt x="59" y="439"/>
                            </a:lnTo>
                            <a:lnTo>
                              <a:pt x="61" y="439"/>
                            </a:lnTo>
                            <a:lnTo>
                              <a:pt x="61" y="436"/>
                            </a:lnTo>
                            <a:lnTo>
                              <a:pt x="61" y="432"/>
                            </a:lnTo>
                            <a:lnTo>
                              <a:pt x="61" y="422"/>
                            </a:lnTo>
                            <a:lnTo>
                              <a:pt x="61" y="422"/>
                            </a:lnTo>
                            <a:lnTo>
                              <a:pt x="59" y="419"/>
                            </a:lnTo>
                            <a:lnTo>
                              <a:pt x="59" y="417"/>
                            </a:lnTo>
                            <a:lnTo>
                              <a:pt x="58" y="414"/>
                            </a:lnTo>
                            <a:lnTo>
                              <a:pt x="56" y="411"/>
                            </a:lnTo>
                            <a:lnTo>
                              <a:pt x="56" y="411"/>
                            </a:lnTo>
                            <a:lnTo>
                              <a:pt x="58" y="409"/>
                            </a:lnTo>
                            <a:lnTo>
                              <a:pt x="59" y="407"/>
                            </a:lnTo>
                            <a:lnTo>
                              <a:pt x="61" y="404"/>
                            </a:lnTo>
                            <a:lnTo>
                              <a:pt x="62" y="399"/>
                            </a:lnTo>
                            <a:lnTo>
                              <a:pt x="62" y="399"/>
                            </a:lnTo>
                            <a:lnTo>
                              <a:pt x="62" y="392"/>
                            </a:lnTo>
                            <a:lnTo>
                              <a:pt x="64" y="391"/>
                            </a:lnTo>
                            <a:lnTo>
                              <a:pt x="66" y="390"/>
                            </a:lnTo>
                            <a:lnTo>
                              <a:pt x="66" y="390"/>
                            </a:lnTo>
                            <a:lnTo>
                              <a:pt x="66" y="388"/>
                            </a:lnTo>
                            <a:lnTo>
                              <a:pt x="68" y="385"/>
                            </a:lnTo>
                            <a:lnTo>
                              <a:pt x="66" y="378"/>
                            </a:lnTo>
                            <a:lnTo>
                              <a:pt x="66" y="378"/>
                            </a:lnTo>
                            <a:lnTo>
                              <a:pt x="68" y="377"/>
                            </a:lnTo>
                            <a:lnTo>
                              <a:pt x="71" y="375"/>
                            </a:lnTo>
                            <a:lnTo>
                              <a:pt x="74" y="375"/>
                            </a:lnTo>
                            <a:lnTo>
                              <a:pt x="75" y="374"/>
                            </a:lnTo>
                            <a:lnTo>
                              <a:pt x="76" y="371"/>
                            </a:lnTo>
                            <a:lnTo>
                              <a:pt x="76" y="371"/>
                            </a:lnTo>
                            <a:lnTo>
                              <a:pt x="75" y="368"/>
                            </a:lnTo>
                            <a:lnTo>
                              <a:pt x="74" y="367"/>
                            </a:lnTo>
                            <a:lnTo>
                              <a:pt x="72" y="365"/>
                            </a:lnTo>
                            <a:lnTo>
                              <a:pt x="72" y="363"/>
                            </a:lnTo>
                            <a:lnTo>
                              <a:pt x="72" y="363"/>
                            </a:lnTo>
                            <a:lnTo>
                              <a:pt x="72" y="354"/>
                            </a:lnTo>
                            <a:lnTo>
                              <a:pt x="72" y="341"/>
                            </a:lnTo>
                            <a:lnTo>
                              <a:pt x="72" y="341"/>
                            </a:lnTo>
                            <a:lnTo>
                              <a:pt x="74" y="334"/>
                            </a:lnTo>
                            <a:lnTo>
                              <a:pt x="76" y="330"/>
                            </a:lnTo>
                            <a:lnTo>
                              <a:pt x="84" y="326"/>
                            </a:lnTo>
                            <a:lnTo>
                              <a:pt x="84" y="326"/>
                            </a:lnTo>
                            <a:lnTo>
                              <a:pt x="85" y="324"/>
                            </a:lnTo>
                            <a:lnTo>
                              <a:pt x="85" y="321"/>
                            </a:lnTo>
                            <a:lnTo>
                              <a:pt x="84" y="316"/>
                            </a:lnTo>
                            <a:lnTo>
                              <a:pt x="82" y="308"/>
                            </a:lnTo>
                            <a:lnTo>
                              <a:pt x="82" y="307"/>
                            </a:lnTo>
                            <a:lnTo>
                              <a:pt x="84" y="306"/>
                            </a:lnTo>
                            <a:lnTo>
                              <a:pt x="84" y="306"/>
                            </a:lnTo>
                            <a:lnTo>
                              <a:pt x="86" y="303"/>
                            </a:lnTo>
                            <a:lnTo>
                              <a:pt x="86" y="300"/>
                            </a:lnTo>
                            <a:lnTo>
                              <a:pt x="86" y="296"/>
                            </a:lnTo>
                            <a:lnTo>
                              <a:pt x="88" y="294"/>
                            </a:lnTo>
                            <a:lnTo>
                              <a:pt x="88" y="294"/>
                            </a:lnTo>
                            <a:lnTo>
                              <a:pt x="91" y="291"/>
                            </a:lnTo>
                            <a:lnTo>
                              <a:pt x="91" y="289"/>
                            </a:lnTo>
                            <a:lnTo>
                              <a:pt x="93" y="280"/>
                            </a:lnTo>
                            <a:lnTo>
                              <a:pt x="93" y="280"/>
                            </a:lnTo>
                            <a:lnTo>
                              <a:pt x="93" y="276"/>
                            </a:lnTo>
                            <a:lnTo>
                              <a:pt x="92" y="273"/>
                            </a:lnTo>
                            <a:lnTo>
                              <a:pt x="89" y="270"/>
                            </a:lnTo>
                            <a:lnTo>
                              <a:pt x="89" y="266"/>
                            </a:lnTo>
                            <a:lnTo>
                              <a:pt x="89" y="266"/>
                            </a:lnTo>
                            <a:lnTo>
                              <a:pt x="88" y="259"/>
                            </a:lnTo>
                            <a:lnTo>
                              <a:pt x="86" y="254"/>
                            </a:lnTo>
                            <a:lnTo>
                              <a:pt x="84" y="250"/>
                            </a:lnTo>
                            <a:lnTo>
                              <a:pt x="84" y="250"/>
                            </a:lnTo>
                            <a:lnTo>
                              <a:pt x="82" y="246"/>
                            </a:lnTo>
                            <a:lnTo>
                              <a:pt x="81" y="240"/>
                            </a:lnTo>
                            <a:lnTo>
                              <a:pt x="82" y="234"/>
                            </a:lnTo>
                            <a:lnTo>
                              <a:pt x="84" y="233"/>
                            </a:lnTo>
                            <a:lnTo>
                              <a:pt x="84" y="233"/>
                            </a:lnTo>
                            <a:lnTo>
                              <a:pt x="85" y="232"/>
                            </a:lnTo>
                            <a:lnTo>
                              <a:pt x="86" y="227"/>
                            </a:lnTo>
                            <a:lnTo>
                              <a:pt x="88" y="223"/>
                            </a:lnTo>
                            <a:lnTo>
                              <a:pt x="89" y="222"/>
                            </a:lnTo>
                            <a:lnTo>
                              <a:pt x="91" y="220"/>
                            </a:lnTo>
                            <a:lnTo>
                              <a:pt x="91" y="220"/>
                            </a:lnTo>
                            <a:lnTo>
                              <a:pt x="92" y="220"/>
                            </a:lnTo>
                            <a:lnTo>
                              <a:pt x="93" y="219"/>
                            </a:lnTo>
                            <a:lnTo>
                              <a:pt x="93" y="215"/>
                            </a:lnTo>
                            <a:lnTo>
                              <a:pt x="91" y="205"/>
                            </a:lnTo>
                            <a:lnTo>
                              <a:pt x="91" y="205"/>
                            </a:lnTo>
                            <a:lnTo>
                              <a:pt x="91" y="200"/>
                            </a:lnTo>
                            <a:lnTo>
                              <a:pt x="92" y="199"/>
                            </a:lnTo>
                            <a:lnTo>
                              <a:pt x="93" y="197"/>
                            </a:lnTo>
                            <a:lnTo>
                              <a:pt x="95" y="196"/>
                            </a:lnTo>
                            <a:lnTo>
                              <a:pt x="95" y="196"/>
                            </a:lnTo>
                            <a:lnTo>
                              <a:pt x="95" y="192"/>
                            </a:lnTo>
                            <a:lnTo>
                              <a:pt x="96" y="188"/>
                            </a:lnTo>
                            <a:lnTo>
                              <a:pt x="99" y="183"/>
                            </a:lnTo>
                            <a:lnTo>
                              <a:pt x="102" y="180"/>
                            </a:lnTo>
                            <a:lnTo>
                              <a:pt x="102" y="180"/>
                            </a:lnTo>
                            <a:lnTo>
                              <a:pt x="105" y="179"/>
                            </a:lnTo>
                            <a:lnTo>
                              <a:pt x="106" y="175"/>
                            </a:lnTo>
                            <a:lnTo>
                              <a:pt x="106" y="168"/>
                            </a:lnTo>
                            <a:lnTo>
                              <a:pt x="106" y="168"/>
                            </a:lnTo>
                            <a:lnTo>
                              <a:pt x="108" y="165"/>
                            </a:lnTo>
                            <a:lnTo>
                              <a:pt x="111" y="163"/>
                            </a:lnTo>
                            <a:lnTo>
                              <a:pt x="116" y="159"/>
                            </a:lnTo>
                            <a:lnTo>
                              <a:pt x="116" y="159"/>
                            </a:lnTo>
                            <a:lnTo>
                              <a:pt x="118" y="159"/>
                            </a:lnTo>
                            <a:lnTo>
                              <a:pt x="118" y="158"/>
                            </a:lnTo>
                            <a:lnTo>
                              <a:pt x="115" y="155"/>
                            </a:lnTo>
                            <a:lnTo>
                              <a:pt x="115" y="152"/>
                            </a:lnTo>
                            <a:lnTo>
                              <a:pt x="115" y="151"/>
                            </a:lnTo>
                            <a:lnTo>
                              <a:pt x="116" y="149"/>
                            </a:lnTo>
                            <a:lnTo>
                              <a:pt x="116" y="149"/>
                            </a:lnTo>
                            <a:lnTo>
                              <a:pt x="118" y="148"/>
                            </a:lnTo>
                            <a:lnTo>
                              <a:pt x="118" y="146"/>
                            </a:lnTo>
                            <a:lnTo>
                              <a:pt x="116" y="141"/>
                            </a:lnTo>
                            <a:lnTo>
                              <a:pt x="115" y="135"/>
                            </a:lnTo>
                            <a:lnTo>
                              <a:pt x="113" y="133"/>
                            </a:lnTo>
                            <a:lnTo>
                              <a:pt x="115" y="132"/>
                            </a:lnTo>
                            <a:lnTo>
                              <a:pt x="115" y="132"/>
                            </a:lnTo>
                            <a:lnTo>
                              <a:pt x="116" y="129"/>
                            </a:lnTo>
                            <a:lnTo>
                              <a:pt x="116" y="126"/>
                            </a:lnTo>
                            <a:lnTo>
                              <a:pt x="115" y="121"/>
                            </a:lnTo>
                            <a:lnTo>
                              <a:pt x="115" y="121"/>
                            </a:lnTo>
                            <a:lnTo>
                              <a:pt x="118" y="116"/>
                            </a:lnTo>
                            <a:lnTo>
                              <a:pt x="123" y="114"/>
                            </a:lnTo>
                            <a:lnTo>
                              <a:pt x="130" y="109"/>
                            </a:lnTo>
                            <a:lnTo>
                              <a:pt x="133" y="106"/>
                            </a:lnTo>
                            <a:lnTo>
                              <a:pt x="133" y="106"/>
                            </a:lnTo>
                            <a:lnTo>
                              <a:pt x="136" y="98"/>
                            </a:lnTo>
                            <a:lnTo>
                              <a:pt x="138" y="87"/>
                            </a:lnTo>
                            <a:lnTo>
                              <a:pt x="138" y="87"/>
                            </a:lnTo>
                            <a:lnTo>
                              <a:pt x="130" y="91"/>
                            </a:lnTo>
                            <a:lnTo>
                              <a:pt x="128" y="91"/>
                            </a:lnTo>
                            <a:lnTo>
                              <a:pt x="128" y="91"/>
                            </a:lnTo>
                            <a:lnTo>
                              <a:pt x="128" y="91"/>
                            </a:lnTo>
                            <a:lnTo>
                              <a:pt x="126" y="82"/>
                            </a:lnTo>
                            <a:lnTo>
                              <a:pt x="125" y="77"/>
                            </a:lnTo>
                            <a:lnTo>
                              <a:pt x="123" y="72"/>
                            </a:lnTo>
                            <a:lnTo>
                              <a:pt x="123" y="72"/>
                            </a:lnTo>
                            <a:lnTo>
                              <a:pt x="121" y="69"/>
                            </a:lnTo>
                            <a:lnTo>
                              <a:pt x="121" y="64"/>
                            </a:lnTo>
                            <a:lnTo>
                              <a:pt x="119" y="61"/>
                            </a:lnTo>
                            <a:lnTo>
                              <a:pt x="118" y="58"/>
                            </a:lnTo>
                            <a:lnTo>
                              <a:pt x="118" y="58"/>
                            </a:lnTo>
                            <a:lnTo>
                              <a:pt x="115" y="55"/>
                            </a:lnTo>
                            <a:lnTo>
                              <a:pt x="112" y="52"/>
                            </a:lnTo>
                            <a:lnTo>
                              <a:pt x="111" y="48"/>
                            </a:lnTo>
                            <a:lnTo>
                              <a:pt x="111" y="47"/>
                            </a:lnTo>
                            <a:lnTo>
                              <a:pt x="112" y="45"/>
                            </a:lnTo>
                            <a:lnTo>
                              <a:pt x="112" y="45"/>
                            </a:lnTo>
                            <a:lnTo>
                              <a:pt x="113" y="42"/>
                            </a:lnTo>
                            <a:lnTo>
                              <a:pt x="113" y="40"/>
                            </a:lnTo>
                            <a:lnTo>
                              <a:pt x="113" y="35"/>
                            </a:lnTo>
                            <a:lnTo>
                              <a:pt x="115" y="34"/>
                            </a:lnTo>
                            <a:lnTo>
                              <a:pt x="115" y="34"/>
                            </a:lnTo>
                            <a:lnTo>
                              <a:pt x="116" y="31"/>
                            </a:lnTo>
                            <a:lnTo>
                              <a:pt x="115" y="30"/>
                            </a:lnTo>
                            <a:lnTo>
                              <a:pt x="112" y="28"/>
                            </a:lnTo>
                            <a:lnTo>
                              <a:pt x="109" y="24"/>
                            </a:lnTo>
                            <a:lnTo>
                              <a:pt x="109" y="24"/>
                            </a:lnTo>
                            <a:lnTo>
                              <a:pt x="108" y="23"/>
                            </a:lnTo>
                            <a:lnTo>
                              <a:pt x="106" y="20"/>
                            </a:lnTo>
                            <a:lnTo>
                              <a:pt x="106" y="15"/>
                            </a:lnTo>
                            <a:lnTo>
                              <a:pt x="106" y="11"/>
                            </a:lnTo>
                            <a:lnTo>
                              <a:pt x="106" y="8"/>
                            </a:lnTo>
                            <a:lnTo>
                              <a:pt x="105" y="7"/>
                            </a:lnTo>
                            <a:lnTo>
                              <a:pt x="105" y="7"/>
                            </a:lnTo>
                            <a:lnTo>
                              <a:pt x="102" y="4"/>
                            </a:lnTo>
                            <a:lnTo>
                              <a:pt x="99" y="1"/>
                            </a:lnTo>
                            <a:lnTo>
                              <a:pt x="98" y="0"/>
                            </a:lnTo>
                            <a:lnTo>
                              <a:pt x="98" y="0"/>
                            </a:lnTo>
                            <a:lnTo>
                              <a:pt x="98" y="0"/>
                            </a:lnTo>
                            <a:lnTo>
                              <a:pt x="95" y="7"/>
                            </a:lnTo>
                            <a:lnTo>
                              <a:pt x="93" y="10"/>
                            </a:lnTo>
                            <a:lnTo>
                              <a:pt x="91" y="13"/>
                            </a:lnTo>
                            <a:lnTo>
                              <a:pt x="91" y="13"/>
                            </a:lnTo>
                            <a:lnTo>
                              <a:pt x="88" y="15"/>
                            </a:lnTo>
                            <a:lnTo>
                              <a:pt x="88" y="15"/>
                            </a:lnTo>
                            <a:lnTo>
                              <a:pt x="86" y="23"/>
                            </a:lnTo>
                            <a:lnTo>
                              <a:pt x="86" y="27"/>
                            </a:lnTo>
                            <a:lnTo>
                              <a:pt x="88" y="30"/>
                            </a:lnTo>
                            <a:lnTo>
                              <a:pt x="88" y="30"/>
                            </a:lnTo>
                            <a:lnTo>
                              <a:pt x="89" y="37"/>
                            </a:lnTo>
                            <a:lnTo>
                              <a:pt x="89" y="48"/>
                            </a:lnTo>
                            <a:lnTo>
                              <a:pt x="89" y="61"/>
                            </a:lnTo>
                            <a:lnTo>
                              <a:pt x="89" y="71"/>
                            </a:lnTo>
                            <a:lnTo>
                              <a:pt x="89" y="71"/>
                            </a:lnTo>
                            <a:lnTo>
                              <a:pt x="82" y="95"/>
                            </a:lnTo>
                            <a:lnTo>
                              <a:pt x="82" y="95"/>
                            </a:lnTo>
                            <a:lnTo>
                              <a:pt x="82" y="99"/>
                            </a:lnTo>
                            <a:lnTo>
                              <a:pt x="84" y="101"/>
                            </a:lnTo>
                            <a:lnTo>
                              <a:pt x="85" y="102"/>
                            </a:lnTo>
                            <a:lnTo>
                              <a:pt x="85" y="105"/>
                            </a:lnTo>
                            <a:lnTo>
                              <a:pt x="85" y="105"/>
                            </a:lnTo>
                            <a:lnTo>
                              <a:pt x="84" y="108"/>
                            </a:lnTo>
                            <a:lnTo>
                              <a:pt x="82" y="112"/>
                            </a:lnTo>
                            <a:lnTo>
                              <a:pt x="82" y="126"/>
                            </a:lnTo>
                            <a:lnTo>
                              <a:pt x="82" y="126"/>
                            </a:lnTo>
                            <a:lnTo>
                              <a:pt x="82" y="135"/>
                            </a:lnTo>
                            <a:lnTo>
                              <a:pt x="79" y="146"/>
                            </a:lnTo>
                            <a:lnTo>
                              <a:pt x="75" y="162"/>
                            </a:lnTo>
                            <a:lnTo>
                              <a:pt x="75" y="162"/>
                            </a:lnTo>
                            <a:lnTo>
                              <a:pt x="75" y="166"/>
                            </a:lnTo>
                            <a:lnTo>
                              <a:pt x="74" y="170"/>
                            </a:lnTo>
                            <a:lnTo>
                              <a:pt x="72" y="175"/>
                            </a:lnTo>
                            <a:lnTo>
                              <a:pt x="71" y="179"/>
                            </a:lnTo>
                            <a:lnTo>
                              <a:pt x="71" y="179"/>
                            </a:lnTo>
                            <a:lnTo>
                              <a:pt x="71" y="183"/>
                            </a:lnTo>
                            <a:lnTo>
                              <a:pt x="69" y="188"/>
                            </a:lnTo>
                            <a:lnTo>
                              <a:pt x="64" y="193"/>
                            </a:lnTo>
                            <a:lnTo>
                              <a:pt x="64" y="193"/>
                            </a:lnTo>
                            <a:lnTo>
                              <a:pt x="64" y="195"/>
                            </a:lnTo>
                            <a:lnTo>
                              <a:pt x="64" y="196"/>
                            </a:lnTo>
                            <a:lnTo>
                              <a:pt x="66" y="202"/>
                            </a:lnTo>
                            <a:lnTo>
                              <a:pt x="69" y="207"/>
                            </a:lnTo>
                            <a:lnTo>
                              <a:pt x="71" y="212"/>
                            </a:lnTo>
                            <a:lnTo>
                              <a:pt x="71" y="212"/>
                            </a:lnTo>
                            <a:lnTo>
                              <a:pt x="69" y="216"/>
                            </a:lnTo>
                            <a:lnTo>
                              <a:pt x="66" y="220"/>
                            </a:lnTo>
                            <a:lnTo>
                              <a:pt x="64" y="225"/>
                            </a:lnTo>
                            <a:lnTo>
                              <a:pt x="64" y="230"/>
                            </a:lnTo>
                            <a:lnTo>
                              <a:pt x="64" y="230"/>
                            </a:lnTo>
                            <a:lnTo>
                              <a:pt x="65" y="240"/>
                            </a:lnTo>
                            <a:lnTo>
                              <a:pt x="65" y="250"/>
                            </a:lnTo>
                            <a:lnTo>
                              <a:pt x="64" y="264"/>
                            </a:lnTo>
                            <a:lnTo>
                              <a:pt x="64" y="264"/>
                            </a:lnTo>
                            <a:lnTo>
                              <a:pt x="64" y="267"/>
                            </a:lnTo>
                            <a:lnTo>
                              <a:pt x="62" y="269"/>
                            </a:lnTo>
                            <a:lnTo>
                              <a:pt x="61" y="271"/>
                            </a:lnTo>
                            <a:lnTo>
                              <a:pt x="61" y="276"/>
                            </a:lnTo>
                            <a:lnTo>
                              <a:pt x="61" y="276"/>
                            </a:lnTo>
                            <a:lnTo>
                              <a:pt x="61" y="281"/>
                            </a:lnTo>
                            <a:lnTo>
                              <a:pt x="58" y="284"/>
                            </a:lnTo>
                            <a:lnTo>
                              <a:pt x="56" y="290"/>
                            </a:lnTo>
                            <a:lnTo>
                              <a:pt x="55" y="296"/>
                            </a:lnTo>
                            <a:lnTo>
                              <a:pt x="55" y="296"/>
                            </a:lnTo>
                            <a:lnTo>
                              <a:pt x="52" y="304"/>
                            </a:lnTo>
                            <a:lnTo>
                              <a:pt x="49" y="314"/>
                            </a:lnTo>
                            <a:lnTo>
                              <a:pt x="42" y="330"/>
                            </a:lnTo>
                            <a:lnTo>
                              <a:pt x="42" y="330"/>
                            </a:lnTo>
                            <a:lnTo>
                              <a:pt x="39" y="340"/>
                            </a:lnTo>
                            <a:lnTo>
                              <a:pt x="38" y="343"/>
                            </a:lnTo>
                            <a:lnTo>
                              <a:pt x="35" y="343"/>
                            </a:lnTo>
                            <a:lnTo>
                              <a:pt x="35" y="343"/>
                            </a:lnTo>
                            <a:lnTo>
                              <a:pt x="32" y="344"/>
                            </a:lnTo>
                            <a:lnTo>
                              <a:pt x="31" y="345"/>
                            </a:lnTo>
                            <a:lnTo>
                              <a:pt x="31" y="350"/>
                            </a:lnTo>
                            <a:lnTo>
                              <a:pt x="32" y="354"/>
                            </a:lnTo>
                            <a:lnTo>
                              <a:pt x="32" y="354"/>
                            </a:lnTo>
                            <a:lnTo>
                              <a:pt x="34" y="360"/>
                            </a:lnTo>
                            <a:lnTo>
                              <a:pt x="34" y="365"/>
                            </a:lnTo>
                            <a:lnTo>
                              <a:pt x="34" y="370"/>
                            </a:lnTo>
                            <a:lnTo>
                              <a:pt x="35" y="375"/>
                            </a:lnTo>
                            <a:lnTo>
                              <a:pt x="35" y="375"/>
                            </a:lnTo>
                            <a:lnTo>
                              <a:pt x="37" y="380"/>
                            </a:lnTo>
                            <a:lnTo>
                              <a:pt x="38" y="384"/>
                            </a:lnTo>
                            <a:lnTo>
                              <a:pt x="35" y="391"/>
                            </a:lnTo>
                            <a:lnTo>
                              <a:pt x="35" y="391"/>
                            </a:lnTo>
                            <a:lnTo>
                              <a:pt x="32" y="398"/>
                            </a:lnTo>
                            <a:lnTo>
                              <a:pt x="31" y="401"/>
                            </a:lnTo>
                            <a:lnTo>
                              <a:pt x="31" y="405"/>
                            </a:lnTo>
                            <a:lnTo>
                              <a:pt x="31" y="405"/>
                            </a:lnTo>
                            <a:lnTo>
                              <a:pt x="29" y="409"/>
                            </a:lnTo>
                            <a:lnTo>
                              <a:pt x="28" y="414"/>
                            </a:lnTo>
                            <a:lnTo>
                              <a:pt x="28" y="418"/>
                            </a:lnTo>
                            <a:lnTo>
                              <a:pt x="28" y="424"/>
                            </a:lnTo>
                            <a:lnTo>
                              <a:pt x="28" y="424"/>
                            </a:lnTo>
                            <a:lnTo>
                              <a:pt x="29" y="428"/>
                            </a:lnTo>
                            <a:lnTo>
                              <a:pt x="31" y="431"/>
                            </a:lnTo>
                            <a:lnTo>
                              <a:pt x="29" y="432"/>
                            </a:lnTo>
                            <a:lnTo>
                              <a:pt x="27" y="434"/>
                            </a:lnTo>
                            <a:lnTo>
                              <a:pt x="27" y="434"/>
                            </a:lnTo>
                            <a:lnTo>
                              <a:pt x="25" y="434"/>
                            </a:lnTo>
                            <a:lnTo>
                              <a:pt x="22" y="438"/>
                            </a:lnTo>
                            <a:lnTo>
                              <a:pt x="21" y="451"/>
                            </a:lnTo>
                            <a:lnTo>
                              <a:pt x="21" y="451"/>
                            </a:lnTo>
                            <a:lnTo>
                              <a:pt x="20" y="458"/>
                            </a:lnTo>
                            <a:lnTo>
                              <a:pt x="21" y="461"/>
                            </a:lnTo>
                            <a:lnTo>
                              <a:pt x="22" y="462"/>
                            </a:lnTo>
                            <a:lnTo>
                              <a:pt x="28" y="461"/>
                            </a:lnTo>
                            <a:lnTo>
                              <a:pt x="28" y="461"/>
                            </a:lnTo>
                            <a:lnTo>
                              <a:pt x="31" y="459"/>
                            </a:lnTo>
                            <a:lnTo>
                              <a:pt x="32" y="456"/>
                            </a:lnTo>
                            <a:lnTo>
                              <a:pt x="32" y="446"/>
                            </a:lnTo>
                            <a:lnTo>
                              <a:pt x="32" y="436"/>
                            </a:lnTo>
                            <a:lnTo>
                              <a:pt x="34" y="434"/>
                            </a:lnTo>
                            <a:lnTo>
                              <a:pt x="35" y="432"/>
                            </a:lnTo>
                            <a:lnTo>
                              <a:pt x="35" y="432"/>
                            </a:lnTo>
                            <a:lnTo>
                              <a:pt x="38" y="432"/>
                            </a:lnTo>
                            <a:lnTo>
                              <a:pt x="38" y="429"/>
                            </a:lnTo>
                            <a:lnTo>
                              <a:pt x="38" y="428"/>
                            </a:lnTo>
                            <a:lnTo>
                              <a:pt x="41" y="427"/>
                            </a:lnTo>
                            <a:lnTo>
                              <a:pt x="41" y="427"/>
                            </a:lnTo>
                            <a:lnTo>
                              <a:pt x="44" y="427"/>
                            </a:lnTo>
                            <a:lnTo>
                              <a:pt x="44" y="428"/>
                            </a:lnTo>
                            <a:lnTo>
                              <a:pt x="44" y="431"/>
                            </a:lnTo>
                            <a:lnTo>
                              <a:pt x="45" y="432"/>
                            </a:lnTo>
                            <a:lnTo>
                              <a:pt x="45" y="432"/>
                            </a:lnTo>
                            <a:lnTo>
                              <a:pt x="48" y="434"/>
                            </a:lnTo>
                            <a:lnTo>
                              <a:pt x="49" y="435"/>
                            </a:lnTo>
                            <a:lnTo>
                              <a:pt x="49" y="438"/>
                            </a:lnTo>
                            <a:lnTo>
                              <a:pt x="47" y="439"/>
                            </a:lnTo>
                            <a:lnTo>
                              <a:pt x="47" y="439"/>
                            </a:lnTo>
                            <a:lnTo>
                              <a:pt x="45" y="441"/>
                            </a:lnTo>
                            <a:lnTo>
                              <a:pt x="44" y="442"/>
                            </a:lnTo>
                            <a:lnTo>
                              <a:pt x="45" y="446"/>
                            </a:lnTo>
                            <a:lnTo>
                              <a:pt x="45" y="449"/>
                            </a:lnTo>
                            <a:lnTo>
                              <a:pt x="45" y="454"/>
                            </a:lnTo>
                            <a:lnTo>
                              <a:pt x="45" y="454"/>
                            </a:lnTo>
                            <a:lnTo>
                              <a:pt x="41" y="459"/>
                            </a:lnTo>
                            <a:lnTo>
                              <a:pt x="41" y="462"/>
                            </a:lnTo>
                            <a:lnTo>
                              <a:pt x="41" y="466"/>
                            </a:lnTo>
                            <a:lnTo>
                              <a:pt x="41" y="466"/>
                            </a:lnTo>
                            <a:lnTo>
                              <a:pt x="41" y="469"/>
                            </a:lnTo>
                            <a:lnTo>
                              <a:pt x="41" y="471"/>
                            </a:lnTo>
                            <a:lnTo>
                              <a:pt x="39" y="472"/>
                            </a:lnTo>
                            <a:lnTo>
                              <a:pt x="38" y="476"/>
                            </a:lnTo>
                            <a:lnTo>
                              <a:pt x="38" y="476"/>
                            </a:lnTo>
                            <a:lnTo>
                              <a:pt x="38" y="479"/>
                            </a:lnTo>
                            <a:lnTo>
                              <a:pt x="39" y="482"/>
                            </a:lnTo>
                            <a:lnTo>
                              <a:pt x="39" y="483"/>
                            </a:lnTo>
                            <a:lnTo>
                              <a:pt x="39" y="483"/>
                            </a:lnTo>
                            <a:lnTo>
                              <a:pt x="39" y="483"/>
                            </a:lnTo>
                            <a:lnTo>
                              <a:pt x="38" y="486"/>
                            </a:lnTo>
                            <a:lnTo>
                              <a:pt x="39" y="488"/>
                            </a:lnTo>
                            <a:lnTo>
                              <a:pt x="39" y="489"/>
                            </a:lnTo>
                            <a:lnTo>
                              <a:pt x="38" y="491"/>
                            </a:lnTo>
                            <a:lnTo>
                              <a:pt x="38" y="491"/>
                            </a:lnTo>
                            <a:lnTo>
                              <a:pt x="37" y="492"/>
                            </a:lnTo>
                            <a:lnTo>
                              <a:pt x="37" y="495"/>
                            </a:lnTo>
                            <a:lnTo>
                              <a:pt x="39" y="501"/>
                            </a:lnTo>
                            <a:lnTo>
                              <a:pt x="39" y="501"/>
                            </a:lnTo>
                            <a:lnTo>
                              <a:pt x="39" y="502"/>
                            </a:lnTo>
                            <a:lnTo>
                              <a:pt x="37" y="503"/>
                            </a:lnTo>
                            <a:lnTo>
                              <a:pt x="34" y="503"/>
                            </a:lnTo>
                            <a:lnTo>
                              <a:pt x="31" y="505"/>
                            </a:lnTo>
                            <a:lnTo>
                              <a:pt x="31" y="505"/>
                            </a:lnTo>
                            <a:lnTo>
                              <a:pt x="29" y="508"/>
                            </a:lnTo>
                            <a:lnTo>
                              <a:pt x="31" y="510"/>
                            </a:lnTo>
                            <a:lnTo>
                              <a:pt x="32" y="513"/>
                            </a:lnTo>
                            <a:lnTo>
                              <a:pt x="32" y="516"/>
                            </a:lnTo>
                            <a:lnTo>
                              <a:pt x="32" y="516"/>
                            </a:lnTo>
                            <a:lnTo>
                              <a:pt x="31" y="518"/>
                            </a:lnTo>
                            <a:lnTo>
                              <a:pt x="28" y="516"/>
                            </a:lnTo>
                            <a:lnTo>
                              <a:pt x="22" y="512"/>
                            </a:lnTo>
                            <a:lnTo>
                              <a:pt x="22" y="512"/>
                            </a:lnTo>
                            <a:lnTo>
                              <a:pt x="22" y="509"/>
                            </a:lnTo>
                            <a:lnTo>
                              <a:pt x="24" y="506"/>
                            </a:lnTo>
                            <a:lnTo>
                              <a:pt x="29" y="501"/>
                            </a:lnTo>
                            <a:lnTo>
                              <a:pt x="29" y="501"/>
                            </a:lnTo>
                            <a:lnTo>
                              <a:pt x="29" y="499"/>
                            </a:lnTo>
                            <a:lnTo>
                              <a:pt x="29" y="496"/>
                            </a:lnTo>
                            <a:lnTo>
                              <a:pt x="28" y="492"/>
                            </a:lnTo>
                            <a:lnTo>
                              <a:pt x="25" y="489"/>
                            </a:lnTo>
                            <a:lnTo>
                              <a:pt x="22" y="489"/>
                            </a:lnTo>
                            <a:lnTo>
                              <a:pt x="21" y="489"/>
                            </a:lnTo>
                            <a:lnTo>
                              <a:pt x="21" y="489"/>
                            </a:lnTo>
                            <a:lnTo>
                              <a:pt x="20" y="491"/>
                            </a:lnTo>
                            <a:lnTo>
                              <a:pt x="20" y="492"/>
                            </a:lnTo>
                            <a:lnTo>
                              <a:pt x="21" y="495"/>
                            </a:lnTo>
                            <a:lnTo>
                              <a:pt x="24" y="498"/>
                            </a:lnTo>
                            <a:lnTo>
                              <a:pt x="27" y="502"/>
                            </a:lnTo>
                            <a:lnTo>
                              <a:pt x="27" y="502"/>
                            </a:lnTo>
                            <a:lnTo>
                              <a:pt x="25" y="503"/>
                            </a:lnTo>
                            <a:lnTo>
                              <a:pt x="25" y="503"/>
                            </a:lnTo>
                            <a:lnTo>
                              <a:pt x="22" y="503"/>
                            </a:lnTo>
                            <a:lnTo>
                              <a:pt x="18" y="503"/>
                            </a:lnTo>
                            <a:lnTo>
                              <a:pt x="18" y="505"/>
                            </a:lnTo>
                            <a:lnTo>
                              <a:pt x="18" y="506"/>
                            </a:lnTo>
                            <a:lnTo>
                              <a:pt x="18" y="506"/>
                            </a:lnTo>
                            <a:lnTo>
                              <a:pt x="17" y="509"/>
                            </a:lnTo>
                            <a:lnTo>
                              <a:pt x="14" y="509"/>
                            </a:lnTo>
                            <a:lnTo>
                              <a:pt x="11" y="510"/>
                            </a:lnTo>
                            <a:lnTo>
                              <a:pt x="8" y="512"/>
                            </a:lnTo>
                            <a:lnTo>
                              <a:pt x="8" y="512"/>
                            </a:lnTo>
                            <a:lnTo>
                              <a:pt x="8" y="515"/>
                            </a:lnTo>
                            <a:lnTo>
                              <a:pt x="8" y="518"/>
                            </a:lnTo>
                            <a:lnTo>
                              <a:pt x="10" y="519"/>
                            </a:lnTo>
                            <a:lnTo>
                              <a:pt x="10" y="520"/>
                            </a:lnTo>
                            <a:lnTo>
                              <a:pt x="10" y="520"/>
                            </a:lnTo>
                            <a:lnTo>
                              <a:pt x="2" y="525"/>
                            </a:lnTo>
                            <a:lnTo>
                              <a:pt x="0" y="528"/>
                            </a:lnTo>
                            <a:lnTo>
                              <a:pt x="0" y="530"/>
                            </a:lnTo>
                            <a:lnTo>
                              <a:pt x="0" y="530"/>
                            </a:lnTo>
                            <a:lnTo>
                              <a:pt x="0" y="532"/>
                            </a:lnTo>
                            <a:lnTo>
                              <a:pt x="1" y="533"/>
                            </a:lnTo>
                            <a:lnTo>
                              <a:pt x="2" y="532"/>
                            </a:lnTo>
                            <a:lnTo>
                              <a:pt x="2" y="530"/>
                            </a:lnTo>
                            <a:lnTo>
                              <a:pt x="2" y="530"/>
                            </a:lnTo>
                            <a:lnTo>
                              <a:pt x="4" y="529"/>
                            </a:lnTo>
                            <a:lnTo>
                              <a:pt x="7" y="528"/>
                            </a:lnTo>
                            <a:lnTo>
                              <a:pt x="8" y="528"/>
                            </a:lnTo>
                            <a:lnTo>
                              <a:pt x="11" y="530"/>
                            </a:lnTo>
                            <a:lnTo>
                              <a:pt x="11" y="530"/>
                            </a:lnTo>
                            <a:lnTo>
                              <a:pt x="12" y="533"/>
                            </a:lnTo>
                            <a:lnTo>
                              <a:pt x="14" y="532"/>
                            </a:lnTo>
                            <a:lnTo>
                              <a:pt x="17" y="532"/>
                            </a:lnTo>
                            <a:lnTo>
                              <a:pt x="20" y="532"/>
                            </a:lnTo>
                            <a:lnTo>
                              <a:pt x="20" y="532"/>
                            </a:lnTo>
                            <a:lnTo>
                              <a:pt x="22" y="533"/>
                            </a:lnTo>
                            <a:lnTo>
                              <a:pt x="24" y="536"/>
                            </a:lnTo>
                            <a:lnTo>
                              <a:pt x="22" y="539"/>
                            </a:lnTo>
                            <a:lnTo>
                              <a:pt x="21" y="540"/>
                            </a:lnTo>
                            <a:lnTo>
                              <a:pt x="21" y="540"/>
                            </a:lnTo>
                            <a:lnTo>
                              <a:pt x="20" y="540"/>
                            </a:lnTo>
                            <a:lnTo>
                              <a:pt x="17" y="543"/>
                            </a:lnTo>
                            <a:lnTo>
                              <a:pt x="17" y="546"/>
                            </a:lnTo>
                            <a:lnTo>
                              <a:pt x="17" y="550"/>
                            </a:lnTo>
                            <a:lnTo>
                              <a:pt x="17" y="550"/>
                            </a:lnTo>
                            <a:lnTo>
                              <a:pt x="17" y="552"/>
                            </a:lnTo>
                            <a:lnTo>
                              <a:pt x="18" y="552"/>
                            </a:lnTo>
                            <a:lnTo>
                              <a:pt x="22" y="552"/>
                            </a:lnTo>
                            <a:lnTo>
                              <a:pt x="27" y="552"/>
                            </a:lnTo>
                            <a:lnTo>
                              <a:pt x="31" y="552"/>
                            </a:lnTo>
                            <a:lnTo>
                              <a:pt x="31" y="552"/>
                            </a:lnTo>
                            <a:lnTo>
                              <a:pt x="34" y="553"/>
                            </a:lnTo>
                            <a:lnTo>
                              <a:pt x="34" y="556"/>
                            </a:lnTo>
                            <a:lnTo>
                              <a:pt x="32" y="557"/>
                            </a:lnTo>
                            <a:lnTo>
                              <a:pt x="31" y="557"/>
                            </a:lnTo>
                            <a:lnTo>
                              <a:pt x="31" y="557"/>
                            </a:lnTo>
                            <a:lnTo>
                              <a:pt x="27" y="555"/>
                            </a:lnTo>
                            <a:lnTo>
                              <a:pt x="24" y="553"/>
                            </a:lnTo>
                            <a:lnTo>
                              <a:pt x="21" y="555"/>
                            </a:lnTo>
                            <a:lnTo>
                              <a:pt x="21" y="555"/>
                            </a:lnTo>
                            <a:lnTo>
                              <a:pt x="18" y="557"/>
                            </a:lnTo>
                            <a:lnTo>
                              <a:pt x="17" y="557"/>
                            </a:lnTo>
                            <a:lnTo>
                              <a:pt x="11" y="556"/>
                            </a:lnTo>
                            <a:lnTo>
                              <a:pt x="11" y="556"/>
                            </a:lnTo>
                            <a:lnTo>
                              <a:pt x="8" y="556"/>
                            </a:lnTo>
                            <a:lnTo>
                              <a:pt x="2" y="559"/>
                            </a:lnTo>
                            <a:lnTo>
                              <a:pt x="0" y="562"/>
                            </a:lnTo>
                            <a:lnTo>
                              <a:pt x="0" y="563"/>
                            </a:lnTo>
                            <a:lnTo>
                              <a:pt x="1" y="565"/>
                            </a:lnTo>
                            <a:lnTo>
                              <a:pt x="1" y="565"/>
                            </a:lnTo>
                            <a:lnTo>
                              <a:pt x="2" y="567"/>
                            </a:lnTo>
                            <a:lnTo>
                              <a:pt x="4" y="570"/>
                            </a:lnTo>
                            <a:lnTo>
                              <a:pt x="5" y="572"/>
                            </a:lnTo>
                            <a:lnTo>
                              <a:pt x="7" y="572"/>
                            </a:lnTo>
                            <a:lnTo>
                              <a:pt x="7" y="572"/>
                            </a:lnTo>
                            <a:lnTo>
                              <a:pt x="11" y="570"/>
                            </a:lnTo>
                            <a:lnTo>
                              <a:pt x="14" y="567"/>
                            </a:lnTo>
                            <a:lnTo>
                              <a:pt x="14" y="567"/>
                            </a:lnTo>
                            <a:lnTo>
                              <a:pt x="15" y="565"/>
                            </a:lnTo>
                            <a:lnTo>
                              <a:pt x="18" y="563"/>
                            </a:lnTo>
                            <a:lnTo>
                              <a:pt x="20" y="565"/>
                            </a:lnTo>
                            <a:lnTo>
                              <a:pt x="21" y="567"/>
                            </a:lnTo>
                            <a:lnTo>
                              <a:pt x="21" y="567"/>
                            </a:lnTo>
                            <a:lnTo>
                              <a:pt x="20" y="570"/>
                            </a:lnTo>
                            <a:lnTo>
                              <a:pt x="18" y="572"/>
                            </a:lnTo>
                            <a:lnTo>
                              <a:pt x="15" y="573"/>
                            </a:lnTo>
                            <a:lnTo>
                              <a:pt x="12" y="574"/>
                            </a:lnTo>
                            <a:lnTo>
                              <a:pt x="12" y="574"/>
                            </a:lnTo>
                            <a:lnTo>
                              <a:pt x="10" y="579"/>
                            </a:lnTo>
                            <a:lnTo>
                              <a:pt x="4" y="584"/>
                            </a:lnTo>
                            <a:lnTo>
                              <a:pt x="4" y="584"/>
                            </a:lnTo>
                            <a:lnTo>
                              <a:pt x="2" y="587"/>
                            </a:lnTo>
                            <a:lnTo>
                              <a:pt x="4" y="589"/>
                            </a:lnTo>
                            <a:lnTo>
                              <a:pt x="5" y="592"/>
                            </a:lnTo>
                            <a:lnTo>
                              <a:pt x="8" y="590"/>
                            </a:lnTo>
                            <a:lnTo>
                              <a:pt x="8" y="590"/>
                            </a:lnTo>
                            <a:lnTo>
                              <a:pt x="10" y="590"/>
                            </a:lnTo>
                            <a:lnTo>
                              <a:pt x="10" y="593"/>
                            </a:lnTo>
                            <a:lnTo>
                              <a:pt x="10" y="594"/>
                            </a:lnTo>
                            <a:lnTo>
                              <a:pt x="12" y="596"/>
                            </a:lnTo>
                            <a:lnTo>
                              <a:pt x="12" y="596"/>
                            </a:lnTo>
                            <a:lnTo>
                              <a:pt x="15" y="596"/>
                            </a:lnTo>
                            <a:lnTo>
                              <a:pt x="17" y="594"/>
                            </a:lnTo>
                            <a:lnTo>
                              <a:pt x="17" y="592"/>
                            </a:lnTo>
                            <a:lnTo>
                              <a:pt x="17" y="589"/>
                            </a:lnTo>
                            <a:lnTo>
                              <a:pt x="17" y="589"/>
                            </a:lnTo>
                            <a:lnTo>
                              <a:pt x="17" y="586"/>
                            </a:lnTo>
                            <a:lnTo>
                              <a:pt x="18" y="583"/>
                            </a:lnTo>
                            <a:lnTo>
                              <a:pt x="21" y="580"/>
                            </a:lnTo>
                            <a:lnTo>
                              <a:pt x="22" y="582"/>
                            </a:lnTo>
                            <a:lnTo>
                              <a:pt x="24" y="582"/>
                            </a:lnTo>
                            <a:lnTo>
                              <a:pt x="24" y="582"/>
                            </a:lnTo>
                            <a:lnTo>
                              <a:pt x="25" y="584"/>
                            </a:lnTo>
                            <a:lnTo>
                              <a:pt x="24" y="587"/>
                            </a:lnTo>
                            <a:lnTo>
                              <a:pt x="22" y="590"/>
                            </a:lnTo>
                            <a:lnTo>
                              <a:pt x="21" y="593"/>
                            </a:lnTo>
                            <a:lnTo>
                              <a:pt x="21" y="593"/>
                            </a:lnTo>
                            <a:lnTo>
                              <a:pt x="20" y="599"/>
                            </a:lnTo>
                            <a:lnTo>
                              <a:pt x="20" y="606"/>
                            </a:lnTo>
                            <a:lnTo>
                              <a:pt x="20" y="606"/>
                            </a:lnTo>
                            <a:lnTo>
                              <a:pt x="18" y="607"/>
                            </a:lnTo>
                            <a:lnTo>
                              <a:pt x="17" y="609"/>
                            </a:lnTo>
                            <a:lnTo>
                              <a:pt x="15" y="609"/>
                            </a:lnTo>
                            <a:lnTo>
                              <a:pt x="15" y="611"/>
                            </a:lnTo>
                            <a:lnTo>
                              <a:pt x="15" y="611"/>
                            </a:lnTo>
                            <a:lnTo>
                              <a:pt x="14" y="613"/>
                            </a:lnTo>
                            <a:lnTo>
                              <a:pt x="14" y="613"/>
                            </a:lnTo>
                            <a:lnTo>
                              <a:pt x="11" y="614"/>
                            </a:lnTo>
                            <a:lnTo>
                              <a:pt x="8" y="614"/>
                            </a:lnTo>
                            <a:lnTo>
                              <a:pt x="10" y="616"/>
                            </a:lnTo>
                            <a:lnTo>
                              <a:pt x="10" y="616"/>
                            </a:lnTo>
                            <a:lnTo>
                              <a:pt x="11" y="619"/>
                            </a:lnTo>
                            <a:lnTo>
                              <a:pt x="10" y="620"/>
                            </a:lnTo>
                            <a:lnTo>
                              <a:pt x="8" y="623"/>
                            </a:lnTo>
                            <a:lnTo>
                              <a:pt x="10" y="626"/>
                            </a:lnTo>
                            <a:lnTo>
                              <a:pt x="10" y="626"/>
                            </a:lnTo>
                            <a:lnTo>
                              <a:pt x="11" y="626"/>
                            </a:lnTo>
                            <a:lnTo>
                              <a:pt x="12" y="624"/>
                            </a:lnTo>
                            <a:lnTo>
                              <a:pt x="15" y="623"/>
                            </a:lnTo>
                            <a:lnTo>
                              <a:pt x="18" y="623"/>
                            </a:lnTo>
                            <a:lnTo>
                              <a:pt x="18" y="623"/>
                            </a:lnTo>
                            <a:lnTo>
                              <a:pt x="21" y="624"/>
                            </a:lnTo>
                            <a:lnTo>
                              <a:pt x="25" y="623"/>
                            </a:lnTo>
                            <a:lnTo>
                              <a:pt x="25" y="623"/>
                            </a:lnTo>
                            <a:lnTo>
                              <a:pt x="29" y="623"/>
                            </a:lnTo>
                            <a:lnTo>
                              <a:pt x="31" y="624"/>
                            </a:lnTo>
                            <a:lnTo>
                              <a:pt x="31" y="627"/>
                            </a:lnTo>
                            <a:lnTo>
                              <a:pt x="29" y="629"/>
                            </a:lnTo>
                            <a:lnTo>
                              <a:pt x="29" y="629"/>
                            </a:lnTo>
                            <a:lnTo>
                              <a:pt x="25" y="630"/>
                            </a:lnTo>
                            <a:lnTo>
                              <a:pt x="22" y="633"/>
                            </a:lnTo>
                            <a:lnTo>
                              <a:pt x="21" y="634"/>
                            </a:lnTo>
                            <a:lnTo>
                              <a:pt x="21" y="636"/>
                            </a:lnTo>
                            <a:lnTo>
                              <a:pt x="21" y="636"/>
                            </a:lnTo>
                            <a:lnTo>
                              <a:pt x="27" y="636"/>
                            </a:lnTo>
                            <a:lnTo>
                              <a:pt x="29" y="636"/>
                            </a:lnTo>
                            <a:lnTo>
                              <a:pt x="31" y="637"/>
                            </a:lnTo>
                            <a:lnTo>
                              <a:pt x="31" y="637"/>
                            </a:lnTo>
                            <a:lnTo>
                              <a:pt x="32" y="640"/>
                            </a:lnTo>
                            <a:lnTo>
                              <a:pt x="34" y="640"/>
                            </a:lnTo>
                            <a:lnTo>
                              <a:pt x="35" y="638"/>
                            </a:lnTo>
                            <a:lnTo>
                              <a:pt x="37" y="636"/>
                            </a:lnTo>
                            <a:lnTo>
                              <a:pt x="37" y="636"/>
                            </a:lnTo>
                            <a:lnTo>
                              <a:pt x="37" y="634"/>
                            </a:lnTo>
                            <a:lnTo>
                              <a:pt x="38" y="633"/>
                            </a:lnTo>
                            <a:lnTo>
                              <a:pt x="41" y="633"/>
                            </a:lnTo>
                            <a:lnTo>
                              <a:pt x="45" y="636"/>
                            </a:lnTo>
                            <a:lnTo>
                              <a:pt x="47" y="638"/>
                            </a:lnTo>
                            <a:lnTo>
                              <a:pt x="47" y="638"/>
                            </a:lnTo>
                            <a:lnTo>
                              <a:pt x="47" y="640"/>
                            </a:lnTo>
                            <a:lnTo>
                              <a:pt x="45" y="641"/>
                            </a:lnTo>
                            <a:lnTo>
                              <a:pt x="42" y="644"/>
                            </a:lnTo>
                            <a:lnTo>
                              <a:pt x="37" y="644"/>
                            </a:lnTo>
                            <a:lnTo>
                              <a:pt x="32" y="644"/>
                            </a:lnTo>
                            <a:lnTo>
                              <a:pt x="32" y="644"/>
                            </a:lnTo>
                            <a:lnTo>
                              <a:pt x="29" y="644"/>
                            </a:lnTo>
                            <a:lnTo>
                              <a:pt x="27" y="647"/>
                            </a:lnTo>
                            <a:lnTo>
                              <a:pt x="27" y="650"/>
                            </a:lnTo>
                            <a:lnTo>
                              <a:pt x="28" y="654"/>
                            </a:lnTo>
                            <a:lnTo>
                              <a:pt x="28" y="654"/>
                            </a:lnTo>
                            <a:lnTo>
                              <a:pt x="31" y="656"/>
                            </a:lnTo>
                            <a:lnTo>
                              <a:pt x="34" y="656"/>
                            </a:lnTo>
                            <a:lnTo>
                              <a:pt x="39" y="650"/>
                            </a:lnTo>
                            <a:lnTo>
                              <a:pt x="39" y="650"/>
                            </a:lnTo>
                            <a:lnTo>
                              <a:pt x="45" y="648"/>
                            </a:lnTo>
                            <a:lnTo>
                              <a:pt x="52" y="648"/>
                            </a:lnTo>
                            <a:lnTo>
                              <a:pt x="61" y="648"/>
                            </a:lnTo>
                            <a:lnTo>
                              <a:pt x="62" y="650"/>
                            </a:lnTo>
                            <a:lnTo>
                              <a:pt x="64" y="651"/>
                            </a:lnTo>
                            <a:lnTo>
                              <a:pt x="64" y="651"/>
                            </a:lnTo>
                            <a:lnTo>
                              <a:pt x="64" y="653"/>
                            </a:lnTo>
                            <a:lnTo>
                              <a:pt x="64" y="654"/>
                            </a:lnTo>
                            <a:lnTo>
                              <a:pt x="61" y="654"/>
                            </a:lnTo>
                            <a:lnTo>
                              <a:pt x="56" y="654"/>
                            </a:lnTo>
                            <a:lnTo>
                              <a:pt x="54" y="654"/>
                            </a:lnTo>
                            <a:lnTo>
                              <a:pt x="54" y="654"/>
                            </a:lnTo>
                            <a:lnTo>
                              <a:pt x="52" y="657"/>
                            </a:lnTo>
                            <a:lnTo>
                              <a:pt x="49" y="657"/>
                            </a:lnTo>
                            <a:lnTo>
                              <a:pt x="47" y="658"/>
                            </a:lnTo>
                            <a:lnTo>
                              <a:pt x="44" y="657"/>
                            </a:lnTo>
                            <a:lnTo>
                              <a:pt x="44" y="657"/>
                            </a:lnTo>
                            <a:lnTo>
                              <a:pt x="42" y="656"/>
                            </a:lnTo>
                            <a:lnTo>
                              <a:pt x="39" y="657"/>
                            </a:lnTo>
                            <a:lnTo>
                              <a:pt x="37" y="658"/>
                            </a:lnTo>
                            <a:lnTo>
                              <a:pt x="35" y="663"/>
                            </a:lnTo>
                            <a:lnTo>
                              <a:pt x="35" y="663"/>
                            </a:lnTo>
                            <a:lnTo>
                              <a:pt x="34" y="666"/>
                            </a:lnTo>
                            <a:lnTo>
                              <a:pt x="32" y="667"/>
                            </a:lnTo>
                            <a:lnTo>
                              <a:pt x="32" y="667"/>
                            </a:lnTo>
                            <a:lnTo>
                              <a:pt x="35" y="668"/>
                            </a:lnTo>
                            <a:lnTo>
                              <a:pt x="35" y="668"/>
                            </a:lnTo>
                            <a:lnTo>
                              <a:pt x="38" y="668"/>
                            </a:lnTo>
                            <a:lnTo>
                              <a:pt x="39" y="668"/>
                            </a:lnTo>
                            <a:lnTo>
                              <a:pt x="42" y="666"/>
                            </a:lnTo>
                            <a:lnTo>
                              <a:pt x="45" y="664"/>
                            </a:lnTo>
                            <a:lnTo>
                              <a:pt x="47" y="663"/>
                            </a:lnTo>
                            <a:lnTo>
                              <a:pt x="51" y="663"/>
                            </a:lnTo>
                            <a:lnTo>
                              <a:pt x="51" y="663"/>
                            </a:lnTo>
                            <a:lnTo>
                              <a:pt x="56" y="661"/>
                            </a:lnTo>
                            <a:lnTo>
                              <a:pt x="62" y="658"/>
                            </a:lnTo>
                            <a:lnTo>
                              <a:pt x="65" y="657"/>
                            </a:lnTo>
                            <a:lnTo>
                              <a:pt x="68" y="657"/>
                            </a:lnTo>
                            <a:lnTo>
                              <a:pt x="68" y="658"/>
                            </a:lnTo>
                            <a:lnTo>
                              <a:pt x="68" y="658"/>
                            </a:lnTo>
                            <a:lnTo>
                              <a:pt x="69" y="661"/>
                            </a:lnTo>
                            <a:lnTo>
                              <a:pt x="68" y="663"/>
                            </a:lnTo>
                            <a:lnTo>
                              <a:pt x="65" y="666"/>
                            </a:lnTo>
                            <a:lnTo>
                              <a:pt x="61" y="667"/>
                            </a:lnTo>
                            <a:lnTo>
                              <a:pt x="56" y="666"/>
                            </a:lnTo>
                            <a:lnTo>
                              <a:pt x="56" y="666"/>
                            </a:lnTo>
                            <a:lnTo>
                              <a:pt x="54" y="664"/>
                            </a:lnTo>
                            <a:lnTo>
                              <a:pt x="51" y="667"/>
                            </a:lnTo>
                            <a:lnTo>
                              <a:pt x="49" y="670"/>
                            </a:lnTo>
                            <a:lnTo>
                              <a:pt x="48" y="674"/>
                            </a:lnTo>
                            <a:lnTo>
                              <a:pt x="48" y="674"/>
                            </a:lnTo>
                            <a:lnTo>
                              <a:pt x="48" y="675"/>
                            </a:lnTo>
                            <a:lnTo>
                              <a:pt x="47" y="675"/>
                            </a:lnTo>
                            <a:lnTo>
                              <a:pt x="42" y="675"/>
                            </a:lnTo>
                            <a:lnTo>
                              <a:pt x="31" y="671"/>
                            </a:lnTo>
                            <a:lnTo>
                              <a:pt x="31" y="671"/>
                            </a:lnTo>
                            <a:lnTo>
                              <a:pt x="28" y="673"/>
                            </a:lnTo>
                            <a:lnTo>
                              <a:pt x="28" y="674"/>
                            </a:lnTo>
                            <a:lnTo>
                              <a:pt x="29" y="678"/>
                            </a:lnTo>
                            <a:lnTo>
                              <a:pt x="32" y="683"/>
                            </a:lnTo>
                            <a:lnTo>
                              <a:pt x="32" y="683"/>
                            </a:lnTo>
                            <a:lnTo>
                              <a:pt x="37" y="684"/>
                            </a:lnTo>
                            <a:lnTo>
                              <a:pt x="39" y="684"/>
                            </a:lnTo>
                            <a:lnTo>
                              <a:pt x="42" y="684"/>
                            </a:lnTo>
                            <a:lnTo>
                              <a:pt x="47" y="685"/>
                            </a:lnTo>
                            <a:lnTo>
                              <a:pt x="47" y="685"/>
                            </a:lnTo>
                            <a:lnTo>
                              <a:pt x="52" y="690"/>
                            </a:lnTo>
                            <a:lnTo>
                              <a:pt x="55" y="691"/>
                            </a:lnTo>
                            <a:lnTo>
                              <a:pt x="56" y="690"/>
                            </a:lnTo>
                            <a:lnTo>
                              <a:pt x="56" y="690"/>
                            </a:lnTo>
                            <a:lnTo>
                              <a:pt x="59" y="687"/>
                            </a:lnTo>
                            <a:lnTo>
                              <a:pt x="58" y="685"/>
                            </a:lnTo>
                            <a:lnTo>
                              <a:pt x="54" y="684"/>
                            </a:lnTo>
                            <a:lnTo>
                              <a:pt x="54" y="684"/>
                            </a:lnTo>
                            <a:lnTo>
                              <a:pt x="54" y="683"/>
                            </a:lnTo>
                            <a:lnTo>
                              <a:pt x="54" y="680"/>
                            </a:lnTo>
                            <a:lnTo>
                              <a:pt x="56" y="678"/>
                            </a:lnTo>
                            <a:lnTo>
                              <a:pt x="61" y="680"/>
                            </a:lnTo>
                            <a:lnTo>
                              <a:pt x="61" y="680"/>
                            </a:lnTo>
                            <a:lnTo>
                              <a:pt x="65" y="680"/>
                            </a:lnTo>
                            <a:lnTo>
                              <a:pt x="71" y="678"/>
                            </a:lnTo>
                            <a:lnTo>
                              <a:pt x="74" y="674"/>
                            </a:lnTo>
                            <a:lnTo>
                              <a:pt x="74" y="668"/>
                            </a:lnTo>
                            <a:lnTo>
                              <a:pt x="74" y="668"/>
                            </a:lnTo>
                            <a:lnTo>
                              <a:pt x="72" y="666"/>
                            </a:lnTo>
                            <a:lnTo>
                              <a:pt x="74" y="663"/>
                            </a:lnTo>
                            <a:lnTo>
                              <a:pt x="76" y="658"/>
                            </a:lnTo>
                            <a:lnTo>
                              <a:pt x="81" y="656"/>
                            </a:lnTo>
                            <a:lnTo>
                              <a:pt x="88" y="653"/>
                            </a:lnTo>
                            <a:lnTo>
                              <a:pt x="88" y="653"/>
                            </a:lnTo>
                            <a:lnTo>
                              <a:pt x="91" y="653"/>
                            </a:lnTo>
                            <a:lnTo>
                              <a:pt x="92" y="654"/>
                            </a:lnTo>
                            <a:lnTo>
                              <a:pt x="92" y="656"/>
                            </a:lnTo>
                            <a:lnTo>
                              <a:pt x="89" y="658"/>
                            </a:lnTo>
                            <a:lnTo>
                              <a:pt x="85" y="661"/>
                            </a:lnTo>
                            <a:lnTo>
                              <a:pt x="85" y="661"/>
                            </a:lnTo>
                            <a:lnTo>
                              <a:pt x="82" y="663"/>
                            </a:lnTo>
                            <a:lnTo>
                              <a:pt x="79" y="664"/>
                            </a:lnTo>
                            <a:lnTo>
                              <a:pt x="81" y="667"/>
                            </a:lnTo>
                            <a:lnTo>
                              <a:pt x="82" y="670"/>
                            </a:lnTo>
                            <a:lnTo>
                              <a:pt x="82" y="670"/>
                            </a:lnTo>
                            <a:lnTo>
                              <a:pt x="85" y="671"/>
                            </a:lnTo>
                            <a:lnTo>
                              <a:pt x="86" y="671"/>
                            </a:lnTo>
                            <a:lnTo>
                              <a:pt x="91" y="671"/>
                            </a:lnTo>
                            <a:lnTo>
                              <a:pt x="93" y="670"/>
                            </a:lnTo>
                            <a:lnTo>
                              <a:pt x="96" y="670"/>
                            </a:lnTo>
                            <a:lnTo>
                              <a:pt x="98" y="671"/>
                            </a:lnTo>
                            <a:lnTo>
                              <a:pt x="98" y="671"/>
                            </a:lnTo>
                            <a:lnTo>
                              <a:pt x="98" y="673"/>
                            </a:lnTo>
                            <a:lnTo>
                              <a:pt x="98" y="673"/>
                            </a:lnTo>
                            <a:lnTo>
                              <a:pt x="95" y="674"/>
                            </a:lnTo>
                            <a:lnTo>
                              <a:pt x="91" y="675"/>
                            </a:lnTo>
                            <a:lnTo>
                              <a:pt x="88" y="678"/>
                            </a:lnTo>
                            <a:lnTo>
                              <a:pt x="88" y="678"/>
                            </a:lnTo>
                            <a:lnTo>
                              <a:pt x="88" y="681"/>
                            </a:lnTo>
                            <a:lnTo>
                              <a:pt x="91" y="684"/>
                            </a:lnTo>
                            <a:lnTo>
                              <a:pt x="91" y="687"/>
                            </a:lnTo>
                            <a:lnTo>
                              <a:pt x="91" y="688"/>
                            </a:lnTo>
                            <a:lnTo>
                              <a:pt x="89" y="690"/>
                            </a:lnTo>
                            <a:lnTo>
                              <a:pt x="89" y="690"/>
                            </a:lnTo>
                            <a:lnTo>
                              <a:pt x="88" y="690"/>
                            </a:lnTo>
                            <a:lnTo>
                              <a:pt x="86" y="688"/>
                            </a:lnTo>
                            <a:lnTo>
                              <a:pt x="85" y="684"/>
                            </a:lnTo>
                            <a:lnTo>
                              <a:pt x="84" y="680"/>
                            </a:lnTo>
                            <a:lnTo>
                              <a:pt x="84" y="677"/>
                            </a:lnTo>
                            <a:lnTo>
                              <a:pt x="82" y="675"/>
                            </a:lnTo>
                            <a:lnTo>
                              <a:pt x="82" y="675"/>
                            </a:lnTo>
                            <a:lnTo>
                              <a:pt x="79" y="675"/>
                            </a:lnTo>
                            <a:lnTo>
                              <a:pt x="78" y="677"/>
                            </a:lnTo>
                            <a:lnTo>
                              <a:pt x="78" y="681"/>
                            </a:lnTo>
                            <a:lnTo>
                              <a:pt x="79" y="685"/>
                            </a:lnTo>
                            <a:lnTo>
                              <a:pt x="79" y="685"/>
                            </a:lnTo>
                            <a:lnTo>
                              <a:pt x="79" y="690"/>
                            </a:lnTo>
                            <a:lnTo>
                              <a:pt x="78" y="690"/>
                            </a:lnTo>
                            <a:lnTo>
                              <a:pt x="71" y="683"/>
                            </a:lnTo>
                            <a:lnTo>
                              <a:pt x="71" y="683"/>
                            </a:lnTo>
                            <a:lnTo>
                              <a:pt x="68" y="683"/>
                            </a:lnTo>
                            <a:lnTo>
                              <a:pt x="66" y="683"/>
                            </a:lnTo>
                            <a:lnTo>
                              <a:pt x="65" y="685"/>
                            </a:lnTo>
                            <a:lnTo>
                              <a:pt x="66" y="690"/>
                            </a:lnTo>
                            <a:lnTo>
                              <a:pt x="66" y="690"/>
                            </a:lnTo>
                            <a:lnTo>
                              <a:pt x="68" y="691"/>
                            </a:lnTo>
                            <a:lnTo>
                              <a:pt x="68" y="691"/>
                            </a:lnTo>
                            <a:lnTo>
                              <a:pt x="65" y="691"/>
                            </a:lnTo>
                            <a:lnTo>
                              <a:pt x="61" y="693"/>
                            </a:lnTo>
                            <a:lnTo>
                              <a:pt x="59" y="694"/>
                            </a:lnTo>
                            <a:lnTo>
                              <a:pt x="59" y="695"/>
                            </a:lnTo>
                            <a:lnTo>
                              <a:pt x="59" y="695"/>
                            </a:lnTo>
                            <a:lnTo>
                              <a:pt x="59" y="698"/>
                            </a:lnTo>
                            <a:lnTo>
                              <a:pt x="62" y="698"/>
                            </a:lnTo>
                            <a:lnTo>
                              <a:pt x="66" y="698"/>
                            </a:lnTo>
                            <a:lnTo>
                              <a:pt x="71" y="698"/>
                            </a:lnTo>
                            <a:lnTo>
                              <a:pt x="71" y="698"/>
                            </a:lnTo>
                            <a:lnTo>
                              <a:pt x="72" y="700"/>
                            </a:lnTo>
                            <a:lnTo>
                              <a:pt x="74" y="701"/>
                            </a:lnTo>
                            <a:lnTo>
                              <a:pt x="75" y="704"/>
                            </a:lnTo>
                            <a:lnTo>
                              <a:pt x="76" y="708"/>
                            </a:lnTo>
                            <a:lnTo>
                              <a:pt x="79" y="712"/>
                            </a:lnTo>
                            <a:lnTo>
                              <a:pt x="79" y="712"/>
                            </a:lnTo>
                            <a:lnTo>
                              <a:pt x="81" y="712"/>
                            </a:lnTo>
                            <a:lnTo>
                              <a:pt x="81" y="712"/>
                            </a:lnTo>
                            <a:lnTo>
                              <a:pt x="82" y="708"/>
                            </a:lnTo>
                            <a:lnTo>
                              <a:pt x="82" y="703"/>
                            </a:lnTo>
                            <a:lnTo>
                              <a:pt x="84" y="701"/>
                            </a:lnTo>
                            <a:lnTo>
                              <a:pt x="85" y="700"/>
                            </a:lnTo>
                            <a:lnTo>
                              <a:pt x="85" y="700"/>
                            </a:lnTo>
                            <a:lnTo>
                              <a:pt x="86" y="700"/>
                            </a:lnTo>
                            <a:lnTo>
                              <a:pt x="86" y="701"/>
                            </a:lnTo>
                            <a:lnTo>
                              <a:pt x="88" y="705"/>
                            </a:lnTo>
                            <a:lnTo>
                              <a:pt x="91" y="711"/>
                            </a:lnTo>
                            <a:lnTo>
                              <a:pt x="92" y="712"/>
                            </a:lnTo>
                            <a:lnTo>
                              <a:pt x="96" y="715"/>
                            </a:lnTo>
                            <a:lnTo>
                              <a:pt x="96" y="715"/>
                            </a:lnTo>
                            <a:lnTo>
                              <a:pt x="101" y="715"/>
                            </a:lnTo>
                            <a:lnTo>
                              <a:pt x="101" y="715"/>
                            </a:lnTo>
                            <a:lnTo>
                              <a:pt x="101" y="715"/>
                            </a:lnTo>
                            <a:lnTo>
                              <a:pt x="101" y="712"/>
                            </a:lnTo>
                            <a:lnTo>
                              <a:pt x="101" y="711"/>
                            </a:lnTo>
                            <a:lnTo>
                              <a:pt x="102" y="710"/>
                            </a:lnTo>
                            <a:lnTo>
                              <a:pt x="102" y="710"/>
                            </a:lnTo>
                            <a:lnTo>
                              <a:pt x="103" y="708"/>
                            </a:lnTo>
                            <a:lnTo>
                              <a:pt x="105" y="710"/>
                            </a:lnTo>
                            <a:lnTo>
                              <a:pt x="109" y="714"/>
                            </a:lnTo>
                            <a:lnTo>
                              <a:pt x="113" y="718"/>
                            </a:lnTo>
                            <a:lnTo>
                              <a:pt x="118" y="721"/>
                            </a:lnTo>
                            <a:lnTo>
                              <a:pt x="118" y="721"/>
                            </a:lnTo>
                            <a:lnTo>
                              <a:pt x="119" y="721"/>
                            </a:lnTo>
                            <a:lnTo>
                              <a:pt x="121" y="721"/>
                            </a:lnTo>
                            <a:lnTo>
                              <a:pt x="121" y="718"/>
                            </a:lnTo>
                            <a:lnTo>
                              <a:pt x="119" y="714"/>
                            </a:lnTo>
                            <a:lnTo>
                              <a:pt x="116" y="711"/>
                            </a:lnTo>
                            <a:lnTo>
                              <a:pt x="116" y="711"/>
                            </a:lnTo>
                            <a:lnTo>
                              <a:pt x="115" y="708"/>
                            </a:lnTo>
                            <a:lnTo>
                              <a:pt x="118" y="708"/>
                            </a:lnTo>
                            <a:lnTo>
                              <a:pt x="125" y="711"/>
                            </a:lnTo>
                            <a:lnTo>
                              <a:pt x="125" y="711"/>
                            </a:lnTo>
                            <a:lnTo>
                              <a:pt x="132" y="712"/>
                            </a:lnTo>
                            <a:lnTo>
                              <a:pt x="135" y="711"/>
                            </a:lnTo>
                            <a:lnTo>
                              <a:pt x="136" y="710"/>
                            </a:lnTo>
                            <a:lnTo>
                              <a:pt x="136" y="710"/>
                            </a:lnTo>
                            <a:lnTo>
                              <a:pt x="138" y="708"/>
                            </a:lnTo>
                            <a:lnTo>
                              <a:pt x="139" y="708"/>
                            </a:lnTo>
                            <a:lnTo>
                              <a:pt x="139" y="708"/>
                            </a:lnTo>
                            <a:lnTo>
                              <a:pt x="132" y="707"/>
                            </a:lnTo>
                            <a:lnTo>
                              <a:pt x="123" y="707"/>
                            </a:lnTo>
                            <a:lnTo>
                              <a:pt x="112" y="707"/>
                            </a:lnTo>
                            <a:lnTo>
                              <a:pt x="112" y="707"/>
                            </a:lnTo>
                            <a:lnTo>
                              <a:pt x="111" y="705"/>
                            </a:lnTo>
                            <a:lnTo>
                              <a:pt x="111" y="700"/>
                            </a:lnTo>
                            <a:lnTo>
                              <a:pt x="111" y="684"/>
                            </a:lnTo>
                            <a:lnTo>
                              <a:pt x="112" y="654"/>
                            </a:lnTo>
                            <a:lnTo>
                              <a:pt x="112" y="654"/>
                            </a:lnTo>
                            <a:lnTo>
                              <a:pt x="111" y="654"/>
                            </a:lnTo>
                            <a:lnTo>
                              <a:pt x="111" y="654"/>
                            </a:lnTo>
                            <a:lnTo>
                              <a:pt x="102" y="653"/>
                            </a:lnTo>
                            <a:lnTo>
                              <a:pt x="98" y="651"/>
                            </a:lnTo>
                            <a:lnTo>
                              <a:pt x="98" y="650"/>
                            </a:lnTo>
                            <a:lnTo>
                              <a:pt x="98" y="647"/>
                            </a:lnTo>
                            <a:lnTo>
                              <a:pt x="98" y="647"/>
                            </a:lnTo>
                            <a:lnTo>
                              <a:pt x="99" y="646"/>
                            </a:lnTo>
                            <a:lnTo>
                              <a:pt x="99" y="646"/>
                            </a:lnTo>
                            <a:lnTo>
                              <a:pt x="95" y="643"/>
                            </a:lnTo>
                            <a:lnTo>
                              <a:pt x="91" y="640"/>
                            </a:lnTo>
                            <a:lnTo>
                              <a:pt x="91" y="640"/>
                            </a:lnTo>
                            <a:lnTo>
                              <a:pt x="84" y="640"/>
                            </a:lnTo>
                            <a:lnTo>
                              <a:pt x="75" y="640"/>
                            </a:lnTo>
                            <a:lnTo>
                              <a:pt x="62" y="641"/>
                            </a:lnTo>
                            <a:lnTo>
                              <a:pt x="62" y="641"/>
                            </a:lnTo>
                            <a:close/>
                          </a:path>
                        </a:pathLst>
                      </a:custGeom>
                      <a:grpFill/>
                      <a:ln w="3175">
                        <a:solidFill>
                          <a:schemeClr val="bg1"/>
                        </a:solidFill>
                        <a:round/>
                        <a:headEnd/>
                        <a:tailEnd/>
                      </a:ln>
                    </p:spPr>
                    <p:txBody>
                      <a:bodyPr vert="horz" wrap="square" lIns="42863" tIns="21431" rIns="42863" bIns="21431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defTabSz="428671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/>
                        </a:pPr>
                        <a:endParaRPr lang="en-US" sz="827" kern="0">
                          <a:solidFill>
                            <a:srgbClr val="3F3F3F"/>
                          </a:solidFill>
                          <a:latin typeface="Tw Cen MT Regular"/>
                        </a:endParaRPr>
                      </a:p>
                    </p:txBody>
                  </p:sp>
                </p:grpSp>
                <p:sp>
                  <p:nvSpPr>
                    <p:cNvPr id="123" name="Mexico">
                      <a:extLst>
                        <a:ext uri="{FF2B5EF4-FFF2-40B4-BE49-F238E27FC236}">
                          <a16:creationId xmlns:a16="http://schemas.microsoft.com/office/drawing/2014/main" id="{4C170936-4BA5-E283-A913-5BDD87A6E0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169012" y="2625536"/>
                      <a:ext cx="748833" cy="467443"/>
                    </a:xfrm>
                    <a:custGeom>
                      <a:avLst/>
                      <a:gdLst/>
                      <a:ahLst/>
                      <a:cxnLst>
                        <a:cxn ang="0">
                          <a:pos x="427" y="284"/>
                        </a:cxn>
                        <a:cxn ang="0">
                          <a:pos x="417" y="266"/>
                        </a:cxn>
                        <a:cxn ang="0">
                          <a:pos x="450" y="256"/>
                        </a:cxn>
                        <a:cxn ang="0">
                          <a:pos x="468" y="251"/>
                        </a:cxn>
                        <a:cxn ang="0">
                          <a:pos x="478" y="212"/>
                        </a:cxn>
                        <a:cxn ang="0">
                          <a:pos x="485" y="195"/>
                        </a:cxn>
                        <a:cxn ang="0">
                          <a:pos x="448" y="196"/>
                        </a:cxn>
                        <a:cxn ang="0">
                          <a:pos x="427" y="219"/>
                        </a:cxn>
                        <a:cxn ang="0">
                          <a:pos x="417" y="237"/>
                        </a:cxn>
                        <a:cxn ang="0">
                          <a:pos x="407" y="244"/>
                        </a:cxn>
                        <a:cxn ang="0">
                          <a:pos x="359" y="249"/>
                        </a:cxn>
                        <a:cxn ang="0">
                          <a:pos x="337" y="236"/>
                        </a:cxn>
                        <a:cxn ang="0">
                          <a:pos x="317" y="203"/>
                        </a:cxn>
                        <a:cxn ang="0">
                          <a:pos x="313" y="141"/>
                        </a:cxn>
                        <a:cxn ang="0">
                          <a:pos x="312" y="118"/>
                        </a:cxn>
                        <a:cxn ang="0">
                          <a:pos x="285" y="101"/>
                        </a:cxn>
                        <a:cxn ang="0">
                          <a:pos x="273" y="81"/>
                        </a:cxn>
                        <a:cxn ang="0">
                          <a:pos x="244" y="52"/>
                        </a:cxn>
                        <a:cxn ang="0">
                          <a:pos x="225" y="65"/>
                        </a:cxn>
                        <a:cxn ang="0">
                          <a:pos x="202" y="51"/>
                        </a:cxn>
                        <a:cxn ang="0">
                          <a:pos x="179" y="24"/>
                        </a:cxn>
                        <a:cxn ang="0">
                          <a:pos x="54" y="10"/>
                        </a:cxn>
                        <a:cxn ang="0">
                          <a:pos x="3" y="11"/>
                        </a:cxn>
                        <a:cxn ang="0">
                          <a:pos x="22" y="49"/>
                        </a:cxn>
                        <a:cxn ang="0">
                          <a:pos x="49" y="77"/>
                        </a:cxn>
                        <a:cxn ang="0">
                          <a:pos x="39" y="86"/>
                        </a:cxn>
                        <a:cxn ang="0">
                          <a:pos x="57" y="102"/>
                        </a:cxn>
                        <a:cxn ang="0">
                          <a:pos x="81" y="125"/>
                        </a:cxn>
                        <a:cxn ang="0">
                          <a:pos x="97" y="149"/>
                        </a:cxn>
                        <a:cxn ang="0">
                          <a:pos x="115" y="172"/>
                        </a:cxn>
                        <a:cxn ang="0">
                          <a:pos x="120" y="156"/>
                        </a:cxn>
                        <a:cxn ang="0">
                          <a:pos x="106" y="146"/>
                        </a:cxn>
                        <a:cxn ang="0">
                          <a:pos x="98" y="128"/>
                        </a:cxn>
                        <a:cxn ang="0">
                          <a:pos x="73" y="85"/>
                        </a:cxn>
                        <a:cxn ang="0">
                          <a:pos x="63" y="62"/>
                        </a:cxn>
                        <a:cxn ang="0">
                          <a:pos x="46" y="52"/>
                        </a:cxn>
                        <a:cxn ang="0">
                          <a:pos x="36" y="18"/>
                        </a:cxn>
                        <a:cxn ang="0">
                          <a:pos x="44" y="20"/>
                        </a:cxn>
                        <a:cxn ang="0">
                          <a:pos x="56" y="22"/>
                        </a:cxn>
                        <a:cxn ang="0">
                          <a:pos x="66" y="27"/>
                        </a:cxn>
                        <a:cxn ang="0">
                          <a:pos x="74" y="57"/>
                        </a:cxn>
                        <a:cxn ang="0">
                          <a:pos x="77" y="69"/>
                        </a:cxn>
                        <a:cxn ang="0">
                          <a:pos x="94" y="81"/>
                        </a:cxn>
                        <a:cxn ang="0">
                          <a:pos x="108" y="95"/>
                        </a:cxn>
                        <a:cxn ang="0">
                          <a:pos x="123" y="105"/>
                        </a:cxn>
                        <a:cxn ang="0">
                          <a:pos x="125" y="121"/>
                        </a:cxn>
                        <a:cxn ang="0">
                          <a:pos x="148" y="139"/>
                        </a:cxn>
                        <a:cxn ang="0">
                          <a:pos x="191" y="195"/>
                        </a:cxn>
                        <a:cxn ang="0">
                          <a:pos x="188" y="210"/>
                        </a:cxn>
                        <a:cxn ang="0">
                          <a:pos x="195" y="232"/>
                        </a:cxn>
                        <a:cxn ang="0">
                          <a:pos x="226" y="251"/>
                        </a:cxn>
                        <a:cxn ang="0">
                          <a:pos x="269" y="269"/>
                        </a:cxn>
                        <a:cxn ang="0">
                          <a:pos x="329" y="291"/>
                        </a:cxn>
                        <a:cxn ang="0">
                          <a:pos x="370" y="287"/>
                        </a:cxn>
                        <a:cxn ang="0">
                          <a:pos x="406" y="286"/>
                        </a:cxn>
                      </a:cxnLst>
                      <a:rect l="0" t="0" r="r" b="b"/>
                      <a:pathLst>
                        <a:path w="487" h="304">
                          <a:moveTo>
                            <a:pt x="406" y="286"/>
                          </a:moveTo>
                          <a:lnTo>
                            <a:pt x="406" y="286"/>
                          </a:lnTo>
                          <a:lnTo>
                            <a:pt x="417" y="287"/>
                          </a:lnTo>
                          <a:lnTo>
                            <a:pt x="424" y="286"/>
                          </a:lnTo>
                          <a:lnTo>
                            <a:pt x="426" y="286"/>
                          </a:lnTo>
                          <a:lnTo>
                            <a:pt x="427" y="284"/>
                          </a:lnTo>
                          <a:lnTo>
                            <a:pt x="427" y="284"/>
                          </a:lnTo>
                          <a:lnTo>
                            <a:pt x="427" y="281"/>
                          </a:lnTo>
                          <a:lnTo>
                            <a:pt x="426" y="280"/>
                          </a:lnTo>
                          <a:lnTo>
                            <a:pt x="421" y="274"/>
                          </a:lnTo>
                          <a:lnTo>
                            <a:pt x="417" y="270"/>
                          </a:lnTo>
                          <a:lnTo>
                            <a:pt x="416" y="269"/>
                          </a:lnTo>
                          <a:lnTo>
                            <a:pt x="416" y="269"/>
                          </a:lnTo>
                          <a:lnTo>
                            <a:pt x="417" y="266"/>
                          </a:lnTo>
                          <a:lnTo>
                            <a:pt x="418" y="261"/>
                          </a:lnTo>
                          <a:lnTo>
                            <a:pt x="420" y="259"/>
                          </a:lnTo>
                          <a:lnTo>
                            <a:pt x="421" y="256"/>
                          </a:lnTo>
                          <a:lnTo>
                            <a:pt x="421" y="256"/>
                          </a:lnTo>
                          <a:lnTo>
                            <a:pt x="436" y="257"/>
                          </a:lnTo>
                          <a:lnTo>
                            <a:pt x="450" y="256"/>
                          </a:lnTo>
                          <a:lnTo>
                            <a:pt x="450" y="256"/>
                          </a:lnTo>
                          <a:lnTo>
                            <a:pt x="454" y="251"/>
                          </a:lnTo>
                          <a:lnTo>
                            <a:pt x="457" y="249"/>
                          </a:lnTo>
                          <a:lnTo>
                            <a:pt x="461" y="246"/>
                          </a:lnTo>
                          <a:lnTo>
                            <a:pt x="461" y="246"/>
                          </a:lnTo>
                          <a:lnTo>
                            <a:pt x="464" y="247"/>
                          </a:lnTo>
                          <a:lnTo>
                            <a:pt x="468" y="251"/>
                          </a:lnTo>
                          <a:lnTo>
                            <a:pt x="468" y="251"/>
                          </a:lnTo>
                          <a:lnTo>
                            <a:pt x="471" y="247"/>
                          </a:lnTo>
                          <a:lnTo>
                            <a:pt x="473" y="242"/>
                          </a:lnTo>
                          <a:lnTo>
                            <a:pt x="475" y="229"/>
                          </a:lnTo>
                          <a:lnTo>
                            <a:pt x="475" y="229"/>
                          </a:lnTo>
                          <a:lnTo>
                            <a:pt x="475" y="219"/>
                          </a:lnTo>
                          <a:lnTo>
                            <a:pt x="475" y="215"/>
                          </a:lnTo>
                          <a:lnTo>
                            <a:pt x="478" y="212"/>
                          </a:lnTo>
                          <a:lnTo>
                            <a:pt x="478" y="212"/>
                          </a:lnTo>
                          <a:lnTo>
                            <a:pt x="485" y="206"/>
                          </a:lnTo>
                          <a:lnTo>
                            <a:pt x="487" y="203"/>
                          </a:lnTo>
                          <a:lnTo>
                            <a:pt x="487" y="197"/>
                          </a:lnTo>
                          <a:lnTo>
                            <a:pt x="487" y="197"/>
                          </a:lnTo>
                          <a:lnTo>
                            <a:pt x="487" y="196"/>
                          </a:lnTo>
                          <a:lnTo>
                            <a:pt x="485" y="195"/>
                          </a:lnTo>
                          <a:lnTo>
                            <a:pt x="481" y="195"/>
                          </a:lnTo>
                          <a:lnTo>
                            <a:pt x="477" y="196"/>
                          </a:lnTo>
                          <a:lnTo>
                            <a:pt x="473" y="195"/>
                          </a:lnTo>
                          <a:lnTo>
                            <a:pt x="473" y="195"/>
                          </a:lnTo>
                          <a:lnTo>
                            <a:pt x="468" y="193"/>
                          </a:lnTo>
                          <a:lnTo>
                            <a:pt x="464" y="193"/>
                          </a:lnTo>
                          <a:lnTo>
                            <a:pt x="448" y="196"/>
                          </a:lnTo>
                          <a:lnTo>
                            <a:pt x="448" y="196"/>
                          </a:lnTo>
                          <a:lnTo>
                            <a:pt x="438" y="197"/>
                          </a:lnTo>
                          <a:lnTo>
                            <a:pt x="431" y="202"/>
                          </a:lnTo>
                          <a:lnTo>
                            <a:pt x="428" y="207"/>
                          </a:lnTo>
                          <a:lnTo>
                            <a:pt x="427" y="215"/>
                          </a:lnTo>
                          <a:lnTo>
                            <a:pt x="427" y="215"/>
                          </a:lnTo>
                          <a:lnTo>
                            <a:pt x="427" y="219"/>
                          </a:lnTo>
                          <a:lnTo>
                            <a:pt x="426" y="222"/>
                          </a:lnTo>
                          <a:lnTo>
                            <a:pt x="423" y="224"/>
                          </a:lnTo>
                          <a:lnTo>
                            <a:pt x="423" y="229"/>
                          </a:lnTo>
                          <a:lnTo>
                            <a:pt x="423" y="229"/>
                          </a:lnTo>
                          <a:lnTo>
                            <a:pt x="423" y="232"/>
                          </a:lnTo>
                          <a:lnTo>
                            <a:pt x="421" y="234"/>
                          </a:lnTo>
                          <a:lnTo>
                            <a:pt x="417" y="237"/>
                          </a:lnTo>
                          <a:lnTo>
                            <a:pt x="413" y="240"/>
                          </a:lnTo>
                          <a:lnTo>
                            <a:pt x="413" y="242"/>
                          </a:lnTo>
                          <a:lnTo>
                            <a:pt x="411" y="243"/>
                          </a:lnTo>
                          <a:lnTo>
                            <a:pt x="411" y="243"/>
                          </a:lnTo>
                          <a:lnTo>
                            <a:pt x="411" y="244"/>
                          </a:lnTo>
                          <a:lnTo>
                            <a:pt x="411" y="246"/>
                          </a:lnTo>
                          <a:lnTo>
                            <a:pt x="407" y="244"/>
                          </a:lnTo>
                          <a:lnTo>
                            <a:pt x="400" y="242"/>
                          </a:lnTo>
                          <a:lnTo>
                            <a:pt x="400" y="242"/>
                          </a:lnTo>
                          <a:lnTo>
                            <a:pt x="393" y="242"/>
                          </a:lnTo>
                          <a:lnTo>
                            <a:pt x="381" y="244"/>
                          </a:lnTo>
                          <a:lnTo>
                            <a:pt x="362" y="250"/>
                          </a:lnTo>
                          <a:lnTo>
                            <a:pt x="362" y="250"/>
                          </a:lnTo>
                          <a:lnTo>
                            <a:pt x="359" y="249"/>
                          </a:lnTo>
                          <a:lnTo>
                            <a:pt x="353" y="246"/>
                          </a:lnTo>
                          <a:lnTo>
                            <a:pt x="349" y="243"/>
                          </a:lnTo>
                          <a:lnTo>
                            <a:pt x="345" y="242"/>
                          </a:lnTo>
                          <a:lnTo>
                            <a:pt x="345" y="242"/>
                          </a:lnTo>
                          <a:lnTo>
                            <a:pt x="342" y="240"/>
                          </a:lnTo>
                          <a:lnTo>
                            <a:pt x="340" y="240"/>
                          </a:lnTo>
                          <a:lnTo>
                            <a:pt x="337" y="236"/>
                          </a:lnTo>
                          <a:lnTo>
                            <a:pt x="336" y="230"/>
                          </a:lnTo>
                          <a:lnTo>
                            <a:pt x="335" y="224"/>
                          </a:lnTo>
                          <a:lnTo>
                            <a:pt x="335" y="224"/>
                          </a:lnTo>
                          <a:lnTo>
                            <a:pt x="333" y="219"/>
                          </a:lnTo>
                          <a:lnTo>
                            <a:pt x="327" y="215"/>
                          </a:lnTo>
                          <a:lnTo>
                            <a:pt x="322" y="209"/>
                          </a:lnTo>
                          <a:lnTo>
                            <a:pt x="317" y="203"/>
                          </a:lnTo>
                          <a:lnTo>
                            <a:pt x="317" y="203"/>
                          </a:lnTo>
                          <a:lnTo>
                            <a:pt x="315" y="197"/>
                          </a:lnTo>
                          <a:lnTo>
                            <a:pt x="313" y="189"/>
                          </a:lnTo>
                          <a:lnTo>
                            <a:pt x="312" y="172"/>
                          </a:lnTo>
                          <a:lnTo>
                            <a:pt x="312" y="172"/>
                          </a:lnTo>
                          <a:lnTo>
                            <a:pt x="312" y="153"/>
                          </a:lnTo>
                          <a:lnTo>
                            <a:pt x="313" y="141"/>
                          </a:lnTo>
                          <a:lnTo>
                            <a:pt x="317" y="128"/>
                          </a:lnTo>
                          <a:lnTo>
                            <a:pt x="317" y="128"/>
                          </a:lnTo>
                          <a:lnTo>
                            <a:pt x="319" y="121"/>
                          </a:lnTo>
                          <a:lnTo>
                            <a:pt x="319" y="121"/>
                          </a:lnTo>
                          <a:lnTo>
                            <a:pt x="315" y="119"/>
                          </a:lnTo>
                          <a:lnTo>
                            <a:pt x="312" y="118"/>
                          </a:lnTo>
                          <a:lnTo>
                            <a:pt x="312" y="118"/>
                          </a:lnTo>
                          <a:lnTo>
                            <a:pt x="306" y="118"/>
                          </a:lnTo>
                          <a:lnTo>
                            <a:pt x="299" y="115"/>
                          </a:lnTo>
                          <a:lnTo>
                            <a:pt x="289" y="111"/>
                          </a:lnTo>
                          <a:lnTo>
                            <a:pt x="289" y="111"/>
                          </a:lnTo>
                          <a:lnTo>
                            <a:pt x="288" y="109"/>
                          </a:lnTo>
                          <a:lnTo>
                            <a:pt x="286" y="106"/>
                          </a:lnTo>
                          <a:lnTo>
                            <a:pt x="285" y="101"/>
                          </a:lnTo>
                          <a:lnTo>
                            <a:pt x="285" y="101"/>
                          </a:lnTo>
                          <a:lnTo>
                            <a:pt x="283" y="98"/>
                          </a:lnTo>
                          <a:lnTo>
                            <a:pt x="283" y="94"/>
                          </a:lnTo>
                          <a:lnTo>
                            <a:pt x="282" y="91"/>
                          </a:lnTo>
                          <a:lnTo>
                            <a:pt x="280" y="88"/>
                          </a:lnTo>
                          <a:lnTo>
                            <a:pt x="280" y="88"/>
                          </a:lnTo>
                          <a:lnTo>
                            <a:pt x="273" y="81"/>
                          </a:lnTo>
                          <a:lnTo>
                            <a:pt x="269" y="74"/>
                          </a:lnTo>
                          <a:lnTo>
                            <a:pt x="266" y="67"/>
                          </a:lnTo>
                          <a:lnTo>
                            <a:pt x="266" y="67"/>
                          </a:lnTo>
                          <a:lnTo>
                            <a:pt x="263" y="64"/>
                          </a:lnTo>
                          <a:lnTo>
                            <a:pt x="261" y="59"/>
                          </a:lnTo>
                          <a:lnTo>
                            <a:pt x="253" y="55"/>
                          </a:lnTo>
                          <a:lnTo>
                            <a:pt x="244" y="52"/>
                          </a:lnTo>
                          <a:lnTo>
                            <a:pt x="238" y="51"/>
                          </a:lnTo>
                          <a:lnTo>
                            <a:pt x="238" y="51"/>
                          </a:lnTo>
                          <a:lnTo>
                            <a:pt x="235" y="51"/>
                          </a:lnTo>
                          <a:lnTo>
                            <a:pt x="232" y="52"/>
                          </a:lnTo>
                          <a:lnTo>
                            <a:pt x="229" y="58"/>
                          </a:lnTo>
                          <a:lnTo>
                            <a:pt x="226" y="62"/>
                          </a:lnTo>
                          <a:lnTo>
                            <a:pt x="225" y="65"/>
                          </a:lnTo>
                          <a:lnTo>
                            <a:pt x="225" y="65"/>
                          </a:lnTo>
                          <a:lnTo>
                            <a:pt x="222" y="64"/>
                          </a:lnTo>
                          <a:lnTo>
                            <a:pt x="216" y="61"/>
                          </a:lnTo>
                          <a:lnTo>
                            <a:pt x="207" y="55"/>
                          </a:lnTo>
                          <a:lnTo>
                            <a:pt x="207" y="55"/>
                          </a:lnTo>
                          <a:lnTo>
                            <a:pt x="204" y="54"/>
                          </a:lnTo>
                          <a:lnTo>
                            <a:pt x="202" y="51"/>
                          </a:lnTo>
                          <a:lnTo>
                            <a:pt x="201" y="45"/>
                          </a:lnTo>
                          <a:lnTo>
                            <a:pt x="201" y="45"/>
                          </a:lnTo>
                          <a:lnTo>
                            <a:pt x="199" y="42"/>
                          </a:lnTo>
                          <a:lnTo>
                            <a:pt x="197" y="38"/>
                          </a:lnTo>
                          <a:lnTo>
                            <a:pt x="189" y="32"/>
                          </a:lnTo>
                          <a:lnTo>
                            <a:pt x="189" y="32"/>
                          </a:lnTo>
                          <a:lnTo>
                            <a:pt x="179" y="24"/>
                          </a:lnTo>
                          <a:lnTo>
                            <a:pt x="172" y="17"/>
                          </a:lnTo>
                          <a:lnTo>
                            <a:pt x="147" y="17"/>
                          </a:lnTo>
                          <a:lnTo>
                            <a:pt x="141" y="24"/>
                          </a:lnTo>
                          <a:lnTo>
                            <a:pt x="96" y="24"/>
                          </a:lnTo>
                          <a:lnTo>
                            <a:pt x="96" y="24"/>
                          </a:lnTo>
                          <a:lnTo>
                            <a:pt x="77" y="17"/>
                          </a:lnTo>
                          <a:lnTo>
                            <a:pt x="54" y="10"/>
                          </a:lnTo>
                          <a:lnTo>
                            <a:pt x="54" y="10"/>
                          </a:lnTo>
                          <a:lnTo>
                            <a:pt x="49" y="7"/>
                          </a:lnTo>
                          <a:lnTo>
                            <a:pt x="43" y="4"/>
                          </a:lnTo>
                          <a:lnTo>
                            <a:pt x="37" y="0"/>
                          </a:lnTo>
                          <a:lnTo>
                            <a:pt x="0" y="5"/>
                          </a:lnTo>
                          <a:lnTo>
                            <a:pt x="0" y="5"/>
                          </a:lnTo>
                          <a:lnTo>
                            <a:pt x="3" y="11"/>
                          </a:lnTo>
                          <a:lnTo>
                            <a:pt x="9" y="18"/>
                          </a:lnTo>
                          <a:lnTo>
                            <a:pt x="9" y="18"/>
                          </a:lnTo>
                          <a:lnTo>
                            <a:pt x="13" y="27"/>
                          </a:lnTo>
                          <a:lnTo>
                            <a:pt x="17" y="35"/>
                          </a:lnTo>
                          <a:lnTo>
                            <a:pt x="20" y="44"/>
                          </a:lnTo>
                          <a:lnTo>
                            <a:pt x="22" y="49"/>
                          </a:lnTo>
                          <a:lnTo>
                            <a:pt x="22" y="49"/>
                          </a:lnTo>
                          <a:lnTo>
                            <a:pt x="24" y="54"/>
                          </a:lnTo>
                          <a:lnTo>
                            <a:pt x="29" y="58"/>
                          </a:lnTo>
                          <a:lnTo>
                            <a:pt x="42" y="65"/>
                          </a:lnTo>
                          <a:lnTo>
                            <a:pt x="42" y="65"/>
                          </a:lnTo>
                          <a:lnTo>
                            <a:pt x="44" y="68"/>
                          </a:lnTo>
                          <a:lnTo>
                            <a:pt x="47" y="71"/>
                          </a:lnTo>
                          <a:lnTo>
                            <a:pt x="49" y="77"/>
                          </a:lnTo>
                          <a:lnTo>
                            <a:pt x="50" y="82"/>
                          </a:lnTo>
                          <a:lnTo>
                            <a:pt x="50" y="86"/>
                          </a:lnTo>
                          <a:lnTo>
                            <a:pt x="50" y="86"/>
                          </a:lnTo>
                          <a:lnTo>
                            <a:pt x="49" y="88"/>
                          </a:lnTo>
                          <a:lnTo>
                            <a:pt x="47" y="88"/>
                          </a:lnTo>
                          <a:lnTo>
                            <a:pt x="43" y="88"/>
                          </a:lnTo>
                          <a:lnTo>
                            <a:pt x="39" y="86"/>
                          </a:lnTo>
                          <a:lnTo>
                            <a:pt x="37" y="86"/>
                          </a:lnTo>
                          <a:lnTo>
                            <a:pt x="37" y="88"/>
                          </a:lnTo>
                          <a:lnTo>
                            <a:pt x="37" y="88"/>
                          </a:lnTo>
                          <a:lnTo>
                            <a:pt x="39" y="92"/>
                          </a:lnTo>
                          <a:lnTo>
                            <a:pt x="44" y="96"/>
                          </a:lnTo>
                          <a:lnTo>
                            <a:pt x="51" y="101"/>
                          </a:lnTo>
                          <a:lnTo>
                            <a:pt x="57" y="102"/>
                          </a:lnTo>
                          <a:lnTo>
                            <a:pt x="57" y="102"/>
                          </a:lnTo>
                          <a:lnTo>
                            <a:pt x="60" y="104"/>
                          </a:lnTo>
                          <a:lnTo>
                            <a:pt x="64" y="105"/>
                          </a:lnTo>
                          <a:lnTo>
                            <a:pt x="74" y="114"/>
                          </a:lnTo>
                          <a:lnTo>
                            <a:pt x="74" y="114"/>
                          </a:lnTo>
                          <a:lnTo>
                            <a:pt x="78" y="119"/>
                          </a:lnTo>
                          <a:lnTo>
                            <a:pt x="81" y="125"/>
                          </a:lnTo>
                          <a:lnTo>
                            <a:pt x="81" y="131"/>
                          </a:lnTo>
                          <a:lnTo>
                            <a:pt x="78" y="133"/>
                          </a:lnTo>
                          <a:lnTo>
                            <a:pt x="78" y="133"/>
                          </a:lnTo>
                          <a:lnTo>
                            <a:pt x="78" y="135"/>
                          </a:lnTo>
                          <a:lnTo>
                            <a:pt x="78" y="136"/>
                          </a:lnTo>
                          <a:lnTo>
                            <a:pt x="83" y="139"/>
                          </a:lnTo>
                          <a:lnTo>
                            <a:pt x="97" y="149"/>
                          </a:lnTo>
                          <a:lnTo>
                            <a:pt x="97" y="149"/>
                          </a:lnTo>
                          <a:lnTo>
                            <a:pt x="104" y="156"/>
                          </a:lnTo>
                          <a:lnTo>
                            <a:pt x="110" y="162"/>
                          </a:lnTo>
                          <a:lnTo>
                            <a:pt x="113" y="166"/>
                          </a:lnTo>
                          <a:lnTo>
                            <a:pt x="114" y="170"/>
                          </a:lnTo>
                          <a:lnTo>
                            <a:pt x="114" y="170"/>
                          </a:lnTo>
                          <a:lnTo>
                            <a:pt x="115" y="172"/>
                          </a:lnTo>
                          <a:lnTo>
                            <a:pt x="118" y="172"/>
                          </a:lnTo>
                          <a:lnTo>
                            <a:pt x="120" y="169"/>
                          </a:lnTo>
                          <a:lnTo>
                            <a:pt x="123" y="165"/>
                          </a:lnTo>
                          <a:lnTo>
                            <a:pt x="123" y="165"/>
                          </a:lnTo>
                          <a:lnTo>
                            <a:pt x="123" y="162"/>
                          </a:lnTo>
                          <a:lnTo>
                            <a:pt x="121" y="159"/>
                          </a:lnTo>
                          <a:lnTo>
                            <a:pt x="120" y="156"/>
                          </a:lnTo>
                          <a:lnTo>
                            <a:pt x="118" y="152"/>
                          </a:lnTo>
                          <a:lnTo>
                            <a:pt x="118" y="152"/>
                          </a:lnTo>
                          <a:lnTo>
                            <a:pt x="118" y="150"/>
                          </a:lnTo>
                          <a:lnTo>
                            <a:pt x="117" y="149"/>
                          </a:lnTo>
                          <a:lnTo>
                            <a:pt x="113" y="148"/>
                          </a:lnTo>
                          <a:lnTo>
                            <a:pt x="106" y="146"/>
                          </a:lnTo>
                          <a:lnTo>
                            <a:pt x="106" y="146"/>
                          </a:lnTo>
                          <a:lnTo>
                            <a:pt x="104" y="146"/>
                          </a:lnTo>
                          <a:lnTo>
                            <a:pt x="103" y="145"/>
                          </a:lnTo>
                          <a:lnTo>
                            <a:pt x="103" y="141"/>
                          </a:lnTo>
                          <a:lnTo>
                            <a:pt x="103" y="136"/>
                          </a:lnTo>
                          <a:lnTo>
                            <a:pt x="101" y="132"/>
                          </a:lnTo>
                          <a:lnTo>
                            <a:pt x="101" y="132"/>
                          </a:lnTo>
                          <a:lnTo>
                            <a:pt x="98" y="128"/>
                          </a:lnTo>
                          <a:lnTo>
                            <a:pt x="96" y="122"/>
                          </a:lnTo>
                          <a:lnTo>
                            <a:pt x="91" y="109"/>
                          </a:lnTo>
                          <a:lnTo>
                            <a:pt x="91" y="109"/>
                          </a:lnTo>
                          <a:lnTo>
                            <a:pt x="87" y="104"/>
                          </a:lnTo>
                          <a:lnTo>
                            <a:pt x="83" y="98"/>
                          </a:lnTo>
                          <a:lnTo>
                            <a:pt x="77" y="92"/>
                          </a:lnTo>
                          <a:lnTo>
                            <a:pt x="73" y="85"/>
                          </a:lnTo>
                          <a:lnTo>
                            <a:pt x="73" y="85"/>
                          </a:lnTo>
                          <a:lnTo>
                            <a:pt x="66" y="75"/>
                          </a:lnTo>
                          <a:lnTo>
                            <a:pt x="60" y="68"/>
                          </a:lnTo>
                          <a:lnTo>
                            <a:pt x="60" y="68"/>
                          </a:lnTo>
                          <a:lnTo>
                            <a:pt x="60" y="67"/>
                          </a:lnTo>
                          <a:lnTo>
                            <a:pt x="61" y="64"/>
                          </a:lnTo>
                          <a:lnTo>
                            <a:pt x="63" y="62"/>
                          </a:lnTo>
                          <a:lnTo>
                            <a:pt x="61" y="59"/>
                          </a:lnTo>
                          <a:lnTo>
                            <a:pt x="61" y="59"/>
                          </a:lnTo>
                          <a:lnTo>
                            <a:pt x="60" y="58"/>
                          </a:lnTo>
                          <a:lnTo>
                            <a:pt x="57" y="57"/>
                          </a:lnTo>
                          <a:lnTo>
                            <a:pt x="50" y="54"/>
                          </a:lnTo>
                          <a:lnTo>
                            <a:pt x="50" y="54"/>
                          </a:lnTo>
                          <a:lnTo>
                            <a:pt x="46" y="52"/>
                          </a:lnTo>
                          <a:lnTo>
                            <a:pt x="43" y="49"/>
                          </a:lnTo>
                          <a:lnTo>
                            <a:pt x="42" y="45"/>
                          </a:lnTo>
                          <a:lnTo>
                            <a:pt x="40" y="42"/>
                          </a:lnTo>
                          <a:lnTo>
                            <a:pt x="40" y="42"/>
                          </a:lnTo>
                          <a:lnTo>
                            <a:pt x="39" y="30"/>
                          </a:lnTo>
                          <a:lnTo>
                            <a:pt x="36" y="18"/>
                          </a:lnTo>
                          <a:lnTo>
                            <a:pt x="36" y="18"/>
                          </a:lnTo>
                          <a:lnTo>
                            <a:pt x="36" y="15"/>
                          </a:lnTo>
                          <a:lnTo>
                            <a:pt x="37" y="15"/>
                          </a:lnTo>
                          <a:lnTo>
                            <a:pt x="39" y="15"/>
                          </a:lnTo>
                          <a:lnTo>
                            <a:pt x="42" y="17"/>
                          </a:lnTo>
                          <a:lnTo>
                            <a:pt x="42" y="17"/>
                          </a:lnTo>
                          <a:lnTo>
                            <a:pt x="43" y="20"/>
                          </a:lnTo>
                          <a:lnTo>
                            <a:pt x="44" y="20"/>
                          </a:lnTo>
                          <a:lnTo>
                            <a:pt x="47" y="20"/>
                          </a:lnTo>
                          <a:lnTo>
                            <a:pt x="47" y="20"/>
                          </a:lnTo>
                          <a:lnTo>
                            <a:pt x="49" y="18"/>
                          </a:lnTo>
                          <a:lnTo>
                            <a:pt x="51" y="20"/>
                          </a:lnTo>
                          <a:lnTo>
                            <a:pt x="53" y="20"/>
                          </a:lnTo>
                          <a:lnTo>
                            <a:pt x="56" y="22"/>
                          </a:lnTo>
                          <a:lnTo>
                            <a:pt x="56" y="22"/>
                          </a:lnTo>
                          <a:lnTo>
                            <a:pt x="57" y="24"/>
                          </a:lnTo>
                          <a:lnTo>
                            <a:pt x="60" y="24"/>
                          </a:lnTo>
                          <a:lnTo>
                            <a:pt x="63" y="24"/>
                          </a:lnTo>
                          <a:lnTo>
                            <a:pt x="66" y="25"/>
                          </a:lnTo>
                          <a:lnTo>
                            <a:pt x="66" y="25"/>
                          </a:lnTo>
                          <a:lnTo>
                            <a:pt x="66" y="25"/>
                          </a:lnTo>
                          <a:lnTo>
                            <a:pt x="66" y="27"/>
                          </a:lnTo>
                          <a:lnTo>
                            <a:pt x="64" y="30"/>
                          </a:lnTo>
                          <a:lnTo>
                            <a:pt x="64" y="35"/>
                          </a:lnTo>
                          <a:lnTo>
                            <a:pt x="66" y="40"/>
                          </a:lnTo>
                          <a:lnTo>
                            <a:pt x="69" y="45"/>
                          </a:lnTo>
                          <a:lnTo>
                            <a:pt x="69" y="45"/>
                          </a:lnTo>
                          <a:lnTo>
                            <a:pt x="73" y="54"/>
                          </a:lnTo>
                          <a:lnTo>
                            <a:pt x="74" y="57"/>
                          </a:lnTo>
                          <a:lnTo>
                            <a:pt x="73" y="58"/>
                          </a:lnTo>
                          <a:lnTo>
                            <a:pt x="71" y="64"/>
                          </a:lnTo>
                          <a:lnTo>
                            <a:pt x="71" y="64"/>
                          </a:lnTo>
                          <a:lnTo>
                            <a:pt x="73" y="69"/>
                          </a:lnTo>
                          <a:lnTo>
                            <a:pt x="73" y="69"/>
                          </a:lnTo>
                          <a:lnTo>
                            <a:pt x="74" y="71"/>
                          </a:lnTo>
                          <a:lnTo>
                            <a:pt x="77" y="69"/>
                          </a:lnTo>
                          <a:lnTo>
                            <a:pt x="78" y="68"/>
                          </a:lnTo>
                          <a:lnTo>
                            <a:pt x="78" y="68"/>
                          </a:lnTo>
                          <a:lnTo>
                            <a:pt x="81" y="68"/>
                          </a:lnTo>
                          <a:lnTo>
                            <a:pt x="84" y="69"/>
                          </a:lnTo>
                          <a:lnTo>
                            <a:pt x="90" y="77"/>
                          </a:lnTo>
                          <a:lnTo>
                            <a:pt x="90" y="77"/>
                          </a:lnTo>
                          <a:lnTo>
                            <a:pt x="94" y="81"/>
                          </a:lnTo>
                          <a:lnTo>
                            <a:pt x="98" y="82"/>
                          </a:lnTo>
                          <a:lnTo>
                            <a:pt x="103" y="84"/>
                          </a:lnTo>
                          <a:lnTo>
                            <a:pt x="104" y="86"/>
                          </a:lnTo>
                          <a:lnTo>
                            <a:pt x="104" y="86"/>
                          </a:lnTo>
                          <a:lnTo>
                            <a:pt x="104" y="89"/>
                          </a:lnTo>
                          <a:lnTo>
                            <a:pt x="106" y="92"/>
                          </a:lnTo>
                          <a:lnTo>
                            <a:pt x="108" y="95"/>
                          </a:lnTo>
                          <a:lnTo>
                            <a:pt x="111" y="96"/>
                          </a:lnTo>
                          <a:lnTo>
                            <a:pt x="111" y="96"/>
                          </a:lnTo>
                          <a:lnTo>
                            <a:pt x="115" y="98"/>
                          </a:lnTo>
                          <a:lnTo>
                            <a:pt x="118" y="101"/>
                          </a:lnTo>
                          <a:lnTo>
                            <a:pt x="120" y="104"/>
                          </a:lnTo>
                          <a:lnTo>
                            <a:pt x="123" y="105"/>
                          </a:lnTo>
                          <a:lnTo>
                            <a:pt x="123" y="105"/>
                          </a:lnTo>
                          <a:lnTo>
                            <a:pt x="125" y="106"/>
                          </a:lnTo>
                          <a:lnTo>
                            <a:pt x="127" y="109"/>
                          </a:lnTo>
                          <a:lnTo>
                            <a:pt x="127" y="112"/>
                          </a:lnTo>
                          <a:lnTo>
                            <a:pt x="125" y="115"/>
                          </a:lnTo>
                          <a:lnTo>
                            <a:pt x="125" y="115"/>
                          </a:lnTo>
                          <a:lnTo>
                            <a:pt x="124" y="118"/>
                          </a:lnTo>
                          <a:lnTo>
                            <a:pt x="125" y="121"/>
                          </a:lnTo>
                          <a:lnTo>
                            <a:pt x="130" y="125"/>
                          </a:lnTo>
                          <a:lnTo>
                            <a:pt x="135" y="128"/>
                          </a:lnTo>
                          <a:lnTo>
                            <a:pt x="135" y="128"/>
                          </a:lnTo>
                          <a:lnTo>
                            <a:pt x="140" y="129"/>
                          </a:lnTo>
                          <a:lnTo>
                            <a:pt x="143" y="132"/>
                          </a:lnTo>
                          <a:lnTo>
                            <a:pt x="144" y="135"/>
                          </a:lnTo>
                          <a:lnTo>
                            <a:pt x="148" y="139"/>
                          </a:lnTo>
                          <a:lnTo>
                            <a:pt x="148" y="139"/>
                          </a:lnTo>
                          <a:lnTo>
                            <a:pt x="167" y="159"/>
                          </a:lnTo>
                          <a:lnTo>
                            <a:pt x="182" y="178"/>
                          </a:lnTo>
                          <a:lnTo>
                            <a:pt x="182" y="178"/>
                          </a:lnTo>
                          <a:lnTo>
                            <a:pt x="188" y="187"/>
                          </a:lnTo>
                          <a:lnTo>
                            <a:pt x="191" y="195"/>
                          </a:lnTo>
                          <a:lnTo>
                            <a:pt x="191" y="195"/>
                          </a:lnTo>
                          <a:lnTo>
                            <a:pt x="191" y="199"/>
                          </a:lnTo>
                          <a:lnTo>
                            <a:pt x="189" y="202"/>
                          </a:lnTo>
                          <a:lnTo>
                            <a:pt x="189" y="205"/>
                          </a:lnTo>
                          <a:lnTo>
                            <a:pt x="189" y="207"/>
                          </a:lnTo>
                          <a:lnTo>
                            <a:pt x="189" y="207"/>
                          </a:lnTo>
                          <a:lnTo>
                            <a:pt x="191" y="209"/>
                          </a:lnTo>
                          <a:lnTo>
                            <a:pt x="188" y="210"/>
                          </a:lnTo>
                          <a:lnTo>
                            <a:pt x="187" y="212"/>
                          </a:lnTo>
                          <a:lnTo>
                            <a:pt x="185" y="213"/>
                          </a:lnTo>
                          <a:lnTo>
                            <a:pt x="185" y="213"/>
                          </a:lnTo>
                          <a:lnTo>
                            <a:pt x="187" y="217"/>
                          </a:lnTo>
                          <a:lnTo>
                            <a:pt x="188" y="223"/>
                          </a:lnTo>
                          <a:lnTo>
                            <a:pt x="192" y="230"/>
                          </a:lnTo>
                          <a:lnTo>
                            <a:pt x="195" y="232"/>
                          </a:lnTo>
                          <a:lnTo>
                            <a:pt x="198" y="233"/>
                          </a:lnTo>
                          <a:lnTo>
                            <a:pt x="198" y="233"/>
                          </a:lnTo>
                          <a:lnTo>
                            <a:pt x="204" y="234"/>
                          </a:lnTo>
                          <a:lnTo>
                            <a:pt x="209" y="239"/>
                          </a:lnTo>
                          <a:lnTo>
                            <a:pt x="221" y="249"/>
                          </a:lnTo>
                          <a:lnTo>
                            <a:pt x="221" y="249"/>
                          </a:lnTo>
                          <a:lnTo>
                            <a:pt x="226" y="251"/>
                          </a:lnTo>
                          <a:lnTo>
                            <a:pt x="232" y="253"/>
                          </a:lnTo>
                          <a:lnTo>
                            <a:pt x="239" y="254"/>
                          </a:lnTo>
                          <a:lnTo>
                            <a:pt x="246" y="256"/>
                          </a:lnTo>
                          <a:lnTo>
                            <a:pt x="246" y="256"/>
                          </a:lnTo>
                          <a:lnTo>
                            <a:pt x="253" y="260"/>
                          </a:lnTo>
                          <a:lnTo>
                            <a:pt x="261" y="264"/>
                          </a:lnTo>
                          <a:lnTo>
                            <a:pt x="269" y="269"/>
                          </a:lnTo>
                          <a:lnTo>
                            <a:pt x="278" y="271"/>
                          </a:lnTo>
                          <a:lnTo>
                            <a:pt x="278" y="271"/>
                          </a:lnTo>
                          <a:lnTo>
                            <a:pt x="298" y="279"/>
                          </a:lnTo>
                          <a:lnTo>
                            <a:pt x="315" y="287"/>
                          </a:lnTo>
                          <a:lnTo>
                            <a:pt x="315" y="287"/>
                          </a:lnTo>
                          <a:lnTo>
                            <a:pt x="322" y="290"/>
                          </a:lnTo>
                          <a:lnTo>
                            <a:pt x="329" y="291"/>
                          </a:lnTo>
                          <a:lnTo>
                            <a:pt x="337" y="288"/>
                          </a:lnTo>
                          <a:lnTo>
                            <a:pt x="347" y="286"/>
                          </a:lnTo>
                          <a:lnTo>
                            <a:pt x="347" y="286"/>
                          </a:lnTo>
                          <a:lnTo>
                            <a:pt x="352" y="284"/>
                          </a:lnTo>
                          <a:lnTo>
                            <a:pt x="356" y="284"/>
                          </a:lnTo>
                          <a:lnTo>
                            <a:pt x="363" y="286"/>
                          </a:lnTo>
                          <a:lnTo>
                            <a:pt x="370" y="287"/>
                          </a:lnTo>
                          <a:lnTo>
                            <a:pt x="376" y="290"/>
                          </a:lnTo>
                          <a:lnTo>
                            <a:pt x="376" y="290"/>
                          </a:lnTo>
                          <a:lnTo>
                            <a:pt x="383" y="296"/>
                          </a:lnTo>
                          <a:lnTo>
                            <a:pt x="393" y="304"/>
                          </a:lnTo>
                          <a:lnTo>
                            <a:pt x="393" y="304"/>
                          </a:lnTo>
                          <a:lnTo>
                            <a:pt x="406" y="286"/>
                          </a:lnTo>
                          <a:lnTo>
                            <a:pt x="406" y="286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24" name="Canada">
                      <a:extLst>
                        <a:ext uri="{FF2B5EF4-FFF2-40B4-BE49-F238E27FC236}">
                          <a16:creationId xmlns:a16="http://schemas.microsoft.com/office/drawing/2014/main" id="{0D5A7D73-691C-3046-7D69-015D82A99F2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572407" y="665045"/>
                      <a:ext cx="2191145" cy="1683723"/>
                    </a:xfrm>
                    <a:custGeom>
                      <a:avLst/>
                      <a:gdLst/>
                      <a:ahLst/>
                      <a:cxnLst>
                        <a:cxn ang="0">
                          <a:pos x="294" y="420"/>
                        </a:cxn>
                        <a:cxn ang="0">
                          <a:pos x="249" y="381"/>
                        </a:cxn>
                        <a:cxn ang="0">
                          <a:pos x="532" y="360"/>
                        </a:cxn>
                        <a:cxn ang="0">
                          <a:pos x="364" y="377"/>
                        </a:cxn>
                        <a:cxn ang="0">
                          <a:pos x="485" y="491"/>
                        </a:cxn>
                        <a:cxn ang="0">
                          <a:pos x="313" y="265"/>
                        </a:cxn>
                        <a:cxn ang="0">
                          <a:pos x="356" y="221"/>
                        </a:cxn>
                        <a:cxn ang="0">
                          <a:pos x="461" y="299"/>
                        </a:cxn>
                        <a:cxn ang="0">
                          <a:pos x="509" y="279"/>
                        </a:cxn>
                        <a:cxn ang="0">
                          <a:pos x="502" y="199"/>
                        </a:cxn>
                        <a:cxn ang="0">
                          <a:pos x="670" y="175"/>
                        </a:cxn>
                        <a:cxn ang="0">
                          <a:pos x="593" y="280"/>
                        </a:cxn>
                        <a:cxn ang="0">
                          <a:pos x="660" y="296"/>
                        </a:cxn>
                        <a:cxn ang="0">
                          <a:pos x="764" y="307"/>
                        </a:cxn>
                        <a:cxn ang="0">
                          <a:pos x="697" y="322"/>
                        </a:cxn>
                        <a:cxn ang="0">
                          <a:pos x="898" y="312"/>
                        </a:cxn>
                        <a:cxn ang="0">
                          <a:pos x="777" y="255"/>
                        </a:cxn>
                        <a:cxn ang="0">
                          <a:pos x="858" y="172"/>
                        </a:cxn>
                        <a:cxn ang="0">
                          <a:pos x="752" y="91"/>
                        </a:cxn>
                        <a:cxn ang="0">
                          <a:pos x="927" y="98"/>
                        </a:cxn>
                        <a:cxn ang="0">
                          <a:pos x="865" y="176"/>
                        </a:cxn>
                        <a:cxn ang="0">
                          <a:pos x="952" y="246"/>
                        </a:cxn>
                        <a:cxn ang="0">
                          <a:pos x="1065" y="145"/>
                        </a:cxn>
                        <a:cxn ang="0">
                          <a:pos x="1198" y="17"/>
                        </a:cxn>
                        <a:cxn ang="0">
                          <a:pos x="929" y="36"/>
                        </a:cxn>
                        <a:cxn ang="0">
                          <a:pos x="952" y="643"/>
                        </a:cxn>
                        <a:cxn ang="0">
                          <a:pos x="972" y="623"/>
                        </a:cxn>
                        <a:cxn ang="0">
                          <a:pos x="1189" y="457"/>
                        </a:cxn>
                        <a:cxn ang="0">
                          <a:pos x="1020" y="370"/>
                        </a:cxn>
                        <a:cxn ang="0">
                          <a:pos x="882" y="357"/>
                        </a:cxn>
                        <a:cxn ang="0">
                          <a:pos x="997" y="441"/>
                        </a:cxn>
                        <a:cxn ang="0">
                          <a:pos x="1111" y="542"/>
                        </a:cxn>
                        <a:cxn ang="0">
                          <a:pos x="1208" y="666"/>
                        </a:cxn>
                        <a:cxn ang="0">
                          <a:pos x="1024" y="516"/>
                        </a:cxn>
                        <a:cxn ang="0">
                          <a:pos x="1414" y="972"/>
                        </a:cxn>
                        <a:cxn ang="0">
                          <a:pos x="1327" y="989"/>
                        </a:cxn>
                        <a:cxn ang="0">
                          <a:pos x="1302" y="1004"/>
                        </a:cxn>
                        <a:cxn ang="0">
                          <a:pos x="1149" y="977"/>
                        </a:cxn>
                        <a:cxn ang="0">
                          <a:pos x="1311" y="862"/>
                        </a:cxn>
                        <a:cxn ang="0">
                          <a:pos x="1260" y="747"/>
                        </a:cxn>
                        <a:cxn ang="0">
                          <a:pos x="1152" y="716"/>
                        </a:cxn>
                        <a:cxn ang="0">
                          <a:pos x="1017" y="687"/>
                        </a:cxn>
                        <a:cxn ang="0">
                          <a:pos x="989" y="911"/>
                        </a:cxn>
                        <a:cxn ang="0">
                          <a:pos x="775" y="751"/>
                        </a:cxn>
                        <a:cxn ang="0">
                          <a:pos x="832" y="609"/>
                        </a:cxn>
                        <a:cxn ang="0">
                          <a:pos x="944" y="541"/>
                        </a:cxn>
                        <a:cxn ang="0">
                          <a:pos x="886" y="505"/>
                        </a:cxn>
                        <a:cxn ang="0">
                          <a:pos x="819" y="467"/>
                        </a:cxn>
                        <a:cxn ang="0">
                          <a:pos x="798" y="329"/>
                        </a:cxn>
                        <a:cxn ang="0">
                          <a:pos x="755" y="475"/>
                        </a:cxn>
                        <a:cxn ang="0">
                          <a:pos x="727" y="467"/>
                        </a:cxn>
                        <a:cxn ang="0">
                          <a:pos x="582" y="495"/>
                        </a:cxn>
                        <a:cxn ang="0">
                          <a:pos x="498" y="508"/>
                        </a:cxn>
                        <a:cxn ang="0">
                          <a:pos x="232" y="454"/>
                        </a:cxn>
                        <a:cxn ang="0">
                          <a:pos x="129" y="465"/>
                        </a:cxn>
                        <a:cxn ang="0">
                          <a:pos x="75" y="730"/>
                        </a:cxn>
                        <a:cxn ang="0">
                          <a:pos x="210" y="896"/>
                        </a:cxn>
                        <a:cxn ang="0">
                          <a:pos x="851" y="960"/>
                        </a:cxn>
                        <a:cxn ang="0">
                          <a:pos x="996" y="1085"/>
                        </a:cxn>
                        <a:cxn ang="0">
                          <a:pos x="1235" y="1037"/>
                        </a:cxn>
                        <a:cxn ang="0">
                          <a:pos x="299" y="588"/>
                        </a:cxn>
                        <a:cxn ang="0">
                          <a:pos x="444" y="681"/>
                        </a:cxn>
                        <a:cxn ang="0">
                          <a:pos x="686" y="855"/>
                        </a:cxn>
                      </a:cxnLst>
                      <a:rect l="0" t="0" r="r" b="b"/>
                      <a:pathLst>
                        <a:path w="1425" h="1095">
                          <a:moveTo>
                            <a:pt x="282" y="960"/>
                          </a:moveTo>
                          <a:lnTo>
                            <a:pt x="282" y="960"/>
                          </a:lnTo>
                          <a:lnTo>
                            <a:pt x="277" y="957"/>
                          </a:lnTo>
                          <a:lnTo>
                            <a:pt x="272" y="956"/>
                          </a:lnTo>
                          <a:lnTo>
                            <a:pt x="266" y="953"/>
                          </a:lnTo>
                          <a:lnTo>
                            <a:pt x="264" y="953"/>
                          </a:lnTo>
                          <a:lnTo>
                            <a:pt x="263" y="952"/>
                          </a:lnTo>
                          <a:lnTo>
                            <a:pt x="263" y="952"/>
                          </a:lnTo>
                          <a:lnTo>
                            <a:pt x="260" y="946"/>
                          </a:lnTo>
                          <a:lnTo>
                            <a:pt x="255" y="939"/>
                          </a:lnTo>
                          <a:lnTo>
                            <a:pt x="249" y="933"/>
                          </a:lnTo>
                          <a:lnTo>
                            <a:pt x="246" y="930"/>
                          </a:lnTo>
                          <a:lnTo>
                            <a:pt x="245" y="930"/>
                          </a:lnTo>
                          <a:lnTo>
                            <a:pt x="245" y="930"/>
                          </a:lnTo>
                          <a:lnTo>
                            <a:pt x="235" y="930"/>
                          </a:lnTo>
                          <a:lnTo>
                            <a:pt x="229" y="929"/>
                          </a:lnTo>
                          <a:lnTo>
                            <a:pt x="223" y="926"/>
                          </a:lnTo>
                          <a:lnTo>
                            <a:pt x="223" y="926"/>
                          </a:lnTo>
                          <a:lnTo>
                            <a:pt x="218" y="922"/>
                          </a:lnTo>
                          <a:lnTo>
                            <a:pt x="213" y="922"/>
                          </a:lnTo>
                          <a:lnTo>
                            <a:pt x="210" y="922"/>
                          </a:lnTo>
                          <a:lnTo>
                            <a:pt x="206" y="923"/>
                          </a:lnTo>
                          <a:lnTo>
                            <a:pt x="206" y="923"/>
                          </a:lnTo>
                          <a:lnTo>
                            <a:pt x="205" y="925"/>
                          </a:lnTo>
                          <a:lnTo>
                            <a:pt x="205" y="925"/>
                          </a:lnTo>
                          <a:lnTo>
                            <a:pt x="208" y="926"/>
                          </a:lnTo>
                          <a:lnTo>
                            <a:pt x="210" y="929"/>
                          </a:lnTo>
                          <a:lnTo>
                            <a:pt x="212" y="930"/>
                          </a:lnTo>
                          <a:lnTo>
                            <a:pt x="212" y="930"/>
                          </a:lnTo>
                          <a:lnTo>
                            <a:pt x="212" y="933"/>
                          </a:lnTo>
                          <a:lnTo>
                            <a:pt x="213" y="935"/>
                          </a:lnTo>
                          <a:lnTo>
                            <a:pt x="216" y="936"/>
                          </a:lnTo>
                          <a:lnTo>
                            <a:pt x="219" y="936"/>
                          </a:lnTo>
                          <a:lnTo>
                            <a:pt x="219" y="936"/>
                          </a:lnTo>
                          <a:lnTo>
                            <a:pt x="222" y="936"/>
                          </a:lnTo>
                          <a:lnTo>
                            <a:pt x="225" y="939"/>
                          </a:lnTo>
                          <a:lnTo>
                            <a:pt x="227" y="943"/>
                          </a:lnTo>
                          <a:lnTo>
                            <a:pt x="230" y="945"/>
                          </a:lnTo>
                          <a:lnTo>
                            <a:pt x="230" y="945"/>
                          </a:lnTo>
                          <a:lnTo>
                            <a:pt x="233" y="946"/>
                          </a:lnTo>
                          <a:lnTo>
                            <a:pt x="235" y="948"/>
                          </a:lnTo>
                          <a:lnTo>
                            <a:pt x="237" y="950"/>
                          </a:lnTo>
                          <a:lnTo>
                            <a:pt x="240" y="952"/>
                          </a:lnTo>
                          <a:lnTo>
                            <a:pt x="240" y="952"/>
                          </a:lnTo>
                          <a:lnTo>
                            <a:pt x="243" y="952"/>
                          </a:lnTo>
                          <a:lnTo>
                            <a:pt x="246" y="955"/>
                          </a:lnTo>
                          <a:lnTo>
                            <a:pt x="249" y="960"/>
                          </a:lnTo>
                          <a:lnTo>
                            <a:pt x="249" y="960"/>
                          </a:lnTo>
                          <a:lnTo>
                            <a:pt x="252" y="962"/>
                          </a:lnTo>
                          <a:lnTo>
                            <a:pt x="255" y="962"/>
                          </a:lnTo>
                          <a:lnTo>
                            <a:pt x="256" y="962"/>
                          </a:lnTo>
                          <a:lnTo>
                            <a:pt x="257" y="963"/>
                          </a:lnTo>
                          <a:lnTo>
                            <a:pt x="257" y="963"/>
                          </a:lnTo>
                          <a:lnTo>
                            <a:pt x="257" y="966"/>
                          </a:lnTo>
                          <a:lnTo>
                            <a:pt x="260" y="967"/>
                          </a:lnTo>
                          <a:lnTo>
                            <a:pt x="263" y="970"/>
                          </a:lnTo>
                          <a:lnTo>
                            <a:pt x="264" y="973"/>
                          </a:lnTo>
                          <a:lnTo>
                            <a:pt x="264" y="973"/>
                          </a:lnTo>
                          <a:lnTo>
                            <a:pt x="277" y="975"/>
                          </a:lnTo>
                          <a:lnTo>
                            <a:pt x="284" y="975"/>
                          </a:lnTo>
                          <a:lnTo>
                            <a:pt x="290" y="973"/>
                          </a:lnTo>
                          <a:lnTo>
                            <a:pt x="290" y="973"/>
                          </a:lnTo>
                          <a:lnTo>
                            <a:pt x="292" y="966"/>
                          </a:lnTo>
                          <a:lnTo>
                            <a:pt x="292" y="966"/>
                          </a:lnTo>
                          <a:lnTo>
                            <a:pt x="292" y="965"/>
                          </a:lnTo>
                          <a:lnTo>
                            <a:pt x="289" y="963"/>
                          </a:lnTo>
                          <a:lnTo>
                            <a:pt x="286" y="962"/>
                          </a:lnTo>
                          <a:lnTo>
                            <a:pt x="282" y="960"/>
                          </a:lnTo>
                          <a:lnTo>
                            <a:pt x="282" y="960"/>
                          </a:lnTo>
                          <a:close/>
                          <a:moveTo>
                            <a:pt x="269" y="394"/>
                          </a:moveTo>
                          <a:lnTo>
                            <a:pt x="269" y="394"/>
                          </a:lnTo>
                          <a:lnTo>
                            <a:pt x="273" y="397"/>
                          </a:lnTo>
                          <a:lnTo>
                            <a:pt x="277" y="400"/>
                          </a:lnTo>
                          <a:lnTo>
                            <a:pt x="282" y="408"/>
                          </a:lnTo>
                          <a:lnTo>
                            <a:pt x="287" y="417"/>
                          </a:lnTo>
                          <a:lnTo>
                            <a:pt x="289" y="420"/>
                          </a:lnTo>
                          <a:lnTo>
                            <a:pt x="292" y="420"/>
                          </a:lnTo>
                          <a:lnTo>
                            <a:pt x="292" y="420"/>
                          </a:lnTo>
                          <a:lnTo>
                            <a:pt x="294" y="420"/>
                          </a:lnTo>
                          <a:lnTo>
                            <a:pt x="296" y="417"/>
                          </a:lnTo>
                          <a:lnTo>
                            <a:pt x="297" y="414"/>
                          </a:lnTo>
                          <a:lnTo>
                            <a:pt x="303" y="413"/>
                          </a:lnTo>
                          <a:lnTo>
                            <a:pt x="303" y="413"/>
                          </a:lnTo>
                          <a:lnTo>
                            <a:pt x="307" y="413"/>
                          </a:lnTo>
                          <a:lnTo>
                            <a:pt x="311" y="411"/>
                          </a:lnTo>
                          <a:lnTo>
                            <a:pt x="314" y="410"/>
                          </a:lnTo>
                          <a:lnTo>
                            <a:pt x="319" y="408"/>
                          </a:lnTo>
                          <a:lnTo>
                            <a:pt x="319" y="408"/>
                          </a:lnTo>
                          <a:lnTo>
                            <a:pt x="324" y="408"/>
                          </a:lnTo>
                          <a:lnTo>
                            <a:pt x="330" y="407"/>
                          </a:lnTo>
                          <a:lnTo>
                            <a:pt x="333" y="403"/>
                          </a:lnTo>
                          <a:lnTo>
                            <a:pt x="334" y="397"/>
                          </a:lnTo>
                          <a:lnTo>
                            <a:pt x="334" y="397"/>
                          </a:lnTo>
                          <a:lnTo>
                            <a:pt x="336" y="390"/>
                          </a:lnTo>
                          <a:lnTo>
                            <a:pt x="338" y="386"/>
                          </a:lnTo>
                          <a:lnTo>
                            <a:pt x="343" y="383"/>
                          </a:lnTo>
                          <a:lnTo>
                            <a:pt x="348" y="381"/>
                          </a:lnTo>
                          <a:lnTo>
                            <a:pt x="348" y="381"/>
                          </a:lnTo>
                          <a:lnTo>
                            <a:pt x="351" y="380"/>
                          </a:lnTo>
                          <a:lnTo>
                            <a:pt x="353" y="378"/>
                          </a:lnTo>
                          <a:lnTo>
                            <a:pt x="354" y="374"/>
                          </a:lnTo>
                          <a:lnTo>
                            <a:pt x="356" y="369"/>
                          </a:lnTo>
                          <a:lnTo>
                            <a:pt x="358" y="367"/>
                          </a:lnTo>
                          <a:lnTo>
                            <a:pt x="361" y="366"/>
                          </a:lnTo>
                          <a:lnTo>
                            <a:pt x="361" y="366"/>
                          </a:lnTo>
                          <a:lnTo>
                            <a:pt x="374" y="361"/>
                          </a:lnTo>
                          <a:lnTo>
                            <a:pt x="390" y="356"/>
                          </a:lnTo>
                          <a:lnTo>
                            <a:pt x="404" y="349"/>
                          </a:lnTo>
                          <a:lnTo>
                            <a:pt x="412" y="344"/>
                          </a:lnTo>
                          <a:lnTo>
                            <a:pt x="412" y="344"/>
                          </a:lnTo>
                          <a:lnTo>
                            <a:pt x="414" y="343"/>
                          </a:lnTo>
                          <a:lnTo>
                            <a:pt x="414" y="340"/>
                          </a:lnTo>
                          <a:lnTo>
                            <a:pt x="410" y="337"/>
                          </a:lnTo>
                          <a:lnTo>
                            <a:pt x="393" y="326"/>
                          </a:lnTo>
                          <a:lnTo>
                            <a:pt x="393" y="326"/>
                          </a:lnTo>
                          <a:lnTo>
                            <a:pt x="384" y="322"/>
                          </a:lnTo>
                          <a:lnTo>
                            <a:pt x="375" y="319"/>
                          </a:lnTo>
                          <a:lnTo>
                            <a:pt x="368" y="320"/>
                          </a:lnTo>
                          <a:lnTo>
                            <a:pt x="360" y="323"/>
                          </a:lnTo>
                          <a:lnTo>
                            <a:pt x="360" y="323"/>
                          </a:lnTo>
                          <a:lnTo>
                            <a:pt x="357" y="324"/>
                          </a:lnTo>
                          <a:lnTo>
                            <a:pt x="356" y="324"/>
                          </a:lnTo>
                          <a:lnTo>
                            <a:pt x="356" y="323"/>
                          </a:lnTo>
                          <a:lnTo>
                            <a:pt x="354" y="322"/>
                          </a:lnTo>
                          <a:lnTo>
                            <a:pt x="354" y="319"/>
                          </a:lnTo>
                          <a:lnTo>
                            <a:pt x="353" y="319"/>
                          </a:lnTo>
                          <a:lnTo>
                            <a:pt x="350" y="319"/>
                          </a:lnTo>
                          <a:lnTo>
                            <a:pt x="350" y="319"/>
                          </a:lnTo>
                          <a:lnTo>
                            <a:pt x="347" y="320"/>
                          </a:lnTo>
                          <a:lnTo>
                            <a:pt x="343" y="320"/>
                          </a:lnTo>
                          <a:lnTo>
                            <a:pt x="333" y="317"/>
                          </a:lnTo>
                          <a:lnTo>
                            <a:pt x="323" y="313"/>
                          </a:lnTo>
                          <a:lnTo>
                            <a:pt x="319" y="310"/>
                          </a:lnTo>
                          <a:lnTo>
                            <a:pt x="319" y="310"/>
                          </a:lnTo>
                          <a:lnTo>
                            <a:pt x="316" y="309"/>
                          </a:lnTo>
                          <a:lnTo>
                            <a:pt x="310" y="310"/>
                          </a:lnTo>
                          <a:lnTo>
                            <a:pt x="296" y="313"/>
                          </a:lnTo>
                          <a:lnTo>
                            <a:pt x="279" y="316"/>
                          </a:lnTo>
                          <a:lnTo>
                            <a:pt x="267" y="317"/>
                          </a:lnTo>
                          <a:lnTo>
                            <a:pt x="267" y="317"/>
                          </a:lnTo>
                          <a:lnTo>
                            <a:pt x="266" y="319"/>
                          </a:lnTo>
                          <a:lnTo>
                            <a:pt x="264" y="320"/>
                          </a:lnTo>
                          <a:lnTo>
                            <a:pt x="264" y="322"/>
                          </a:lnTo>
                          <a:lnTo>
                            <a:pt x="266" y="323"/>
                          </a:lnTo>
                          <a:lnTo>
                            <a:pt x="270" y="329"/>
                          </a:lnTo>
                          <a:lnTo>
                            <a:pt x="274" y="333"/>
                          </a:lnTo>
                          <a:lnTo>
                            <a:pt x="274" y="333"/>
                          </a:lnTo>
                          <a:lnTo>
                            <a:pt x="276" y="336"/>
                          </a:lnTo>
                          <a:lnTo>
                            <a:pt x="276" y="339"/>
                          </a:lnTo>
                          <a:lnTo>
                            <a:pt x="270" y="346"/>
                          </a:lnTo>
                          <a:lnTo>
                            <a:pt x="264" y="353"/>
                          </a:lnTo>
                          <a:lnTo>
                            <a:pt x="263" y="356"/>
                          </a:lnTo>
                          <a:lnTo>
                            <a:pt x="263" y="357"/>
                          </a:lnTo>
                          <a:lnTo>
                            <a:pt x="263" y="357"/>
                          </a:lnTo>
                          <a:lnTo>
                            <a:pt x="264" y="359"/>
                          </a:lnTo>
                          <a:lnTo>
                            <a:pt x="264" y="360"/>
                          </a:lnTo>
                          <a:lnTo>
                            <a:pt x="262" y="366"/>
                          </a:lnTo>
                          <a:lnTo>
                            <a:pt x="249" y="381"/>
                          </a:lnTo>
                          <a:lnTo>
                            <a:pt x="249" y="381"/>
                          </a:lnTo>
                          <a:lnTo>
                            <a:pt x="247" y="386"/>
                          </a:lnTo>
                          <a:lnTo>
                            <a:pt x="246" y="387"/>
                          </a:lnTo>
                          <a:lnTo>
                            <a:pt x="247" y="390"/>
                          </a:lnTo>
                          <a:lnTo>
                            <a:pt x="250" y="391"/>
                          </a:lnTo>
                          <a:lnTo>
                            <a:pt x="259" y="393"/>
                          </a:lnTo>
                          <a:lnTo>
                            <a:pt x="269" y="394"/>
                          </a:lnTo>
                          <a:lnTo>
                            <a:pt x="269" y="394"/>
                          </a:lnTo>
                          <a:close/>
                          <a:moveTo>
                            <a:pt x="624" y="452"/>
                          </a:moveTo>
                          <a:lnTo>
                            <a:pt x="624" y="452"/>
                          </a:lnTo>
                          <a:lnTo>
                            <a:pt x="627" y="452"/>
                          </a:lnTo>
                          <a:lnTo>
                            <a:pt x="630" y="452"/>
                          </a:lnTo>
                          <a:lnTo>
                            <a:pt x="637" y="455"/>
                          </a:lnTo>
                          <a:lnTo>
                            <a:pt x="644" y="457"/>
                          </a:lnTo>
                          <a:lnTo>
                            <a:pt x="647" y="455"/>
                          </a:lnTo>
                          <a:lnTo>
                            <a:pt x="647" y="452"/>
                          </a:lnTo>
                          <a:lnTo>
                            <a:pt x="647" y="452"/>
                          </a:lnTo>
                          <a:lnTo>
                            <a:pt x="647" y="448"/>
                          </a:lnTo>
                          <a:lnTo>
                            <a:pt x="644" y="445"/>
                          </a:lnTo>
                          <a:lnTo>
                            <a:pt x="637" y="440"/>
                          </a:lnTo>
                          <a:lnTo>
                            <a:pt x="627" y="435"/>
                          </a:lnTo>
                          <a:lnTo>
                            <a:pt x="619" y="431"/>
                          </a:lnTo>
                          <a:lnTo>
                            <a:pt x="619" y="431"/>
                          </a:lnTo>
                          <a:lnTo>
                            <a:pt x="613" y="428"/>
                          </a:lnTo>
                          <a:lnTo>
                            <a:pt x="609" y="427"/>
                          </a:lnTo>
                          <a:lnTo>
                            <a:pt x="602" y="424"/>
                          </a:lnTo>
                          <a:lnTo>
                            <a:pt x="593" y="418"/>
                          </a:lnTo>
                          <a:lnTo>
                            <a:pt x="593" y="418"/>
                          </a:lnTo>
                          <a:lnTo>
                            <a:pt x="590" y="414"/>
                          </a:lnTo>
                          <a:lnTo>
                            <a:pt x="589" y="411"/>
                          </a:lnTo>
                          <a:lnTo>
                            <a:pt x="589" y="408"/>
                          </a:lnTo>
                          <a:lnTo>
                            <a:pt x="589" y="406"/>
                          </a:lnTo>
                          <a:lnTo>
                            <a:pt x="590" y="401"/>
                          </a:lnTo>
                          <a:lnTo>
                            <a:pt x="590" y="398"/>
                          </a:lnTo>
                          <a:lnTo>
                            <a:pt x="587" y="396"/>
                          </a:lnTo>
                          <a:lnTo>
                            <a:pt x="587" y="396"/>
                          </a:lnTo>
                          <a:lnTo>
                            <a:pt x="583" y="391"/>
                          </a:lnTo>
                          <a:lnTo>
                            <a:pt x="580" y="387"/>
                          </a:lnTo>
                          <a:lnTo>
                            <a:pt x="577" y="377"/>
                          </a:lnTo>
                          <a:lnTo>
                            <a:pt x="577" y="371"/>
                          </a:lnTo>
                          <a:lnTo>
                            <a:pt x="577" y="367"/>
                          </a:lnTo>
                          <a:lnTo>
                            <a:pt x="579" y="363"/>
                          </a:lnTo>
                          <a:lnTo>
                            <a:pt x="580" y="359"/>
                          </a:lnTo>
                          <a:lnTo>
                            <a:pt x="580" y="359"/>
                          </a:lnTo>
                          <a:lnTo>
                            <a:pt x="586" y="353"/>
                          </a:lnTo>
                          <a:lnTo>
                            <a:pt x="589" y="347"/>
                          </a:lnTo>
                          <a:lnTo>
                            <a:pt x="590" y="344"/>
                          </a:lnTo>
                          <a:lnTo>
                            <a:pt x="589" y="341"/>
                          </a:lnTo>
                          <a:lnTo>
                            <a:pt x="587" y="339"/>
                          </a:lnTo>
                          <a:lnTo>
                            <a:pt x="583" y="336"/>
                          </a:lnTo>
                          <a:lnTo>
                            <a:pt x="583" y="336"/>
                          </a:lnTo>
                          <a:lnTo>
                            <a:pt x="577" y="336"/>
                          </a:lnTo>
                          <a:lnTo>
                            <a:pt x="572" y="334"/>
                          </a:lnTo>
                          <a:lnTo>
                            <a:pt x="562" y="337"/>
                          </a:lnTo>
                          <a:lnTo>
                            <a:pt x="553" y="340"/>
                          </a:lnTo>
                          <a:lnTo>
                            <a:pt x="552" y="341"/>
                          </a:lnTo>
                          <a:lnTo>
                            <a:pt x="552" y="343"/>
                          </a:lnTo>
                          <a:lnTo>
                            <a:pt x="552" y="343"/>
                          </a:lnTo>
                          <a:lnTo>
                            <a:pt x="562" y="351"/>
                          </a:lnTo>
                          <a:lnTo>
                            <a:pt x="569" y="357"/>
                          </a:lnTo>
                          <a:lnTo>
                            <a:pt x="570" y="359"/>
                          </a:lnTo>
                          <a:lnTo>
                            <a:pt x="572" y="360"/>
                          </a:lnTo>
                          <a:lnTo>
                            <a:pt x="572" y="360"/>
                          </a:lnTo>
                          <a:lnTo>
                            <a:pt x="570" y="361"/>
                          </a:lnTo>
                          <a:lnTo>
                            <a:pt x="569" y="360"/>
                          </a:lnTo>
                          <a:lnTo>
                            <a:pt x="563" y="357"/>
                          </a:lnTo>
                          <a:lnTo>
                            <a:pt x="555" y="353"/>
                          </a:lnTo>
                          <a:lnTo>
                            <a:pt x="552" y="351"/>
                          </a:lnTo>
                          <a:lnTo>
                            <a:pt x="549" y="351"/>
                          </a:lnTo>
                          <a:lnTo>
                            <a:pt x="549" y="351"/>
                          </a:lnTo>
                          <a:lnTo>
                            <a:pt x="548" y="353"/>
                          </a:lnTo>
                          <a:lnTo>
                            <a:pt x="545" y="353"/>
                          </a:lnTo>
                          <a:lnTo>
                            <a:pt x="540" y="350"/>
                          </a:lnTo>
                          <a:lnTo>
                            <a:pt x="536" y="350"/>
                          </a:lnTo>
                          <a:lnTo>
                            <a:pt x="535" y="350"/>
                          </a:lnTo>
                          <a:lnTo>
                            <a:pt x="532" y="351"/>
                          </a:lnTo>
                          <a:lnTo>
                            <a:pt x="532" y="351"/>
                          </a:lnTo>
                          <a:lnTo>
                            <a:pt x="532" y="356"/>
                          </a:lnTo>
                          <a:lnTo>
                            <a:pt x="532" y="360"/>
                          </a:lnTo>
                          <a:lnTo>
                            <a:pt x="535" y="371"/>
                          </a:lnTo>
                          <a:lnTo>
                            <a:pt x="539" y="383"/>
                          </a:lnTo>
                          <a:lnTo>
                            <a:pt x="543" y="391"/>
                          </a:lnTo>
                          <a:lnTo>
                            <a:pt x="543" y="391"/>
                          </a:lnTo>
                          <a:lnTo>
                            <a:pt x="545" y="394"/>
                          </a:lnTo>
                          <a:lnTo>
                            <a:pt x="545" y="396"/>
                          </a:lnTo>
                          <a:lnTo>
                            <a:pt x="542" y="397"/>
                          </a:lnTo>
                          <a:lnTo>
                            <a:pt x="533" y="400"/>
                          </a:lnTo>
                          <a:lnTo>
                            <a:pt x="533" y="400"/>
                          </a:lnTo>
                          <a:lnTo>
                            <a:pt x="531" y="400"/>
                          </a:lnTo>
                          <a:lnTo>
                            <a:pt x="529" y="397"/>
                          </a:lnTo>
                          <a:lnTo>
                            <a:pt x="528" y="390"/>
                          </a:lnTo>
                          <a:lnTo>
                            <a:pt x="525" y="380"/>
                          </a:lnTo>
                          <a:lnTo>
                            <a:pt x="521" y="371"/>
                          </a:lnTo>
                          <a:lnTo>
                            <a:pt x="521" y="371"/>
                          </a:lnTo>
                          <a:lnTo>
                            <a:pt x="515" y="366"/>
                          </a:lnTo>
                          <a:lnTo>
                            <a:pt x="505" y="361"/>
                          </a:lnTo>
                          <a:lnTo>
                            <a:pt x="495" y="359"/>
                          </a:lnTo>
                          <a:lnTo>
                            <a:pt x="492" y="359"/>
                          </a:lnTo>
                          <a:lnTo>
                            <a:pt x="491" y="360"/>
                          </a:lnTo>
                          <a:lnTo>
                            <a:pt x="491" y="360"/>
                          </a:lnTo>
                          <a:lnTo>
                            <a:pt x="491" y="363"/>
                          </a:lnTo>
                          <a:lnTo>
                            <a:pt x="492" y="364"/>
                          </a:lnTo>
                          <a:lnTo>
                            <a:pt x="498" y="367"/>
                          </a:lnTo>
                          <a:lnTo>
                            <a:pt x="502" y="370"/>
                          </a:lnTo>
                          <a:lnTo>
                            <a:pt x="503" y="371"/>
                          </a:lnTo>
                          <a:lnTo>
                            <a:pt x="503" y="374"/>
                          </a:lnTo>
                          <a:lnTo>
                            <a:pt x="503" y="374"/>
                          </a:lnTo>
                          <a:lnTo>
                            <a:pt x="502" y="376"/>
                          </a:lnTo>
                          <a:lnTo>
                            <a:pt x="501" y="377"/>
                          </a:lnTo>
                          <a:lnTo>
                            <a:pt x="496" y="376"/>
                          </a:lnTo>
                          <a:lnTo>
                            <a:pt x="491" y="374"/>
                          </a:lnTo>
                          <a:lnTo>
                            <a:pt x="488" y="374"/>
                          </a:lnTo>
                          <a:lnTo>
                            <a:pt x="485" y="376"/>
                          </a:lnTo>
                          <a:lnTo>
                            <a:pt x="485" y="376"/>
                          </a:lnTo>
                          <a:lnTo>
                            <a:pt x="481" y="378"/>
                          </a:lnTo>
                          <a:lnTo>
                            <a:pt x="479" y="378"/>
                          </a:lnTo>
                          <a:lnTo>
                            <a:pt x="479" y="376"/>
                          </a:lnTo>
                          <a:lnTo>
                            <a:pt x="479" y="371"/>
                          </a:lnTo>
                          <a:lnTo>
                            <a:pt x="479" y="371"/>
                          </a:lnTo>
                          <a:lnTo>
                            <a:pt x="479" y="369"/>
                          </a:lnTo>
                          <a:lnTo>
                            <a:pt x="478" y="367"/>
                          </a:lnTo>
                          <a:lnTo>
                            <a:pt x="472" y="363"/>
                          </a:lnTo>
                          <a:lnTo>
                            <a:pt x="465" y="360"/>
                          </a:lnTo>
                          <a:lnTo>
                            <a:pt x="454" y="359"/>
                          </a:lnTo>
                          <a:lnTo>
                            <a:pt x="454" y="359"/>
                          </a:lnTo>
                          <a:lnTo>
                            <a:pt x="449" y="360"/>
                          </a:lnTo>
                          <a:lnTo>
                            <a:pt x="447" y="361"/>
                          </a:lnTo>
                          <a:lnTo>
                            <a:pt x="445" y="364"/>
                          </a:lnTo>
                          <a:lnTo>
                            <a:pt x="445" y="366"/>
                          </a:lnTo>
                          <a:lnTo>
                            <a:pt x="445" y="370"/>
                          </a:lnTo>
                          <a:lnTo>
                            <a:pt x="445" y="373"/>
                          </a:lnTo>
                          <a:lnTo>
                            <a:pt x="444" y="374"/>
                          </a:lnTo>
                          <a:lnTo>
                            <a:pt x="444" y="374"/>
                          </a:lnTo>
                          <a:lnTo>
                            <a:pt x="441" y="376"/>
                          </a:lnTo>
                          <a:lnTo>
                            <a:pt x="438" y="376"/>
                          </a:lnTo>
                          <a:lnTo>
                            <a:pt x="431" y="374"/>
                          </a:lnTo>
                          <a:lnTo>
                            <a:pt x="428" y="373"/>
                          </a:lnTo>
                          <a:lnTo>
                            <a:pt x="427" y="371"/>
                          </a:lnTo>
                          <a:lnTo>
                            <a:pt x="428" y="370"/>
                          </a:lnTo>
                          <a:lnTo>
                            <a:pt x="431" y="369"/>
                          </a:lnTo>
                          <a:lnTo>
                            <a:pt x="431" y="369"/>
                          </a:lnTo>
                          <a:lnTo>
                            <a:pt x="435" y="369"/>
                          </a:lnTo>
                          <a:lnTo>
                            <a:pt x="438" y="366"/>
                          </a:lnTo>
                          <a:lnTo>
                            <a:pt x="439" y="364"/>
                          </a:lnTo>
                          <a:lnTo>
                            <a:pt x="439" y="361"/>
                          </a:lnTo>
                          <a:lnTo>
                            <a:pt x="438" y="356"/>
                          </a:lnTo>
                          <a:lnTo>
                            <a:pt x="434" y="350"/>
                          </a:lnTo>
                          <a:lnTo>
                            <a:pt x="434" y="350"/>
                          </a:lnTo>
                          <a:lnTo>
                            <a:pt x="432" y="349"/>
                          </a:lnTo>
                          <a:lnTo>
                            <a:pt x="430" y="347"/>
                          </a:lnTo>
                          <a:lnTo>
                            <a:pt x="421" y="350"/>
                          </a:lnTo>
                          <a:lnTo>
                            <a:pt x="394" y="360"/>
                          </a:lnTo>
                          <a:lnTo>
                            <a:pt x="394" y="360"/>
                          </a:lnTo>
                          <a:lnTo>
                            <a:pt x="380" y="366"/>
                          </a:lnTo>
                          <a:lnTo>
                            <a:pt x="370" y="371"/>
                          </a:lnTo>
                          <a:lnTo>
                            <a:pt x="365" y="376"/>
                          </a:lnTo>
                          <a:lnTo>
                            <a:pt x="364" y="376"/>
                          </a:lnTo>
                          <a:lnTo>
                            <a:pt x="364" y="377"/>
                          </a:lnTo>
                          <a:lnTo>
                            <a:pt x="364" y="377"/>
                          </a:lnTo>
                          <a:lnTo>
                            <a:pt x="365" y="378"/>
                          </a:lnTo>
                          <a:lnTo>
                            <a:pt x="367" y="380"/>
                          </a:lnTo>
                          <a:lnTo>
                            <a:pt x="364" y="384"/>
                          </a:lnTo>
                          <a:lnTo>
                            <a:pt x="360" y="388"/>
                          </a:lnTo>
                          <a:lnTo>
                            <a:pt x="360" y="388"/>
                          </a:lnTo>
                          <a:lnTo>
                            <a:pt x="357" y="391"/>
                          </a:lnTo>
                          <a:lnTo>
                            <a:pt x="356" y="394"/>
                          </a:lnTo>
                          <a:lnTo>
                            <a:pt x="357" y="396"/>
                          </a:lnTo>
                          <a:lnTo>
                            <a:pt x="357" y="398"/>
                          </a:lnTo>
                          <a:lnTo>
                            <a:pt x="361" y="401"/>
                          </a:lnTo>
                          <a:lnTo>
                            <a:pt x="367" y="401"/>
                          </a:lnTo>
                          <a:lnTo>
                            <a:pt x="367" y="401"/>
                          </a:lnTo>
                          <a:lnTo>
                            <a:pt x="371" y="403"/>
                          </a:lnTo>
                          <a:lnTo>
                            <a:pt x="371" y="406"/>
                          </a:lnTo>
                          <a:lnTo>
                            <a:pt x="371" y="408"/>
                          </a:lnTo>
                          <a:lnTo>
                            <a:pt x="373" y="408"/>
                          </a:lnTo>
                          <a:lnTo>
                            <a:pt x="374" y="410"/>
                          </a:lnTo>
                          <a:lnTo>
                            <a:pt x="374" y="410"/>
                          </a:lnTo>
                          <a:lnTo>
                            <a:pt x="381" y="408"/>
                          </a:lnTo>
                          <a:lnTo>
                            <a:pt x="393" y="406"/>
                          </a:lnTo>
                          <a:lnTo>
                            <a:pt x="404" y="404"/>
                          </a:lnTo>
                          <a:lnTo>
                            <a:pt x="408" y="404"/>
                          </a:lnTo>
                          <a:lnTo>
                            <a:pt x="411" y="404"/>
                          </a:lnTo>
                          <a:lnTo>
                            <a:pt x="411" y="404"/>
                          </a:lnTo>
                          <a:lnTo>
                            <a:pt x="412" y="406"/>
                          </a:lnTo>
                          <a:lnTo>
                            <a:pt x="412" y="407"/>
                          </a:lnTo>
                          <a:lnTo>
                            <a:pt x="408" y="408"/>
                          </a:lnTo>
                          <a:lnTo>
                            <a:pt x="393" y="411"/>
                          </a:lnTo>
                          <a:lnTo>
                            <a:pt x="377" y="415"/>
                          </a:lnTo>
                          <a:lnTo>
                            <a:pt x="371" y="418"/>
                          </a:lnTo>
                          <a:lnTo>
                            <a:pt x="370" y="420"/>
                          </a:lnTo>
                          <a:lnTo>
                            <a:pt x="370" y="421"/>
                          </a:lnTo>
                          <a:lnTo>
                            <a:pt x="370" y="421"/>
                          </a:lnTo>
                          <a:lnTo>
                            <a:pt x="371" y="424"/>
                          </a:lnTo>
                          <a:lnTo>
                            <a:pt x="374" y="427"/>
                          </a:lnTo>
                          <a:lnTo>
                            <a:pt x="380" y="428"/>
                          </a:lnTo>
                          <a:lnTo>
                            <a:pt x="385" y="431"/>
                          </a:lnTo>
                          <a:lnTo>
                            <a:pt x="401" y="433"/>
                          </a:lnTo>
                          <a:lnTo>
                            <a:pt x="417" y="431"/>
                          </a:lnTo>
                          <a:lnTo>
                            <a:pt x="417" y="431"/>
                          </a:lnTo>
                          <a:lnTo>
                            <a:pt x="425" y="430"/>
                          </a:lnTo>
                          <a:lnTo>
                            <a:pt x="434" y="430"/>
                          </a:lnTo>
                          <a:lnTo>
                            <a:pt x="451" y="431"/>
                          </a:lnTo>
                          <a:lnTo>
                            <a:pt x="465" y="435"/>
                          </a:lnTo>
                          <a:lnTo>
                            <a:pt x="469" y="437"/>
                          </a:lnTo>
                          <a:lnTo>
                            <a:pt x="471" y="438"/>
                          </a:lnTo>
                          <a:lnTo>
                            <a:pt x="471" y="438"/>
                          </a:lnTo>
                          <a:lnTo>
                            <a:pt x="471" y="441"/>
                          </a:lnTo>
                          <a:lnTo>
                            <a:pt x="468" y="441"/>
                          </a:lnTo>
                          <a:lnTo>
                            <a:pt x="458" y="442"/>
                          </a:lnTo>
                          <a:lnTo>
                            <a:pt x="430" y="441"/>
                          </a:lnTo>
                          <a:lnTo>
                            <a:pt x="430" y="441"/>
                          </a:lnTo>
                          <a:lnTo>
                            <a:pt x="415" y="442"/>
                          </a:lnTo>
                          <a:lnTo>
                            <a:pt x="400" y="444"/>
                          </a:lnTo>
                          <a:lnTo>
                            <a:pt x="387" y="448"/>
                          </a:lnTo>
                          <a:lnTo>
                            <a:pt x="384" y="450"/>
                          </a:lnTo>
                          <a:lnTo>
                            <a:pt x="383" y="452"/>
                          </a:lnTo>
                          <a:lnTo>
                            <a:pt x="383" y="452"/>
                          </a:lnTo>
                          <a:lnTo>
                            <a:pt x="384" y="457"/>
                          </a:lnTo>
                          <a:lnTo>
                            <a:pt x="388" y="460"/>
                          </a:lnTo>
                          <a:lnTo>
                            <a:pt x="405" y="467"/>
                          </a:lnTo>
                          <a:lnTo>
                            <a:pt x="405" y="467"/>
                          </a:lnTo>
                          <a:lnTo>
                            <a:pt x="412" y="470"/>
                          </a:lnTo>
                          <a:lnTo>
                            <a:pt x="418" y="471"/>
                          </a:lnTo>
                          <a:lnTo>
                            <a:pt x="431" y="470"/>
                          </a:lnTo>
                          <a:lnTo>
                            <a:pt x="435" y="470"/>
                          </a:lnTo>
                          <a:lnTo>
                            <a:pt x="439" y="470"/>
                          </a:lnTo>
                          <a:lnTo>
                            <a:pt x="441" y="471"/>
                          </a:lnTo>
                          <a:lnTo>
                            <a:pt x="442" y="475"/>
                          </a:lnTo>
                          <a:lnTo>
                            <a:pt x="442" y="475"/>
                          </a:lnTo>
                          <a:lnTo>
                            <a:pt x="442" y="479"/>
                          </a:lnTo>
                          <a:lnTo>
                            <a:pt x="444" y="482"/>
                          </a:lnTo>
                          <a:lnTo>
                            <a:pt x="447" y="485"/>
                          </a:lnTo>
                          <a:lnTo>
                            <a:pt x="449" y="487"/>
                          </a:lnTo>
                          <a:lnTo>
                            <a:pt x="461" y="489"/>
                          </a:lnTo>
                          <a:lnTo>
                            <a:pt x="476" y="491"/>
                          </a:lnTo>
                          <a:lnTo>
                            <a:pt x="476" y="491"/>
                          </a:lnTo>
                          <a:lnTo>
                            <a:pt x="485" y="491"/>
                          </a:lnTo>
                          <a:lnTo>
                            <a:pt x="494" y="489"/>
                          </a:lnTo>
                          <a:lnTo>
                            <a:pt x="506" y="485"/>
                          </a:lnTo>
                          <a:lnTo>
                            <a:pt x="516" y="481"/>
                          </a:lnTo>
                          <a:lnTo>
                            <a:pt x="521" y="481"/>
                          </a:lnTo>
                          <a:lnTo>
                            <a:pt x="525" y="479"/>
                          </a:lnTo>
                          <a:lnTo>
                            <a:pt x="525" y="479"/>
                          </a:lnTo>
                          <a:lnTo>
                            <a:pt x="533" y="479"/>
                          </a:lnTo>
                          <a:lnTo>
                            <a:pt x="539" y="478"/>
                          </a:lnTo>
                          <a:lnTo>
                            <a:pt x="545" y="475"/>
                          </a:lnTo>
                          <a:lnTo>
                            <a:pt x="549" y="470"/>
                          </a:lnTo>
                          <a:lnTo>
                            <a:pt x="549" y="470"/>
                          </a:lnTo>
                          <a:lnTo>
                            <a:pt x="553" y="467"/>
                          </a:lnTo>
                          <a:lnTo>
                            <a:pt x="556" y="465"/>
                          </a:lnTo>
                          <a:lnTo>
                            <a:pt x="559" y="468"/>
                          </a:lnTo>
                          <a:lnTo>
                            <a:pt x="560" y="471"/>
                          </a:lnTo>
                          <a:lnTo>
                            <a:pt x="560" y="471"/>
                          </a:lnTo>
                          <a:lnTo>
                            <a:pt x="562" y="472"/>
                          </a:lnTo>
                          <a:lnTo>
                            <a:pt x="565" y="474"/>
                          </a:lnTo>
                          <a:lnTo>
                            <a:pt x="570" y="475"/>
                          </a:lnTo>
                          <a:lnTo>
                            <a:pt x="577" y="475"/>
                          </a:lnTo>
                          <a:lnTo>
                            <a:pt x="582" y="478"/>
                          </a:lnTo>
                          <a:lnTo>
                            <a:pt x="582" y="478"/>
                          </a:lnTo>
                          <a:lnTo>
                            <a:pt x="586" y="481"/>
                          </a:lnTo>
                          <a:lnTo>
                            <a:pt x="592" y="482"/>
                          </a:lnTo>
                          <a:lnTo>
                            <a:pt x="599" y="484"/>
                          </a:lnTo>
                          <a:lnTo>
                            <a:pt x="606" y="484"/>
                          </a:lnTo>
                          <a:lnTo>
                            <a:pt x="620" y="482"/>
                          </a:lnTo>
                          <a:lnTo>
                            <a:pt x="632" y="478"/>
                          </a:lnTo>
                          <a:lnTo>
                            <a:pt x="632" y="478"/>
                          </a:lnTo>
                          <a:lnTo>
                            <a:pt x="634" y="477"/>
                          </a:lnTo>
                          <a:lnTo>
                            <a:pt x="636" y="472"/>
                          </a:lnTo>
                          <a:lnTo>
                            <a:pt x="636" y="470"/>
                          </a:lnTo>
                          <a:lnTo>
                            <a:pt x="633" y="467"/>
                          </a:lnTo>
                          <a:lnTo>
                            <a:pt x="630" y="464"/>
                          </a:lnTo>
                          <a:lnTo>
                            <a:pt x="627" y="462"/>
                          </a:lnTo>
                          <a:lnTo>
                            <a:pt x="624" y="462"/>
                          </a:lnTo>
                          <a:lnTo>
                            <a:pt x="622" y="464"/>
                          </a:lnTo>
                          <a:lnTo>
                            <a:pt x="622" y="464"/>
                          </a:lnTo>
                          <a:lnTo>
                            <a:pt x="617" y="468"/>
                          </a:lnTo>
                          <a:lnTo>
                            <a:pt x="613" y="468"/>
                          </a:lnTo>
                          <a:lnTo>
                            <a:pt x="612" y="467"/>
                          </a:lnTo>
                          <a:lnTo>
                            <a:pt x="609" y="464"/>
                          </a:lnTo>
                          <a:lnTo>
                            <a:pt x="609" y="464"/>
                          </a:lnTo>
                          <a:lnTo>
                            <a:pt x="609" y="462"/>
                          </a:lnTo>
                          <a:lnTo>
                            <a:pt x="610" y="461"/>
                          </a:lnTo>
                          <a:lnTo>
                            <a:pt x="614" y="460"/>
                          </a:lnTo>
                          <a:lnTo>
                            <a:pt x="620" y="457"/>
                          </a:lnTo>
                          <a:lnTo>
                            <a:pt x="624" y="452"/>
                          </a:lnTo>
                          <a:lnTo>
                            <a:pt x="624" y="452"/>
                          </a:lnTo>
                          <a:close/>
                          <a:moveTo>
                            <a:pt x="354" y="277"/>
                          </a:moveTo>
                          <a:lnTo>
                            <a:pt x="354" y="277"/>
                          </a:lnTo>
                          <a:lnTo>
                            <a:pt x="360" y="277"/>
                          </a:lnTo>
                          <a:lnTo>
                            <a:pt x="364" y="277"/>
                          </a:lnTo>
                          <a:lnTo>
                            <a:pt x="373" y="273"/>
                          </a:lnTo>
                          <a:lnTo>
                            <a:pt x="378" y="268"/>
                          </a:lnTo>
                          <a:lnTo>
                            <a:pt x="380" y="265"/>
                          </a:lnTo>
                          <a:lnTo>
                            <a:pt x="380" y="262"/>
                          </a:lnTo>
                          <a:lnTo>
                            <a:pt x="380" y="262"/>
                          </a:lnTo>
                          <a:lnTo>
                            <a:pt x="380" y="260"/>
                          </a:lnTo>
                          <a:lnTo>
                            <a:pt x="378" y="260"/>
                          </a:lnTo>
                          <a:lnTo>
                            <a:pt x="374" y="262"/>
                          </a:lnTo>
                          <a:lnTo>
                            <a:pt x="364" y="268"/>
                          </a:lnTo>
                          <a:lnTo>
                            <a:pt x="356" y="275"/>
                          </a:lnTo>
                          <a:lnTo>
                            <a:pt x="354" y="277"/>
                          </a:lnTo>
                          <a:lnTo>
                            <a:pt x="354" y="277"/>
                          </a:lnTo>
                          <a:lnTo>
                            <a:pt x="354" y="277"/>
                          </a:lnTo>
                          <a:lnTo>
                            <a:pt x="354" y="277"/>
                          </a:lnTo>
                          <a:close/>
                          <a:moveTo>
                            <a:pt x="296" y="258"/>
                          </a:moveTo>
                          <a:lnTo>
                            <a:pt x="296" y="258"/>
                          </a:lnTo>
                          <a:lnTo>
                            <a:pt x="297" y="259"/>
                          </a:lnTo>
                          <a:lnTo>
                            <a:pt x="297" y="260"/>
                          </a:lnTo>
                          <a:lnTo>
                            <a:pt x="299" y="265"/>
                          </a:lnTo>
                          <a:lnTo>
                            <a:pt x="299" y="268"/>
                          </a:lnTo>
                          <a:lnTo>
                            <a:pt x="300" y="268"/>
                          </a:lnTo>
                          <a:lnTo>
                            <a:pt x="301" y="268"/>
                          </a:lnTo>
                          <a:lnTo>
                            <a:pt x="301" y="268"/>
                          </a:lnTo>
                          <a:lnTo>
                            <a:pt x="307" y="265"/>
                          </a:lnTo>
                          <a:lnTo>
                            <a:pt x="313" y="265"/>
                          </a:lnTo>
                          <a:lnTo>
                            <a:pt x="313" y="265"/>
                          </a:lnTo>
                          <a:lnTo>
                            <a:pt x="317" y="266"/>
                          </a:lnTo>
                          <a:lnTo>
                            <a:pt x="320" y="263"/>
                          </a:lnTo>
                          <a:lnTo>
                            <a:pt x="326" y="258"/>
                          </a:lnTo>
                          <a:lnTo>
                            <a:pt x="326" y="258"/>
                          </a:lnTo>
                          <a:lnTo>
                            <a:pt x="327" y="258"/>
                          </a:lnTo>
                          <a:lnTo>
                            <a:pt x="327" y="258"/>
                          </a:lnTo>
                          <a:lnTo>
                            <a:pt x="328" y="262"/>
                          </a:lnTo>
                          <a:lnTo>
                            <a:pt x="331" y="268"/>
                          </a:lnTo>
                          <a:lnTo>
                            <a:pt x="334" y="269"/>
                          </a:lnTo>
                          <a:lnTo>
                            <a:pt x="337" y="270"/>
                          </a:lnTo>
                          <a:lnTo>
                            <a:pt x="337" y="270"/>
                          </a:lnTo>
                          <a:lnTo>
                            <a:pt x="340" y="269"/>
                          </a:lnTo>
                          <a:lnTo>
                            <a:pt x="341" y="268"/>
                          </a:lnTo>
                          <a:lnTo>
                            <a:pt x="344" y="262"/>
                          </a:lnTo>
                          <a:lnTo>
                            <a:pt x="347" y="258"/>
                          </a:lnTo>
                          <a:lnTo>
                            <a:pt x="348" y="258"/>
                          </a:lnTo>
                          <a:lnTo>
                            <a:pt x="350" y="258"/>
                          </a:lnTo>
                          <a:lnTo>
                            <a:pt x="350" y="258"/>
                          </a:lnTo>
                          <a:lnTo>
                            <a:pt x="354" y="260"/>
                          </a:lnTo>
                          <a:lnTo>
                            <a:pt x="358" y="259"/>
                          </a:lnTo>
                          <a:lnTo>
                            <a:pt x="360" y="255"/>
                          </a:lnTo>
                          <a:lnTo>
                            <a:pt x="361" y="250"/>
                          </a:lnTo>
                          <a:lnTo>
                            <a:pt x="361" y="250"/>
                          </a:lnTo>
                          <a:lnTo>
                            <a:pt x="363" y="242"/>
                          </a:lnTo>
                          <a:lnTo>
                            <a:pt x="365" y="238"/>
                          </a:lnTo>
                          <a:lnTo>
                            <a:pt x="370" y="236"/>
                          </a:lnTo>
                          <a:lnTo>
                            <a:pt x="370" y="236"/>
                          </a:lnTo>
                          <a:lnTo>
                            <a:pt x="373" y="236"/>
                          </a:lnTo>
                          <a:lnTo>
                            <a:pt x="374" y="236"/>
                          </a:lnTo>
                          <a:lnTo>
                            <a:pt x="374" y="240"/>
                          </a:lnTo>
                          <a:lnTo>
                            <a:pt x="374" y="245"/>
                          </a:lnTo>
                          <a:lnTo>
                            <a:pt x="375" y="250"/>
                          </a:lnTo>
                          <a:lnTo>
                            <a:pt x="375" y="250"/>
                          </a:lnTo>
                          <a:lnTo>
                            <a:pt x="377" y="253"/>
                          </a:lnTo>
                          <a:lnTo>
                            <a:pt x="380" y="255"/>
                          </a:lnTo>
                          <a:lnTo>
                            <a:pt x="383" y="255"/>
                          </a:lnTo>
                          <a:lnTo>
                            <a:pt x="384" y="253"/>
                          </a:lnTo>
                          <a:lnTo>
                            <a:pt x="388" y="250"/>
                          </a:lnTo>
                          <a:lnTo>
                            <a:pt x="390" y="246"/>
                          </a:lnTo>
                          <a:lnTo>
                            <a:pt x="390" y="246"/>
                          </a:lnTo>
                          <a:lnTo>
                            <a:pt x="391" y="246"/>
                          </a:lnTo>
                          <a:lnTo>
                            <a:pt x="393" y="245"/>
                          </a:lnTo>
                          <a:lnTo>
                            <a:pt x="397" y="243"/>
                          </a:lnTo>
                          <a:lnTo>
                            <a:pt x="401" y="243"/>
                          </a:lnTo>
                          <a:lnTo>
                            <a:pt x="402" y="242"/>
                          </a:lnTo>
                          <a:lnTo>
                            <a:pt x="402" y="240"/>
                          </a:lnTo>
                          <a:lnTo>
                            <a:pt x="402" y="240"/>
                          </a:lnTo>
                          <a:lnTo>
                            <a:pt x="402" y="238"/>
                          </a:lnTo>
                          <a:lnTo>
                            <a:pt x="404" y="235"/>
                          </a:lnTo>
                          <a:lnTo>
                            <a:pt x="404" y="232"/>
                          </a:lnTo>
                          <a:lnTo>
                            <a:pt x="402" y="228"/>
                          </a:lnTo>
                          <a:lnTo>
                            <a:pt x="402" y="228"/>
                          </a:lnTo>
                          <a:lnTo>
                            <a:pt x="402" y="226"/>
                          </a:lnTo>
                          <a:lnTo>
                            <a:pt x="402" y="225"/>
                          </a:lnTo>
                          <a:lnTo>
                            <a:pt x="405" y="223"/>
                          </a:lnTo>
                          <a:lnTo>
                            <a:pt x="410" y="222"/>
                          </a:lnTo>
                          <a:lnTo>
                            <a:pt x="412" y="219"/>
                          </a:lnTo>
                          <a:lnTo>
                            <a:pt x="412" y="219"/>
                          </a:lnTo>
                          <a:lnTo>
                            <a:pt x="414" y="219"/>
                          </a:lnTo>
                          <a:lnTo>
                            <a:pt x="414" y="218"/>
                          </a:lnTo>
                          <a:lnTo>
                            <a:pt x="411" y="216"/>
                          </a:lnTo>
                          <a:lnTo>
                            <a:pt x="405" y="216"/>
                          </a:lnTo>
                          <a:lnTo>
                            <a:pt x="400" y="212"/>
                          </a:lnTo>
                          <a:lnTo>
                            <a:pt x="400" y="212"/>
                          </a:lnTo>
                          <a:lnTo>
                            <a:pt x="398" y="211"/>
                          </a:lnTo>
                          <a:lnTo>
                            <a:pt x="395" y="211"/>
                          </a:lnTo>
                          <a:lnTo>
                            <a:pt x="394" y="211"/>
                          </a:lnTo>
                          <a:lnTo>
                            <a:pt x="393" y="212"/>
                          </a:lnTo>
                          <a:lnTo>
                            <a:pt x="391" y="215"/>
                          </a:lnTo>
                          <a:lnTo>
                            <a:pt x="390" y="219"/>
                          </a:lnTo>
                          <a:lnTo>
                            <a:pt x="390" y="219"/>
                          </a:lnTo>
                          <a:lnTo>
                            <a:pt x="390" y="221"/>
                          </a:lnTo>
                          <a:lnTo>
                            <a:pt x="388" y="221"/>
                          </a:lnTo>
                          <a:lnTo>
                            <a:pt x="383" y="221"/>
                          </a:lnTo>
                          <a:lnTo>
                            <a:pt x="368" y="216"/>
                          </a:lnTo>
                          <a:lnTo>
                            <a:pt x="368" y="216"/>
                          </a:lnTo>
                          <a:lnTo>
                            <a:pt x="365" y="216"/>
                          </a:lnTo>
                          <a:lnTo>
                            <a:pt x="363" y="218"/>
                          </a:lnTo>
                          <a:lnTo>
                            <a:pt x="356" y="221"/>
                          </a:lnTo>
                          <a:lnTo>
                            <a:pt x="348" y="226"/>
                          </a:lnTo>
                          <a:lnTo>
                            <a:pt x="340" y="232"/>
                          </a:lnTo>
                          <a:lnTo>
                            <a:pt x="340" y="232"/>
                          </a:lnTo>
                          <a:lnTo>
                            <a:pt x="333" y="236"/>
                          </a:lnTo>
                          <a:lnTo>
                            <a:pt x="328" y="242"/>
                          </a:lnTo>
                          <a:lnTo>
                            <a:pt x="323" y="246"/>
                          </a:lnTo>
                          <a:lnTo>
                            <a:pt x="320" y="246"/>
                          </a:lnTo>
                          <a:lnTo>
                            <a:pt x="317" y="246"/>
                          </a:lnTo>
                          <a:lnTo>
                            <a:pt x="317" y="246"/>
                          </a:lnTo>
                          <a:lnTo>
                            <a:pt x="309" y="248"/>
                          </a:lnTo>
                          <a:lnTo>
                            <a:pt x="300" y="252"/>
                          </a:lnTo>
                          <a:lnTo>
                            <a:pt x="296" y="255"/>
                          </a:lnTo>
                          <a:lnTo>
                            <a:pt x="294" y="258"/>
                          </a:lnTo>
                          <a:lnTo>
                            <a:pt x="296" y="258"/>
                          </a:lnTo>
                          <a:lnTo>
                            <a:pt x="296" y="258"/>
                          </a:lnTo>
                          <a:close/>
                          <a:moveTo>
                            <a:pt x="407" y="255"/>
                          </a:moveTo>
                          <a:lnTo>
                            <a:pt x="407" y="255"/>
                          </a:lnTo>
                          <a:lnTo>
                            <a:pt x="404" y="255"/>
                          </a:lnTo>
                          <a:lnTo>
                            <a:pt x="401" y="256"/>
                          </a:lnTo>
                          <a:lnTo>
                            <a:pt x="400" y="259"/>
                          </a:lnTo>
                          <a:lnTo>
                            <a:pt x="400" y="260"/>
                          </a:lnTo>
                          <a:lnTo>
                            <a:pt x="401" y="262"/>
                          </a:lnTo>
                          <a:lnTo>
                            <a:pt x="402" y="263"/>
                          </a:lnTo>
                          <a:lnTo>
                            <a:pt x="405" y="265"/>
                          </a:lnTo>
                          <a:lnTo>
                            <a:pt x="408" y="265"/>
                          </a:lnTo>
                          <a:lnTo>
                            <a:pt x="408" y="265"/>
                          </a:lnTo>
                          <a:lnTo>
                            <a:pt x="415" y="266"/>
                          </a:lnTo>
                          <a:lnTo>
                            <a:pt x="418" y="268"/>
                          </a:lnTo>
                          <a:lnTo>
                            <a:pt x="415" y="268"/>
                          </a:lnTo>
                          <a:lnTo>
                            <a:pt x="407" y="268"/>
                          </a:lnTo>
                          <a:lnTo>
                            <a:pt x="407" y="268"/>
                          </a:lnTo>
                          <a:lnTo>
                            <a:pt x="401" y="269"/>
                          </a:lnTo>
                          <a:lnTo>
                            <a:pt x="397" y="270"/>
                          </a:lnTo>
                          <a:lnTo>
                            <a:pt x="393" y="272"/>
                          </a:lnTo>
                          <a:lnTo>
                            <a:pt x="391" y="275"/>
                          </a:lnTo>
                          <a:lnTo>
                            <a:pt x="390" y="276"/>
                          </a:lnTo>
                          <a:lnTo>
                            <a:pt x="390" y="279"/>
                          </a:lnTo>
                          <a:lnTo>
                            <a:pt x="391" y="279"/>
                          </a:lnTo>
                          <a:lnTo>
                            <a:pt x="395" y="279"/>
                          </a:lnTo>
                          <a:lnTo>
                            <a:pt x="395" y="279"/>
                          </a:lnTo>
                          <a:lnTo>
                            <a:pt x="404" y="277"/>
                          </a:lnTo>
                          <a:lnTo>
                            <a:pt x="411" y="276"/>
                          </a:lnTo>
                          <a:lnTo>
                            <a:pt x="414" y="277"/>
                          </a:lnTo>
                          <a:lnTo>
                            <a:pt x="411" y="279"/>
                          </a:lnTo>
                          <a:lnTo>
                            <a:pt x="411" y="279"/>
                          </a:lnTo>
                          <a:lnTo>
                            <a:pt x="393" y="283"/>
                          </a:lnTo>
                          <a:lnTo>
                            <a:pt x="385" y="285"/>
                          </a:lnTo>
                          <a:lnTo>
                            <a:pt x="383" y="286"/>
                          </a:lnTo>
                          <a:lnTo>
                            <a:pt x="383" y="287"/>
                          </a:lnTo>
                          <a:lnTo>
                            <a:pt x="383" y="287"/>
                          </a:lnTo>
                          <a:lnTo>
                            <a:pt x="385" y="290"/>
                          </a:lnTo>
                          <a:lnTo>
                            <a:pt x="391" y="290"/>
                          </a:lnTo>
                          <a:lnTo>
                            <a:pt x="397" y="292"/>
                          </a:lnTo>
                          <a:lnTo>
                            <a:pt x="404" y="293"/>
                          </a:lnTo>
                          <a:lnTo>
                            <a:pt x="404" y="293"/>
                          </a:lnTo>
                          <a:lnTo>
                            <a:pt x="410" y="296"/>
                          </a:lnTo>
                          <a:lnTo>
                            <a:pt x="415" y="297"/>
                          </a:lnTo>
                          <a:lnTo>
                            <a:pt x="421" y="296"/>
                          </a:lnTo>
                          <a:lnTo>
                            <a:pt x="425" y="292"/>
                          </a:lnTo>
                          <a:lnTo>
                            <a:pt x="425" y="292"/>
                          </a:lnTo>
                          <a:lnTo>
                            <a:pt x="431" y="286"/>
                          </a:lnTo>
                          <a:lnTo>
                            <a:pt x="437" y="282"/>
                          </a:lnTo>
                          <a:lnTo>
                            <a:pt x="438" y="282"/>
                          </a:lnTo>
                          <a:lnTo>
                            <a:pt x="439" y="282"/>
                          </a:lnTo>
                          <a:lnTo>
                            <a:pt x="439" y="283"/>
                          </a:lnTo>
                          <a:lnTo>
                            <a:pt x="438" y="286"/>
                          </a:lnTo>
                          <a:lnTo>
                            <a:pt x="438" y="286"/>
                          </a:lnTo>
                          <a:lnTo>
                            <a:pt x="438" y="290"/>
                          </a:lnTo>
                          <a:lnTo>
                            <a:pt x="439" y="292"/>
                          </a:lnTo>
                          <a:lnTo>
                            <a:pt x="441" y="292"/>
                          </a:lnTo>
                          <a:lnTo>
                            <a:pt x="445" y="292"/>
                          </a:lnTo>
                          <a:lnTo>
                            <a:pt x="455" y="290"/>
                          </a:lnTo>
                          <a:lnTo>
                            <a:pt x="469" y="289"/>
                          </a:lnTo>
                          <a:lnTo>
                            <a:pt x="469" y="289"/>
                          </a:lnTo>
                          <a:lnTo>
                            <a:pt x="475" y="289"/>
                          </a:lnTo>
                          <a:lnTo>
                            <a:pt x="476" y="290"/>
                          </a:lnTo>
                          <a:lnTo>
                            <a:pt x="475" y="292"/>
                          </a:lnTo>
                          <a:lnTo>
                            <a:pt x="472" y="295"/>
                          </a:lnTo>
                          <a:lnTo>
                            <a:pt x="461" y="299"/>
                          </a:lnTo>
                          <a:lnTo>
                            <a:pt x="445" y="302"/>
                          </a:lnTo>
                          <a:lnTo>
                            <a:pt x="445" y="302"/>
                          </a:lnTo>
                          <a:lnTo>
                            <a:pt x="439" y="303"/>
                          </a:lnTo>
                          <a:lnTo>
                            <a:pt x="435" y="305"/>
                          </a:lnTo>
                          <a:lnTo>
                            <a:pt x="432" y="306"/>
                          </a:lnTo>
                          <a:lnTo>
                            <a:pt x="432" y="309"/>
                          </a:lnTo>
                          <a:lnTo>
                            <a:pt x="432" y="310"/>
                          </a:lnTo>
                          <a:lnTo>
                            <a:pt x="435" y="313"/>
                          </a:lnTo>
                          <a:lnTo>
                            <a:pt x="439" y="314"/>
                          </a:lnTo>
                          <a:lnTo>
                            <a:pt x="445" y="316"/>
                          </a:lnTo>
                          <a:lnTo>
                            <a:pt x="445" y="316"/>
                          </a:lnTo>
                          <a:lnTo>
                            <a:pt x="451" y="317"/>
                          </a:lnTo>
                          <a:lnTo>
                            <a:pt x="459" y="316"/>
                          </a:lnTo>
                          <a:lnTo>
                            <a:pt x="476" y="312"/>
                          </a:lnTo>
                          <a:lnTo>
                            <a:pt x="492" y="306"/>
                          </a:lnTo>
                          <a:lnTo>
                            <a:pt x="502" y="299"/>
                          </a:lnTo>
                          <a:lnTo>
                            <a:pt x="502" y="299"/>
                          </a:lnTo>
                          <a:lnTo>
                            <a:pt x="505" y="296"/>
                          </a:lnTo>
                          <a:lnTo>
                            <a:pt x="508" y="296"/>
                          </a:lnTo>
                          <a:lnTo>
                            <a:pt x="513" y="297"/>
                          </a:lnTo>
                          <a:lnTo>
                            <a:pt x="519" y="299"/>
                          </a:lnTo>
                          <a:lnTo>
                            <a:pt x="522" y="299"/>
                          </a:lnTo>
                          <a:lnTo>
                            <a:pt x="525" y="297"/>
                          </a:lnTo>
                          <a:lnTo>
                            <a:pt x="525" y="297"/>
                          </a:lnTo>
                          <a:lnTo>
                            <a:pt x="528" y="296"/>
                          </a:lnTo>
                          <a:lnTo>
                            <a:pt x="532" y="295"/>
                          </a:lnTo>
                          <a:lnTo>
                            <a:pt x="540" y="295"/>
                          </a:lnTo>
                          <a:lnTo>
                            <a:pt x="550" y="296"/>
                          </a:lnTo>
                          <a:lnTo>
                            <a:pt x="560" y="295"/>
                          </a:lnTo>
                          <a:lnTo>
                            <a:pt x="560" y="295"/>
                          </a:lnTo>
                          <a:lnTo>
                            <a:pt x="566" y="293"/>
                          </a:lnTo>
                          <a:lnTo>
                            <a:pt x="569" y="289"/>
                          </a:lnTo>
                          <a:lnTo>
                            <a:pt x="572" y="285"/>
                          </a:lnTo>
                          <a:lnTo>
                            <a:pt x="573" y="279"/>
                          </a:lnTo>
                          <a:lnTo>
                            <a:pt x="573" y="273"/>
                          </a:lnTo>
                          <a:lnTo>
                            <a:pt x="572" y="269"/>
                          </a:lnTo>
                          <a:lnTo>
                            <a:pt x="570" y="265"/>
                          </a:lnTo>
                          <a:lnTo>
                            <a:pt x="566" y="262"/>
                          </a:lnTo>
                          <a:lnTo>
                            <a:pt x="566" y="262"/>
                          </a:lnTo>
                          <a:lnTo>
                            <a:pt x="563" y="262"/>
                          </a:lnTo>
                          <a:lnTo>
                            <a:pt x="560" y="262"/>
                          </a:lnTo>
                          <a:lnTo>
                            <a:pt x="558" y="263"/>
                          </a:lnTo>
                          <a:lnTo>
                            <a:pt x="553" y="266"/>
                          </a:lnTo>
                          <a:lnTo>
                            <a:pt x="549" y="269"/>
                          </a:lnTo>
                          <a:lnTo>
                            <a:pt x="549" y="269"/>
                          </a:lnTo>
                          <a:lnTo>
                            <a:pt x="546" y="269"/>
                          </a:lnTo>
                          <a:lnTo>
                            <a:pt x="543" y="268"/>
                          </a:lnTo>
                          <a:lnTo>
                            <a:pt x="539" y="265"/>
                          </a:lnTo>
                          <a:lnTo>
                            <a:pt x="531" y="253"/>
                          </a:lnTo>
                          <a:lnTo>
                            <a:pt x="531" y="253"/>
                          </a:lnTo>
                          <a:lnTo>
                            <a:pt x="528" y="252"/>
                          </a:lnTo>
                          <a:lnTo>
                            <a:pt x="528" y="248"/>
                          </a:lnTo>
                          <a:lnTo>
                            <a:pt x="526" y="242"/>
                          </a:lnTo>
                          <a:lnTo>
                            <a:pt x="523" y="238"/>
                          </a:lnTo>
                          <a:lnTo>
                            <a:pt x="522" y="236"/>
                          </a:lnTo>
                          <a:lnTo>
                            <a:pt x="519" y="236"/>
                          </a:lnTo>
                          <a:lnTo>
                            <a:pt x="519" y="236"/>
                          </a:lnTo>
                          <a:lnTo>
                            <a:pt x="511" y="240"/>
                          </a:lnTo>
                          <a:lnTo>
                            <a:pt x="502" y="246"/>
                          </a:lnTo>
                          <a:lnTo>
                            <a:pt x="499" y="249"/>
                          </a:lnTo>
                          <a:lnTo>
                            <a:pt x="498" y="252"/>
                          </a:lnTo>
                          <a:lnTo>
                            <a:pt x="499" y="253"/>
                          </a:lnTo>
                          <a:lnTo>
                            <a:pt x="502" y="255"/>
                          </a:lnTo>
                          <a:lnTo>
                            <a:pt x="502" y="255"/>
                          </a:lnTo>
                          <a:lnTo>
                            <a:pt x="508" y="256"/>
                          </a:lnTo>
                          <a:lnTo>
                            <a:pt x="509" y="258"/>
                          </a:lnTo>
                          <a:lnTo>
                            <a:pt x="509" y="259"/>
                          </a:lnTo>
                          <a:lnTo>
                            <a:pt x="508" y="263"/>
                          </a:lnTo>
                          <a:lnTo>
                            <a:pt x="503" y="265"/>
                          </a:lnTo>
                          <a:lnTo>
                            <a:pt x="503" y="265"/>
                          </a:lnTo>
                          <a:lnTo>
                            <a:pt x="502" y="266"/>
                          </a:lnTo>
                          <a:lnTo>
                            <a:pt x="503" y="268"/>
                          </a:lnTo>
                          <a:lnTo>
                            <a:pt x="508" y="270"/>
                          </a:lnTo>
                          <a:lnTo>
                            <a:pt x="513" y="275"/>
                          </a:lnTo>
                          <a:lnTo>
                            <a:pt x="515" y="276"/>
                          </a:lnTo>
                          <a:lnTo>
                            <a:pt x="515" y="277"/>
                          </a:lnTo>
                          <a:lnTo>
                            <a:pt x="515" y="277"/>
                          </a:lnTo>
                          <a:lnTo>
                            <a:pt x="513" y="279"/>
                          </a:lnTo>
                          <a:lnTo>
                            <a:pt x="509" y="279"/>
                          </a:lnTo>
                          <a:lnTo>
                            <a:pt x="496" y="279"/>
                          </a:lnTo>
                          <a:lnTo>
                            <a:pt x="485" y="276"/>
                          </a:lnTo>
                          <a:lnTo>
                            <a:pt x="481" y="273"/>
                          </a:lnTo>
                          <a:lnTo>
                            <a:pt x="478" y="270"/>
                          </a:lnTo>
                          <a:lnTo>
                            <a:pt x="478" y="270"/>
                          </a:lnTo>
                          <a:lnTo>
                            <a:pt x="476" y="268"/>
                          </a:lnTo>
                          <a:lnTo>
                            <a:pt x="474" y="265"/>
                          </a:lnTo>
                          <a:lnTo>
                            <a:pt x="464" y="259"/>
                          </a:lnTo>
                          <a:lnTo>
                            <a:pt x="451" y="255"/>
                          </a:lnTo>
                          <a:lnTo>
                            <a:pt x="445" y="253"/>
                          </a:lnTo>
                          <a:lnTo>
                            <a:pt x="441" y="253"/>
                          </a:lnTo>
                          <a:lnTo>
                            <a:pt x="441" y="253"/>
                          </a:lnTo>
                          <a:lnTo>
                            <a:pt x="437" y="255"/>
                          </a:lnTo>
                          <a:lnTo>
                            <a:pt x="435" y="253"/>
                          </a:lnTo>
                          <a:lnTo>
                            <a:pt x="432" y="250"/>
                          </a:lnTo>
                          <a:lnTo>
                            <a:pt x="430" y="246"/>
                          </a:lnTo>
                          <a:lnTo>
                            <a:pt x="427" y="245"/>
                          </a:lnTo>
                          <a:lnTo>
                            <a:pt x="424" y="245"/>
                          </a:lnTo>
                          <a:lnTo>
                            <a:pt x="424" y="245"/>
                          </a:lnTo>
                          <a:lnTo>
                            <a:pt x="420" y="245"/>
                          </a:lnTo>
                          <a:lnTo>
                            <a:pt x="418" y="246"/>
                          </a:lnTo>
                          <a:lnTo>
                            <a:pt x="415" y="249"/>
                          </a:lnTo>
                          <a:lnTo>
                            <a:pt x="412" y="253"/>
                          </a:lnTo>
                          <a:lnTo>
                            <a:pt x="410" y="253"/>
                          </a:lnTo>
                          <a:lnTo>
                            <a:pt x="407" y="255"/>
                          </a:lnTo>
                          <a:lnTo>
                            <a:pt x="407" y="255"/>
                          </a:lnTo>
                          <a:close/>
                          <a:moveTo>
                            <a:pt x="444" y="203"/>
                          </a:moveTo>
                          <a:lnTo>
                            <a:pt x="444" y="203"/>
                          </a:lnTo>
                          <a:lnTo>
                            <a:pt x="444" y="201"/>
                          </a:lnTo>
                          <a:lnTo>
                            <a:pt x="441" y="199"/>
                          </a:lnTo>
                          <a:lnTo>
                            <a:pt x="438" y="198"/>
                          </a:lnTo>
                          <a:lnTo>
                            <a:pt x="434" y="196"/>
                          </a:lnTo>
                          <a:lnTo>
                            <a:pt x="425" y="198"/>
                          </a:lnTo>
                          <a:lnTo>
                            <a:pt x="422" y="198"/>
                          </a:lnTo>
                          <a:lnTo>
                            <a:pt x="422" y="199"/>
                          </a:lnTo>
                          <a:lnTo>
                            <a:pt x="422" y="199"/>
                          </a:lnTo>
                          <a:lnTo>
                            <a:pt x="427" y="203"/>
                          </a:lnTo>
                          <a:lnTo>
                            <a:pt x="434" y="206"/>
                          </a:lnTo>
                          <a:lnTo>
                            <a:pt x="437" y="208"/>
                          </a:lnTo>
                          <a:lnTo>
                            <a:pt x="439" y="208"/>
                          </a:lnTo>
                          <a:lnTo>
                            <a:pt x="442" y="206"/>
                          </a:lnTo>
                          <a:lnTo>
                            <a:pt x="444" y="203"/>
                          </a:lnTo>
                          <a:lnTo>
                            <a:pt x="444" y="203"/>
                          </a:lnTo>
                          <a:close/>
                          <a:moveTo>
                            <a:pt x="502" y="199"/>
                          </a:moveTo>
                          <a:lnTo>
                            <a:pt x="502" y="199"/>
                          </a:lnTo>
                          <a:lnTo>
                            <a:pt x="505" y="199"/>
                          </a:lnTo>
                          <a:lnTo>
                            <a:pt x="506" y="198"/>
                          </a:lnTo>
                          <a:lnTo>
                            <a:pt x="508" y="196"/>
                          </a:lnTo>
                          <a:lnTo>
                            <a:pt x="506" y="195"/>
                          </a:lnTo>
                          <a:lnTo>
                            <a:pt x="502" y="194"/>
                          </a:lnTo>
                          <a:lnTo>
                            <a:pt x="492" y="194"/>
                          </a:lnTo>
                          <a:lnTo>
                            <a:pt x="492" y="194"/>
                          </a:lnTo>
                          <a:lnTo>
                            <a:pt x="479" y="195"/>
                          </a:lnTo>
                          <a:lnTo>
                            <a:pt x="466" y="196"/>
                          </a:lnTo>
                          <a:lnTo>
                            <a:pt x="461" y="198"/>
                          </a:lnTo>
                          <a:lnTo>
                            <a:pt x="457" y="201"/>
                          </a:lnTo>
                          <a:lnTo>
                            <a:pt x="454" y="202"/>
                          </a:lnTo>
                          <a:lnTo>
                            <a:pt x="452" y="206"/>
                          </a:lnTo>
                          <a:lnTo>
                            <a:pt x="452" y="206"/>
                          </a:lnTo>
                          <a:lnTo>
                            <a:pt x="454" y="212"/>
                          </a:lnTo>
                          <a:lnTo>
                            <a:pt x="457" y="216"/>
                          </a:lnTo>
                          <a:lnTo>
                            <a:pt x="464" y="219"/>
                          </a:lnTo>
                          <a:lnTo>
                            <a:pt x="474" y="221"/>
                          </a:lnTo>
                          <a:lnTo>
                            <a:pt x="474" y="221"/>
                          </a:lnTo>
                          <a:lnTo>
                            <a:pt x="479" y="221"/>
                          </a:lnTo>
                          <a:lnTo>
                            <a:pt x="485" y="219"/>
                          </a:lnTo>
                          <a:lnTo>
                            <a:pt x="489" y="216"/>
                          </a:lnTo>
                          <a:lnTo>
                            <a:pt x="494" y="213"/>
                          </a:lnTo>
                          <a:lnTo>
                            <a:pt x="496" y="211"/>
                          </a:lnTo>
                          <a:lnTo>
                            <a:pt x="498" y="209"/>
                          </a:lnTo>
                          <a:lnTo>
                            <a:pt x="498" y="206"/>
                          </a:lnTo>
                          <a:lnTo>
                            <a:pt x="496" y="206"/>
                          </a:lnTo>
                          <a:lnTo>
                            <a:pt x="496" y="206"/>
                          </a:lnTo>
                          <a:lnTo>
                            <a:pt x="492" y="205"/>
                          </a:lnTo>
                          <a:lnTo>
                            <a:pt x="492" y="205"/>
                          </a:lnTo>
                          <a:lnTo>
                            <a:pt x="494" y="203"/>
                          </a:lnTo>
                          <a:lnTo>
                            <a:pt x="496" y="202"/>
                          </a:lnTo>
                          <a:lnTo>
                            <a:pt x="502" y="199"/>
                          </a:lnTo>
                          <a:lnTo>
                            <a:pt x="502" y="199"/>
                          </a:lnTo>
                          <a:close/>
                          <a:moveTo>
                            <a:pt x="468" y="186"/>
                          </a:moveTo>
                          <a:lnTo>
                            <a:pt x="468" y="186"/>
                          </a:lnTo>
                          <a:lnTo>
                            <a:pt x="471" y="186"/>
                          </a:lnTo>
                          <a:lnTo>
                            <a:pt x="474" y="186"/>
                          </a:lnTo>
                          <a:lnTo>
                            <a:pt x="478" y="185"/>
                          </a:lnTo>
                          <a:lnTo>
                            <a:pt x="482" y="184"/>
                          </a:lnTo>
                          <a:lnTo>
                            <a:pt x="485" y="184"/>
                          </a:lnTo>
                          <a:lnTo>
                            <a:pt x="486" y="184"/>
                          </a:lnTo>
                          <a:lnTo>
                            <a:pt x="486" y="184"/>
                          </a:lnTo>
                          <a:lnTo>
                            <a:pt x="494" y="186"/>
                          </a:lnTo>
                          <a:lnTo>
                            <a:pt x="502" y="188"/>
                          </a:lnTo>
                          <a:lnTo>
                            <a:pt x="506" y="188"/>
                          </a:lnTo>
                          <a:lnTo>
                            <a:pt x="511" y="186"/>
                          </a:lnTo>
                          <a:lnTo>
                            <a:pt x="513" y="184"/>
                          </a:lnTo>
                          <a:lnTo>
                            <a:pt x="513" y="181"/>
                          </a:lnTo>
                          <a:lnTo>
                            <a:pt x="513" y="181"/>
                          </a:lnTo>
                          <a:lnTo>
                            <a:pt x="513" y="176"/>
                          </a:lnTo>
                          <a:lnTo>
                            <a:pt x="509" y="174"/>
                          </a:lnTo>
                          <a:lnTo>
                            <a:pt x="505" y="172"/>
                          </a:lnTo>
                          <a:lnTo>
                            <a:pt x="499" y="171"/>
                          </a:lnTo>
                          <a:lnTo>
                            <a:pt x="488" y="169"/>
                          </a:lnTo>
                          <a:lnTo>
                            <a:pt x="482" y="171"/>
                          </a:lnTo>
                          <a:lnTo>
                            <a:pt x="479" y="172"/>
                          </a:lnTo>
                          <a:lnTo>
                            <a:pt x="479" y="172"/>
                          </a:lnTo>
                          <a:lnTo>
                            <a:pt x="469" y="175"/>
                          </a:lnTo>
                          <a:lnTo>
                            <a:pt x="458" y="178"/>
                          </a:lnTo>
                          <a:lnTo>
                            <a:pt x="448" y="181"/>
                          </a:lnTo>
                          <a:lnTo>
                            <a:pt x="447" y="182"/>
                          </a:lnTo>
                          <a:lnTo>
                            <a:pt x="448" y="185"/>
                          </a:lnTo>
                          <a:lnTo>
                            <a:pt x="448" y="185"/>
                          </a:lnTo>
                          <a:lnTo>
                            <a:pt x="452" y="186"/>
                          </a:lnTo>
                          <a:lnTo>
                            <a:pt x="458" y="186"/>
                          </a:lnTo>
                          <a:lnTo>
                            <a:pt x="462" y="185"/>
                          </a:lnTo>
                          <a:lnTo>
                            <a:pt x="468" y="186"/>
                          </a:lnTo>
                          <a:lnTo>
                            <a:pt x="468" y="186"/>
                          </a:lnTo>
                          <a:close/>
                          <a:moveTo>
                            <a:pt x="586" y="164"/>
                          </a:moveTo>
                          <a:lnTo>
                            <a:pt x="586" y="164"/>
                          </a:lnTo>
                          <a:lnTo>
                            <a:pt x="590" y="162"/>
                          </a:lnTo>
                          <a:lnTo>
                            <a:pt x="595" y="162"/>
                          </a:lnTo>
                          <a:lnTo>
                            <a:pt x="602" y="165"/>
                          </a:lnTo>
                          <a:lnTo>
                            <a:pt x="607" y="169"/>
                          </a:lnTo>
                          <a:lnTo>
                            <a:pt x="609" y="172"/>
                          </a:lnTo>
                          <a:lnTo>
                            <a:pt x="607" y="174"/>
                          </a:lnTo>
                          <a:lnTo>
                            <a:pt x="607" y="174"/>
                          </a:lnTo>
                          <a:lnTo>
                            <a:pt x="606" y="176"/>
                          </a:lnTo>
                          <a:lnTo>
                            <a:pt x="603" y="176"/>
                          </a:lnTo>
                          <a:lnTo>
                            <a:pt x="593" y="176"/>
                          </a:lnTo>
                          <a:lnTo>
                            <a:pt x="585" y="176"/>
                          </a:lnTo>
                          <a:lnTo>
                            <a:pt x="583" y="176"/>
                          </a:lnTo>
                          <a:lnTo>
                            <a:pt x="582" y="178"/>
                          </a:lnTo>
                          <a:lnTo>
                            <a:pt x="582" y="178"/>
                          </a:lnTo>
                          <a:lnTo>
                            <a:pt x="583" y="181"/>
                          </a:lnTo>
                          <a:lnTo>
                            <a:pt x="586" y="184"/>
                          </a:lnTo>
                          <a:lnTo>
                            <a:pt x="589" y="185"/>
                          </a:lnTo>
                          <a:lnTo>
                            <a:pt x="593" y="185"/>
                          </a:lnTo>
                          <a:lnTo>
                            <a:pt x="597" y="185"/>
                          </a:lnTo>
                          <a:lnTo>
                            <a:pt x="603" y="184"/>
                          </a:lnTo>
                          <a:lnTo>
                            <a:pt x="603" y="184"/>
                          </a:lnTo>
                          <a:lnTo>
                            <a:pt x="614" y="182"/>
                          </a:lnTo>
                          <a:lnTo>
                            <a:pt x="626" y="182"/>
                          </a:lnTo>
                          <a:lnTo>
                            <a:pt x="636" y="186"/>
                          </a:lnTo>
                          <a:lnTo>
                            <a:pt x="646" y="192"/>
                          </a:lnTo>
                          <a:lnTo>
                            <a:pt x="646" y="192"/>
                          </a:lnTo>
                          <a:lnTo>
                            <a:pt x="654" y="198"/>
                          </a:lnTo>
                          <a:lnTo>
                            <a:pt x="661" y="201"/>
                          </a:lnTo>
                          <a:lnTo>
                            <a:pt x="666" y="201"/>
                          </a:lnTo>
                          <a:lnTo>
                            <a:pt x="668" y="201"/>
                          </a:lnTo>
                          <a:lnTo>
                            <a:pt x="673" y="198"/>
                          </a:lnTo>
                          <a:lnTo>
                            <a:pt x="676" y="195"/>
                          </a:lnTo>
                          <a:lnTo>
                            <a:pt x="676" y="195"/>
                          </a:lnTo>
                          <a:lnTo>
                            <a:pt x="677" y="192"/>
                          </a:lnTo>
                          <a:lnTo>
                            <a:pt x="677" y="189"/>
                          </a:lnTo>
                          <a:lnTo>
                            <a:pt x="676" y="188"/>
                          </a:lnTo>
                          <a:lnTo>
                            <a:pt x="674" y="186"/>
                          </a:lnTo>
                          <a:lnTo>
                            <a:pt x="670" y="182"/>
                          </a:lnTo>
                          <a:lnTo>
                            <a:pt x="668" y="181"/>
                          </a:lnTo>
                          <a:lnTo>
                            <a:pt x="668" y="178"/>
                          </a:lnTo>
                          <a:lnTo>
                            <a:pt x="668" y="178"/>
                          </a:lnTo>
                          <a:lnTo>
                            <a:pt x="670" y="175"/>
                          </a:lnTo>
                          <a:lnTo>
                            <a:pt x="668" y="174"/>
                          </a:lnTo>
                          <a:lnTo>
                            <a:pt x="664" y="169"/>
                          </a:lnTo>
                          <a:lnTo>
                            <a:pt x="657" y="167"/>
                          </a:lnTo>
                          <a:lnTo>
                            <a:pt x="650" y="167"/>
                          </a:lnTo>
                          <a:lnTo>
                            <a:pt x="650" y="167"/>
                          </a:lnTo>
                          <a:lnTo>
                            <a:pt x="647" y="165"/>
                          </a:lnTo>
                          <a:lnTo>
                            <a:pt x="644" y="164"/>
                          </a:lnTo>
                          <a:lnTo>
                            <a:pt x="640" y="159"/>
                          </a:lnTo>
                          <a:lnTo>
                            <a:pt x="637" y="155"/>
                          </a:lnTo>
                          <a:lnTo>
                            <a:pt x="634" y="155"/>
                          </a:lnTo>
                          <a:lnTo>
                            <a:pt x="633" y="155"/>
                          </a:lnTo>
                          <a:lnTo>
                            <a:pt x="633" y="155"/>
                          </a:lnTo>
                          <a:lnTo>
                            <a:pt x="624" y="159"/>
                          </a:lnTo>
                          <a:lnTo>
                            <a:pt x="624" y="159"/>
                          </a:lnTo>
                          <a:lnTo>
                            <a:pt x="623" y="158"/>
                          </a:lnTo>
                          <a:lnTo>
                            <a:pt x="622" y="154"/>
                          </a:lnTo>
                          <a:lnTo>
                            <a:pt x="622" y="154"/>
                          </a:lnTo>
                          <a:lnTo>
                            <a:pt x="620" y="151"/>
                          </a:lnTo>
                          <a:lnTo>
                            <a:pt x="616" y="148"/>
                          </a:lnTo>
                          <a:lnTo>
                            <a:pt x="610" y="147"/>
                          </a:lnTo>
                          <a:lnTo>
                            <a:pt x="603" y="145"/>
                          </a:lnTo>
                          <a:lnTo>
                            <a:pt x="587" y="145"/>
                          </a:lnTo>
                          <a:lnTo>
                            <a:pt x="576" y="147"/>
                          </a:lnTo>
                          <a:lnTo>
                            <a:pt x="576" y="147"/>
                          </a:lnTo>
                          <a:lnTo>
                            <a:pt x="573" y="149"/>
                          </a:lnTo>
                          <a:lnTo>
                            <a:pt x="572" y="152"/>
                          </a:lnTo>
                          <a:lnTo>
                            <a:pt x="573" y="155"/>
                          </a:lnTo>
                          <a:lnTo>
                            <a:pt x="575" y="159"/>
                          </a:lnTo>
                          <a:lnTo>
                            <a:pt x="577" y="162"/>
                          </a:lnTo>
                          <a:lnTo>
                            <a:pt x="580" y="165"/>
                          </a:lnTo>
                          <a:lnTo>
                            <a:pt x="583" y="165"/>
                          </a:lnTo>
                          <a:lnTo>
                            <a:pt x="586" y="164"/>
                          </a:lnTo>
                          <a:lnTo>
                            <a:pt x="586" y="164"/>
                          </a:lnTo>
                          <a:close/>
                          <a:moveTo>
                            <a:pt x="592" y="223"/>
                          </a:moveTo>
                          <a:lnTo>
                            <a:pt x="592" y="223"/>
                          </a:lnTo>
                          <a:lnTo>
                            <a:pt x="592" y="221"/>
                          </a:lnTo>
                          <a:lnTo>
                            <a:pt x="590" y="216"/>
                          </a:lnTo>
                          <a:lnTo>
                            <a:pt x="586" y="212"/>
                          </a:lnTo>
                          <a:lnTo>
                            <a:pt x="582" y="208"/>
                          </a:lnTo>
                          <a:lnTo>
                            <a:pt x="577" y="205"/>
                          </a:lnTo>
                          <a:lnTo>
                            <a:pt x="572" y="202"/>
                          </a:lnTo>
                          <a:lnTo>
                            <a:pt x="569" y="202"/>
                          </a:lnTo>
                          <a:lnTo>
                            <a:pt x="567" y="203"/>
                          </a:lnTo>
                          <a:lnTo>
                            <a:pt x="567" y="205"/>
                          </a:lnTo>
                          <a:lnTo>
                            <a:pt x="567" y="205"/>
                          </a:lnTo>
                          <a:lnTo>
                            <a:pt x="567" y="209"/>
                          </a:lnTo>
                          <a:lnTo>
                            <a:pt x="569" y="213"/>
                          </a:lnTo>
                          <a:lnTo>
                            <a:pt x="573" y="218"/>
                          </a:lnTo>
                          <a:lnTo>
                            <a:pt x="576" y="221"/>
                          </a:lnTo>
                          <a:lnTo>
                            <a:pt x="580" y="223"/>
                          </a:lnTo>
                          <a:lnTo>
                            <a:pt x="585" y="226"/>
                          </a:lnTo>
                          <a:lnTo>
                            <a:pt x="589" y="226"/>
                          </a:lnTo>
                          <a:lnTo>
                            <a:pt x="592" y="223"/>
                          </a:lnTo>
                          <a:lnTo>
                            <a:pt x="592" y="223"/>
                          </a:lnTo>
                          <a:close/>
                          <a:moveTo>
                            <a:pt x="684" y="131"/>
                          </a:moveTo>
                          <a:lnTo>
                            <a:pt x="684" y="131"/>
                          </a:lnTo>
                          <a:lnTo>
                            <a:pt x="684" y="128"/>
                          </a:lnTo>
                          <a:lnTo>
                            <a:pt x="681" y="125"/>
                          </a:lnTo>
                          <a:lnTo>
                            <a:pt x="677" y="122"/>
                          </a:lnTo>
                          <a:lnTo>
                            <a:pt x="671" y="121"/>
                          </a:lnTo>
                          <a:lnTo>
                            <a:pt x="663" y="120"/>
                          </a:lnTo>
                          <a:lnTo>
                            <a:pt x="661" y="121"/>
                          </a:lnTo>
                          <a:lnTo>
                            <a:pt x="663" y="122"/>
                          </a:lnTo>
                          <a:lnTo>
                            <a:pt x="663" y="122"/>
                          </a:lnTo>
                          <a:lnTo>
                            <a:pt x="667" y="127"/>
                          </a:lnTo>
                          <a:lnTo>
                            <a:pt x="673" y="132"/>
                          </a:lnTo>
                          <a:lnTo>
                            <a:pt x="676" y="134"/>
                          </a:lnTo>
                          <a:lnTo>
                            <a:pt x="680" y="134"/>
                          </a:lnTo>
                          <a:lnTo>
                            <a:pt x="681" y="134"/>
                          </a:lnTo>
                          <a:lnTo>
                            <a:pt x="684" y="131"/>
                          </a:lnTo>
                          <a:lnTo>
                            <a:pt x="684" y="131"/>
                          </a:lnTo>
                          <a:close/>
                          <a:moveTo>
                            <a:pt x="603" y="292"/>
                          </a:moveTo>
                          <a:lnTo>
                            <a:pt x="603" y="292"/>
                          </a:lnTo>
                          <a:lnTo>
                            <a:pt x="604" y="290"/>
                          </a:lnTo>
                          <a:lnTo>
                            <a:pt x="604" y="287"/>
                          </a:lnTo>
                          <a:lnTo>
                            <a:pt x="602" y="285"/>
                          </a:lnTo>
                          <a:lnTo>
                            <a:pt x="600" y="283"/>
                          </a:lnTo>
                          <a:lnTo>
                            <a:pt x="596" y="282"/>
                          </a:lnTo>
                          <a:lnTo>
                            <a:pt x="593" y="280"/>
                          </a:lnTo>
                          <a:lnTo>
                            <a:pt x="590" y="282"/>
                          </a:lnTo>
                          <a:lnTo>
                            <a:pt x="589" y="285"/>
                          </a:lnTo>
                          <a:lnTo>
                            <a:pt x="589" y="285"/>
                          </a:lnTo>
                          <a:lnTo>
                            <a:pt x="587" y="287"/>
                          </a:lnTo>
                          <a:lnTo>
                            <a:pt x="589" y="290"/>
                          </a:lnTo>
                          <a:lnTo>
                            <a:pt x="590" y="293"/>
                          </a:lnTo>
                          <a:lnTo>
                            <a:pt x="593" y="295"/>
                          </a:lnTo>
                          <a:lnTo>
                            <a:pt x="599" y="295"/>
                          </a:lnTo>
                          <a:lnTo>
                            <a:pt x="602" y="295"/>
                          </a:lnTo>
                          <a:lnTo>
                            <a:pt x="603" y="292"/>
                          </a:lnTo>
                          <a:lnTo>
                            <a:pt x="603" y="292"/>
                          </a:lnTo>
                          <a:close/>
                          <a:moveTo>
                            <a:pt x="684" y="242"/>
                          </a:moveTo>
                          <a:lnTo>
                            <a:pt x="684" y="242"/>
                          </a:lnTo>
                          <a:lnTo>
                            <a:pt x="683" y="245"/>
                          </a:lnTo>
                          <a:lnTo>
                            <a:pt x="681" y="245"/>
                          </a:lnTo>
                          <a:lnTo>
                            <a:pt x="674" y="243"/>
                          </a:lnTo>
                          <a:lnTo>
                            <a:pt x="654" y="236"/>
                          </a:lnTo>
                          <a:lnTo>
                            <a:pt x="654" y="236"/>
                          </a:lnTo>
                          <a:lnTo>
                            <a:pt x="650" y="235"/>
                          </a:lnTo>
                          <a:lnTo>
                            <a:pt x="649" y="236"/>
                          </a:lnTo>
                          <a:lnTo>
                            <a:pt x="647" y="238"/>
                          </a:lnTo>
                          <a:lnTo>
                            <a:pt x="649" y="240"/>
                          </a:lnTo>
                          <a:lnTo>
                            <a:pt x="653" y="248"/>
                          </a:lnTo>
                          <a:lnTo>
                            <a:pt x="659" y="255"/>
                          </a:lnTo>
                          <a:lnTo>
                            <a:pt x="659" y="255"/>
                          </a:lnTo>
                          <a:lnTo>
                            <a:pt x="661" y="258"/>
                          </a:lnTo>
                          <a:lnTo>
                            <a:pt x="663" y="259"/>
                          </a:lnTo>
                          <a:lnTo>
                            <a:pt x="661" y="259"/>
                          </a:lnTo>
                          <a:lnTo>
                            <a:pt x="659" y="259"/>
                          </a:lnTo>
                          <a:lnTo>
                            <a:pt x="650" y="256"/>
                          </a:lnTo>
                          <a:lnTo>
                            <a:pt x="640" y="249"/>
                          </a:lnTo>
                          <a:lnTo>
                            <a:pt x="640" y="249"/>
                          </a:lnTo>
                          <a:lnTo>
                            <a:pt x="636" y="248"/>
                          </a:lnTo>
                          <a:lnTo>
                            <a:pt x="633" y="246"/>
                          </a:lnTo>
                          <a:lnTo>
                            <a:pt x="632" y="248"/>
                          </a:lnTo>
                          <a:lnTo>
                            <a:pt x="630" y="250"/>
                          </a:lnTo>
                          <a:lnTo>
                            <a:pt x="632" y="256"/>
                          </a:lnTo>
                          <a:lnTo>
                            <a:pt x="633" y="259"/>
                          </a:lnTo>
                          <a:lnTo>
                            <a:pt x="634" y="260"/>
                          </a:lnTo>
                          <a:lnTo>
                            <a:pt x="634" y="260"/>
                          </a:lnTo>
                          <a:lnTo>
                            <a:pt x="637" y="263"/>
                          </a:lnTo>
                          <a:lnTo>
                            <a:pt x="637" y="265"/>
                          </a:lnTo>
                          <a:lnTo>
                            <a:pt x="637" y="266"/>
                          </a:lnTo>
                          <a:lnTo>
                            <a:pt x="636" y="268"/>
                          </a:lnTo>
                          <a:lnTo>
                            <a:pt x="633" y="268"/>
                          </a:lnTo>
                          <a:lnTo>
                            <a:pt x="632" y="268"/>
                          </a:lnTo>
                          <a:lnTo>
                            <a:pt x="629" y="265"/>
                          </a:lnTo>
                          <a:lnTo>
                            <a:pt x="624" y="262"/>
                          </a:lnTo>
                          <a:lnTo>
                            <a:pt x="624" y="262"/>
                          </a:lnTo>
                          <a:lnTo>
                            <a:pt x="613" y="246"/>
                          </a:lnTo>
                          <a:lnTo>
                            <a:pt x="607" y="240"/>
                          </a:lnTo>
                          <a:lnTo>
                            <a:pt x="603" y="238"/>
                          </a:lnTo>
                          <a:lnTo>
                            <a:pt x="599" y="238"/>
                          </a:lnTo>
                          <a:lnTo>
                            <a:pt x="599" y="238"/>
                          </a:lnTo>
                          <a:lnTo>
                            <a:pt x="595" y="238"/>
                          </a:lnTo>
                          <a:lnTo>
                            <a:pt x="592" y="239"/>
                          </a:lnTo>
                          <a:lnTo>
                            <a:pt x="590" y="242"/>
                          </a:lnTo>
                          <a:lnTo>
                            <a:pt x="590" y="245"/>
                          </a:lnTo>
                          <a:lnTo>
                            <a:pt x="593" y="252"/>
                          </a:lnTo>
                          <a:lnTo>
                            <a:pt x="596" y="258"/>
                          </a:lnTo>
                          <a:lnTo>
                            <a:pt x="596" y="258"/>
                          </a:lnTo>
                          <a:lnTo>
                            <a:pt x="602" y="263"/>
                          </a:lnTo>
                          <a:lnTo>
                            <a:pt x="607" y="268"/>
                          </a:lnTo>
                          <a:lnTo>
                            <a:pt x="622" y="275"/>
                          </a:lnTo>
                          <a:lnTo>
                            <a:pt x="622" y="275"/>
                          </a:lnTo>
                          <a:lnTo>
                            <a:pt x="627" y="277"/>
                          </a:lnTo>
                          <a:lnTo>
                            <a:pt x="632" y="277"/>
                          </a:lnTo>
                          <a:lnTo>
                            <a:pt x="643" y="276"/>
                          </a:lnTo>
                          <a:lnTo>
                            <a:pt x="653" y="275"/>
                          </a:lnTo>
                          <a:lnTo>
                            <a:pt x="660" y="275"/>
                          </a:lnTo>
                          <a:lnTo>
                            <a:pt x="660" y="275"/>
                          </a:lnTo>
                          <a:lnTo>
                            <a:pt x="663" y="276"/>
                          </a:lnTo>
                          <a:lnTo>
                            <a:pt x="663" y="277"/>
                          </a:lnTo>
                          <a:lnTo>
                            <a:pt x="660" y="283"/>
                          </a:lnTo>
                          <a:lnTo>
                            <a:pt x="656" y="289"/>
                          </a:lnTo>
                          <a:lnTo>
                            <a:pt x="656" y="292"/>
                          </a:lnTo>
                          <a:lnTo>
                            <a:pt x="657" y="295"/>
                          </a:lnTo>
                          <a:lnTo>
                            <a:pt x="657" y="295"/>
                          </a:lnTo>
                          <a:lnTo>
                            <a:pt x="660" y="296"/>
                          </a:lnTo>
                          <a:lnTo>
                            <a:pt x="663" y="297"/>
                          </a:lnTo>
                          <a:lnTo>
                            <a:pt x="671" y="297"/>
                          </a:lnTo>
                          <a:lnTo>
                            <a:pt x="690" y="296"/>
                          </a:lnTo>
                          <a:lnTo>
                            <a:pt x="690" y="296"/>
                          </a:lnTo>
                          <a:lnTo>
                            <a:pt x="694" y="296"/>
                          </a:lnTo>
                          <a:lnTo>
                            <a:pt x="697" y="295"/>
                          </a:lnTo>
                          <a:lnTo>
                            <a:pt x="698" y="292"/>
                          </a:lnTo>
                          <a:lnTo>
                            <a:pt x="700" y="287"/>
                          </a:lnTo>
                          <a:lnTo>
                            <a:pt x="704" y="283"/>
                          </a:lnTo>
                          <a:lnTo>
                            <a:pt x="704" y="283"/>
                          </a:lnTo>
                          <a:lnTo>
                            <a:pt x="705" y="282"/>
                          </a:lnTo>
                          <a:lnTo>
                            <a:pt x="705" y="280"/>
                          </a:lnTo>
                          <a:lnTo>
                            <a:pt x="704" y="277"/>
                          </a:lnTo>
                          <a:lnTo>
                            <a:pt x="701" y="273"/>
                          </a:lnTo>
                          <a:lnTo>
                            <a:pt x="701" y="270"/>
                          </a:lnTo>
                          <a:lnTo>
                            <a:pt x="703" y="266"/>
                          </a:lnTo>
                          <a:lnTo>
                            <a:pt x="703" y="266"/>
                          </a:lnTo>
                          <a:lnTo>
                            <a:pt x="703" y="262"/>
                          </a:lnTo>
                          <a:lnTo>
                            <a:pt x="703" y="256"/>
                          </a:lnTo>
                          <a:lnTo>
                            <a:pt x="700" y="252"/>
                          </a:lnTo>
                          <a:lnTo>
                            <a:pt x="696" y="248"/>
                          </a:lnTo>
                          <a:lnTo>
                            <a:pt x="691" y="243"/>
                          </a:lnTo>
                          <a:lnTo>
                            <a:pt x="688" y="242"/>
                          </a:lnTo>
                          <a:lnTo>
                            <a:pt x="686" y="240"/>
                          </a:lnTo>
                          <a:lnTo>
                            <a:pt x="684" y="242"/>
                          </a:lnTo>
                          <a:lnTo>
                            <a:pt x="684" y="242"/>
                          </a:lnTo>
                          <a:close/>
                          <a:moveTo>
                            <a:pt x="714" y="201"/>
                          </a:moveTo>
                          <a:lnTo>
                            <a:pt x="714" y="201"/>
                          </a:lnTo>
                          <a:lnTo>
                            <a:pt x="728" y="199"/>
                          </a:lnTo>
                          <a:lnTo>
                            <a:pt x="742" y="195"/>
                          </a:lnTo>
                          <a:lnTo>
                            <a:pt x="742" y="195"/>
                          </a:lnTo>
                          <a:lnTo>
                            <a:pt x="745" y="194"/>
                          </a:lnTo>
                          <a:lnTo>
                            <a:pt x="744" y="191"/>
                          </a:lnTo>
                          <a:lnTo>
                            <a:pt x="742" y="188"/>
                          </a:lnTo>
                          <a:lnTo>
                            <a:pt x="742" y="186"/>
                          </a:lnTo>
                          <a:lnTo>
                            <a:pt x="744" y="184"/>
                          </a:lnTo>
                          <a:lnTo>
                            <a:pt x="744" y="184"/>
                          </a:lnTo>
                          <a:lnTo>
                            <a:pt x="745" y="181"/>
                          </a:lnTo>
                          <a:lnTo>
                            <a:pt x="744" y="178"/>
                          </a:lnTo>
                          <a:lnTo>
                            <a:pt x="741" y="176"/>
                          </a:lnTo>
                          <a:lnTo>
                            <a:pt x="738" y="176"/>
                          </a:lnTo>
                          <a:lnTo>
                            <a:pt x="731" y="175"/>
                          </a:lnTo>
                          <a:lnTo>
                            <a:pt x="727" y="176"/>
                          </a:lnTo>
                          <a:lnTo>
                            <a:pt x="727" y="176"/>
                          </a:lnTo>
                          <a:lnTo>
                            <a:pt x="725" y="176"/>
                          </a:lnTo>
                          <a:lnTo>
                            <a:pt x="721" y="175"/>
                          </a:lnTo>
                          <a:lnTo>
                            <a:pt x="711" y="171"/>
                          </a:lnTo>
                          <a:lnTo>
                            <a:pt x="700" y="165"/>
                          </a:lnTo>
                          <a:lnTo>
                            <a:pt x="696" y="165"/>
                          </a:lnTo>
                          <a:lnTo>
                            <a:pt x="693" y="167"/>
                          </a:lnTo>
                          <a:lnTo>
                            <a:pt x="693" y="167"/>
                          </a:lnTo>
                          <a:lnTo>
                            <a:pt x="693" y="169"/>
                          </a:lnTo>
                          <a:lnTo>
                            <a:pt x="693" y="175"/>
                          </a:lnTo>
                          <a:lnTo>
                            <a:pt x="698" y="186"/>
                          </a:lnTo>
                          <a:lnTo>
                            <a:pt x="701" y="192"/>
                          </a:lnTo>
                          <a:lnTo>
                            <a:pt x="705" y="196"/>
                          </a:lnTo>
                          <a:lnTo>
                            <a:pt x="710" y="199"/>
                          </a:lnTo>
                          <a:lnTo>
                            <a:pt x="714" y="201"/>
                          </a:lnTo>
                          <a:lnTo>
                            <a:pt x="714" y="201"/>
                          </a:lnTo>
                          <a:close/>
                          <a:moveTo>
                            <a:pt x="771" y="203"/>
                          </a:moveTo>
                          <a:lnTo>
                            <a:pt x="771" y="203"/>
                          </a:lnTo>
                          <a:lnTo>
                            <a:pt x="768" y="203"/>
                          </a:lnTo>
                          <a:lnTo>
                            <a:pt x="762" y="202"/>
                          </a:lnTo>
                          <a:lnTo>
                            <a:pt x="744" y="205"/>
                          </a:lnTo>
                          <a:lnTo>
                            <a:pt x="728" y="208"/>
                          </a:lnTo>
                          <a:lnTo>
                            <a:pt x="724" y="211"/>
                          </a:lnTo>
                          <a:lnTo>
                            <a:pt x="724" y="212"/>
                          </a:lnTo>
                          <a:lnTo>
                            <a:pt x="724" y="212"/>
                          </a:lnTo>
                          <a:lnTo>
                            <a:pt x="724" y="212"/>
                          </a:lnTo>
                          <a:lnTo>
                            <a:pt x="731" y="215"/>
                          </a:lnTo>
                          <a:lnTo>
                            <a:pt x="738" y="216"/>
                          </a:lnTo>
                          <a:lnTo>
                            <a:pt x="745" y="216"/>
                          </a:lnTo>
                          <a:lnTo>
                            <a:pt x="754" y="213"/>
                          </a:lnTo>
                          <a:lnTo>
                            <a:pt x="767" y="209"/>
                          </a:lnTo>
                          <a:lnTo>
                            <a:pt x="771" y="206"/>
                          </a:lnTo>
                          <a:lnTo>
                            <a:pt x="771" y="203"/>
                          </a:lnTo>
                          <a:lnTo>
                            <a:pt x="771" y="203"/>
                          </a:lnTo>
                          <a:close/>
                          <a:moveTo>
                            <a:pt x="764" y="307"/>
                          </a:moveTo>
                          <a:lnTo>
                            <a:pt x="764" y="307"/>
                          </a:lnTo>
                          <a:lnTo>
                            <a:pt x="768" y="307"/>
                          </a:lnTo>
                          <a:lnTo>
                            <a:pt x="769" y="305"/>
                          </a:lnTo>
                          <a:lnTo>
                            <a:pt x="771" y="302"/>
                          </a:lnTo>
                          <a:lnTo>
                            <a:pt x="769" y="299"/>
                          </a:lnTo>
                          <a:lnTo>
                            <a:pt x="768" y="295"/>
                          </a:lnTo>
                          <a:lnTo>
                            <a:pt x="765" y="289"/>
                          </a:lnTo>
                          <a:lnTo>
                            <a:pt x="755" y="280"/>
                          </a:lnTo>
                          <a:lnTo>
                            <a:pt x="755" y="280"/>
                          </a:lnTo>
                          <a:lnTo>
                            <a:pt x="750" y="279"/>
                          </a:lnTo>
                          <a:lnTo>
                            <a:pt x="742" y="279"/>
                          </a:lnTo>
                          <a:lnTo>
                            <a:pt x="735" y="280"/>
                          </a:lnTo>
                          <a:lnTo>
                            <a:pt x="728" y="283"/>
                          </a:lnTo>
                          <a:lnTo>
                            <a:pt x="721" y="287"/>
                          </a:lnTo>
                          <a:lnTo>
                            <a:pt x="717" y="290"/>
                          </a:lnTo>
                          <a:lnTo>
                            <a:pt x="715" y="295"/>
                          </a:lnTo>
                          <a:lnTo>
                            <a:pt x="714" y="296"/>
                          </a:lnTo>
                          <a:lnTo>
                            <a:pt x="715" y="296"/>
                          </a:lnTo>
                          <a:lnTo>
                            <a:pt x="715" y="296"/>
                          </a:lnTo>
                          <a:lnTo>
                            <a:pt x="724" y="300"/>
                          </a:lnTo>
                          <a:lnTo>
                            <a:pt x="737" y="305"/>
                          </a:lnTo>
                          <a:lnTo>
                            <a:pt x="751" y="307"/>
                          </a:lnTo>
                          <a:lnTo>
                            <a:pt x="764" y="307"/>
                          </a:lnTo>
                          <a:lnTo>
                            <a:pt x="764" y="307"/>
                          </a:lnTo>
                          <a:close/>
                          <a:moveTo>
                            <a:pt x="673" y="407"/>
                          </a:moveTo>
                          <a:lnTo>
                            <a:pt x="673" y="407"/>
                          </a:lnTo>
                          <a:lnTo>
                            <a:pt x="677" y="410"/>
                          </a:lnTo>
                          <a:lnTo>
                            <a:pt x="681" y="411"/>
                          </a:lnTo>
                          <a:lnTo>
                            <a:pt x="684" y="410"/>
                          </a:lnTo>
                          <a:lnTo>
                            <a:pt x="686" y="407"/>
                          </a:lnTo>
                          <a:lnTo>
                            <a:pt x="691" y="403"/>
                          </a:lnTo>
                          <a:lnTo>
                            <a:pt x="696" y="400"/>
                          </a:lnTo>
                          <a:lnTo>
                            <a:pt x="701" y="400"/>
                          </a:lnTo>
                          <a:lnTo>
                            <a:pt x="701" y="400"/>
                          </a:lnTo>
                          <a:lnTo>
                            <a:pt x="707" y="398"/>
                          </a:lnTo>
                          <a:lnTo>
                            <a:pt x="711" y="396"/>
                          </a:lnTo>
                          <a:lnTo>
                            <a:pt x="715" y="390"/>
                          </a:lnTo>
                          <a:lnTo>
                            <a:pt x="717" y="384"/>
                          </a:lnTo>
                          <a:lnTo>
                            <a:pt x="720" y="371"/>
                          </a:lnTo>
                          <a:lnTo>
                            <a:pt x="723" y="360"/>
                          </a:lnTo>
                          <a:lnTo>
                            <a:pt x="723" y="360"/>
                          </a:lnTo>
                          <a:lnTo>
                            <a:pt x="723" y="357"/>
                          </a:lnTo>
                          <a:lnTo>
                            <a:pt x="721" y="354"/>
                          </a:lnTo>
                          <a:lnTo>
                            <a:pt x="720" y="353"/>
                          </a:lnTo>
                          <a:lnTo>
                            <a:pt x="717" y="353"/>
                          </a:lnTo>
                          <a:lnTo>
                            <a:pt x="714" y="353"/>
                          </a:lnTo>
                          <a:lnTo>
                            <a:pt x="713" y="354"/>
                          </a:lnTo>
                          <a:lnTo>
                            <a:pt x="711" y="356"/>
                          </a:lnTo>
                          <a:lnTo>
                            <a:pt x="713" y="359"/>
                          </a:lnTo>
                          <a:lnTo>
                            <a:pt x="713" y="359"/>
                          </a:lnTo>
                          <a:lnTo>
                            <a:pt x="714" y="364"/>
                          </a:lnTo>
                          <a:lnTo>
                            <a:pt x="714" y="369"/>
                          </a:lnTo>
                          <a:lnTo>
                            <a:pt x="713" y="369"/>
                          </a:lnTo>
                          <a:lnTo>
                            <a:pt x="711" y="369"/>
                          </a:lnTo>
                          <a:lnTo>
                            <a:pt x="710" y="364"/>
                          </a:lnTo>
                          <a:lnTo>
                            <a:pt x="710" y="364"/>
                          </a:lnTo>
                          <a:lnTo>
                            <a:pt x="710" y="363"/>
                          </a:lnTo>
                          <a:lnTo>
                            <a:pt x="707" y="361"/>
                          </a:lnTo>
                          <a:lnTo>
                            <a:pt x="701" y="360"/>
                          </a:lnTo>
                          <a:lnTo>
                            <a:pt x="696" y="360"/>
                          </a:lnTo>
                          <a:lnTo>
                            <a:pt x="693" y="359"/>
                          </a:lnTo>
                          <a:lnTo>
                            <a:pt x="690" y="357"/>
                          </a:lnTo>
                          <a:lnTo>
                            <a:pt x="690" y="357"/>
                          </a:lnTo>
                          <a:lnTo>
                            <a:pt x="690" y="354"/>
                          </a:lnTo>
                          <a:lnTo>
                            <a:pt x="691" y="353"/>
                          </a:lnTo>
                          <a:lnTo>
                            <a:pt x="697" y="349"/>
                          </a:lnTo>
                          <a:lnTo>
                            <a:pt x="705" y="346"/>
                          </a:lnTo>
                          <a:lnTo>
                            <a:pt x="708" y="343"/>
                          </a:lnTo>
                          <a:lnTo>
                            <a:pt x="711" y="340"/>
                          </a:lnTo>
                          <a:lnTo>
                            <a:pt x="711" y="340"/>
                          </a:lnTo>
                          <a:lnTo>
                            <a:pt x="711" y="337"/>
                          </a:lnTo>
                          <a:lnTo>
                            <a:pt x="711" y="334"/>
                          </a:lnTo>
                          <a:lnTo>
                            <a:pt x="705" y="332"/>
                          </a:lnTo>
                          <a:lnTo>
                            <a:pt x="700" y="329"/>
                          </a:lnTo>
                          <a:lnTo>
                            <a:pt x="698" y="327"/>
                          </a:lnTo>
                          <a:lnTo>
                            <a:pt x="700" y="324"/>
                          </a:lnTo>
                          <a:lnTo>
                            <a:pt x="700" y="324"/>
                          </a:lnTo>
                          <a:lnTo>
                            <a:pt x="700" y="324"/>
                          </a:lnTo>
                          <a:lnTo>
                            <a:pt x="700" y="323"/>
                          </a:lnTo>
                          <a:lnTo>
                            <a:pt x="697" y="322"/>
                          </a:lnTo>
                          <a:lnTo>
                            <a:pt x="687" y="323"/>
                          </a:lnTo>
                          <a:lnTo>
                            <a:pt x="678" y="326"/>
                          </a:lnTo>
                          <a:lnTo>
                            <a:pt x="677" y="329"/>
                          </a:lnTo>
                          <a:lnTo>
                            <a:pt x="678" y="330"/>
                          </a:lnTo>
                          <a:lnTo>
                            <a:pt x="678" y="330"/>
                          </a:lnTo>
                          <a:lnTo>
                            <a:pt x="683" y="332"/>
                          </a:lnTo>
                          <a:lnTo>
                            <a:pt x="683" y="333"/>
                          </a:lnTo>
                          <a:lnTo>
                            <a:pt x="683" y="334"/>
                          </a:lnTo>
                          <a:lnTo>
                            <a:pt x="683" y="336"/>
                          </a:lnTo>
                          <a:lnTo>
                            <a:pt x="677" y="336"/>
                          </a:lnTo>
                          <a:lnTo>
                            <a:pt x="673" y="334"/>
                          </a:lnTo>
                          <a:lnTo>
                            <a:pt x="670" y="333"/>
                          </a:lnTo>
                          <a:lnTo>
                            <a:pt x="670" y="333"/>
                          </a:lnTo>
                          <a:lnTo>
                            <a:pt x="666" y="332"/>
                          </a:lnTo>
                          <a:lnTo>
                            <a:pt x="660" y="330"/>
                          </a:lnTo>
                          <a:lnTo>
                            <a:pt x="654" y="332"/>
                          </a:lnTo>
                          <a:lnTo>
                            <a:pt x="649" y="333"/>
                          </a:lnTo>
                          <a:lnTo>
                            <a:pt x="644" y="336"/>
                          </a:lnTo>
                          <a:lnTo>
                            <a:pt x="641" y="339"/>
                          </a:lnTo>
                          <a:lnTo>
                            <a:pt x="640" y="343"/>
                          </a:lnTo>
                          <a:lnTo>
                            <a:pt x="641" y="346"/>
                          </a:lnTo>
                          <a:lnTo>
                            <a:pt x="641" y="346"/>
                          </a:lnTo>
                          <a:lnTo>
                            <a:pt x="646" y="347"/>
                          </a:lnTo>
                          <a:lnTo>
                            <a:pt x="650" y="349"/>
                          </a:lnTo>
                          <a:lnTo>
                            <a:pt x="659" y="349"/>
                          </a:lnTo>
                          <a:lnTo>
                            <a:pt x="663" y="349"/>
                          </a:lnTo>
                          <a:lnTo>
                            <a:pt x="664" y="350"/>
                          </a:lnTo>
                          <a:lnTo>
                            <a:pt x="663" y="354"/>
                          </a:lnTo>
                          <a:lnTo>
                            <a:pt x="660" y="360"/>
                          </a:lnTo>
                          <a:lnTo>
                            <a:pt x="660" y="360"/>
                          </a:lnTo>
                          <a:lnTo>
                            <a:pt x="656" y="364"/>
                          </a:lnTo>
                          <a:lnTo>
                            <a:pt x="651" y="367"/>
                          </a:lnTo>
                          <a:lnTo>
                            <a:pt x="647" y="367"/>
                          </a:lnTo>
                          <a:lnTo>
                            <a:pt x="643" y="364"/>
                          </a:lnTo>
                          <a:lnTo>
                            <a:pt x="636" y="359"/>
                          </a:lnTo>
                          <a:lnTo>
                            <a:pt x="633" y="357"/>
                          </a:lnTo>
                          <a:lnTo>
                            <a:pt x="627" y="357"/>
                          </a:lnTo>
                          <a:lnTo>
                            <a:pt x="627" y="357"/>
                          </a:lnTo>
                          <a:lnTo>
                            <a:pt x="624" y="359"/>
                          </a:lnTo>
                          <a:lnTo>
                            <a:pt x="622" y="361"/>
                          </a:lnTo>
                          <a:lnTo>
                            <a:pt x="622" y="364"/>
                          </a:lnTo>
                          <a:lnTo>
                            <a:pt x="622" y="367"/>
                          </a:lnTo>
                          <a:lnTo>
                            <a:pt x="624" y="371"/>
                          </a:lnTo>
                          <a:lnTo>
                            <a:pt x="629" y="374"/>
                          </a:lnTo>
                          <a:lnTo>
                            <a:pt x="633" y="378"/>
                          </a:lnTo>
                          <a:lnTo>
                            <a:pt x="640" y="380"/>
                          </a:lnTo>
                          <a:lnTo>
                            <a:pt x="640" y="380"/>
                          </a:lnTo>
                          <a:lnTo>
                            <a:pt x="646" y="383"/>
                          </a:lnTo>
                          <a:lnTo>
                            <a:pt x="651" y="386"/>
                          </a:lnTo>
                          <a:lnTo>
                            <a:pt x="657" y="393"/>
                          </a:lnTo>
                          <a:lnTo>
                            <a:pt x="664" y="400"/>
                          </a:lnTo>
                          <a:lnTo>
                            <a:pt x="667" y="404"/>
                          </a:lnTo>
                          <a:lnTo>
                            <a:pt x="673" y="407"/>
                          </a:lnTo>
                          <a:lnTo>
                            <a:pt x="673" y="407"/>
                          </a:lnTo>
                          <a:close/>
                          <a:moveTo>
                            <a:pt x="788" y="293"/>
                          </a:moveTo>
                          <a:lnTo>
                            <a:pt x="788" y="293"/>
                          </a:lnTo>
                          <a:lnTo>
                            <a:pt x="791" y="297"/>
                          </a:lnTo>
                          <a:lnTo>
                            <a:pt x="792" y="300"/>
                          </a:lnTo>
                          <a:lnTo>
                            <a:pt x="795" y="302"/>
                          </a:lnTo>
                          <a:lnTo>
                            <a:pt x="797" y="302"/>
                          </a:lnTo>
                          <a:lnTo>
                            <a:pt x="801" y="302"/>
                          </a:lnTo>
                          <a:lnTo>
                            <a:pt x="804" y="302"/>
                          </a:lnTo>
                          <a:lnTo>
                            <a:pt x="806" y="303"/>
                          </a:lnTo>
                          <a:lnTo>
                            <a:pt x="806" y="303"/>
                          </a:lnTo>
                          <a:lnTo>
                            <a:pt x="814" y="307"/>
                          </a:lnTo>
                          <a:lnTo>
                            <a:pt x="821" y="310"/>
                          </a:lnTo>
                          <a:lnTo>
                            <a:pt x="828" y="310"/>
                          </a:lnTo>
                          <a:lnTo>
                            <a:pt x="831" y="309"/>
                          </a:lnTo>
                          <a:lnTo>
                            <a:pt x="834" y="307"/>
                          </a:lnTo>
                          <a:lnTo>
                            <a:pt x="834" y="307"/>
                          </a:lnTo>
                          <a:lnTo>
                            <a:pt x="841" y="300"/>
                          </a:lnTo>
                          <a:lnTo>
                            <a:pt x="843" y="300"/>
                          </a:lnTo>
                          <a:lnTo>
                            <a:pt x="845" y="302"/>
                          </a:lnTo>
                          <a:lnTo>
                            <a:pt x="845" y="302"/>
                          </a:lnTo>
                          <a:lnTo>
                            <a:pt x="846" y="305"/>
                          </a:lnTo>
                          <a:lnTo>
                            <a:pt x="849" y="307"/>
                          </a:lnTo>
                          <a:lnTo>
                            <a:pt x="861" y="310"/>
                          </a:lnTo>
                          <a:lnTo>
                            <a:pt x="876" y="312"/>
                          </a:lnTo>
                          <a:lnTo>
                            <a:pt x="898" y="312"/>
                          </a:lnTo>
                          <a:lnTo>
                            <a:pt x="898" y="312"/>
                          </a:lnTo>
                          <a:lnTo>
                            <a:pt x="909" y="312"/>
                          </a:lnTo>
                          <a:lnTo>
                            <a:pt x="916" y="310"/>
                          </a:lnTo>
                          <a:lnTo>
                            <a:pt x="922" y="309"/>
                          </a:lnTo>
                          <a:lnTo>
                            <a:pt x="925" y="306"/>
                          </a:lnTo>
                          <a:lnTo>
                            <a:pt x="929" y="303"/>
                          </a:lnTo>
                          <a:lnTo>
                            <a:pt x="930" y="303"/>
                          </a:lnTo>
                          <a:lnTo>
                            <a:pt x="933" y="303"/>
                          </a:lnTo>
                          <a:lnTo>
                            <a:pt x="933" y="303"/>
                          </a:lnTo>
                          <a:lnTo>
                            <a:pt x="943" y="307"/>
                          </a:lnTo>
                          <a:lnTo>
                            <a:pt x="954" y="309"/>
                          </a:lnTo>
                          <a:lnTo>
                            <a:pt x="967" y="309"/>
                          </a:lnTo>
                          <a:lnTo>
                            <a:pt x="976" y="307"/>
                          </a:lnTo>
                          <a:lnTo>
                            <a:pt x="976" y="307"/>
                          </a:lnTo>
                          <a:lnTo>
                            <a:pt x="980" y="306"/>
                          </a:lnTo>
                          <a:lnTo>
                            <a:pt x="983" y="303"/>
                          </a:lnTo>
                          <a:lnTo>
                            <a:pt x="987" y="296"/>
                          </a:lnTo>
                          <a:lnTo>
                            <a:pt x="990" y="289"/>
                          </a:lnTo>
                          <a:lnTo>
                            <a:pt x="990" y="282"/>
                          </a:lnTo>
                          <a:lnTo>
                            <a:pt x="990" y="282"/>
                          </a:lnTo>
                          <a:lnTo>
                            <a:pt x="990" y="280"/>
                          </a:lnTo>
                          <a:lnTo>
                            <a:pt x="987" y="279"/>
                          </a:lnTo>
                          <a:lnTo>
                            <a:pt x="979" y="276"/>
                          </a:lnTo>
                          <a:lnTo>
                            <a:pt x="966" y="275"/>
                          </a:lnTo>
                          <a:lnTo>
                            <a:pt x="950" y="273"/>
                          </a:lnTo>
                          <a:lnTo>
                            <a:pt x="935" y="272"/>
                          </a:lnTo>
                          <a:lnTo>
                            <a:pt x="920" y="272"/>
                          </a:lnTo>
                          <a:lnTo>
                            <a:pt x="907" y="273"/>
                          </a:lnTo>
                          <a:lnTo>
                            <a:pt x="900" y="275"/>
                          </a:lnTo>
                          <a:lnTo>
                            <a:pt x="900" y="275"/>
                          </a:lnTo>
                          <a:lnTo>
                            <a:pt x="895" y="277"/>
                          </a:lnTo>
                          <a:lnTo>
                            <a:pt x="889" y="277"/>
                          </a:lnTo>
                          <a:lnTo>
                            <a:pt x="876" y="277"/>
                          </a:lnTo>
                          <a:lnTo>
                            <a:pt x="865" y="276"/>
                          </a:lnTo>
                          <a:lnTo>
                            <a:pt x="859" y="276"/>
                          </a:lnTo>
                          <a:lnTo>
                            <a:pt x="855" y="277"/>
                          </a:lnTo>
                          <a:lnTo>
                            <a:pt x="855" y="277"/>
                          </a:lnTo>
                          <a:lnTo>
                            <a:pt x="851" y="279"/>
                          </a:lnTo>
                          <a:lnTo>
                            <a:pt x="849" y="279"/>
                          </a:lnTo>
                          <a:lnTo>
                            <a:pt x="845" y="276"/>
                          </a:lnTo>
                          <a:lnTo>
                            <a:pt x="839" y="272"/>
                          </a:lnTo>
                          <a:lnTo>
                            <a:pt x="835" y="270"/>
                          </a:lnTo>
                          <a:lnTo>
                            <a:pt x="828" y="269"/>
                          </a:lnTo>
                          <a:lnTo>
                            <a:pt x="828" y="269"/>
                          </a:lnTo>
                          <a:lnTo>
                            <a:pt x="824" y="269"/>
                          </a:lnTo>
                          <a:lnTo>
                            <a:pt x="821" y="268"/>
                          </a:lnTo>
                          <a:lnTo>
                            <a:pt x="821" y="266"/>
                          </a:lnTo>
                          <a:lnTo>
                            <a:pt x="822" y="263"/>
                          </a:lnTo>
                          <a:lnTo>
                            <a:pt x="834" y="255"/>
                          </a:lnTo>
                          <a:lnTo>
                            <a:pt x="834" y="255"/>
                          </a:lnTo>
                          <a:lnTo>
                            <a:pt x="834" y="253"/>
                          </a:lnTo>
                          <a:lnTo>
                            <a:pt x="831" y="250"/>
                          </a:lnTo>
                          <a:lnTo>
                            <a:pt x="818" y="246"/>
                          </a:lnTo>
                          <a:lnTo>
                            <a:pt x="804" y="242"/>
                          </a:lnTo>
                          <a:lnTo>
                            <a:pt x="797" y="242"/>
                          </a:lnTo>
                          <a:lnTo>
                            <a:pt x="791" y="242"/>
                          </a:lnTo>
                          <a:lnTo>
                            <a:pt x="791" y="242"/>
                          </a:lnTo>
                          <a:lnTo>
                            <a:pt x="781" y="242"/>
                          </a:lnTo>
                          <a:lnTo>
                            <a:pt x="774" y="240"/>
                          </a:lnTo>
                          <a:lnTo>
                            <a:pt x="757" y="232"/>
                          </a:lnTo>
                          <a:lnTo>
                            <a:pt x="757" y="232"/>
                          </a:lnTo>
                          <a:lnTo>
                            <a:pt x="751" y="231"/>
                          </a:lnTo>
                          <a:lnTo>
                            <a:pt x="744" y="229"/>
                          </a:lnTo>
                          <a:lnTo>
                            <a:pt x="728" y="229"/>
                          </a:lnTo>
                          <a:lnTo>
                            <a:pt x="723" y="229"/>
                          </a:lnTo>
                          <a:lnTo>
                            <a:pt x="717" y="232"/>
                          </a:lnTo>
                          <a:lnTo>
                            <a:pt x="715" y="235"/>
                          </a:lnTo>
                          <a:lnTo>
                            <a:pt x="715" y="238"/>
                          </a:lnTo>
                          <a:lnTo>
                            <a:pt x="715" y="238"/>
                          </a:lnTo>
                          <a:lnTo>
                            <a:pt x="720" y="240"/>
                          </a:lnTo>
                          <a:lnTo>
                            <a:pt x="725" y="243"/>
                          </a:lnTo>
                          <a:lnTo>
                            <a:pt x="741" y="250"/>
                          </a:lnTo>
                          <a:lnTo>
                            <a:pt x="758" y="255"/>
                          </a:lnTo>
                          <a:lnTo>
                            <a:pt x="764" y="255"/>
                          </a:lnTo>
                          <a:lnTo>
                            <a:pt x="767" y="252"/>
                          </a:lnTo>
                          <a:lnTo>
                            <a:pt x="767" y="252"/>
                          </a:lnTo>
                          <a:lnTo>
                            <a:pt x="768" y="250"/>
                          </a:lnTo>
                          <a:lnTo>
                            <a:pt x="771" y="250"/>
                          </a:lnTo>
                          <a:lnTo>
                            <a:pt x="777" y="255"/>
                          </a:lnTo>
                          <a:lnTo>
                            <a:pt x="788" y="269"/>
                          </a:lnTo>
                          <a:lnTo>
                            <a:pt x="788" y="269"/>
                          </a:lnTo>
                          <a:lnTo>
                            <a:pt x="789" y="272"/>
                          </a:lnTo>
                          <a:lnTo>
                            <a:pt x="789" y="275"/>
                          </a:lnTo>
                          <a:lnTo>
                            <a:pt x="788" y="279"/>
                          </a:lnTo>
                          <a:lnTo>
                            <a:pt x="787" y="285"/>
                          </a:lnTo>
                          <a:lnTo>
                            <a:pt x="788" y="289"/>
                          </a:lnTo>
                          <a:lnTo>
                            <a:pt x="788" y="293"/>
                          </a:lnTo>
                          <a:lnTo>
                            <a:pt x="788" y="293"/>
                          </a:lnTo>
                          <a:close/>
                          <a:moveTo>
                            <a:pt x="825" y="209"/>
                          </a:moveTo>
                          <a:lnTo>
                            <a:pt x="825" y="209"/>
                          </a:lnTo>
                          <a:lnTo>
                            <a:pt x="819" y="208"/>
                          </a:lnTo>
                          <a:lnTo>
                            <a:pt x="815" y="208"/>
                          </a:lnTo>
                          <a:lnTo>
                            <a:pt x="811" y="209"/>
                          </a:lnTo>
                          <a:lnTo>
                            <a:pt x="806" y="212"/>
                          </a:lnTo>
                          <a:lnTo>
                            <a:pt x="805" y="215"/>
                          </a:lnTo>
                          <a:lnTo>
                            <a:pt x="804" y="216"/>
                          </a:lnTo>
                          <a:lnTo>
                            <a:pt x="805" y="219"/>
                          </a:lnTo>
                          <a:lnTo>
                            <a:pt x="809" y="222"/>
                          </a:lnTo>
                          <a:lnTo>
                            <a:pt x="809" y="222"/>
                          </a:lnTo>
                          <a:lnTo>
                            <a:pt x="814" y="223"/>
                          </a:lnTo>
                          <a:lnTo>
                            <a:pt x="818" y="222"/>
                          </a:lnTo>
                          <a:lnTo>
                            <a:pt x="822" y="222"/>
                          </a:lnTo>
                          <a:lnTo>
                            <a:pt x="826" y="219"/>
                          </a:lnTo>
                          <a:lnTo>
                            <a:pt x="828" y="218"/>
                          </a:lnTo>
                          <a:lnTo>
                            <a:pt x="829" y="215"/>
                          </a:lnTo>
                          <a:lnTo>
                            <a:pt x="828" y="212"/>
                          </a:lnTo>
                          <a:lnTo>
                            <a:pt x="825" y="209"/>
                          </a:lnTo>
                          <a:lnTo>
                            <a:pt x="825" y="209"/>
                          </a:lnTo>
                          <a:close/>
                          <a:moveTo>
                            <a:pt x="723" y="130"/>
                          </a:moveTo>
                          <a:lnTo>
                            <a:pt x="723" y="130"/>
                          </a:lnTo>
                          <a:lnTo>
                            <a:pt x="725" y="132"/>
                          </a:lnTo>
                          <a:lnTo>
                            <a:pt x="728" y="134"/>
                          </a:lnTo>
                          <a:lnTo>
                            <a:pt x="730" y="138"/>
                          </a:lnTo>
                          <a:lnTo>
                            <a:pt x="733" y="144"/>
                          </a:lnTo>
                          <a:lnTo>
                            <a:pt x="734" y="145"/>
                          </a:lnTo>
                          <a:lnTo>
                            <a:pt x="738" y="147"/>
                          </a:lnTo>
                          <a:lnTo>
                            <a:pt x="738" y="147"/>
                          </a:lnTo>
                          <a:lnTo>
                            <a:pt x="742" y="148"/>
                          </a:lnTo>
                          <a:lnTo>
                            <a:pt x="750" y="148"/>
                          </a:lnTo>
                          <a:lnTo>
                            <a:pt x="765" y="147"/>
                          </a:lnTo>
                          <a:lnTo>
                            <a:pt x="778" y="145"/>
                          </a:lnTo>
                          <a:lnTo>
                            <a:pt x="782" y="147"/>
                          </a:lnTo>
                          <a:lnTo>
                            <a:pt x="785" y="148"/>
                          </a:lnTo>
                          <a:lnTo>
                            <a:pt x="785" y="148"/>
                          </a:lnTo>
                          <a:lnTo>
                            <a:pt x="784" y="151"/>
                          </a:lnTo>
                          <a:lnTo>
                            <a:pt x="781" y="154"/>
                          </a:lnTo>
                          <a:lnTo>
                            <a:pt x="769" y="157"/>
                          </a:lnTo>
                          <a:lnTo>
                            <a:pt x="760" y="159"/>
                          </a:lnTo>
                          <a:lnTo>
                            <a:pt x="757" y="161"/>
                          </a:lnTo>
                          <a:lnTo>
                            <a:pt x="757" y="161"/>
                          </a:lnTo>
                          <a:lnTo>
                            <a:pt x="757" y="162"/>
                          </a:lnTo>
                          <a:lnTo>
                            <a:pt x="757" y="162"/>
                          </a:lnTo>
                          <a:lnTo>
                            <a:pt x="762" y="167"/>
                          </a:lnTo>
                          <a:lnTo>
                            <a:pt x="771" y="171"/>
                          </a:lnTo>
                          <a:lnTo>
                            <a:pt x="778" y="175"/>
                          </a:lnTo>
                          <a:lnTo>
                            <a:pt x="779" y="178"/>
                          </a:lnTo>
                          <a:lnTo>
                            <a:pt x="779" y="179"/>
                          </a:lnTo>
                          <a:lnTo>
                            <a:pt x="779" y="179"/>
                          </a:lnTo>
                          <a:lnTo>
                            <a:pt x="779" y="181"/>
                          </a:lnTo>
                          <a:lnTo>
                            <a:pt x="784" y="184"/>
                          </a:lnTo>
                          <a:lnTo>
                            <a:pt x="795" y="188"/>
                          </a:lnTo>
                          <a:lnTo>
                            <a:pt x="809" y="191"/>
                          </a:lnTo>
                          <a:lnTo>
                            <a:pt x="814" y="191"/>
                          </a:lnTo>
                          <a:lnTo>
                            <a:pt x="816" y="189"/>
                          </a:lnTo>
                          <a:lnTo>
                            <a:pt x="816" y="189"/>
                          </a:lnTo>
                          <a:lnTo>
                            <a:pt x="821" y="186"/>
                          </a:lnTo>
                          <a:lnTo>
                            <a:pt x="826" y="186"/>
                          </a:lnTo>
                          <a:lnTo>
                            <a:pt x="832" y="186"/>
                          </a:lnTo>
                          <a:lnTo>
                            <a:pt x="839" y="189"/>
                          </a:lnTo>
                          <a:lnTo>
                            <a:pt x="839" y="189"/>
                          </a:lnTo>
                          <a:lnTo>
                            <a:pt x="843" y="189"/>
                          </a:lnTo>
                          <a:lnTo>
                            <a:pt x="845" y="188"/>
                          </a:lnTo>
                          <a:lnTo>
                            <a:pt x="849" y="179"/>
                          </a:lnTo>
                          <a:lnTo>
                            <a:pt x="852" y="172"/>
                          </a:lnTo>
                          <a:lnTo>
                            <a:pt x="853" y="171"/>
                          </a:lnTo>
                          <a:lnTo>
                            <a:pt x="856" y="171"/>
                          </a:lnTo>
                          <a:lnTo>
                            <a:pt x="856" y="171"/>
                          </a:lnTo>
                          <a:lnTo>
                            <a:pt x="858" y="172"/>
                          </a:lnTo>
                          <a:lnTo>
                            <a:pt x="859" y="172"/>
                          </a:lnTo>
                          <a:lnTo>
                            <a:pt x="862" y="168"/>
                          </a:lnTo>
                          <a:lnTo>
                            <a:pt x="866" y="162"/>
                          </a:lnTo>
                          <a:lnTo>
                            <a:pt x="869" y="159"/>
                          </a:lnTo>
                          <a:lnTo>
                            <a:pt x="872" y="158"/>
                          </a:lnTo>
                          <a:lnTo>
                            <a:pt x="872" y="158"/>
                          </a:lnTo>
                          <a:lnTo>
                            <a:pt x="880" y="155"/>
                          </a:lnTo>
                          <a:lnTo>
                            <a:pt x="889" y="154"/>
                          </a:lnTo>
                          <a:lnTo>
                            <a:pt x="896" y="151"/>
                          </a:lnTo>
                          <a:lnTo>
                            <a:pt x="899" y="151"/>
                          </a:lnTo>
                          <a:lnTo>
                            <a:pt x="899" y="148"/>
                          </a:lnTo>
                          <a:lnTo>
                            <a:pt x="899" y="148"/>
                          </a:lnTo>
                          <a:lnTo>
                            <a:pt x="899" y="145"/>
                          </a:lnTo>
                          <a:lnTo>
                            <a:pt x="896" y="144"/>
                          </a:lnTo>
                          <a:lnTo>
                            <a:pt x="892" y="141"/>
                          </a:lnTo>
                          <a:lnTo>
                            <a:pt x="883" y="141"/>
                          </a:lnTo>
                          <a:lnTo>
                            <a:pt x="883" y="141"/>
                          </a:lnTo>
                          <a:lnTo>
                            <a:pt x="875" y="141"/>
                          </a:lnTo>
                          <a:lnTo>
                            <a:pt x="869" y="139"/>
                          </a:lnTo>
                          <a:lnTo>
                            <a:pt x="868" y="138"/>
                          </a:lnTo>
                          <a:lnTo>
                            <a:pt x="866" y="135"/>
                          </a:lnTo>
                          <a:lnTo>
                            <a:pt x="866" y="134"/>
                          </a:lnTo>
                          <a:lnTo>
                            <a:pt x="868" y="131"/>
                          </a:lnTo>
                          <a:lnTo>
                            <a:pt x="868" y="131"/>
                          </a:lnTo>
                          <a:lnTo>
                            <a:pt x="869" y="128"/>
                          </a:lnTo>
                          <a:lnTo>
                            <a:pt x="869" y="127"/>
                          </a:lnTo>
                          <a:lnTo>
                            <a:pt x="863" y="122"/>
                          </a:lnTo>
                          <a:lnTo>
                            <a:pt x="861" y="120"/>
                          </a:lnTo>
                          <a:lnTo>
                            <a:pt x="859" y="118"/>
                          </a:lnTo>
                          <a:lnTo>
                            <a:pt x="861" y="115"/>
                          </a:lnTo>
                          <a:lnTo>
                            <a:pt x="861" y="115"/>
                          </a:lnTo>
                          <a:lnTo>
                            <a:pt x="862" y="114"/>
                          </a:lnTo>
                          <a:lnTo>
                            <a:pt x="862" y="112"/>
                          </a:lnTo>
                          <a:lnTo>
                            <a:pt x="861" y="110"/>
                          </a:lnTo>
                          <a:lnTo>
                            <a:pt x="858" y="110"/>
                          </a:lnTo>
                          <a:lnTo>
                            <a:pt x="855" y="108"/>
                          </a:lnTo>
                          <a:lnTo>
                            <a:pt x="852" y="110"/>
                          </a:lnTo>
                          <a:lnTo>
                            <a:pt x="849" y="111"/>
                          </a:lnTo>
                          <a:lnTo>
                            <a:pt x="849" y="112"/>
                          </a:lnTo>
                          <a:lnTo>
                            <a:pt x="849" y="112"/>
                          </a:lnTo>
                          <a:lnTo>
                            <a:pt x="849" y="115"/>
                          </a:lnTo>
                          <a:lnTo>
                            <a:pt x="849" y="117"/>
                          </a:lnTo>
                          <a:lnTo>
                            <a:pt x="846" y="117"/>
                          </a:lnTo>
                          <a:lnTo>
                            <a:pt x="843" y="115"/>
                          </a:lnTo>
                          <a:lnTo>
                            <a:pt x="838" y="111"/>
                          </a:lnTo>
                          <a:lnTo>
                            <a:pt x="836" y="108"/>
                          </a:lnTo>
                          <a:lnTo>
                            <a:pt x="835" y="105"/>
                          </a:lnTo>
                          <a:lnTo>
                            <a:pt x="835" y="105"/>
                          </a:lnTo>
                          <a:lnTo>
                            <a:pt x="832" y="102"/>
                          </a:lnTo>
                          <a:lnTo>
                            <a:pt x="829" y="101"/>
                          </a:lnTo>
                          <a:lnTo>
                            <a:pt x="816" y="95"/>
                          </a:lnTo>
                          <a:lnTo>
                            <a:pt x="799" y="88"/>
                          </a:lnTo>
                          <a:lnTo>
                            <a:pt x="792" y="84"/>
                          </a:lnTo>
                          <a:lnTo>
                            <a:pt x="784" y="78"/>
                          </a:lnTo>
                          <a:lnTo>
                            <a:pt x="784" y="78"/>
                          </a:lnTo>
                          <a:lnTo>
                            <a:pt x="777" y="73"/>
                          </a:lnTo>
                          <a:lnTo>
                            <a:pt x="769" y="70"/>
                          </a:lnTo>
                          <a:lnTo>
                            <a:pt x="764" y="68"/>
                          </a:lnTo>
                          <a:lnTo>
                            <a:pt x="760" y="70"/>
                          </a:lnTo>
                          <a:lnTo>
                            <a:pt x="755" y="70"/>
                          </a:lnTo>
                          <a:lnTo>
                            <a:pt x="754" y="71"/>
                          </a:lnTo>
                          <a:lnTo>
                            <a:pt x="754" y="74"/>
                          </a:lnTo>
                          <a:lnTo>
                            <a:pt x="757" y="74"/>
                          </a:lnTo>
                          <a:lnTo>
                            <a:pt x="757" y="74"/>
                          </a:lnTo>
                          <a:lnTo>
                            <a:pt x="762" y="77"/>
                          </a:lnTo>
                          <a:lnTo>
                            <a:pt x="765" y="80"/>
                          </a:lnTo>
                          <a:lnTo>
                            <a:pt x="764" y="80"/>
                          </a:lnTo>
                          <a:lnTo>
                            <a:pt x="764" y="81"/>
                          </a:lnTo>
                          <a:lnTo>
                            <a:pt x="758" y="81"/>
                          </a:lnTo>
                          <a:lnTo>
                            <a:pt x="758" y="81"/>
                          </a:lnTo>
                          <a:lnTo>
                            <a:pt x="750" y="81"/>
                          </a:lnTo>
                          <a:lnTo>
                            <a:pt x="744" y="83"/>
                          </a:lnTo>
                          <a:lnTo>
                            <a:pt x="741" y="84"/>
                          </a:lnTo>
                          <a:lnTo>
                            <a:pt x="741" y="84"/>
                          </a:lnTo>
                          <a:lnTo>
                            <a:pt x="742" y="87"/>
                          </a:lnTo>
                          <a:lnTo>
                            <a:pt x="747" y="88"/>
                          </a:lnTo>
                          <a:lnTo>
                            <a:pt x="747" y="88"/>
                          </a:lnTo>
                          <a:lnTo>
                            <a:pt x="751" y="90"/>
                          </a:lnTo>
                          <a:lnTo>
                            <a:pt x="752" y="91"/>
                          </a:lnTo>
                          <a:lnTo>
                            <a:pt x="752" y="93"/>
                          </a:lnTo>
                          <a:lnTo>
                            <a:pt x="751" y="94"/>
                          </a:lnTo>
                          <a:lnTo>
                            <a:pt x="742" y="95"/>
                          </a:lnTo>
                          <a:lnTo>
                            <a:pt x="734" y="95"/>
                          </a:lnTo>
                          <a:lnTo>
                            <a:pt x="734" y="95"/>
                          </a:lnTo>
                          <a:lnTo>
                            <a:pt x="730" y="97"/>
                          </a:lnTo>
                          <a:lnTo>
                            <a:pt x="727" y="98"/>
                          </a:lnTo>
                          <a:lnTo>
                            <a:pt x="725" y="101"/>
                          </a:lnTo>
                          <a:lnTo>
                            <a:pt x="725" y="104"/>
                          </a:lnTo>
                          <a:lnTo>
                            <a:pt x="725" y="107"/>
                          </a:lnTo>
                          <a:lnTo>
                            <a:pt x="728" y="110"/>
                          </a:lnTo>
                          <a:lnTo>
                            <a:pt x="731" y="112"/>
                          </a:lnTo>
                          <a:lnTo>
                            <a:pt x="737" y="114"/>
                          </a:lnTo>
                          <a:lnTo>
                            <a:pt x="737" y="114"/>
                          </a:lnTo>
                          <a:lnTo>
                            <a:pt x="741" y="115"/>
                          </a:lnTo>
                          <a:lnTo>
                            <a:pt x="744" y="117"/>
                          </a:lnTo>
                          <a:lnTo>
                            <a:pt x="744" y="118"/>
                          </a:lnTo>
                          <a:lnTo>
                            <a:pt x="742" y="120"/>
                          </a:lnTo>
                          <a:lnTo>
                            <a:pt x="741" y="121"/>
                          </a:lnTo>
                          <a:lnTo>
                            <a:pt x="737" y="122"/>
                          </a:lnTo>
                          <a:lnTo>
                            <a:pt x="733" y="122"/>
                          </a:lnTo>
                          <a:lnTo>
                            <a:pt x="728" y="121"/>
                          </a:lnTo>
                          <a:lnTo>
                            <a:pt x="728" y="121"/>
                          </a:lnTo>
                          <a:lnTo>
                            <a:pt x="720" y="121"/>
                          </a:lnTo>
                          <a:lnTo>
                            <a:pt x="718" y="121"/>
                          </a:lnTo>
                          <a:lnTo>
                            <a:pt x="715" y="122"/>
                          </a:lnTo>
                          <a:lnTo>
                            <a:pt x="715" y="124"/>
                          </a:lnTo>
                          <a:lnTo>
                            <a:pt x="717" y="125"/>
                          </a:lnTo>
                          <a:lnTo>
                            <a:pt x="723" y="130"/>
                          </a:lnTo>
                          <a:lnTo>
                            <a:pt x="723" y="130"/>
                          </a:lnTo>
                          <a:close/>
                          <a:moveTo>
                            <a:pt x="808" y="60"/>
                          </a:moveTo>
                          <a:lnTo>
                            <a:pt x="808" y="60"/>
                          </a:lnTo>
                          <a:lnTo>
                            <a:pt x="815" y="57"/>
                          </a:lnTo>
                          <a:lnTo>
                            <a:pt x="819" y="57"/>
                          </a:lnTo>
                          <a:lnTo>
                            <a:pt x="821" y="57"/>
                          </a:lnTo>
                          <a:lnTo>
                            <a:pt x="821" y="58"/>
                          </a:lnTo>
                          <a:lnTo>
                            <a:pt x="821" y="60"/>
                          </a:lnTo>
                          <a:lnTo>
                            <a:pt x="818" y="61"/>
                          </a:lnTo>
                          <a:lnTo>
                            <a:pt x="818" y="61"/>
                          </a:lnTo>
                          <a:lnTo>
                            <a:pt x="814" y="64"/>
                          </a:lnTo>
                          <a:lnTo>
                            <a:pt x="812" y="66"/>
                          </a:lnTo>
                          <a:lnTo>
                            <a:pt x="814" y="67"/>
                          </a:lnTo>
                          <a:lnTo>
                            <a:pt x="816" y="68"/>
                          </a:lnTo>
                          <a:lnTo>
                            <a:pt x="824" y="68"/>
                          </a:lnTo>
                          <a:lnTo>
                            <a:pt x="824" y="68"/>
                          </a:lnTo>
                          <a:lnTo>
                            <a:pt x="828" y="68"/>
                          </a:lnTo>
                          <a:lnTo>
                            <a:pt x="826" y="71"/>
                          </a:lnTo>
                          <a:lnTo>
                            <a:pt x="822" y="74"/>
                          </a:lnTo>
                          <a:lnTo>
                            <a:pt x="819" y="77"/>
                          </a:lnTo>
                          <a:lnTo>
                            <a:pt x="819" y="78"/>
                          </a:lnTo>
                          <a:lnTo>
                            <a:pt x="819" y="78"/>
                          </a:lnTo>
                          <a:lnTo>
                            <a:pt x="819" y="81"/>
                          </a:lnTo>
                          <a:lnTo>
                            <a:pt x="821" y="83"/>
                          </a:lnTo>
                          <a:lnTo>
                            <a:pt x="826" y="84"/>
                          </a:lnTo>
                          <a:lnTo>
                            <a:pt x="831" y="85"/>
                          </a:lnTo>
                          <a:lnTo>
                            <a:pt x="834" y="87"/>
                          </a:lnTo>
                          <a:lnTo>
                            <a:pt x="834" y="88"/>
                          </a:lnTo>
                          <a:lnTo>
                            <a:pt x="834" y="88"/>
                          </a:lnTo>
                          <a:lnTo>
                            <a:pt x="835" y="91"/>
                          </a:lnTo>
                          <a:lnTo>
                            <a:pt x="839" y="94"/>
                          </a:lnTo>
                          <a:lnTo>
                            <a:pt x="851" y="95"/>
                          </a:lnTo>
                          <a:lnTo>
                            <a:pt x="858" y="95"/>
                          </a:lnTo>
                          <a:lnTo>
                            <a:pt x="865" y="94"/>
                          </a:lnTo>
                          <a:lnTo>
                            <a:pt x="870" y="93"/>
                          </a:lnTo>
                          <a:lnTo>
                            <a:pt x="875" y="90"/>
                          </a:lnTo>
                          <a:lnTo>
                            <a:pt x="875" y="90"/>
                          </a:lnTo>
                          <a:lnTo>
                            <a:pt x="879" y="87"/>
                          </a:lnTo>
                          <a:lnTo>
                            <a:pt x="880" y="87"/>
                          </a:lnTo>
                          <a:lnTo>
                            <a:pt x="880" y="88"/>
                          </a:lnTo>
                          <a:lnTo>
                            <a:pt x="879" y="98"/>
                          </a:lnTo>
                          <a:lnTo>
                            <a:pt x="879" y="98"/>
                          </a:lnTo>
                          <a:lnTo>
                            <a:pt x="882" y="100"/>
                          </a:lnTo>
                          <a:lnTo>
                            <a:pt x="886" y="102"/>
                          </a:lnTo>
                          <a:lnTo>
                            <a:pt x="902" y="105"/>
                          </a:lnTo>
                          <a:lnTo>
                            <a:pt x="917" y="105"/>
                          </a:lnTo>
                          <a:lnTo>
                            <a:pt x="923" y="104"/>
                          </a:lnTo>
                          <a:lnTo>
                            <a:pt x="925" y="101"/>
                          </a:lnTo>
                          <a:lnTo>
                            <a:pt x="925" y="101"/>
                          </a:lnTo>
                          <a:lnTo>
                            <a:pt x="927" y="98"/>
                          </a:lnTo>
                          <a:lnTo>
                            <a:pt x="932" y="97"/>
                          </a:lnTo>
                          <a:lnTo>
                            <a:pt x="942" y="100"/>
                          </a:lnTo>
                          <a:lnTo>
                            <a:pt x="942" y="100"/>
                          </a:lnTo>
                          <a:lnTo>
                            <a:pt x="947" y="100"/>
                          </a:lnTo>
                          <a:lnTo>
                            <a:pt x="953" y="100"/>
                          </a:lnTo>
                          <a:lnTo>
                            <a:pt x="970" y="95"/>
                          </a:lnTo>
                          <a:lnTo>
                            <a:pt x="986" y="90"/>
                          </a:lnTo>
                          <a:lnTo>
                            <a:pt x="991" y="87"/>
                          </a:lnTo>
                          <a:lnTo>
                            <a:pt x="993" y="83"/>
                          </a:lnTo>
                          <a:lnTo>
                            <a:pt x="993" y="83"/>
                          </a:lnTo>
                          <a:lnTo>
                            <a:pt x="994" y="81"/>
                          </a:lnTo>
                          <a:lnTo>
                            <a:pt x="996" y="80"/>
                          </a:lnTo>
                          <a:lnTo>
                            <a:pt x="997" y="81"/>
                          </a:lnTo>
                          <a:lnTo>
                            <a:pt x="999" y="83"/>
                          </a:lnTo>
                          <a:lnTo>
                            <a:pt x="1000" y="85"/>
                          </a:lnTo>
                          <a:lnTo>
                            <a:pt x="999" y="90"/>
                          </a:lnTo>
                          <a:lnTo>
                            <a:pt x="997" y="93"/>
                          </a:lnTo>
                          <a:lnTo>
                            <a:pt x="993" y="97"/>
                          </a:lnTo>
                          <a:lnTo>
                            <a:pt x="993" y="97"/>
                          </a:lnTo>
                          <a:lnTo>
                            <a:pt x="987" y="100"/>
                          </a:lnTo>
                          <a:lnTo>
                            <a:pt x="981" y="102"/>
                          </a:lnTo>
                          <a:lnTo>
                            <a:pt x="966" y="104"/>
                          </a:lnTo>
                          <a:lnTo>
                            <a:pt x="952" y="107"/>
                          </a:lnTo>
                          <a:lnTo>
                            <a:pt x="940" y="108"/>
                          </a:lnTo>
                          <a:lnTo>
                            <a:pt x="940" y="108"/>
                          </a:lnTo>
                          <a:lnTo>
                            <a:pt x="937" y="110"/>
                          </a:lnTo>
                          <a:lnTo>
                            <a:pt x="937" y="111"/>
                          </a:lnTo>
                          <a:lnTo>
                            <a:pt x="939" y="114"/>
                          </a:lnTo>
                          <a:lnTo>
                            <a:pt x="942" y="117"/>
                          </a:lnTo>
                          <a:lnTo>
                            <a:pt x="960" y="130"/>
                          </a:lnTo>
                          <a:lnTo>
                            <a:pt x="960" y="130"/>
                          </a:lnTo>
                          <a:lnTo>
                            <a:pt x="963" y="132"/>
                          </a:lnTo>
                          <a:lnTo>
                            <a:pt x="963" y="134"/>
                          </a:lnTo>
                          <a:lnTo>
                            <a:pt x="960" y="134"/>
                          </a:lnTo>
                          <a:lnTo>
                            <a:pt x="956" y="134"/>
                          </a:lnTo>
                          <a:lnTo>
                            <a:pt x="944" y="130"/>
                          </a:lnTo>
                          <a:lnTo>
                            <a:pt x="939" y="125"/>
                          </a:lnTo>
                          <a:lnTo>
                            <a:pt x="933" y="121"/>
                          </a:lnTo>
                          <a:lnTo>
                            <a:pt x="933" y="121"/>
                          </a:lnTo>
                          <a:lnTo>
                            <a:pt x="929" y="118"/>
                          </a:lnTo>
                          <a:lnTo>
                            <a:pt x="923" y="115"/>
                          </a:lnTo>
                          <a:lnTo>
                            <a:pt x="916" y="112"/>
                          </a:lnTo>
                          <a:lnTo>
                            <a:pt x="909" y="111"/>
                          </a:lnTo>
                          <a:lnTo>
                            <a:pt x="895" y="110"/>
                          </a:lnTo>
                          <a:lnTo>
                            <a:pt x="883" y="110"/>
                          </a:lnTo>
                          <a:lnTo>
                            <a:pt x="883" y="110"/>
                          </a:lnTo>
                          <a:lnTo>
                            <a:pt x="879" y="111"/>
                          </a:lnTo>
                          <a:lnTo>
                            <a:pt x="876" y="114"/>
                          </a:lnTo>
                          <a:lnTo>
                            <a:pt x="875" y="118"/>
                          </a:lnTo>
                          <a:lnTo>
                            <a:pt x="875" y="124"/>
                          </a:lnTo>
                          <a:lnTo>
                            <a:pt x="876" y="128"/>
                          </a:lnTo>
                          <a:lnTo>
                            <a:pt x="878" y="132"/>
                          </a:lnTo>
                          <a:lnTo>
                            <a:pt x="880" y="135"/>
                          </a:lnTo>
                          <a:lnTo>
                            <a:pt x="883" y="135"/>
                          </a:lnTo>
                          <a:lnTo>
                            <a:pt x="883" y="135"/>
                          </a:lnTo>
                          <a:lnTo>
                            <a:pt x="892" y="137"/>
                          </a:lnTo>
                          <a:lnTo>
                            <a:pt x="899" y="139"/>
                          </a:lnTo>
                          <a:lnTo>
                            <a:pt x="906" y="145"/>
                          </a:lnTo>
                          <a:lnTo>
                            <a:pt x="913" y="155"/>
                          </a:lnTo>
                          <a:lnTo>
                            <a:pt x="913" y="155"/>
                          </a:lnTo>
                          <a:lnTo>
                            <a:pt x="917" y="159"/>
                          </a:lnTo>
                          <a:lnTo>
                            <a:pt x="923" y="164"/>
                          </a:lnTo>
                          <a:lnTo>
                            <a:pt x="933" y="168"/>
                          </a:lnTo>
                          <a:lnTo>
                            <a:pt x="942" y="171"/>
                          </a:lnTo>
                          <a:lnTo>
                            <a:pt x="944" y="172"/>
                          </a:lnTo>
                          <a:lnTo>
                            <a:pt x="944" y="174"/>
                          </a:lnTo>
                          <a:lnTo>
                            <a:pt x="944" y="174"/>
                          </a:lnTo>
                          <a:lnTo>
                            <a:pt x="943" y="176"/>
                          </a:lnTo>
                          <a:lnTo>
                            <a:pt x="940" y="176"/>
                          </a:lnTo>
                          <a:lnTo>
                            <a:pt x="929" y="174"/>
                          </a:lnTo>
                          <a:lnTo>
                            <a:pt x="915" y="169"/>
                          </a:lnTo>
                          <a:lnTo>
                            <a:pt x="902" y="165"/>
                          </a:lnTo>
                          <a:lnTo>
                            <a:pt x="902" y="165"/>
                          </a:lnTo>
                          <a:lnTo>
                            <a:pt x="895" y="165"/>
                          </a:lnTo>
                          <a:lnTo>
                            <a:pt x="889" y="165"/>
                          </a:lnTo>
                          <a:lnTo>
                            <a:pt x="882" y="168"/>
                          </a:lnTo>
                          <a:lnTo>
                            <a:pt x="875" y="169"/>
                          </a:lnTo>
                          <a:lnTo>
                            <a:pt x="869" y="172"/>
                          </a:lnTo>
                          <a:lnTo>
                            <a:pt x="865" y="176"/>
                          </a:lnTo>
                          <a:lnTo>
                            <a:pt x="862" y="179"/>
                          </a:lnTo>
                          <a:lnTo>
                            <a:pt x="861" y="184"/>
                          </a:lnTo>
                          <a:lnTo>
                            <a:pt x="861" y="184"/>
                          </a:lnTo>
                          <a:lnTo>
                            <a:pt x="861" y="188"/>
                          </a:lnTo>
                          <a:lnTo>
                            <a:pt x="863" y="191"/>
                          </a:lnTo>
                          <a:lnTo>
                            <a:pt x="868" y="192"/>
                          </a:lnTo>
                          <a:lnTo>
                            <a:pt x="873" y="192"/>
                          </a:lnTo>
                          <a:lnTo>
                            <a:pt x="886" y="191"/>
                          </a:lnTo>
                          <a:lnTo>
                            <a:pt x="893" y="188"/>
                          </a:lnTo>
                          <a:lnTo>
                            <a:pt x="899" y="185"/>
                          </a:lnTo>
                          <a:lnTo>
                            <a:pt x="899" y="185"/>
                          </a:lnTo>
                          <a:lnTo>
                            <a:pt x="906" y="182"/>
                          </a:lnTo>
                          <a:lnTo>
                            <a:pt x="906" y="182"/>
                          </a:lnTo>
                          <a:lnTo>
                            <a:pt x="906" y="184"/>
                          </a:lnTo>
                          <a:lnTo>
                            <a:pt x="895" y="195"/>
                          </a:lnTo>
                          <a:lnTo>
                            <a:pt x="895" y="195"/>
                          </a:lnTo>
                          <a:lnTo>
                            <a:pt x="893" y="198"/>
                          </a:lnTo>
                          <a:lnTo>
                            <a:pt x="895" y="201"/>
                          </a:lnTo>
                          <a:lnTo>
                            <a:pt x="902" y="205"/>
                          </a:lnTo>
                          <a:lnTo>
                            <a:pt x="910" y="211"/>
                          </a:lnTo>
                          <a:lnTo>
                            <a:pt x="913" y="213"/>
                          </a:lnTo>
                          <a:lnTo>
                            <a:pt x="913" y="216"/>
                          </a:lnTo>
                          <a:lnTo>
                            <a:pt x="913" y="216"/>
                          </a:lnTo>
                          <a:lnTo>
                            <a:pt x="913" y="219"/>
                          </a:lnTo>
                          <a:lnTo>
                            <a:pt x="910" y="221"/>
                          </a:lnTo>
                          <a:lnTo>
                            <a:pt x="907" y="222"/>
                          </a:lnTo>
                          <a:lnTo>
                            <a:pt x="903" y="221"/>
                          </a:lnTo>
                          <a:lnTo>
                            <a:pt x="896" y="219"/>
                          </a:lnTo>
                          <a:lnTo>
                            <a:pt x="893" y="216"/>
                          </a:lnTo>
                          <a:lnTo>
                            <a:pt x="892" y="213"/>
                          </a:lnTo>
                          <a:lnTo>
                            <a:pt x="892" y="213"/>
                          </a:lnTo>
                          <a:lnTo>
                            <a:pt x="889" y="208"/>
                          </a:lnTo>
                          <a:lnTo>
                            <a:pt x="885" y="203"/>
                          </a:lnTo>
                          <a:lnTo>
                            <a:pt x="876" y="201"/>
                          </a:lnTo>
                          <a:lnTo>
                            <a:pt x="865" y="199"/>
                          </a:lnTo>
                          <a:lnTo>
                            <a:pt x="865" y="199"/>
                          </a:lnTo>
                          <a:lnTo>
                            <a:pt x="859" y="201"/>
                          </a:lnTo>
                          <a:lnTo>
                            <a:pt x="855" y="202"/>
                          </a:lnTo>
                          <a:lnTo>
                            <a:pt x="853" y="205"/>
                          </a:lnTo>
                          <a:lnTo>
                            <a:pt x="852" y="208"/>
                          </a:lnTo>
                          <a:lnTo>
                            <a:pt x="853" y="211"/>
                          </a:lnTo>
                          <a:lnTo>
                            <a:pt x="855" y="212"/>
                          </a:lnTo>
                          <a:lnTo>
                            <a:pt x="859" y="215"/>
                          </a:lnTo>
                          <a:lnTo>
                            <a:pt x="862" y="215"/>
                          </a:lnTo>
                          <a:lnTo>
                            <a:pt x="862" y="215"/>
                          </a:lnTo>
                          <a:lnTo>
                            <a:pt x="869" y="218"/>
                          </a:lnTo>
                          <a:lnTo>
                            <a:pt x="870" y="219"/>
                          </a:lnTo>
                          <a:lnTo>
                            <a:pt x="870" y="221"/>
                          </a:lnTo>
                          <a:lnTo>
                            <a:pt x="870" y="222"/>
                          </a:lnTo>
                          <a:lnTo>
                            <a:pt x="869" y="223"/>
                          </a:lnTo>
                          <a:lnTo>
                            <a:pt x="866" y="225"/>
                          </a:lnTo>
                          <a:lnTo>
                            <a:pt x="862" y="225"/>
                          </a:lnTo>
                          <a:lnTo>
                            <a:pt x="862" y="225"/>
                          </a:lnTo>
                          <a:lnTo>
                            <a:pt x="851" y="226"/>
                          </a:lnTo>
                          <a:lnTo>
                            <a:pt x="838" y="231"/>
                          </a:lnTo>
                          <a:lnTo>
                            <a:pt x="832" y="233"/>
                          </a:lnTo>
                          <a:lnTo>
                            <a:pt x="829" y="236"/>
                          </a:lnTo>
                          <a:lnTo>
                            <a:pt x="828" y="239"/>
                          </a:lnTo>
                          <a:lnTo>
                            <a:pt x="829" y="242"/>
                          </a:lnTo>
                          <a:lnTo>
                            <a:pt x="829" y="242"/>
                          </a:lnTo>
                          <a:lnTo>
                            <a:pt x="834" y="245"/>
                          </a:lnTo>
                          <a:lnTo>
                            <a:pt x="841" y="246"/>
                          </a:lnTo>
                          <a:lnTo>
                            <a:pt x="856" y="246"/>
                          </a:lnTo>
                          <a:lnTo>
                            <a:pt x="872" y="246"/>
                          </a:lnTo>
                          <a:lnTo>
                            <a:pt x="878" y="246"/>
                          </a:lnTo>
                          <a:lnTo>
                            <a:pt x="882" y="248"/>
                          </a:lnTo>
                          <a:lnTo>
                            <a:pt x="882" y="248"/>
                          </a:lnTo>
                          <a:lnTo>
                            <a:pt x="888" y="250"/>
                          </a:lnTo>
                          <a:lnTo>
                            <a:pt x="896" y="253"/>
                          </a:lnTo>
                          <a:lnTo>
                            <a:pt x="905" y="252"/>
                          </a:lnTo>
                          <a:lnTo>
                            <a:pt x="907" y="250"/>
                          </a:lnTo>
                          <a:lnTo>
                            <a:pt x="910" y="249"/>
                          </a:lnTo>
                          <a:lnTo>
                            <a:pt x="910" y="249"/>
                          </a:lnTo>
                          <a:lnTo>
                            <a:pt x="912" y="248"/>
                          </a:lnTo>
                          <a:lnTo>
                            <a:pt x="915" y="246"/>
                          </a:lnTo>
                          <a:lnTo>
                            <a:pt x="923" y="245"/>
                          </a:lnTo>
                          <a:lnTo>
                            <a:pt x="943" y="245"/>
                          </a:lnTo>
                          <a:lnTo>
                            <a:pt x="943" y="245"/>
                          </a:lnTo>
                          <a:lnTo>
                            <a:pt x="952" y="246"/>
                          </a:lnTo>
                          <a:lnTo>
                            <a:pt x="957" y="248"/>
                          </a:lnTo>
                          <a:lnTo>
                            <a:pt x="963" y="249"/>
                          </a:lnTo>
                          <a:lnTo>
                            <a:pt x="967" y="253"/>
                          </a:lnTo>
                          <a:lnTo>
                            <a:pt x="967" y="253"/>
                          </a:lnTo>
                          <a:lnTo>
                            <a:pt x="973" y="256"/>
                          </a:lnTo>
                          <a:lnTo>
                            <a:pt x="979" y="256"/>
                          </a:lnTo>
                          <a:lnTo>
                            <a:pt x="986" y="255"/>
                          </a:lnTo>
                          <a:lnTo>
                            <a:pt x="993" y="250"/>
                          </a:lnTo>
                          <a:lnTo>
                            <a:pt x="993" y="250"/>
                          </a:lnTo>
                          <a:lnTo>
                            <a:pt x="1001" y="246"/>
                          </a:lnTo>
                          <a:lnTo>
                            <a:pt x="1010" y="245"/>
                          </a:lnTo>
                          <a:lnTo>
                            <a:pt x="1010" y="245"/>
                          </a:lnTo>
                          <a:lnTo>
                            <a:pt x="1017" y="245"/>
                          </a:lnTo>
                          <a:lnTo>
                            <a:pt x="1020" y="240"/>
                          </a:lnTo>
                          <a:lnTo>
                            <a:pt x="1020" y="236"/>
                          </a:lnTo>
                          <a:lnTo>
                            <a:pt x="1017" y="231"/>
                          </a:lnTo>
                          <a:lnTo>
                            <a:pt x="1017" y="231"/>
                          </a:lnTo>
                          <a:lnTo>
                            <a:pt x="1016" y="229"/>
                          </a:lnTo>
                          <a:lnTo>
                            <a:pt x="1013" y="229"/>
                          </a:lnTo>
                          <a:lnTo>
                            <a:pt x="1007" y="231"/>
                          </a:lnTo>
                          <a:lnTo>
                            <a:pt x="1001" y="232"/>
                          </a:lnTo>
                          <a:lnTo>
                            <a:pt x="1000" y="232"/>
                          </a:lnTo>
                          <a:lnTo>
                            <a:pt x="999" y="231"/>
                          </a:lnTo>
                          <a:lnTo>
                            <a:pt x="999" y="231"/>
                          </a:lnTo>
                          <a:lnTo>
                            <a:pt x="997" y="229"/>
                          </a:lnTo>
                          <a:lnTo>
                            <a:pt x="996" y="226"/>
                          </a:lnTo>
                          <a:lnTo>
                            <a:pt x="989" y="225"/>
                          </a:lnTo>
                          <a:lnTo>
                            <a:pt x="979" y="223"/>
                          </a:lnTo>
                          <a:lnTo>
                            <a:pt x="964" y="225"/>
                          </a:lnTo>
                          <a:lnTo>
                            <a:pt x="964" y="225"/>
                          </a:lnTo>
                          <a:lnTo>
                            <a:pt x="959" y="225"/>
                          </a:lnTo>
                          <a:lnTo>
                            <a:pt x="954" y="223"/>
                          </a:lnTo>
                          <a:lnTo>
                            <a:pt x="953" y="222"/>
                          </a:lnTo>
                          <a:lnTo>
                            <a:pt x="953" y="219"/>
                          </a:lnTo>
                          <a:lnTo>
                            <a:pt x="954" y="218"/>
                          </a:lnTo>
                          <a:lnTo>
                            <a:pt x="957" y="216"/>
                          </a:lnTo>
                          <a:lnTo>
                            <a:pt x="962" y="215"/>
                          </a:lnTo>
                          <a:lnTo>
                            <a:pt x="966" y="215"/>
                          </a:lnTo>
                          <a:lnTo>
                            <a:pt x="966" y="215"/>
                          </a:lnTo>
                          <a:lnTo>
                            <a:pt x="976" y="218"/>
                          </a:lnTo>
                          <a:lnTo>
                            <a:pt x="986" y="218"/>
                          </a:lnTo>
                          <a:lnTo>
                            <a:pt x="997" y="216"/>
                          </a:lnTo>
                          <a:lnTo>
                            <a:pt x="1007" y="213"/>
                          </a:lnTo>
                          <a:lnTo>
                            <a:pt x="1007" y="213"/>
                          </a:lnTo>
                          <a:lnTo>
                            <a:pt x="1011" y="212"/>
                          </a:lnTo>
                          <a:lnTo>
                            <a:pt x="1014" y="211"/>
                          </a:lnTo>
                          <a:lnTo>
                            <a:pt x="1014" y="209"/>
                          </a:lnTo>
                          <a:lnTo>
                            <a:pt x="1014" y="206"/>
                          </a:lnTo>
                          <a:lnTo>
                            <a:pt x="1011" y="202"/>
                          </a:lnTo>
                          <a:lnTo>
                            <a:pt x="1010" y="198"/>
                          </a:lnTo>
                          <a:lnTo>
                            <a:pt x="1010" y="198"/>
                          </a:lnTo>
                          <a:lnTo>
                            <a:pt x="1011" y="196"/>
                          </a:lnTo>
                          <a:lnTo>
                            <a:pt x="1013" y="195"/>
                          </a:lnTo>
                          <a:lnTo>
                            <a:pt x="1020" y="195"/>
                          </a:lnTo>
                          <a:lnTo>
                            <a:pt x="1040" y="196"/>
                          </a:lnTo>
                          <a:lnTo>
                            <a:pt x="1040" y="196"/>
                          </a:lnTo>
                          <a:lnTo>
                            <a:pt x="1045" y="195"/>
                          </a:lnTo>
                          <a:lnTo>
                            <a:pt x="1051" y="194"/>
                          </a:lnTo>
                          <a:lnTo>
                            <a:pt x="1055" y="189"/>
                          </a:lnTo>
                          <a:lnTo>
                            <a:pt x="1061" y="185"/>
                          </a:lnTo>
                          <a:lnTo>
                            <a:pt x="1068" y="174"/>
                          </a:lnTo>
                          <a:lnTo>
                            <a:pt x="1071" y="168"/>
                          </a:lnTo>
                          <a:lnTo>
                            <a:pt x="1073" y="164"/>
                          </a:lnTo>
                          <a:lnTo>
                            <a:pt x="1073" y="164"/>
                          </a:lnTo>
                          <a:lnTo>
                            <a:pt x="1071" y="159"/>
                          </a:lnTo>
                          <a:lnTo>
                            <a:pt x="1068" y="157"/>
                          </a:lnTo>
                          <a:lnTo>
                            <a:pt x="1063" y="155"/>
                          </a:lnTo>
                          <a:lnTo>
                            <a:pt x="1057" y="154"/>
                          </a:lnTo>
                          <a:lnTo>
                            <a:pt x="1043" y="154"/>
                          </a:lnTo>
                          <a:lnTo>
                            <a:pt x="1030" y="154"/>
                          </a:lnTo>
                          <a:lnTo>
                            <a:pt x="1030" y="154"/>
                          </a:lnTo>
                          <a:lnTo>
                            <a:pt x="1026" y="154"/>
                          </a:lnTo>
                          <a:lnTo>
                            <a:pt x="1026" y="152"/>
                          </a:lnTo>
                          <a:lnTo>
                            <a:pt x="1028" y="151"/>
                          </a:lnTo>
                          <a:lnTo>
                            <a:pt x="1033" y="149"/>
                          </a:lnTo>
                          <a:lnTo>
                            <a:pt x="1047" y="147"/>
                          </a:lnTo>
                          <a:lnTo>
                            <a:pt x="1055" y="145"/>
                          </a:lnTo>
                          <a:lnTo>
                            <a:pt x="1065" y="145"/>
                          </a:lnTo>
                          <a:lnTo>
                            <a:pt x="1065" y="145"/>
                          </a:lnTo>
                          <a:lnTo>
                            <a:pt x="1074" y="145"/>
                          </a:lnTo>
                          <a:lnTo>
                            <a:pt x="1080" y="144"/>
                          </a:lnTo>
                          <a:lnTo>
                            <a:pt x="1082" y="142"/>
                          </a:lnTo>
                          <a:lnTo>
                            <a:pt x="1084" y="139"/>
                          </a:lnTo>
                          <a:lnTo>
                            <a:pt x="1084" y="134"/>
                          </a:lnTo>
                          <a:lnTo>
                            <a:pt x="1085" y="132"/>
                          </a:lnTo>
                          <a:lnTo>
                            <a:pt x="1085" y="130"/>
                          </a:lnTo>
                          <a:lnTo>
                            <a:pt x="1085" y="130"/>
                          </a:lnTo>
                          <a:lnTo>
                            <a:pt x="1088" y="130"/>
                          </a:lnTo>
                          <a:lnTo>
                            <a:pt x="1091" y="130"/>
                          </a:lnTo>
                          <a:lnTo>
                            <a:pt x="1098" y="131"/>
                          </a:lnTo>
                          <a:lnTo>
                            <a:pt x="1107" y="132"/>
                          </a:lnTo>
                          <a:lnTo>
                            <a:pt x="1112" y="132"/>
                          </a:lnTo>
                          <a:lnTo>
                            <a:pt x="1117" y="132"/>
                          </a:lnTo>
                          <a:lnTo>
                            <a:pt x="1117" y="132"/>
                          </a:lnTo>
                          <a:lnTo>
                            <a:pt x="1121" y="131"/>
                          </a:lnTo>
                          <a:lnTo>
                            <a:pt x="1124" y="130"/>
                          </a:lnTo>
                          <a:lnTo>
                            <a:pt x="1125" y="124"/>
                          </a:lnTo>
                          <a:lnTo>
                            <a:pt x="1127" y="120"/>
                          </a:lnTo>
                          <a:lnTo>
                            <a:pt x="1128" y="118"/>
                          </a:lnTo>
                          <a:lnTo>
                            <a:pt x="1131" y="118"/>
                          </a:lnTo>
                          <a:lnTo>
                            <a:pt x="1131" y="118"/>
                          </a:lnTo>
                          <a:lnTo>
                            <a:pt x="1137" y="117"/>
                          </a:lnTo>
                          <a:lnTo>
                            <a:pt x="1148" y="111"/>
                          </a:lnTo>
                          <a:lnTo>
                            <a:pt x="1181" y="91"/>
                          </a:lnTo>
                          <a:lnTo>
                            <a:pt x="1181" y="91"/>
                          </a:lnTo>
                          <a:lnTo>
                            <a:pt x="1192" y="87"/>
                          </a:lnTo>
                          <a:lnTo>
                            <a:pt x="1202" y="83"/>
                          </a:lnTo>
                          <a:lnTo>
                            <a:pt x="1218" y="78"/>
                          </a:lnTo>
                          <a:lnTo>
                            <a:pt x="1229" y="74"/>
                          </a:lnTo>
                          <a:lnTo>
                            <a:pt x="1233" y="71"/>
                          </a:lnTo>
                          <a:lnTo>
                            <a:pt x="1235" y="68"/>
                          </a:lnTo>
                          <a:lnTo>
                            <a:pt x="1235" y="68"/>
                          </a:lnTo>
                          <a:lnTo>
                            <a:pt x="1235" y="67"/>
                          </a:lnTo>
                          <a:lnTo>
                            <a:pt x="1233" y="67"/>
                          </a:lnTo>
                          <a:lnTo>
                            <a:pt x="1229" y="66"/>
                          </a:lnTo>
                          <a:lnTo>
                            <a:pt x="1213" y="66"/>
                          </a:lnTo>
                          <a:lnTo>
                            <a:pt x="1198" y="67"/>
                          </a:lnTo>
                          <a:lnTo>
                            <a:pt x="1191" y="67"/>
                          </a:lnTo>
                          <a:lnTo>
                            <a:pt x="1186" y="66"/>
                          </a:lnTo>
                          <a:lnTo>
                            <a:pt x="1186" y="66"/>
                          </a:lnTo>
                          <a:lnTo>
                            <a:pt x="1186" y="66"/>
                          </a:lnTo>
                          <a:lnTo>
                            <a:pt x="1186" y="66"/>
                          </a:lnTo>
                          <a:lnTo>
                            <a:pt x="1189" y="63"/>
                          </a:lnTo>
                          <a:lnTo>
                            <a:pt x="1199" y="60"/>
                          </a:lnTo>
                          <a:lnTo>
                            <a:pt x="1213" y="57"/>
                          </a:lnTo>
                          <a:lnTo>
                            <a:pt x="1225" y="57"/>
                          </a:lnTo>
                          <a:lnTo>
                            <a:pt x="1225" y="57"/>
                          </a:lnTo>
                          <a:lnTo>
                            <a:pt x="1232" y="58"/>
                          </a:lnTo>
                          <a:lnTo>
                            <a:pt x="1242" y="57"/>
                          </a:lnTo>
                          <a:lnTo>
                            <a:pt x="1255" y="51"/>
                          </a:lnTo>
                          <a:lnTo>
                            <a:pt x="1273" y="43"/>
                          </a:lnTo>
                          <a:lnTo>
                            <a:pt x="1273" y="43"/>
                          </a:lnTo>
                          <a:lnTo>
                            <a:pt x="1283" y="38"/>
                          </a:lnTo>
                          <a:lnTo>
                            <a:pt x="1289" y="34"/>
                          </a:lnTo>
                          <a:lnTo>
                            <a:pt x="1292" y="31"/>
                          </a:lnTo>
                          <a:lnTo>
                            <a:pt x="1292" y="30"/>
                          </a:lnTo>
                          <a:lnTo>
                            <a:pt x="1290" y="29"/>
                          </a:lnTo>
                          <a:lnTo>
                            <a:pt x="1286" y="27"/>
                          </a:lnTo>
                          <a:lnTo>
                            <a:pt x="1277" y="27"/>
                          </a:lnTo>
                          <a:lnTo>
                            <a:pt x="1277" y="27"/>
                          </a:lnTo>
                          <a:lnTo>
                            <a:pt x="1269" y="29"/>
                          </a:lnTo>
                          <a:lnTo>
                            <a:pt x="1260" y="27"/>
                          </a:lnTo>
                          <a:lnTo>
                            <a:pt x="1255" y="23"/>
                          </a:lnTo>
                          <a:lnTo>
                            <a:pt x="1253" y="20"/>
                          </a:lnTo>
                          <a:lnTo>
                            <a:pt x="1253" y="17"/>
                          </a:lnTo>
                          <a:lnTo>
                            <a:pt x="1253" y="17"/>
                          </a:lnTo>
                          <a:lnTo>
                            <a:pt x="1252" y="16"/>
                          </a:lnTo>
                          <a:lnTo>
                            <a:pt x="1250" y="14"/>
                          </a:lnTo>
                          <a:lnTo>
                            <a:pt x="1245" y="14"/>
                          </a:lnTo>
                          <a:lnTo>
                            <a:pt x="1238" y="14"/>
                          </a:lnTo>
                          <a:lnTo>
                            <a:pt x="1236" y="14"/>
                          </a:lnTo>
                          <a:lnTo>
                            <a:pt x="1235" y="13"/>
                          </a:lnTo>
                          <a:lnTo>
                            <a:pt x="1235" y="13"/>
                          </a:lnTo>
                          <a:lnTo>
                            <a:pt x="1233" y="11"/>
                          </a:lnTo>
                          <a:lnTo>
                            <a:pt x="1230" y="10"/>
                          </a:lnTo>
                          <a:lnTo>
                            <a:pt x="1223" y="11"/>
                          </a:lnTo>
                          <a:lnTo>
                            <a:pt x="1212" y="13"/>
                          </a:lnTo>
                          <a:lnTo>
                            <a:pt x="1198" y="17"/>
                          </a:lnTo>
                          <a:lnTo>
                            <a:pt x="1198" y="17"/>
                          </a:lnTo>
                          <a:lnTo>
                            <a:pt x="1193" y="20"/>
                          </a:lnTo>
                          <a:lnTo>
                            <a:pt x="1191" y="20"/>
                          </a:lnTo>
                          <a:lnTo>
                            <a:pt x="1191" y="19"/>
                          </a:lnTo>
                          <a:lnTo>
                            <a:pt x="1192" y="17"/>
                          </a:lnTo>
                          <a:lnTo>
                            <a:pt x="1198" y="11"/>
                          </a:lnTo>
                          <a:lnTo>
                            <a:pt x="1205" y="7"/>
                          </a:lnTo>
                          <a:lnTo>
                            <a:pt x="1205" y="7"/>
                          </a:lnTo>
                          <a:lnTo>
                            <a:pt x="1205" y="7"/>
                          </a:lnTo>
                          <a:lnTo>
                            <a:pt x="1205" y="7"/>
                          </a:lnTo>
                          <a:lnTo>
                            <a:pt x="1201" y="6"/>
                          </a:lnTo>
                          <a:lnTo>
                            <a:pt x="1183" y="6"/>
                          </a:lnTo>
                          <a:lnTo>
                            <a:pt x="1162" y="4"/>
                          </a:lnTo>
                          <a:lnTo>
                            <a:pt x="1154" y="3"/>
                          </a:lnTo>
                          <a:lnTo>
                            <a:pt x="1148" y="1"/>
                          </a:lnTo>
                          <a:lnTo>
                            <a:pt x="1148" y="1"/>
                          </a:lnTo>
                          <a:lnTo>
                            <a:pt x="1145" y="0"/>
                          </a:lnTo>
                          <a:lnTo>
                            <a:pt x="1141" y="0"/>
                          </a:lnTo>
                          <a:lnTo>
                            <a:pt x="1134" y="3"/>
                          </a:lnTo>
                          <a:lnTo>
                            <a:pt x="1127" y="6"/>
                          </a:lnTo>
                          <a:lnTo>
                            <a:pt x="1124" y="6"/>
                          </a:lnTo>
                          <a:lnTo>
                            <a:pt x="1119" y="3"/>
                          </a:lnTo>
                          <a:lnTo>
                            <a:pt x="1119" y="3"/>
                          </a:lnTo>
                          <a:lnTo>
                            <a:pt x="1117" y="1"/>
                          </a:lnTo>
                          <a:lnTo>
                            <a:pt x="1111" y="0"/>
                          </a:lnTo>
                          <a:lnTo>
                            <a:pt x="1107" y="0"/>
                          </a:lnTo>
                          <a:lnTo>
                            <a:pt x="1102" y="0"/>
                          </a:lnTo>
                          <a:lnTo>
                            <a:pt x="1098" y="1"/>
                          </a:lnTo>
                          <a:lnTo>
                            <a:pt x="1094" y="4"/>
                          </a:lnTo>
                          <a:lnTo>
                            <a:pt x="1092" y="6"/>
                          </a:lnTo>
                          <a:lnTo>
                            <a:pt x="1092" y="9"/>
                          </a:lnTo>
                          <a:lnTo>
                            <a:pt x="1092" y="9"/>
                          </a:lnTo>
                          <a:lnTo>
                            <a:pt x="1092" y="11"/>
                          </a:lnTo>
                          <a:lnTo>
                            <a:pt x="1091" y="13"/>
                          </a:lnTo>
                          <a:lnTo>
                            <a:pt x="1085" y="11"/>
                          </a:lnTo>
                          <a:lnTo>
                            <a:pt x="1080" y="7"/>
                          </a:lnTo>
                          <a:lnTo>
                            <a:pt x="1080" y="7"/>
                          </a:lnTo>
                          <a:lnTo>
                            <a:pt x="1077" y="6"/>
                          </a:lnTo>
                          <a:lnTo>
                            <a:pt x="1073" y="4"/>
                          </a:lnTo>
                          <a:lnTo>
                            <a:pt x="1063" y="6"/>
                          </a:lnTo>
                          <a:lnTo>
                            <a:pt x="1051" y="6"/>
                          </a:lnTo>
                          <a:lnTo>
                            <a:pt x="1040" y="6"/>
                          </a:lnTo>
                          <a:lnTo>
                            <a:pt x="1040" y="6"/>
                          </a:lnTo>
                          <a:lnTo>
                            <a:pt x="1036" y="6"/>
                          </a:lnTo>
                          <a:lnTo>
                            <a:pt x="1033" y="7"/>
                          </a:lnTo>
                          <a:lnTo>
                            <a:pt x="1028" y="10"/>
                          </a:lnTo>
                          <a:lnTo>
                            <a:pt x="1027" y="13"/>
                          </a:lnTo>
                          <a:lnTo>
                            <a:pt x="1024" y="13"/>
                          </a:lnTo>
                          <a:lnTo>
                            <a:pt x="1020" y="13"/>
                          </a:lnTo>
                          <a:lnTo>
                            <a:pt x="1016" y="11"/>
                          </a:lnTo>
                          <a:lnTo>
                            <a:pt x="1016" y="11"/>
                          </a:lnTo>
                          <a:lnTo>
                            <a:pt x="1010" y="9"/>
                          </a:lnTo>
                          <a:lnTo>
                            <a:pt x="1003" y="7"/>
                          </a:lnTo>
                          <a:lnTo>
                            <a:pt x="993" y="7"/>
                          </a:lnTo>
                          <a:lnTo>
                            <a:pt x="986" y="9"/>
                          </a:lnTo>
                          <a:lnTo>
                            <a:pt x="986" y="9"/>
                          </a:lnTo>
                          <a:lnTo>
                            <a:pt x="986" y="10"/>
                          </a:lnTo>
                          <a:lnTo>
                            <a:pt x="986" y="10"/>
                          </a:lnTo>
                          <a:lnTo>
                            <a:pt x="989" y="11"/>
                          </a:lnTo>
                          <a:lnTo>
                            <a:pt x="987" y="14"/>
                          </a:lnTo>
                          <a:lnTo>
                            <a:pt x="983" y="14"/>
                          </a:lnTo>
                          <a:lnTo>
                            <a:pt x="977" y="14"/>
                          </a:lnTo>
                          <a:lnTo>
                            <a:pt x="977" y="14"/>
                          </a:lnTo>
                          <a:lnTo>
                            <a:pt x="973" y="13"/>
                          </a:lnTo>
                          <a:lnTo>
                            <a:pt x="969" y="14"/>
                          </a:lnTo>
                          <a:lnTo>
                            <a:pt x="967" y="17"/>
                          </a:lnTo>
                          <a:lnTo>
                            <a:pt x="967" y="21"/>
                          </a:lnTo>
                          <a:lnTo>
                            <a:pt x="967" y="21"/>
                          </a:lnTo>
                          <a:lnTo>
                            <a:pt x="967" y="24"/>
                          </a:lnTo>
                          <a:lnTo>
                            <a:pt x="966" y="24"/>
                          </a:lnTo>
                          <a:lnTo>
                            <a:pt x="956" y="24"/>
                          </a:lnTo>
                          <a:lnTo>
                            <a:pt x="946" y="24"/>
                          </a:lnTo>
                          <a:lnTo>
                            <a:pt x="943" y="26"/>
                          </a:lnTo>
                          <a:lnTo>
                            <a:pt x="942" y="27"/>
                          </a:lnTo>
                          <a:lnTo>
                            <a:pt x="942" y="27"/>
                          </a:lnTo>
                          <a:lnTo>
                            <a:pt x="942" y="30"/>
                          </a:lnTo>
                          <a:lnTo>
                            <a:pt x="940" y="33"/>
                          </a:lnTo>
                          <a:lnTo>
                            <a:pt x="935" y="36"/>
                          </a:lnTo>
                          <a:lnTo>
                            <a:pt x="929" y="36"/>
                          </a:lnTo>
                          <a:lnTo>
                            <a:pt x="926" y="34"/>
                          </a:lnTo>
                          <a:lnTo>
                            <a:pt x="922" y="33"/>
                          </a:lnTo>
                          <a:lnTo>
                            <a:pt x="922" y="33"/>
                          </a:lnTo>
                          <a:lnTo>
                            <a:pt x="919" y="30"/>
                          </a:lnTo>
                          <a:lnTo>
                            <a:pt x="913" y="29"/>
                          </a:lnTo>
                          <a:lnTo>
                            <a:pt x="902" y="26"/>
                          </a:lnTo>
                          <a:lnTo>
                            <a:pt x="895" y="27"/>
                          </a:lnTo>
                          <a:lnTo>
                            <a:pt x="893" y="29"/>
                          </a:lnTo>
                          <a:lnTo>
                            <a:pt x="895" y="30"/>
                          </a:lnTo>
                          <a:lnTo>
                            <a:pt x="895" y="30"/>
                          </a:lnTo>
                          <a:lnTo>
                            <a:pt x="896" y="31"/>
                          </a:lnTo>
                          <a:lnTo>
                            <a:pt x="895" y="33"/>
                          </a:lnTo>
                          <a:lnTo>
                            <a:pt x="886" y="34"/>
                          </a:lnTo>
                          <a:lnTo>
                            <a:pt x="879" y="36"/>
                          </a:lnTo>
                          <a:lnTo>
                            <a:pt x="878" y="37"/>
                          </a:lnTo>
                          <a:lnTo>
                            <a:pt x="879" y="38"/>
                          </a:lnTo>
                          <a:lnTo>
                            <a:pt x="879" y="38"/>
                          </a:lnTo>
                          <a:lnTo>
                            <a:pt x="880" y="41"/>
                          </a:lnTo>
                          <a:lnTo>
                            <a:pt x="880" y="44"/>
                          </a:lnTo>
                          <a:lnTo>
                            <a:pt x="879" y="46"/>
                          </a:lnTo>
                          <a:lnTo>
                            <a:pt x="876" y="47"/>
                          </a:lnTo>
                          <a:lnTo>
                            <a:pt x="870" y="48"/>
                          </a:lnTo>
                          <a:lnTo>
                            <a:pt x="869" y="48"/>
                          </a:lnTo>
                          <a:lnTo>
                            <a:pt x="868" y="47"/>
                          </a:lnTo>
                          <a:lnTo>
                            <a:pt x="868" y="47"/>
                          </a:lnTo>
                          <a:lnTo>
                            <a:pt x="868" y="46"/>
                          </a:lnTo>
                          <a:lnTo>
                            <a:pt x="865" y="44"/>
                          </a:lnTo>
                          <a:lnTo>
                            <a:pt x="858" y="41"/>
                          </a:lnTo>
                          <a:lnTo>
                            <a:pt x="851" y="41"/>
                          </a:lnTo>
                          <a:lnTo>
                            <a:pt x="846" y="41"/>
                          </a:lnTo>
                          <a:lnTo>
                            <a:pt x="843" y="43"/>
                          </a:lnTo>
                          <a:lnTo>
                            <a:pt x="843" y="43"/>
                          </a:lnTo>
                          <a:lnTo>
                            <a:pt x="839" y="48"/>
                          </a:lnTo>
                          <a:lnTo>
                            <a:pt x="835" y="53"/>
                          </a:lnTo>
                          <a:lnTo>
                            <a:pt x="834" y="54"/>
                          </a:lnTo>
                          <a:lnTo>
                            <a:pt x="832" y="54"/>
                          </a:lnTo>
                          <a:lnTo>
                            <a:pt x="831" y="53"/>
                          </a:lnTo>
                          <a:lnTo>
                            <a:pt x="831" y="53"/>
                          </a:lnTo>
                          <a:lnTo>
                            <a:pt x="829" y="51"/>
                          </a:lnTo>
                          <a:lnTo>
                            <a:pt x="826" y="51"/>
                          </a:lnTo>
                          <a:lnTo>
                            <a:pt x="818" y="51"/>
                          </a:lnTo>
                          <a:lnTo>
                            <a:pt x="808" y="53"/>
                          </a:lnTo>
                          <a:lnTo>
                            <a:pt x="797" y="56"/>
                          </a:lnTo>
                          <a:lnTo>
                            <a:pt x="797" y="56"/>
                          </a:lnTo>
                          <a:lnTo>
                            <a:pt x="792" y="58"/>
                          </a:lnTo>
                          <a:lnTo>
                            <a:pt x="791" y="60"/>
                          </a:lnTo>
                          <a:lnTo>
                            <a:pt x="791" y="61"/>
                          </a:lnTo>
                          <a:lnTo>
                            <a:pt x="794" y="63"/>
                          </a:lnTo>
                          <a:lnTo>
                            <a:pt x="801" y="63"/>
                          </a:lnTo>
                          <a:lnTo>
                            <a:pt x="805" y="61"/>
                          </a:lnTo>
                          <a:lnTo>
                            <a:pt x="808" y="60"/>
                          </a:lnTo>
                          <a:lnTo>
                            <a:pt x="808" y="60"/>
                          </a:lnTo>
                          <a:close/>
                          <a:moveTo>
                            <a:pt x="987" y="673"/>
                          </a:moveTo>
                          <a:lnTo>
                            <a:pt x="987" y="673"/>
                          </a:lnTo>
                          <a:lnTo>
                            <a:pt x="990" y="673"/>
                          </a:lnTo>
                          <a:lnTo>
                            <a:pt x="991" y="670"/>
                          </a:lnTo>
                          <a:lnTo>
                            <a:pt x="996" y="664"/>
                          </a:lnTo>
                          <a:lnTo>
                            <a:pt x="996" y="662"/>
                          </a:lnTo>
                          <a:lnTo>
                            <a:pt x="996" y="659"/>
                          </a:lnTo>
                          <a:lnTo>
                            <a:pt x="994" y="656"/>
                          </a:lnTo>
                          <a:lnTo>
                            <a:pt x="990" y="656"/>
                          </a:lnTo>
                          <a:lnTo>
                            <a:pt x="990" y="656"/>
                          </a:lnTo>
                          <a:lnTo>
                            <a:pt x="986" y="657"/>
                          </a:lnTo>
                          <a:lnTo>
                            <a:pt x="983" y="659"/>
                          </a:lnTo>
                          <a:lnTo>
                            <a:pt x="981" y="662"/>
                          </a:lnTo>
                          <a:lnTo>
                            <a:pt x="981" y="666"/>
                          </a:lnTo>
                          <a:lnTo>
                            <a:pt x="981" y="669"/>
                          </a:lnTo>
                          <a:lnTo>
                            <a:pt x="983" y="672"/>
                          </a:lnTo>
                          <a:lnTo>
                            <a:pt x="984" y="673"/>
                          </a:lnTo>
                          <a:lnTo>
                            <a:pt x="987" y="673"/>
                          </a:lnTo>
                          <a:lnTo>
                            <a:pt x="987" y="673"/>
                          </a:lnTo>
                          <a:close/>
                          <a:moveTo>
                            <a:pt x="925" y="657"/>
                          </a:moveTo>
                          <a:lnTo>
                            <a:pt x="925" y="657"/>
                          </a:lnTo>
                          <a:lnTo>
                            <a:pt x="930" y="659"/>
                          </a:lnTo>
                          <a:lnTo>
                            <a:pt x="935" y="659"/>
                          </a:lnTo>
                          <a:lnTo>
                            <a:pt x="939" y="657"/>
                          </a:lnTo>
                          <a:lnTo>
                            <a:pt x="943" y="654"/>
                          </a:lnTo>
                          <a:lnTo>
                            <a:pt x="950" y="646"/>
                          </a:lnTo>
                          <a:lnTo>
                            <a:pt x="952" y="643"/>
                          </a:lnTo>
                          <a:lnTo>
                            <a:pt x="952" y="640"/>
                          </a:lnTo>
                          <a:lnTo>
                            <a:pt x="952" y="640"/>
                          </a:lnTo>
                          <a:lnTo>
                            <a:pt x="950" y="639"/>
                          </a:lnTo>
                          <a:lnTo>
                            <a:pt x="946" y="639"/>
                          </a:lnTo>
                          <a:lnTo>
                            <a:pt x="933" y="643"/>
                          </a:lnTo>
                          <a:lnTo>
                            <a:pt x="927" y="647"/>
                          </a:lnTo>
                          <a:lnTo>
                            <a:pt x="923" y="650"/>
                          </a:lnTo>
                          <a:lnTo>
                            <a:pt x="922" y="654"/>
                          </a:lnTo>
                          <a:lnTo>
                            <a:pt x="923" y="656"/>
                          </a:lnTo>
                          <a:lnTo>
                            <a:pt x="925" y="657"/>
                          </a:lnTo>
                          <a:lnTo>
                            <a:pt x="925" y="657"/>
                          </a:lnTo>
                          <a:close/>
                          <a:moveTo>
                            <a:pt x="976" y="619"/>
                          </a:moveTo>
                          <a:lnTo>
                            <a:pt x="976" y="619"/>
                          </a:lnTo>
                          <a:lnTo>
                            <a:pt x="976" y="616"/>
                          </a:lnTo>
                          <a:lnTo>
                            <a:pt x="973" y="615"/>
                          </a:lnTo>
                          <a:lnTo>
                            <a:pt x="966" y="610"/>
                          </a:lnTo>
                          <a:lnTo>
                            <a:pt x="957" y="606"/>
                          </a:lnTo>
                          <a:lnTo>
                            <a:pt x="954" y="603"/>
                          </a:lnTo>
                          <a:lnTo>
                            <a:pt x="954" y="600"/>
                          </a:lnTo>
                          <a:lnTo>
                            <a:pt x="954" y="600"/>
                          </a:lnTo>
                          <a:lnTo>
                            <a:pt x="953" y="598"/>
                          </a:lnTo>
                          <a:lnTo>
                            <a:pt x="952" y="595"/>
                          </a:lnTo>
                          <a:lnTo>
                            <a:pt x="942" y="590"/>
                          </a:lnTo>
                          <a:lnTo>
                            <a:pt x="923" y="582"/>
                          </a:lnTo>
                          <a:lnTo>
                            <a:pt x="923" y="582"/>
                          </a:lnTo>
                          <a:lnTo>
                            <a:pt x="910" y="576"/>
                          </a:lnTo>
                          <a:lnTo>
                            <a:pt x="905" y="573"/>
                          </a:lnTo>
                          <a:lnTo>
                            <a:pt x="903" y="571"/>
                          </a:lnTo>
                          <a:lnTo>
                            <a:pt x="903" y="568"/>
                          </a:lnTo>
                          <a:lnTo>
                            <a:pt x="903" y="568"/>
                          </a:lnTo>
                          <a:lnTo>
                            <a:pt x="902" y="565"/>
                          </a:lnTo>
                          <a:lnTo>
                            <a:pt x="900" y="563"/>
                          </a:lnTo>
                          <a:lnTo>
                            <a:pt x="898" y="563"/>
                          </a:lnTo>
                          <a:lnTo>
                            <a:pt x="895" y="565"/>
                          </a:lnTo>
                          <a:lnTo>
                            <a:pt x="892" y="568"/>
                          </a:lnTo>
                          <a:lnTo>
                            <a:pt x="889" y="571"/>
                          </a:lnTo>
                          <a:lnTo>
                            <a:pt x="886" y="573"/>
                          </a:lnTo>
                          <a:lnTo>
                            <a:pt x="885" y="578"/>
                          </a:lnTo>
                          <a:lnTo>
                            <a:pt x="885" y="578"/>
                          </a:lnTo>
                          <a:lnTo>
                            <a:pt x="883" y="585"/>
                          </a:lnTo>
                          <a:lnTo>
                            <a:pt x="882" y="589"/>
                          </a:lnTo>
                          <a:lnTo>
                            <a:pt x="880" y="593"/>
                          </a:lnTo>
                          <a:lnTo>
                            <a:pt x="880" y="600"/>
                          </a:lnTo>
                          <a:lnTo>
                            <a:pt x="880" y="600"/>
                          </a:lnTo>
                          <a:lnTo>
                            <a:pt x="882" y="605"/>
                          </a:lnTo>
                          <a:lnTo>
                            <a:pt x="880" y="608"/>
                          </a:lnTo>
                          <a:lnTo>
                            <a:pt x="878" y="610"/>
                          </a:lnTo>
                          <a:lnTo>
                            <a:pt x="875" y="613"/>
                          </a:lnTo>
                          <a:lnTo>
                            <a:pt x="869" y="617"/>
                          </a:lnTo>
                          <a:lnTo>
                            <a:pt x="868" y="619"/>
                          </a:lnTo>
                          <a:lnTo>
                            <a:pt x="868" y="622"/>
                          </a:lnTo>
                          <a:lnTo>
                            <a:pt x="868" y="622"/>
                          </a:lnTo>
                          <a:lnTo>
                            <a:pt x="869" y="623"/>
                          </a:lnTo>
                          <a:lnTo>
                            <a:pt x="870" y="625"/>
                          </a:lnTo>
                          <a:lnTo>
                            <a:pt x="875" y="623"/>
                          </a:lnTo>
                          <a:lnTo>
                            <a:pt x="880" y="622"/>
                          </a:lnTo>
                          <a:lnTo>
                            <a:pt x="888" y="620"/>
                          </a:lnTo>
                          <a:lnTo>
                            <a:pt x="888" y="620"/>
                          </a:lnTo>
                          <a:lnTo>
                            <a:pt x="890" y="622"/>
                          </a:lnTo>
                          <a:lnTo>
                            <a:pt x="890" y="623"/>
                          </a:lnTo>
                          <a:lnTo>
                            <a:pt x="890" y="627"/>
                          </a:lnTo>
                          <a:lnTo>
                            <a:pt x="892" y="632"/>
                          </a:lnTo>
                          <a:lnTo>
                            <a:pt x="893" y="633"/>
                          </a:lnTo>
                          <a:lnTo>
                            <a:pt x="896" y="633"/>
                          </a:lnTo>
                          <a:lnTo>
                            <a:pt x="896" y="633"/>
                          </a:lnTo>
                          <a:lnTo>
                            <a:pt x="903" y="633"/>
                          </a:lnTo>
                          <a:lnTo>
                            <a:pt x="912" y="629"/>
                          </a:lnTo>
                          <a:lnTo>
                            <a:pt x="919" y="623"/>
                          </a:lnTo>
                          <a:lnTo>
                            <a:pt x="923" y="619"/>
                          </a:lnTo>
                          <a:lnTo>
                            <a:pt x="923" y="619"/>
                          </a:lnTo>
                          <a:lnTo>
                            <a:pt x="926" y="615"/>
                          </a:lnTo>
                          <a:lnTo>
                            <a:pt x="930" y="613"/>
                          </a:lnTo>
                          <a:lnTo>
                            <a:pt x="936" y="615"/>
                          </a:lnTo>
                          <a:lnTo>
                            <a:pt x="943" y="617"/>
                          </a:lnTo>
                          <a:lnTo>
                            <a:pt x="943" y="617"/>
                          </a:lnTo>
                          <a:lnTo>
                            <a:pt x="947" y="620"/>
                          </a:lnTo>
                          <a:lnTo>
                            <a:pt x="953" y="622"/>
                          </a:lnTo>
                          <a:lnTo>
                            <a:pt x="963" y="623"/>
                          </a:lnTo>
                          <a:lnTo>
                            <a:pt x="972" y="623"/>
                          </a:lnTo>
                          <a:lnTo>
                            <a:pt x="974" y="622"/>
                          </a:lnTo>
                          <a:lnTo>
                            <a:pt x="976" y="619"/>
                          </a:lnTo>
                          <a:lnTo>
                            <a:pt x="976" y="619"/>
                          </a:lnTo>
                          <a:close/>
                          <a:moveTo>
                            <a:pt x="1209" y="556"/>
                          </a:moveTo>
                          <a:lnTo>
                            <a:pt x="1209" y="556"/>
                          </a:lnTo>
                          <a:lnTo>
                            <a:pt x="1212" y="556"/>
                          </a:lnTo>
                          <a:lnTo>
                            <a:pt x="1215" y="558"/>
                          </a:lnTo>
                          <a:lnTo>
                            <a:pt x="1219" y="563"/>
                          </a:lnTo>
                          <a:lnTo>
                            <a:pt x="1225" y="571"/>
                          </a:lnTo>
                          <a:lnTo>
                            <a:pt x="1232" y="579"/>
                          </a:lnTo>
                          <a:lnTo>
                            <a:pt x="1232" y="579"/>
                          </a:lnTo>
                          <a:lnTo>
                            <a:pt x="1240" y="585"/>
                          </a:lnTo>
                          <a:lnTo>
                            <a:pt x="1243" y="585"/>
                          </a:lnTo>
                          <a:lnTo>
                            <a:pt x="1245" y="583"/>
                          </a:lnTo>
                          <a:lnTo>
                            <a:pt x="1247" y="580"/>
                          </a:lnTo>
                          <a:lnTo>
                            <a:pt x="1249" y="575"/>
                          </a:lnTo>
                          <a:lnTo>
                            <a:pt x="1249" y="575"/>
                          </a:lnTo>
                          <a:lnTo>
                            <a:pt x="1250" y="572"/>
                          </a:lnTo>
                          <a:lnTo>
                            <a:pt x="1253" y="571"/>
                          </a:lnTo>
                          <a:lnTo>
                            <a:pt x="1259" y="571"/>
                          </a:lnTo>
                          <a:lnTo>
                            <a:pt x="1263" y="569"/>
                          </a:lnTo>
                          <a:lnTo>
                            <a:pt x="1266" y="568"/>
                          </a:lnTo>
                          <a:lnTo>
                            <a:pt x="1266" y="565"/>
                          </a:lnTo>
                          <a:lnTo>
                            <a:pt x="1266" y="565"/>
                          </a:lnTo>
                          <a:lnTo>
                            <a:pt x="1266" y="562"/>
                          </a:lnTo>
                          <a:lnTo>
                            <a:pt x="1267" y="559"/>
                          </a:lnTo>
                          <a:lnTo>
                            <a:pt x="1273" y="553"/>
                          </a:lnTo>
                          <a:lnTo>
                            <a:pt x="1279" y="548"/>
                          </a:lnTo>
                          <a:lnTo>
                            <a:pt x="1286" y="545"/>
                          </a:lnTo>
                          <a:lnTo>
                            <a:pt x="1286" y="545"/>
                          </a:lnTo>
                          <a:lnTo>
                            <a:pt x="1289" y="543"/>
                          </a:lnTo>
                          <a:lnTo>
                            <a:pt x="1289" y="542"/>
                          </a:lnTo>
                          <a:lnTo>
                            <a:pt x="1287" y="539"/>
                          </a:lnTo>
                          <a:lnTo>
                            <a:pt x="1284" y="538"/>
                          </a:lnTo>
                          <a:lnTo>
                            <a:pt x="1277" y="535"/>
                          </a:lnTo>
                          <a:lnTo>
                            <a:pt x="1267" y="534"/>
                          </a:lnTo>
                          <a:lnTo>
                            <a:pt x="1267" y="534"/>
                          </a:lnTo>
                          <a:lnTo>
                            <a:pt x="1260" y="532"/>
                          </a:lnTo>
                          <a:lnTo>
                            <a:pt x="1257" y="529"/>
                          </a:lnTo>
                          <a:lnTo>
                            <a:pt x="1255" y="525"/>
                          </a:lnTo>
                          <a:lnTo>
                            <a:pt x="1255" y="521"/>
                          </a:lnTo>
                          <a:lnTo>
                            <a:pt x="1255" y="521"/>
                          </a:lnTo>
                          <a:lnTo>
                            <a:pt x="1253" y="519"/>
                          </a:lnTo>
                          <a:lnTo>
                            <a:pt x="1250" y="516"/>
                          </a:lnTo>
                          <a:lnTo>
                            <a:pt x="1243" y="511"/>
                          </a:lnTo>
                          <a:lnTo>
                            <a:pt x="1233" y="507"/>
                          </a:lnTo>
                          <a:lnTo>
                            <a:pt x="1229" y="507"/>
                          </a:lnTo>
                          <a:lnTo>
                            <a:pt x="1226" y="507"/>
                          </a:lnTo>
                          <a:lnTo>
                            <a:pt x="1226" y="507"/>
                          </a:lnTo>
                          <a:lnTo>
                            <a:pt x="1223" y="507"/>
                          </a:lnTo>
                          <a:lnTo>
                            <a:pt x="1220" y="507"/>
                          </a:lnTo>
                          <a:lnTo>
                            <a:pt x="1212" y="502"/>
                          </a:lnTo>
                          <a:lnTo>
                            <a:pt x="1205" y="498"/>
                          </a:lnTo>
                          <a:lnTo>
                            <a:pt x="1198" y="497"/>
                          </a:lnTo>
                          <a:lnTo>
                            <a:pt x="1198" y="497"/>
                          </a:lnTo>
                          <a:lnTo>
                            <a:pt x="1191" y="495"/>
                          </a:lnTo>
                          <a:lnTo>
                            <a:pt x="1183" y="491"/>
                          </a:lnTo>
                          <a:lnTo>
                            <a:pt x="1178" y="485"/>
                          </a:lnTo>
                          <a:lnTo>
                            <a:pt x="1176" y="482"/>
                          </a:lnTo>
                          <a:lnTo>
                            <a:pt x="1176" y="478"/>
                          </a:lnTo>
                          <a:lnTo>
                            <a:pt x="1176" y="478"/>
                          </a:lnTo>
                          <a:lnTo>
                            <a:pt x="1178" y="475"/>
                          </a:lnTo>
                          <a:lnTo>
                            <a:pt x="1179" y="475"/>
                          </a:lnTo>
                          <a:lnTo>
                            <a:pt x="1186" y="475"/>
                          </a:lnTo>
                          <a:lnTo>
                            <a:pt x="1193" y="477"/>
                          </a:lnTo>
                          <a:lnTo>
                            <a:pt x="1196" y="475"/>
                          </a:lnTo>
                          <a:lnTo>
                            <a:pt x="1198" y="474"/>
                          </a:lnTo>
                          <a:lnTo>
                            <a:pt x="1198" y="474"/>
                          </a:lnTo>
                          <a:lnTo>
                            <a:pt x="1199" y="471"/>
                          </a:lnTo>
                          <a:lnTo>
                            <a:pt x="1196" y="470"/>
                          </a:lnTo>
                          <a:lnTo>
                            <a:pt x="1191" y="468"/>
                          </a:lnTo>
                          <a:lnTo>
                            <a:pt x="1183" y="467"/>
                          </a:lnTo>
                          <a:lnTo>
                            <a:pt x="1181" y="467"/>
                          </a:lnTo>
                          <a:lnTo>
                            <a:pt x="1179" y="464"/>
                          </a:lnTo>
                          <a:lnTo>
                            <a:pt x="1179" y="464"/>
                          </a:lnTo>
                          <a:lnTo>
                            <a:pt x="1181" y="461"/>
                          </a:lnTo>
                          <a:lnTo>
                            <a:pt x="1182" y="460"/>
                          </a:lnTo>
                          <a:lnTo>
                            <a:pt x="1185" y="460"/>
                          </a:lnTo>
                          <a:lnTo>
                            <a:pt x="1189" y="457"/>
                          </a:lnTo>
                          <a:lnTo>
                            <a:pt x="1189" y="457"/>
                          </a:lnTo>
                          <a:lnTo>
                            <a:pt x="1191" y="455"/>
                          </a:lnTo>
                          <a:lnTo>
                            <a:pt x="1191" y="454"/>
                          </a:lnTo>
                          <a:lnTo>
                            <a:pt x="1188" y="450"/>
                          </a:lnTo>
                          <a:lnTo>
                            <a:pt x="1185" y="447"/>
                          </a:lnTo>
                          <a:lnTo>
                            <a:pt x="1181" y="444"/>
                          </a:lnTo>
                          <a:lnTo>
                            <a:pt x="1181" y="444"/>
                          </a:lnTo>
                          <a:lnTo>
                            <a:pt x="1179" y="444"/>
                          </a:lnTo>
                          <a:lnTo>
                            <a:pt x="1178" y="444"/>
                          </a:lnTo>
                          <a:lnTo>
                            <a:pt x="1175" y="445"/>
                          </a:lnTo>
                          <a:lnTo>
                            <a:pt x="1172" y="448"/>
                          </a:lnTo>
                          <a:lnTo>
                            <a:pt x="1169" y="450"/>
                          </a:lnTo>
                          <a:lnTo>
                            <a:pt x="1169" y="450"/>
                          </a:lnTo>
                          <a:lnTo>
                            <a:pt x="1168" y="450"/>
                          </a:lnTo>
                          <a:lnTo>
                            <a:pt x="1166" y="448"/>
                          </a:lnTo>
                          <a:lnTo>
                            <a:pt x="1168" y="445"/>
                          </a:lnTo>
                          <a:lnTo>
                            <a:pt x="1172" y="437"/>
                          </a:lnTo>
                          <a:lnTo>
                            <a:pt x="1172" y="437"/>
                          </a:lnTo>
                          <a:lnTo>
                            <a:pt x="1172" y="435"/>
                          </a:lnTo>
                          <a:lnTo>
                            <a:pt x="1171" y="433"/>
                          </a:lnTo>
                          <a:lnTo>
                            <a:pt x="1164" y="430"/>
                          </a:lnTo>
                          <a:lnTo>
                            <a:pt x="1155" y="428"/>
                          </a:lnTo>
                          <a:lnTo>
                            <a:pt x="1146" y="428"/>
                          </a:lnTo>
                          <a:lnTo>
                            <a:pt x="1146" y="428"/>
                          </a:lnTo>
                          <a:lnTo>
                            <a:pt x="1142" y="430"/>
                          </a:lnTo>
                          <a:lnTo>
                            <a:pt x="1138" y="428"/>
                          </a:lnTo>
                          <a:lnTo>
                            <a:pt x="1137" y="425"/>
                          </a:lnTo>
                          <a:lnTo>
                            <a:pt x="1135" y="421"/>
                          </a:lnTo>
                          <a:lnTo>
                            <a:pt x="1135" y="421"/>
                          </a:lnTo>
                          <a:lnTo>
                            <a:pt x="1135" y="420"/>
                          </a:lnTo>
                          <a:lnTo>
                            <a:pt x="1134" y="418"/>
                          </a:lnTo>
                          <a:lnTo>
                            <a:pt x="1128" y="420"/>
                          </a:lnTo>
                          <a:lnTo>
                            <a:pt x="1121" y="423"/>
                          </a:lnTo>
                          <a:lnTo>
                            <a:pt x="1115" y="425"/>
                          </a:lnTo>
                          <a:lnTo>
                            <a:pt x="1115" y="425"/>
                          </a:lnTo>
                          <a:lnTo>
                            <a:pt x="1112" y="427"/>
                          </a:lnTo>
                          <a:lnTo>
                            <a:pt x="1111" y="427"/>
                          </a:lnTo>
                          <a:lnTo>
                            <a:pt x="1107" y="424"/>
                          </a:lnTo>
                          <a:lnTo>
                            <a:pt x="1107" y="423"/>
                          </a:lnTo>
                          <a:lnTo>
                            <a:pt x="1107" y="421"/>
                          </a:lnTo>
                          <a:lnTo>
                            <a:pt x="1109" y="420"/>
                          </a:lnTo>
                          <a:lnTo>
                            <a:pt x="1109" y="420"/>
                          </a:lnTo>
                          <a:lnTo>
                            <a:pt x="1115" y="418"/>
                          </a:lnTo>
                          <a:lnTo>
                            <a:pt x="1119" y="415"/>
                          </a:lnTo>
                          <a:lnTo>
                            <a:pt x="1122" y="413"/>
                          </a:lnTo>
                          <a:lnTo>
                            <a:pt x="1124" y="410"/>
                          </a:lnTo>
                          <a:lnTo>
                            <a:pt x="1122" y="407"/>
                          </a:lnTo>
                          <a:lnTo>
                            <a:pt x="1122" y="407"/>
                          </a:lnTo>
                          <a:lnTo>
                            <a:pt x="1121" y="406"/>
                          </a:lnTo>
                          <a:lnTo>
                            <a:pt x="1118" y="404"/>
                          </a:lnTo>
                          <a:lnTo>
                            <a:pt x="1111" y="403"/>
                          </a:lnTo>
                          <a:lnTo>
                            <a:pt x="1104" y="404"/>
                          </a:lnTo>
                          <a:lnTo>
                            <a:pt x="1101" y="406"/>
                          </a:lnTo>
                          <a:lnTo>
                            <a:pt x="1098" y="408"/>
                          </a:lnTo>
                          <a:lnTo>
                            <a:pt x="1098" y="408"/>
                          </a:lnTo>
                          <a:lnTo>
                            <a:pt x="1097" y="410"/>
                          </a:lnTo>
                          <a:lnTo>
                            <a:pt x="1094" y="410"/>
                          </a:lnTo>
                          <a:lnTo>
                            <a:pt x="1091" y="408"/>
                          </a:lnTo>
                          <a:lnTo>
                            <a:pt x="1088" y="406"/>
                          </a:lnTo>
                          <a:lnTo>
                            <a:pt x="1082" y="400"/>
                          </a:lnTo>
                          <a:lnTo>
                            <a:pt x="1081" y="396"/>
                          </a:lnTo>
                          <a:lnTo>
                            <a:pt x="1080" y="393"/>
                          </a:lnTo>
                          <a:lnTo>
                            <a:pt x="1080" y="393"/>
                          </a:lnTo>
                          <a:lnTo>
                            <a:pt x="1080" y="391"/>
                          </a:lnTo>
                          <a:lnTo>
                            <a:pt x="1077" y="390"/>
                          </a:lnTo>
                          <a:lnTo>
                            <a:pt x="1070" y="390"/>
                          </a:lnTo>
                          <a:lnTo>
                            <a:pt x="1065" y="388"/>
                          </a:lnTo>
                          <a:lnTo>
                            <a:pt x="1063" y="387"/>
                          </a:lnTo>
                          <a:lnTo>
                            <a:pt x="1060" y="386"/>
                          </a:lnTo>
                          <a:lnTo>
                            <a:pt x="1060" y="381"/>
                          </a:lnTo>
                          <a:lnTo>
                            <a:pt x="1060" y="381"/>
                          </a:lnTo>
                          <a:lnTo>
                            <a:pt x="1060" y="378"/>
                          </a:lnTo>
                          <a:lnTo>
                            <a:pt x="1057" y="376"/>
                          </a:lnTo>
                          <a:lnTo>
                            <a:pt x="1053" y="373"/>
                          </a:lnTo>
                          <a:lnTo>
                            <a:pt x="1047" y="371"/>
                          </a:lnTo>
                          <a:lnTo>
                            <a:pt x="1036" y="369"/>
                          </a:lnTo>
                          <a:lnTo>
                            <a:pt x="1026" y="369"/>
                          </a:lnTo>
                          <a:lnTo>
                            <a:pt x="1026" y="369"/>
                          </a:lnTo>
                          <a:lnTo>
                            <a:pt x="1020" y="370"/>
                          </a:lnTo>
                          <a:lnTo>
                            <a:pt x="1014" y="373"/>
                          </a:lnTo>
                          <a:lnTo>
                            <a:pt x="1010" y="377"/>
                          </a:lnTo>
                          <a:lnTo>
                            <a:pt x="1008" y="380"/>
                          </a:lnTo>
                          <a:lnTo>
                            <a:pt x="1008" y="381"/>
                          </a:lnTo>
                          <a:lnTo>
                            <a:pt x="1008" y="381"/>
                          </a:lnTo>
                          <a:lnTo>
                            <a:pt x="1008" y="384"/>
                          </a:lnTo>
                          <a:lnTo>
                            <a:pt x="1007" y="386"/>
                          </a:lnTo>
                          <a:lnTo>
                            <a:pt x="1004" y="386"/>
                          </a:lnTo>
                          <a:lnTo>
                            <a:pt x="1001" y="383"/>
                          </a:lnTo>
                          <a:lnTo>
                            <a:pt x="999" y="378"/>
                          </a:lnTo>
                          <a:lnTo>
                            <a:pt x="999" y="378"/>
                          </a:lnTo>
                          <a:lnTo>
                            <a:pt x="997" y="377"/>
                          </a:lnTo>
                          <a:lnTo>
                            <a:pt x="994" y="377"/>
                          </a:lnTo>
                          <a:lnTo>
                            <a:pt x="987" y="380"/>
                          </a:lnTo>
                          <a:lnTo>
                            <a:pt x="979" y="384"/>
                          </a:lnTo>
                          <a:lnTo>
                            <a:pt x="972" y="387"/>
                          </a:lnTo>
                          <a:lnTo>
                            <a:pt x="972" y="387"/>
                          </a:lnTo>
                          <a:lnTo>
                            <a:pt x="970" y="386"/>
                          </a:lnTo>
                          <a:lnTo>
                            <a:pt x="970" y="384"/>
                          </a:lnTo>
                          <a:lnTo>
                            <a:pt x="972" y="376"/>
                          </a:lnTo>
                          <a:lnTo>
                            <a:pt x="973" y="367"/>
                          </a:lnTo>
                          <a:lnTo>
                            <a:pt x="973" y="363"/>
                          </a:lnTo>
                          <a:lnTo>
                            <a:pt x="973" y="360"/>
                          </a:lnTo>
                          <a:lnTo>
                            <a:pt x="973" y="360"/>
                          </a:lnTo>
                          <a:lnTo>
                            <a:pt x="967" y="351"/>
                          </a:lnTo>
                          <a:lnTo>
                            <a:pt x="964" y="347"/>
                          </a:lnTo>
                          <a:lnTo>
                            <a:pt x="962" y="340"/>
                          </a:lnTo>
                          <a:lnTo>
                            <a:pt x="962" y="340"/>
                          </a:lnTo>
                          <a:lnTo>
                            <a:pt x="959" y="337"/>
                          </a:lnTo>
                          <a:lnTo>
                            <a:pt x="956" y="336"/>
                          </a:lnTo>
                          <a:lnTo>
                            <a:pt x="952" y="334"/>
                          </a:lnTo>
                          <a:lnTo>
                            <a:pt x="946" y="334"/>
                          </a:lnTo>
                          <a:lnTo>
                            <a:pt x="937" y="336"/>
                          </a:lnTo>
                          <a:lnTo>
                            <a:pt x="933" y="339"/>
                          </a:lnTo>
                          <a:lnTo>
                            <a:pt x="930" y="340"/>
                          </a:lnTo>
                          <a:lnTo>
                            <a:pt x="930" y="340"/>
                          </a:lnTo>
                          <a:lnTo>
                            <a:pt x="927" y="343"/>
                          </a:lnTo>
                          <a:lnTo>
                            <a:pt x="923" y="344"/>
                          </a:lnTo>
                          <a:lnTo>
                            <a:pt x="915" y="346"/>
                          </a:lnTo>
                          <a:lnTo>
                            <a:pt x="905" y="349"/>
                          </a:lnTo>
                          <a:lnTo>
                            <a:pt x="900" y="351"/>
                          </a:lnTo>
                          <a:lnTo>
                            <a:pt x="896" y="354"/>
                          </a:lnTo>
                          <a:lnTo>
                            <a:pt x="896" y="354"/>
                          </a:lnTo>
                          <a:lnTo>
                            <a:pt x="893" y="359"/>
                          </a:lnTo>
                          <a:lnTo>
                            <a:pt x="892" y="361"/>
                          </a:lnTo>
                          <a:lnTo>
                            <a:pt x="892" y="366"/>
                          </a:lnTo>
                          <a:lnTo>
                            <a:pt x="893" y="369"/>
                          </a:lnTo>
                          <a:lnTo>
                            <a:pt x="898" y="374"/>
                          </a:lnTo>
                          <a:lnTo>
                            <a:pt x="900" y="377"/>
                          </a:lnTo>
                          <a:lnTo>
                            <a:pt x="900" y="377"/>
                          </a:lnTo>
                          <a:lnTo>
                            <a:pt x="902" y="378"/>
                          </a:lnTo>
                          <a:lnTo>
                            <a:pt x="900" y="381"/>
                          </a:lnTo>
                          <a:lnTo>
                            <a:pt x="896" y="384"/>
                          </a:lnTo>
                          <a:lnTo>
                            <a:pt x="892" y="388"/>
                          </a:lnTo>
                          <a:lnTo>
                            <a:pt x="890" y="390"/>
                          </a:lnTo>
                          <a:lnTo>
                            <a:pt x="892" y="393"/>
                          </a:lnTo>
                          <a:lnTo>
                            <a:pt x="892" y="393"/>
                          </a:lnTo>
                          <a:lnTo>
                            <a:pt x="898" y="396"/>
                          </a:lnTo>
                          <a:lnTo>
                            <a:pt x="903" y="397"/>
                          </a:lnTo>
                          <a:lnTo>
                            <a:pt x="907" y="400"/>
                          </a:lnTo>
                          <a:lnTo>
                            <a:pt x="909" y="401"/>
                          </a:lnTo>
                          <a:lnTo>
                            <a:pt x="909" y="404"/>
                          </a:lnTo>
                          <a:lnTo>
                            <a:pt x="909" y="404"/>
                          </a:lnTo>
                          <a:lnTo>
                            <a:pt x="909" y="407"/>
                          </a:lnTo>
                          <a:lnTo>
                            <a:pt x="906" y="408"/>
                          </a:lnTo>
                          <a:lnTo>
                            <a:pt x="902" y="407"/>
                          </a:lnTo>
                          <a:lnTo>
                            <a:pt x="898" y="406"/>
                          </a:lnTo>
                          <a:lnTo>
                            <a:pt x="888" y="400"/>
                          </a:lnTo>
                          <a:lnTo>
                            <a:pt x="885" y="397"/>
                          </a:lnTo>
                          <a:lnTo>
                            <a:pt x="882" y="394"/>
                          </a:lnTo>
                          <a:lnTo>
                            <a:pt x="882" y="394"/>
                          </a:lnTo>
                          <a:lnTo>
                            <a:pt x="880" y="388"/>
                          </a:lnTo>
                          <a:lnTo>
                            <a:pt x="880" y="383"/>
                          </a:lnTo>
                          <a:lnTo>
                            <a:pt x="880" y="378"/>
                          </a:lnTo>
                          <a:lnTo>
                            <a:pt x="879" y="373"/>
                          </a:lnTo>
                          <a:lnTo>
                            <a:pt x="879" y="373"/>
                          </a:lnTo>
                          <a:lnTo>
                            <a:pt x="876" y="369"/>
                          </a:lnTo>
                          <a:lnTo>
                            <a:pt x="878" y="364"/>
                          </a:lnTo>
                          <a:lnTo>
                            <a:pt x="882" y="357"/>
                          </a:lnTo>
                          <a:lnTo>
                            <a:pt x="888" y="350"/>
                          </a:lnTo>
                          <a:lnTo>
                            <a:pt x="888" y="350"/>
                          </a:lnTo>
                          <a:lnTo>
                            <a:pt x="893" y="344"/>
                          </a:lnTo>
                          <a:lnTo>
                            <a:pt x="899" y="341"/>
                          </a:lnTo>
                          <a:lnTo>
                            <a:pt x="902" y="340"/>
                          </a:lnTo>
                          <a:lnTo>
                            <a:pt x="903" y="336"/>
                          </a:lnTo>
                          <a:lnTo>
                            <a:pt x="903" y="336"/>
                          </a:lnTo>
                          <a:lnTo>
                            <a:pt x="902" y="334"/>
                          </a:lnTo>
                          <a:lnTo>
                            <a:pt x="898" y="333"/>
                          </a:lnTo>
                          <a:lnTo>
                            <a:pt x="890" y="333"/>
                          </a:lnTo>
                          <a:lnTo>
                            <a:pt x="880" y="334"/>
                          </a:lnTo>
                          <a:lnTo>
                            <a:pt x="870" y="336"/>
                          </a:lnTo>
                          <a:lnTo>
                            <a:pt x="861" y="340"/>
                          </a:lnTo>
                          <a:lnTo>
                            <a:pt x="849" y="344"/>
                          </a:lnTo>
                          <a:lnTo>
                            <a:pt x="841" y="351"/>
                          </a:lnTo>
                          <a:lnTo>
                            <a:pt x="841" y="351"/>
                          </a:lnTo>
                          <a:lnTo>
                            <a:pt x="834" y="360"/>
                          </a:lnTo>
                          <a:lnTo>
                            <a:pt x="828" y="369"/>
                          </a:lnTo>
                          <a:lnTo>
                            <a:pt x="825" y="377"/>
                          </a:lnTo>
                          <a:lnTo>
                            <a:pt x="824" y="386"/>
                          </a:lnTo>
                          <a:lnTo>
                            <a:pt x="824" y="393"/>
                          </a:lnTo>
                          <a:lnTo>
                            <a:pt x="824" y="400"/>
                          </a:lnTo>
                          <a:lnTo>
                            <a:pt x="825" y="407"/>
                          </a:lnTo>
                          <a:lnTo>
                            <a:pt x="825" y="407"/>
                          </a:lnTo>
                          <a:lnTo>
                            <a:pt x="826" y="410"/>
                          </a:lnTo>
                          <a:lnTo>
                            <a:pt x="829" y="410"/>
                          </a:lnTo>
                          <a:lnTo>
                            <a:pt x="839" y="411"/>
                          </a:lnTo>
                          <a:lnTo>
                            <a:pt x="849" y="413"/>
                          </a:lnTo>
                          <a:lnTo>
                            <a:pt x="859" y="414"/>
                          </a:lnTo>
                          <a:lnTo>
                            <a:pt x="859" y="414"/>
                          </a:lnTo>
                          <a:lnTo>
                            <a:pt x="865" y="417"/>
                          </a:lnTo>
                          <a:lnTo>
                            <a:pt x="866" y="418"/>
                          </a:lnTo>
                          <a:lnTo>
                            <a:pt x="866" y="420"/>
                          </a:lnTo>
                          <a:lnTo>
                            <a:pt x="862" y="421"/>
                          </a:lnTo>
                          <a:lnTo>
                            <a:pt x="856" y="421"/>
                          </a:lnTo>
                          <a:lnTo>
                            <a:pt x="856" y="421"/>
                          </a:lnTo>
                          <a:lnTo>
                            <a:pt x="841" y="420"/>
                          </a:lnTo>
                          <a:lnTo>
                            <a:pt x="834" y="420"/>
                          </a:lnTo>
                          <a:lnTo>
                            <a:pt x="832" y="421"/>
                          </a:lnTo>
                          <a:lnTo>
                            <a:pt x="832" y="423"/>
                          </a:lnTo>
                          <a:lnTo>
                            <a:pt x="832" y="423"/>
                          </a:lnTo>
                          <a:lnTo>
                            <a:pt x="834" y="425"/>
                          </a:lnTo>
                          <a:lnTo>
                            <a:pt x="835" y="428"/>
                          </a:lnTo>
                          <a:lnTo>
                            <a:pt x="843" y="434"/>
                          </a:lnTo>
                          <a:lnTo>
                            <a:pt x="853" y="438"/>
                          </a:lnTo>
                          <a:lnTo>
                            <a:pt x="859" y="440"/>
                          </a:lnTo>
                          <a:lnTo>
                            <a:pt x="863" y="438"/>
                          </a:lnTo>
                          <a:lnTo>
                            <a:pt x="863" y="438"/>
                          </a:lnTo>
                          <a:lnTo>
                            <a:pt x="870" y="437"/>
                          </a:lnTo>
                          <a:lnTo>
                            <a:pt x="873" y="437"/>
                          </a:lnTo>
                          <a:lnTo>
                            <a:pt x="876" y="438"/>
                          </a:lnTo>
                          <a:lnTo>
                            <a:pt x="879" y="442"/>
                          </a:lnTo>
                          <a:lnTo>
                            <a:pt x="879" y="442"/>
                          </a:lnTo>
                          <a:lnTo>
                            <a:pt x="882" y="444"/>
                          </a:lnTo>
                          <a:lnTo>
                            <a:pt x="885" y="445"/>
                          </a:lnTo>
                          <a:lnTo>
                            <a:pt x="892" y="447"/>
                          </a:lnTo>
                          <a:lnTo>
                            <a:pt x="912" y="447"/>
                          </a:lnTo>
                          <a:lnTo>
                            <a:pt x="912" y="447"/>
                          </a:lnTo>
                          <a:lnTo>
                            <a:pt x="922" y="448"/>
                          </a:lnTo>
                          <a:lnTo>
                            <a:pt x="932" y="451"/>
                          </a:lnTo>
                          <a:lnTo>
                            <a:pt x="947" y="454"/>
                          </a:lnTo>
                          <a:lnTo>
                            <a:pt x="947" y="454"/>
                          </a:lnTo>
                          <a:lnTo>
                            <a:pt x="952" y="454"/>
                          </a:lnTo>
                          <a:lnTo>
                            <a:pt x="957" y="452"/>
                          </a:lnTo>
                          <a:lnTo>
                            <a:pt x="962" y="450"/>
                          </a:lnTo>
                          <a:lnTo>
                            <a:pt x="963" y="447"/>
                          </a:lnTo>
                          <a:lnTo>
                            <a:pt x="963" y="447"/>
                          </a:lnTo>
                          <a:lnTo>
                            <a:pt x="966" y="445"/>
                          </a:lnTo>
                          <a:lnTo>
                            <a:pt x="969" y="445"/>
                          </a:lnTo>
                          <a:lnTo>
                            <a:pt x="980" y="448"/>
                          </a:lnTo>
                          <a:lnTo>
                            <a:pt x="991" y="451"/>
                          </a:lnTo>
                          <a:lnTo>
                            <a:pt x="1000" y="451"/>
                          </a:lnTo>
                          <a:lnTo>
                            <a:pt x="1000" y="451"/>
                          </a:lnTo>
                          <a:lnTo>
                            <a:pt x="1003" y="451"/>
                          </a:lnTo>
                          <a:lnTo>
                            <a:pt x="1003" y="450"/>
                          </a:lnTo>
                          <a:lnTo>
                            <a:pt x="1003" y="447"/>
                          </a:lnTo>
                          <a:lnTo>
                            <a:pt x="1001" y="444"/>
                          </a:lnTo>
                          <a:lnTo>
                            <a:pt x="997" y="441"/>
                          </a:lnTo>
                          <a:lnTo>
                            <a:pt x="997" y="441"/>
                          </a:lnTo>
                          <a:lnTo>
                            <a:pt x="996" y="440"/>
                          </a:lnTo>
                          <a:lnTo>
                            <a:pt x="996" y="435"/>
                          </a:lnTo>
                          <a:lnTo>
                            <a:pt x="997" y="434"/>
                          </a:lnTo>
                          <a:lnTo>
                            <a:pt x="999" y="433"/>
                          </a:lnTo>
                          <a:lnTo>
                            <a:pt x="1001" y="434"/>
                          </a:lnTo>
                          <a:lnTo>
                            <a:pt x="1001" y="434"/>
                          </a:lnTo>
                          <a:lnTo>
                            <a:pt x="1013" y="438"/>
                          </a:lnTo>
                          <a:lnTo>
                            <a:pt x="1017" y="442"/>
                          </a:lnTo>
                          <a:lnTo>
                            <a:pt x="1020" y="445"/>
                          </a:lnTo>
                          <a:lnTo>
                            <a:pt x="1020" y="445"/>
                          </a:lnTo>
                          <a:lnTo>
                            <a:pt x="1023" y="448"/>
                          </a:lnTo>
                          <a:lnTo>
                            <a:pt x="1026" y="450"/>
                          </a:lnTo>
                          <a:lnTo>
                            <a:pt x="1027" y="451"/>
                          </a:lnTo>
                          <a:lnTo>
                            <a:pt x="1028" y="454"/>
                          </a:lnTo>
                          <a:lnTo>
                            <a:pt x="1028" y="454"/>
                          </a:lnTo>
                          <a:lnTo>
                            <a:pt x="1030" y="455"/>
                          </a:lnTo>
                          <a:lnTo>
                            <a:pt x="1033" y="458"/>
                          </a:lnTo>
                          <a:lnTo>
                            <a:pt x="1041" y="461"/>
                          </a:lnTo>
                          <a:lnTo>
                            <a:pt x="1050" y="465"/>
                          </a:lnTo>
                          <a:lnTo>
                            <a:pt x="1051" y="468"/>
                          </a:lnTo>
                          <a:lnTo>
                            <a:pt x="1053" y="470"/>
                          </a:lnTo>
                          <a:lnTo>
                            <a:pt x="1053" y="470"/>
                          </a:lnTo>
                          <a:lnTo>
                            <a:pt x="1053" y="472"/>
                          </a:lnTo>
                          <a:lnTo>
                            <a:pt x="1050" y="474"/>
                          </a:lnTo>
                          <a:lnTo>
                            <a:pt x="1043" y="477"/>
                          </a:lnTo>
                          <a:lnTo>
                            <a:pt x="1037" y="481"/>
                          </a:lnTo>
                          <a:lnTo>
                            <a:pt x="1037" y="482"/>
                          </a:lnTo>
                          <a:lnTo>
                            <a:pt x="1037" y="484"/>
                          </a:lnTo>
                          <a:lnTo>
                            <a:pt x="1037" y="484"/>
                          </a:lnTo>
                          <a:lnTo>
                            <a:pt x="1040" y="485"/>
                          </a:lnTo>
                          <a:lnTo>
                            <a:pt x="1043" y="485"/>
                          </a:lnTo>
                          <a:lnTo>
                            <a:pt x="1050" y="482"/>
                          </a:lnTo>
                          <a:lnTo>
                            <a:pt x="1055" y="478"/>
                          </a:lnTo>
                          <a:lnTo>
                            <a:pt x="1063" y="477"/>
                          </a:lnTo>
                          <a:lnTo>
                            <a:pt x="1063" y="477"/>
                          </a:lnTo>
                          <a:lnTo>
                            <a:pt x="1065" y="477"/>
                          </a:lnTo>
                          <a:lnTo>
                            <a:pt x="1067" y="479"/>
                          </a:lnTo>
                          <a:lnTo>
                            <a:pt x="1071" y="485"/>
                          </a:lnTo>
                          <a:lnTo>
                            <a:pt x="1074" y="491"/>
                          </a:lnTo>
                          <a:lnTo>
                            <a:pt x="1075" y="492"/>
                          </a:lnTo>
                          <a:lnTo>
                            <a:pt x="1077" y="492"/>
                          </a:lnTo>
                          <a:lnTo>
                            <a:pt x="1077" y="492"/>
                          </a:lnTo>
                          <a:lnTo>
                            <a:pt x="1081" y="491"/>
                          </a:lnTo>
                          <a:lnTo>
                            <a:pt x="1084" y="491"/>
                          </a:lnTo>
                          <a:lnTo>
                            <a:pt x="1090" y="494"/>
                          </a:lnTo>
                          <a:lnTo>
                            <a:pt x="1095" y="499"/>
                          </a:lnTo>
                          <a:lnTo>
                            <a:pt x="1101" y="508"/>
                          </a:lnTo>
                          <a:lnTo>
                            <a:pt x="1101" y="508"/>
                          </a:lnTo>
                          <a:lnTo>
                            <a:pt x="1104" y="512"/>
                          </a:lnTo>
                          <a:lnTo>
                            <a:pt x="1105" y="516"/>
                          </a:lnTo>
                          <a:lnTo>
                            <a:pt x="1104" y="525"/>
                          </a:lnTo>
                          <a:lnTo>
                            <a:pt x="1102" y="531"/>
                          </a:lnTo>
                          <a:lnTo>
                            <a:pt x="1101" y="535"/>
                          </a:lnTo>
                          <a:lnTo>
                            <a:pt x="1101" y="535"/>
                          </a:lnTo>
                          <a:lnTo>
                            <a:pt x="1102" y="536"/>
                          </a:lnTo>
                          <a:lnTo>
                            <a:pt x="1105" y="538"/>
                          </a:lnTo>
                          <a:lnTo>
                            <a:pt x="1111" y="538"/>
                          </a:lnTo>
                          <a:lnTo>
                            <a:pt x="1119" y="536"/>
                          </a:lnTo>
                          <a:lnTo>
                            <a:pt x="1128" y="534"/>
                          </a:lnTo>
                          <a:lnTo>
                            <a:pt x="1128" y="534"/>
                          </a:lnTo>
                          <a:lnTo>
                            <a:pt x="1131" y="532"/>
                          </a:lnTo>
                          <a:lnTo>
                            <a:pt x="1135" y="532"/>
                          </a:lnTo>
                          <a:lnTo>
                            <a:pt x="1141" y="535"/>
                          </a:lnTo>
                          <a:lnTo>
                            <a:pt x="1146" y="541"/>
                          </a:lnTo>
                          <a:lnTo>
                            <a:pt x="1152" y="545"/>
                          </a:lnTo>
                          <a:lnTo>
                            <a:pt x="1152" y="545"/>
                          </a:lnTo>
                          <a:lnTo>
                            <a:pt x="1154" y="548"/>
                          </a:lnTo>
                          <a:lnTo>
                            <a:pt x="1152" y="551"/>
                          </a:lnTo>
                          <a:lnTo>
                            <a:pt x="1148" y="553"/>
                          </a:lnTo>
                          <a:lnTo>
                            <a:pt x="1142" y="556"/>
                          </a:lnTo>
                          <a:lnTo>
                            <a:pt x="1132" y="558"/>
                          </a:lnTo>
                          <a:lnTo>
                            <a:pt x="1129" y="558"/>
                          </a:lnTo>
                          <a:lnTo>
                            <a:pt x="1129" y="556"/>
                          </a:lnTo>
                          <a:lnTo>
                            <a:pt x="1129" y="556"/>
                          </a:lnTo>
                          <a:lnTo>
                            <a:pt x="1129" y="555"/>
                          </a:lnTo>
                          <a:lnTo>
                            <a:pt x="1127" y="551"/>
                          </a:lnTo>
                          <a:lnTo>
                            <a:pt x="1124" y="548"/>
                          </a:lnTo>
                          <a:lnTo>
                            <a:pt x="1118" y="545"/>
                          </a:lnTo>
                          <a:lnTo>
                            <a:pt x="1111" y="542"/>
                          </a:lnTo>
                          <a:lnTo>
                            <a:pt x="1104" y="541"/>
                          </a:lnTo>
                          <a:lnTo>
                            <a:pt x="1097" y="541"/>
                          </a:lnTo>
                          <a:lnTo>
                            <a:pt x="1088" y="542"/>
                          </a:lnTo>
                          <a:lnTo>
                            <a:pt x="1088" y="542"/>
                          </a:lnTo>
                          <a:lnTo>
                            <a:pt x="1082" y="545"/>
                          </a:lnTo>
                          <a:lnTo>
                            <a:pt x="1080" y="548"/>
                          </a:lnTo>
                          <a:lnTo>
                            <a:pt x="1078" y="552"/>
                          </a:lnTo>
                          <a:lnTo>
                            <a:pt x="1078" y="556"/>
                          </a:lnTo>
                          <a:lnTo>
                            <a:pt x="1081" y="563"/>
                          </a:lnTo>
                          <a:lnTo>
                            <a:pt x="1084" y="569"/>
                          </a:lnTo>
                          <a:lnTo>
                            <a:pt x="1084" y="569"/>
                          </a:lnTo>
                          <a:lnTo>
                            <a:pt x="1084" y="572"/>
                          </a:lnTo>
                          <a:lnTo>
                            <a:pt x="1082" y="575"/>
                          </a:lnTo>
                          <a:lnTo>
                            <a:pt x="1078" y="576"/>
                          </a:lnTo>
                          <a:lnTo>
                            <a:pt x="1074" y="578"/>
                          </a:lnTo>
                          <a:lnTo>
                            <a:pt x="1068" y="579"/>
                          </a:lnTo>
                          <a:lnTo>
                            <a:pt x="1061" y="579"/>
                          </a:lnTo>
                          <a:lnTo>
                            <a:pt x="1054" y="579"/>
                          </a:lnTo>
                          <a:lnTo>
                            <a:pt x="1047" y="576"/>
                          </a:lnTo>
                          <a:lnTo>
                            <a:pt x="1047" y="576"/>
                          </a:lnTo>
                          <a:lnTo>
                            <a:pt x="1041" y="575"/>
                          </a:lnTo>
                          <a:lnTo>
                            <a:pt x="1037" y="575"/>
                          </a:lnTo>
                          <a:lnTo>
                            <a:pt x="1034" y="575"/>
                          </a:lnTo>
                          <a:lnTo>
                            <a:pt x="1031" y="576"/>
                          </a:lnTo>
                          <a:lnTo>
                            <a:pt x="1030" y="579"/>
                          </a:lnTo>
                          <a:lnTo>
                            <a:pt x="1028" y="580"/>
                          </a:lnTo>
                          <a:lnTo>
                            <a:pt x="1026" y="580"/>
                          </a:lnTo>
                          <a:lnTo>
                            <a:pt x="1026" y="580"/>
                          </a:lnTo>
                          <a:lnTo>
                            <a:pt x="1023" y="582"/>
                          </a:lnTo>
                          <a:lnTo>
                            <a:pt x="1020" y="583"/>
                          </a:lnTo>
                          <a:lnTo>
                            <a:pt x="1016" y="588"/>
                          </a:lnTo>
                          <a:lnTo>
                            <a:pt x="1014" y="592"/>
                          </a:lnTo>
                          <a:lnTo>
                            <a:pt x="1013" y="595"/>
                          </a:lnTo>
                          <a:lnTo>
                            <a:pt x="1014" y="598"/>
                          </a:lnTo>
                          <a:lnTo>
                            <a:pt x="1016" y="600"/>
                          </a:lnTo>
                          <a:lnTo>
                            <a:pt x="1016" y="600"/>
                          </a:lnTo>
                          <a:lnTo>
                            <a:pt x="1018" y="603"/>
                          </a:lnTo>
                          <a:lnTo>
                            <a:pt x="1023" y="605"/>
                          </a:lnTo>
                          <a:lnTo>
                            <a:pt x="1031" y="605"/>
                          </a:lnTo>
                          <a:lnTo>
                            <a:pt x="1041" y="603"/>
                          </a:lnTo>
                          <a:lnTo>
                            <a:pt x="1051" y="602"/>
                          </a:lnTo>
                          <a:lnTo>
                            <a:pt x="1051" y="602"/>
                          </a:lnTo>
                          <a:lnTo>
                            <a:pt x="1064" y="603"/>
                          </a:lnTo>
                          <a:lnTo>
                            <a:pt x="1065" y="603"/>
                          </a:lnTo>
                          <a:lnTo>
                            <a:pt x="1067" y="599"/>
                          </a:lnTo>
                          <a:lnTo>
                            <a:pt x="1067" y="599"/>
                          </a:lnTo>
                          <a:lnTo>
                            <a:pt x="1068" y="598"/>
                          </a:lnTo>
                          <a:lnTo>
                            <a:pt x="1071" y="596"/>
                          </a:lnTo>
                          <a:lnTo>
                            <a:pt x="1077" y="595"/>
                          </a:lnTo>
                          <a:lnTo>
                            <a:pt x="1084" y="596"/>
                          </a:lnTo>
                          <a:lnTo>
                            <a:pt x="1091" y="598"/>
                          </a:lnTo>
                          <a:lnTo>
                            <a:pt x="1091" y="598"/>
                          </a:lnTo>
                          <a:lnTo>
                            <a:pt x="1094" y="599"/>
                          </a:lnTo>
                          <a:lnTo>
                            <a:pt x="1097" y="602"/>
                          </a:lnTo>
                          <a:lnTo>
                            <a:pt x="1100" y="606"/>
                          </a:lnTo>
                          <a:lnTo>
                            <a:pt x="1104" y="612"/>
                          </a:lnTo>
                          <a:lnTo>
                            <a:pt x="1107" y="613"/>
                          </a:lnTo>
                          <a:lnTo>
                            <a:pt x="1109" y="615"/>
                          </a:lnTo>
                          <a:lnTo>
                            <a:pt x="1109" y="615"/>
                          </a:lnTo>
                          <a:lnTo>
                            <a:pt x="1114" y="616"/>
                          </a:lnTo>
                          <a:lnTo>
                            <a:pt x="1115" y="617"/>
                          </a:lnTo>
                          <a:lnTo>
                            <a:pt x="1117" y="619"/>
                          </a:lnTo>
                          <a:lnTo>
                            <a:pt x="1117" y="622"/>
                          </a:lnTo>
                          <a:lnTo>
                            <a:pt x="1117" y="629"/>
                          </a:lnTo>
                          <a:lnTo>
                            <a:pt x="1117" y="632"/>
                          </a:lnTo>
                          <a:lnTo>
                            <a:pt x="1119" y="635"/>
                          </a:lnTo>
                          <a:lnTo>
                            <a:pt x="1119" y="635"/>
                          </a:lnTo>
                          <a:lnTo>
                            <a:pt x="1122" y="637"/>
                          </a:lnTo>
                          <a:lnTo>
                            <a:pt x="1127" y="639"/>
                          </a:lnTo>
                          <a:lnTo>
                            <a:pt x="1138" y="640"/>
                          </a:lnTo>
                          <a:lnTo>
                            <a:pt x="1149" y="643"/>
                          </a:lnTo>
                          <a:lnTo>
                            <a:pt x="1154" y="644"/>
                          </a:lnTo>
                          <a:lnTo>
                            <a:pt x="1158" y="647"/>
                          </a:lnTo>
                          <a:lnTo>
                            <a:pt x="1158" y="647"/>
                          </a:lnTo>
                          <a:lnTo>
                            <a:pt x="1168" y="654"/>
                          </a:lnTo>
                          <a:lnTo>
                            <a:pt x="1183" y="663"/>
                          </a:lnTo>
                          <a:lnTo>
                            <a:pt x="1199" y="667"/>
                          </a:lnTo>
                          <a:lnTo>
                            <a:pt x="1205" y="667"/>
                          </a:lnTo>
                          <a:lnTo>
                            <a:pt x="1208" y="666"/>
                          </a:lnTo>
                          <a:lnTo>
                            <a:pt x="1208" y="666"/>
                          </a:lnTo>
                          <a:lnTo>
                            <a:pt x="1208" y="664"/>
                          </a:lnTo>
                          <a:lnTo>
                            <a:pt x="1208" y="663"/>
                          </a:lnTo>
                          <a:lnTo>
                            <a:pt x="1205" y="657"/>
                          </a:lnTo>
                          <a:lnTo>
                            <a:pt x="1199" y="650"/>
                          </a:lnTo>
                          <a:lnTo>
                            <a:pt x="1192" y="643"/>
                          </a:lnTo>
                          <a:lnTo>
                            <a:pt x="1178" y="630"/>
                          </a:lnTo>
                          <a:lnTo>
                            <a:pt x="1171" y="626"/>
                          </a:lnTo>
                          <a:lnTo>
                            <a:pt x="1165" y="623"/>
                          </a:lnTo>
                          <a:lnTo>
                            <a:pt x="1165" y="623"/>
                          </a:lnTo>
                          <a:lnTo>
                            <a:pt x="1164" y="623"/>
                          </a:lnTo>
                          <a:lnTo>
                            <a:pt x="1164" y="622"/>
                          </a:lnTo>
                          <a:lnTo>
                            <a:pt x="1168" y="620"/>
                          </a:lnTo>
                          <a:lnTo>
                            <a:pt x="1179" y="622"/>
                          </a:lnTo>
                          <a:lnTo>
                            <a:pt x="1185" y="625"/>
                          </a:lnTo>
                          <a:lnTo>
                            <a:pt x="1189" y="627"/>
                          </a:lnTo>
                          <a:lnTo>
                            <a:pt x="1189" y="627"/>
                          </a:lnTo>
                          <a:lnTo>
                            <a:pt x="1201" y="635"/>
                          </a:lnTo>
                          <a:lnTo>
                            <a:pt x="1206" y="637"/>
                          </a:lnTo>
                          <a:lnTo>
                            <a:pt x="1213" y="639"/>
                          </a:lnTo>
                          <a:lnTo>
                            <a:pt x="1219" y="639"/>
                          </a:lnTo>
                          <a:lnTo>
                            <a:pt x="1223" y="637"/>
                          </a:lnTo>
                          <a:lnTo>
                            <a:pt x="1229" y="635"/>
                          </a:lnTo>
                          <a:lnTo>
                            <a:pt x="1233" y="630"/>
                          </a:lnTo>
                          <a:lnTo>
                            <a:pt x="1233" y="630"/>
                          </a:lnTo>
                          <a:lnTo>
                            <a:pt x="1236" y="627"/>
                          </a:lnTo>
                          <a:lnTo>
                            <a:pt x="1236" y="623"/>
                          </a:lnTo>
                          <a:lnTo>
                            <a:pt x="1235" y="622"/>
                          </a:lnTo>
                          <a:lnTo>
                            <a:pt x="1232" y="620"/>
                          </a:lnTo>
                          <a:lnTo>
                            <a:pt x="1228" y="617"/>
                          </a:lnTo>
                          <a:lnTo>
                            <a:pt x="1225" y="615"/>
                          </a:lnTo>
                          <a:lnTo>
                            <a:pt x="1225" y="612"/>
                          </a:lnTo>
                          <a:lnTo>
                            <a:pt x="1225" y="612"/>
                          </a:lnTo>
                          <a:lnTo>
                            <a:pt x="1223" y="605"/>
                          </a:lnTo>
                          <a:lnTo>
                            <a:pt x="1220" y="598"/>
                          </a:lnTo>
                          <a:lnTo>
                            <a:pt x="1215" y="592"/>
                          </a:lnTo>
                          <a:lnTo>
                            <a:pt x="1212" y="590"/>
                          </a:lnTo>
                          <a:lnTo>
                            <a:pt x="1208" y="590"/>
                          </a:lnTo>
                          <a:lnTo>
                            <a:pt x="1208" y="590"/>
                          </a:lnTo>
                          <a:lnTo>
                            <a:pt x="1203" y="589"/>
                          </a:lnTo>
                          <a:lnTo>
                            <a:pt x="1199" y="588"/>
                          </a:lnTo>
                          <a:lnTo>
                            <a:pt x="1188" y="580"/>
                          </a:lnTo>
                          <a:lnTo>
                            <a:pt x="1183" y="576"/>
                          </a:lnTo>
                          <a:lnTo>
                            <a:pt x="1181" y="572"/>
                          </a:lnTo>
                          <a:lnTo>
                            <a:pt x="1179" y="569"/>
                          </a:lnTo>
                          <a:lnTo>
                            <a:pt x="1182" y="566"/>
                          </a:lnTo>
                          <a:lnTo>
                            <a:pt x="1182" y="566"/>
                          </a:lnTo>
                          <a:lnTo>
                            <a:pt x="1185" y="565"/>
                          </a:lnTo>
                          <a:lnTo>
                            <a:pt x="1185" y="562"/>
                          </a:lnTo>
                          <a:lnTo>
                            <a:pt x="1185" y="559"/>
                          </a:lnTo>
                          <a:lnTo>
                            <a:pt x="1183" y="553"/>
                          </a:lnTo>
                          <a:lnTo>
                            <a:pt x="1185" y="551"/>
                          </a:lnTo>
                          <a:lnTo>
                            <a:pt x="1186" y="548"/>
                          </a:lnTo>
                          <a:lnTo>
                            <a:pt x="1186" y="548"/>
                          </a:lnTo>
                          <a:lnTo>
                            <a:pt x="1189" y="546"/>
                          </a:lnTo>
                          <a:lnTo>
                            <a:pt x="1192" y="546"/>
                          </a:lnTo>
                          <a:lnTo>
                            <a:pt x="1196" y="549"/>
                          </a:lnTo>
                          <a:lnTo>
                            <a:pt x="1203" y="553"/>
                          </a:lnTo>
                          <a:lnTo>
                            <a:pt x="1206" y="555"/>
                          </a:lnTo>
                          <a:lnTo>
                            <a:pt x="1209" y="556"/>
                          </a:lnTo>
                          <a:lnTo>
                            <a:pt x="1209" y="556"/>
                          </a:lnTo>
                          <a:close/>
                          <a:moveTo>
                            <a:pt x="1058" y="522"/>
                          </a:moveTo>
                          <a:lnTo>
                            <a:pt x="1058" y="522"/>
                          </a:lnTo>
                          <a:lnTo>
                            <a:pt x="1061" y="521"/>
                          </a:lnTo>
                          <a:lnTo>
                            <a:pt x="1064" y="519"/>
                          </a:lnTo>
                          <a:lnTo>
                            <a:pt x="1065" y="514"/>
                          </a:lnTo>
                          <a:lnTo>
                            <a:pt x="1064" y="507"/>
                          </a:lnTo>
                          <a:lnTo>
                            <a:pt x="1061" y="501"/>
                          </a:lnTo>
                          <a:lnTo>
                            <a:pt x="1061" y="501"/>
                          </a:lnTo>
                          <a:lnTo>
                            <a:pt x="1057" y="498"/>
                          </a:lnTo>
                          <a:lnTo>
                            <a:pt x="1053" y="497"/>
                          </a:lnTo>
                          <a:lnTo>
                            <a:pt x="1047" y="495"/>
                          </a:lnTo>
                          <a:lnTo>
                            <a:pt x="1040" y="495"/>
                          </a:lnTo>
                          <a:lnTo>
                            <a:pt x="1040" y="495"/>
                          </a:lnTo>
                          <a:lnTo>
                            <a:pt x="1034" y="498"/>
                          </a:lnTo>
                          <a:lnTo>
                            <a:pt x="1027" y="504"/>
                          </a:lnTo>
                          <a:lnTo>
                            <a:pt x="1026" y="508"/>
                          </a:lnTo>
                          <a:lnTo>
                            <a:pt x="1024" y="512"/>
                          </a:lnTo>
                          <a:lnTo>
                            <a:pt x="1024" y="516"/>
                          </a:lnTo>
                          <a:lnTo>
                            <a:pt x="1026" y="521"/>
                          </a:lnTo>
                          <a:lnTo>
                            <a:pt x="1026" y="521"/>
                          </a:lnTo>
                          <a:lnTo>
                            <a:pt x="1030" y="524"/>
                          </a:lnTo>
                          <a:lnTo>
                            <a:pt x="1033" y="526"/>
                          </a:lnTo>
                          <a:lnTo>
                            <a:pt x="1037" y="526"/>
                          </a:lnTo>
                          <a:lnTo>
                            <a:pt x="1041" y="526"/>
                          </a:lnTo>
                          <a:lnTo>
                            <a:pt x="1051" y="524"/>
                          </a:lnTo>
                          <a:lnTo>
                            <a:pt x="1058" y="522"/>
                          </a:lnTo>
                          <a:lnTo>
                            <a:pt x="1058" y="522"/>
                          </a:lnTo>
                          <a:close/>
                          <a:moveTo>
                            <a:pt x="970" y="337"/>
                          </a:moveTo>
                          <a:lnTo>
                            <a:pt x="970" y="337"/>
                          </a:lnTo>
                          <a:lnTo>
                            <a:pt x="969" y="340"/>
                          </a:lnTo>
                          <a:lnTo>
                            <a:pt x="970" y="343"/>
                          </a:lnTo>
                          <a:lnTo>
                            <a:pt x="973" y="347"/>
                          </a:lnTo>
                          <a:lnTo>
                            <a:pt x="977" y="350"/>
                          </a:lnTo>
                          <a:lnTo>
                            <a:pt x="979" y="353"/>
                          </a:lnTo>
                          <a:lnTo>
                            <a:pt x="980" y="357"/>
                          </a:lnTo>
                          <a:lnTo>
                            <a:pt x="980" y="357"/>
                          </a:lnTo>
                          <a:lnTo>
                            <a:pt x="980" y="360"/>
                          </a:lnTo>
                          <a:lnTo>
                            <a:pt x="983" y="364"/>
                          </a:lnTo>
                          <a:lnTo>
                            <a:pt x="986" y="366"/>
                          </a:lnTo>
                          <a:lnTo>
                            <a:pt x="989" y="367"/>
                          </a:lnTo>
                          <a:lnTo>
                            <a:pt x="993" y="369"/>
                          </a:lnTo>
                          <a:lnTo>
                            <a:pt x="996" y="369"/>
                          </a:lnTo>
                          <a:lnTo>
                            <a:pt x="1000" y="367"/>
                          </a:lnTo>
                          <a:lnTo>
                            <a:pt x="1004" y="364"/>
                          </a:lnTo>
                          <a:lnTo>
                            <a:pt x="1004" y="364"/>
                          </a:lnTo>
                          <a:lnTo>
                            <a:pt x="1008" y="363"/>
                          </a:lnTo>
                          <a:lnTo>
                            <a:pt x="1014" y="363"/>
                          </a:lnTo>
                          <a:lnTo>
                            <a:pt x="1027" y="363"/>
                          </a:lnTo>
                          <a:lnTo>
                            <a:pt x="1038" y="361"/>
                          </a:lnTo>
                          <a:lnTo>
                            <a:pt x="1041" y="361"/>
                          </a:lnTo>
                          <a:lnTo>
                            <a:pt x="1043" y="359"/>
                          </a:lnTo>
                          <a:lnTo>
                            <a:pt x="1043" y="359"/>
                          </a:lnTo>
                          <a:lnTo>
                            <a:pt x="1041" y="356"/>
                          </a:lnTo>
                          <a:lnTo>
                            <a:pt x="1037" y="351"/>
                          </a:lnTo>
                          <a:lnTo>
                            <a:pt x="1026" y="344"/>
                          </a:lnTo>
                          <a:lnTo>
                            <a:pt x="1013" y="340"/>
                          </a:lnTo>
                          <a:lnTo>
                            <a:pt x="1007" y="339"/>
                          </a:lnTo>
                          <a:lnTo>
                            <a:pt x="1001" y="339"/>
                          </a:lnTo>
                          <a:lnTo>
                            <a:pt x="1001" y="339"/>
                          </a:lnTo>
                          <a:lnTo>
                            <a:pt x="997" y="339"/>
                          </a:lnTo>
                          <a:lnTo>
                            <a:pt x="993" y="337"/>
                          </a:lnTo>
                          <a:lnTo>
                            <a:pt x="983" y="336"/>
                          </a:lnTo>
                          <a:lnTo>
                            <a:pt x="976" y="334"/>
                          </a:lnTo>
                          <a:lnTo>
                            <a:pt x="972" y="334"/>
                          </a:lnTo>
                          <a:lnTo>
                            <a:pt x="970" y="337"/>
                          </a:lnTo>
                          <a:lnTo>
                            <a:pt x="970" y="337"/>
                          </a:lnTo>
                          <a:close/>
                          <a:moveTo>
                            <a:pt x="1236" y="942"/>
                          </a:moveTo>
                          <a:lnTo>
                            <a:pt x="1236" y="942"/>
                          </a:lnTo>
                          <a:lnTo>
                            <a:pt x="1239" y="945"/>
                          </a:lnTo>
                          <a:lnTo>
                            <a:pt x="1243" y="949"/>
                          </a:lnTo>
                          <a:lnTo>
                            <a:pt x="1259" y="955"/>
                          </a:lnTo>
                          <a:lnTo>
                            <a:pt x="1273" y="959"/>
                          </a:lnTo>
                          <a:lnTo>
                            <a:pt x="1279" y="959"/>
                          </a:lnTo>
                          <a:lnTo>
                            <a:pt x="1280" y="959"/>
                          </a:lnTo>
                          <a:lnTo>
                            <a:pt x="1280" y="957"/>
                          </a:lnTo>
                          <a:lnTo>
                            <a:pt x="1280" y="957"/>
                          </a:lnTo>
                          <a:lnTo>
                            <a:pt x="1280" y="956"/>
                          </a:lnTo>
                          <a:lnTo>
                            <a:pt x="1279" y="955"/>
                          </a:lnTo>
                          <a:lnTo>
                            <a:pt x="1275" y="950"/>
                          </a:lnTo>
                          <a:lnTo>
                            <a:pt x="1259" y="945"/>
                          </a:lnTo>
                          <a:lnTo>
                            <a:pt x="1243" y="942"/>
                          </a:lnTo>
                          <a:lnTo>
                            <a:pt x="1238" y="942"/>
                          </a:lnTo>
                          <a:lnTo>
                            <a:pt x="1238" y="942"/>
                          </a:lnTo>
                          <a:lnTo>
                            <a:pt x="1236" y="942"/>
                          </a:lnTo>
                          <a:lnTo>
                            <a:pt x="1236" y="942"/>
                          </a:lnTo>
                          <a:close/>
                          <a:moveTo>
                            <a:pt x="1417" y="984"/>
                          </a:moveTo>
                          <a:lnTo>
                            <a:pt x="1417" y="984"/>
                          </a:lnTo>
                          <a:lnTo>
                            <a:pt x="1415" y="986"/>
                          </a:lnTo>
                          <a:lnTo>
                            <a:pt x="1415" y="986"/>
                          </a:lnTo>
                          <a:lnTo>
                            <a:pt x="1413" y="984"/>
                          </a:lnTo>
                          <a:lnTo>
                            <a:pt x="1414" y="980"/>
                          </a:lnTo>
                          <a:lnTo>
                            <a:pt x="1414" y="979"/>
                          </a:lnTo>
                          <a:lnTo>
                            <a:pt x="1417" y="976"/>
                          </a:lnTo>
                          <a:lnTo>
                            <a:pt x="1417" y="976"/>
                          </a:lnTo>
                          <a:lnTo>
                            <a:pt x="1418" y="973"/>
                          </a:lnTo>
                          <a:lnTo>
                            <a:pt x="1417" y="972"/>
                          </a:lnTo>
                          <a:lnTo>
                            <a:pt x="1414" y="972"/>
                          </a:lnTo>
                          <a:lnTo>
                            <a:pt x="1410" y="973"/>
                          </a:lnTo>
                          <a:lnTo>
                            <a:pt x="1410" y="973"/>
                          </a:lnTo>
                          <a:lnTo>
                            <a:pt x="1408" y="973"/>
                          </a:lnTo>
                          <a:lnTo>
                            <a:pt x="1407" y="972"/>
                          </a:lnTo>
                          <a:lnTo>
                            <a:pt x="1405" y="967"/>
                          </a:lnTo>
                          <a:lnTo>
                            <a:pt x="1407" y="960"/>
                          </a:lnTo>
                          <a:lnTo>
                            <a:pt x="1408" y="959"/>
                          </a:lnTo>
                          <a:lnTo>
                            <a:pt x="1411" y="957"/>
                          </a:lnTo>
                          <a:lnTo>
                            <a:pt x="1411" y="957"/>
                          </a:lnTo>
                          <a:lnTo>
                            <a:pt x="1411" y="956"/>
                          </a:lnTo>
                          <a:lnTo>
                            <a:pt x="1411" y="955"/>
                          </a:lnTo>
                          <a:lnTo>
                            <a:pt x="1405" y="952"/>
                          </a:lnTo>
                          <a:lnTo>
                            <a:pt x="1400" y="952"/>
                          </a:lnTo>
                          <a:lnTo>
                            <a:pt x="1398" y="952"/>
                          </a:lnTo>
                          <a:lnTo>
                            <a:pt x="1398" y="953"/>
                          </a:lnTo>
                          <a:lnTo>
                            <a:pt x="1398" y="953"/>
                          </a:lnTo>
                          <a:lnTo>
                            <a:pt x="1397" y="955"/>
                          </a:lnTo>
                          <a:lnTo>
                            <a:pt x="1395" y="956"/>
                          </a:lnTo>
                          <a:lnTo>
                            <a:pt x="1391" y="956"/>
                          </a:lnTo>
                          <a:lnTo>
                            <a:pt x="1387" y="953"/>
                          </a:lnTo>
                          <a:lnTo>
                            <a:pt x="1384" y="950"/>
                          </a:lnTo>
                          <a:lnTo>
                            <a:pt x="1384" y="950"/>
                          </a:lnTo>
                          <a:lnTo>
                            <a:pt x="1381" y="948"/>
                          </a:lnTo>
                          <a:lnTo>
                            <a:pt x="1378" y="946"/>
                          </a:lnTo>
                          <a:lnTo>
                            <a:pt x="1376" y="943"/>
                          </a:lnTo>
                          <a:lnTo>
                            <a:pt x="1376" y="942"/>
                          </a:lnTo>
                          <a:lnTo>
                            <a:pt x="1377" y="942"/>
                          </a:lnTo>
                          <a:lnTo>
                            <a:pt x="1377" y="942"/>
                          </a:lnTo>
                          <a:lnTo>
                            <a:pt x="1377" y="940"/>
                          </a:lnTo>
                          <a:lnTo>
                            <a:pt x="1376" y="939"/>
                          </a:lnTo>
                          <a:lnTo>
                            <a:pt x="1371" y="938"/>
                          </a:lnTo>
                          <a:lnTo>
                            <a:pt x="1367" y="939"/>
                          </a:lnTo>
                          <a:lnTo>
                            <a:pt x="1366" y="940"/>
                          </a:lnTo>
                          <a:lnTo>
                            <a:pt x="1364" y="942"/>
                          </a:lnTo>
                          <a:lnTo>
                            <a:pt x="1364" y="942"/>
                          </a:lnTo>
                          <a:lnTo>
                            <a:pt x="1363" y="943"/>
                          </a:lnTo>
                          <a:lnTo>
                            <a:pt x="1363" y="943"/>
                          </a:lnTo>
                          <a:lnTo>
                            <a:pt x="1361" y="940"/>
                          </a:lnTo>
                          <a:lnTo>
                            <a:pt x="1361" y="936"/>
                          </a:lnTo>
                          <a:lnTo>
                            <a:pt x="1366" y="930"/>
                          </a:lnTo>
                          <a:lnTo>
                            <a:pt x="1366" y="930"/>
                          </a:lnTo>
                          <a:lnTo>
                            <a:pt x="1370" y="925"/>
                          </a:lnTo>
                          <a:lnTo>
                            <a:pt x="1371" y="920"/>
                          </a:lnTo>
                          <a:lnTo>
                            <a:pt x="1373" y="916"/>
                          </a:lnTo>
                          <a:lnTo>
                            <a:pt x="1377" y="912"/>
                          </a:lnTo>
                          <a:lnTo>
                            <a:pt x="1377" y="912"/>
                          </a:lnTo>
                          <a:lnTo>
                            <a:pt x="1378" y="911"/>
                          </a:lnTo>
                          <a:lnTo>
                            <a:pt x="1380" y="909"/>
                          </a:lnTo>
                          <a:lnTo>
                            <a:pt x="1378" y="908"/>
                          </a:lnTo>
                          <a:lnTo>
                            <a:pt x="1374" y="906"/>
                          </a:lnTo>
                          <a:lnTo>
                            <a:pt x="1370" y="908"/>
                          </a:lnTo>
                          <a:lnTo>
                            <a:pt x="1370" y="908"/>
                          </a:lnTo>
                          <a:lnTo>
                            <a:pt x="1366" y="909"/>
                          </a:lnTo>
                          <a:lnTo>
                            <a:pt x="1363" y="913"/>
                          </a:lnTo>
                          <a:lnTo>
                            <a:pt x="1353" y="923"/>
                          </a:lnTo>
                          <a:lnTo>
                            <a:pt x="1346" y="935"/>
                          </a:lnTo>
                          <a:lnTo>
                            <a:pt x="1344" y="939"/>
                          </a:lnTo>
                          <a:lnTo>
                            <a:pt x="1343" y="943"/>
                          </a:lnTo>
                          <a:lnTo>
                            <a:pt x="1343" y="943"/>
                          </a:lnTo>
                          <a:lnTo>
                            <a:pt x="1343" y="949"/>
                          </a:lnTo>
                          <a:lnTo>
                            <a:pt x="1341" y="953"/>
                          </a:lnTo>
                          <a:lnTo>
                            <a:pt x="1340" y="957"/>
                          </a:lnTo>
                          <a:lnTo>
                            <a:pt x="1339" y="957"/>
                          </a:lnTo>
                          <a:lnTo>
                            <a:pt x="1336" y="959"/>
                          </a:lnTo>
                          <a:lnTo>
                            <a:pt x="1336" y="959"/>
                          </a:lnTo>
                          <a:lnTo>
                            <a:pt x="1331" y="959"/>
                          </a:lnTo>
                          <a:lnTo>
                            <a:pt x="1327" y="962"/>
                          </a:lnTo>
                          <a:lnTo>
                            <a:pt x="1326" y="965"/>
                          </a:lnTo>
                          <a:lnTo>
                            <a:pt x="1326" y="966"/>
                          </a:lnTo>
                          <a:lnTo>
                            <a:pt x="1327" y="967"/>
                          </a:lnTo>
                          <a:lnTo>
                            <a:pt x="1327" y="967"/>
                          </a:lnTo>
                          <a:lnTo>
                            <a:pt x="1327" y="969"/>
                          </a:lnTo>
                          <a:lnTo>
                            <a:pt x="1327" y="972"/>
                          </a:lnTo>
                          <a:lnTo>
                            <a:pt x="1323" y="977"/>
                          </a:lnTo>
                          <a:lnTo>
                            <a:pt x="1320" y="983"/>
                          </a:lnTo>
                          <a:lnTo>
                            <a:pt x="1320" y="984"/>
                          </a:lnTo>
                          <a:lnTo>
                            <a:pt x="1323" y="987"/>
                          </a:lnTo>
                          <a:lnTo>
                            <a:pt x="1323" y="987"/>
                          </a:lnTo>
                          <a:lnTo>
                            <a:pt x="1327" y="989"/>
                          </a:lnTo>
                          <a:lnTo>
                            <a:pt x="1334" y="987"/>
                          </a:lnTo>
                          <a:lnTo>
                            <a:pt x="1340" y="987"/>
                          </a:lnTo>
                          <a:lnTo>
                            <a:pt x="1347" y="987"/>
                          </a:lnTo>
                          <a:lnTo>
                            <a:pt x="1347" y="987"/>
                          </a:lnTo>
                          <a:lnTo>
                            <a:pt x="1358" y="987"/>
                          </a:lnTo>
                          <a:lnTo>
                            <a:pt x="1364" y="986"/>
                          </a:lnTo>
                          <a:lnTo>
                            <a:pt x="1370" y="983"/>
                          </a:lnTo>
                          <a:lnTo>
                            <a:pt x="1370" y="983"/>
                          </a:lnTo>
                          <a:lnTo>
                            <a:pt x="1373" y="982"/>
                          </a:lnTo>
                          <a:lnTo>
                            <a:pt x="1374" y="982"/>
                          </a:lnTo>
                          <a:lnTo>
                            <a:pt x="1377" y="983"/>
                          </a:lnTo>
                          <a:lnTo>
                            <a:pt x="1380" y="986"/>
                          </a:lnTo>
                          <a:lnTo>
                            <a:pt x="1381" y="987"/>
                          </a:lnTo>
                          <a:lnTo>
                            <a:pt x="1384" y="987"/>
                          </a:lnTo>
                          <a:lnTo>
                            <a:pt x="1384" y="987"/>
                          </a:lnTo>
                          <a:lnTo>
                            <a:pt x="1387" y="987"/>
                          </a:lnTo>
                          <a:lnTo>
                            <a:pt x="1387" y="987"/>
                          </a:lnTo>
                          <a:lnTo>
                            <a:pt x="1385" y="990"/>
                          </a:lnTo>
                          <a:lnTo>
                            <a:pt x="1383" y="994"/>
                          </a:lnTo>
                          <a:lnTo>
                            <a:pt x="1381" y="999"/>
                          </a:lnTo>
                          <a:lnTo>
                            <a:pt x="1381" y="999"/>
                          </a:lnTo>
                          <a:lnTo>
                            <a:pt x="1381" y="1000"/>
                          </a:lnTo>
                          <a:lnTo>
                            <a:pt x="1383" y="1000"/>
                          </a:lnTo>
                          <a:lnTo>
                            <a:pt x="1385" y="999"/>
                          </a:lnTo>
                          <a:lnTo>
                            <a:pt x="1394" y="993"/>
                          </a:lnTo>
                          <a:lnTo>
                            <a:pt x="1394" y="993"/>
                          </a:lnTo>
                          <a:lnTo>
                            <a:pt x="1398" y="992"/>
                          </a:lnTo>
                          <a:lnTo>
                            <a:pt x="1403" y="992"/>
                          </a:lnTo>
                          <a:lnTo>
                            <a:pt x="1404" y="994"/>
                          </a:lnTo>
                          <a:lnTo>
                            <a:pt x="1404" y="997"/>
                          </a:lnTo>
                          <a:lnTo>
                            <a:pt x="1404" y="997"/>
                          </a:lnTo>
                          <a:lnTo>
                            <a:pt x="1404" y="999"/>
                          </a:lnTo>
                          <a:lnTo>
                            <a:pt x="1405" y="1000"/>
                          </a:lnTo>
                          <a:lnTo>
                            <a:pt x="1411" y="1003"/>
                          </a:lnTo>
                          <a:lnTo>
                            <a:pt x="1418" y="1003"/>
                          </a:lnTo>
                          <a:lnTo>
                            <a:pt x="1422" y="1002"/>
                          </a:lnTo>
                          <a:lnTo>
                            <a:pt x="1424" y="999"/>
                          </a:lnTo>
                          <a:lnTo>
                            <a:pt x="1424" y="999"/>
                          </a:lnTo>
                          <a:lnTo>
                            <a:pt x="1425" y="996"/>
                          </a:lnTo>
                          <a:lnTo>
                            <a:pt x="1425" y="993"/>
                          </a:lnTo>
                          <a:lnTo>
                            <a:pt x="1424" y="987"/>
                          </a:lnTo>
                          <a:lnTo>
                            <a:pt x="1420" y="984"/>
                          </a:lnTo>
                          <a:lnTo>
                            <a:pt x="1418" y="983"/>
                          </a:lnTo>
                          <a:lnTo>
                            <a:pt x="1417" y="984"/>
                          </a:lnTo>
                          <a:lnTo>
                            <a:pt x="1417" y="984"/>
                          </a:lnTo>
                          <a:close/>
                          <a:moveTo>
                            <a:pt x="131" y="854"/>
                          </a:moveTo>
                          <a:lnTo>
                            <a:pt x="131" y="854"/>
                          </a:lnTo>
                          <a:lnTo>
                            <a:pt x="129" y="855"/>
                          </a:lnTo>
                          <a:lnTo>
                            <a:pt x="128" y="858"/>
                          </a:lnTo>
                          <a:lnTo>
                            <a:pt x="129" y="864"/>
                          </a:lnTo>
                          <a:lnTo>
                            <a:pt x="132" y="869"/>
                          </a:lnTo>
                          <a:lnTo>
                            <a:pt x="136" y="876"/>
                          </a:lnTo>
                          <a:lnTo>
                            <a:pt x="142" y="882"/>
                          </a:lnTo>
                          <a:lnTo>
                            <a:pt x="148" y="886"/>
                          </a:lnTo>
                          <a:lnTo>
                            <a:pt x="152" y="889"/>
                          </a:lnTo>
                          <a:lnTo>
                            <a:pt x="156" y="889"/>
                          </a:lnTo>
                          <a:lnTo>
                            <a:pt x="156" y="889"/>
                          </a:lnTo>
                          <a:lnTo>
                            <a:pt x="156" y="888"/>
                          </a:lnTo>
                          <a:lnTo>
                            <a:pt x="156" y="885"/>
                          </a:lnTo>
                          <a:lnTo>
                            <a:pt x="154" y="879"/>
                          </a:lnTo>
                          <a:lnTo>
                            <a:pt x="151" y="872"/>
                          </a:lnTo>
                          <a:lnTo>
                            <a:pt x="148" y="865"/>
                          </a:lnTo>
                          <a:lnTo>
                            <a:pt x="148" y="865"/>
                          </a:lnTo>
                          <a:lnTo>
                            <a:pt x="148" y="858"/>
                          </a:lnTo>
                          <a:lnTo>
                            <a:pt x="145" y="854"/>
                          </a:lnTo>
                          <a:lnTo>
                            <a:pt x="142" y="852"/>
                          </a:lnTo>
                          <a:lnTo>
                            <a:pt x="139" y="852"/>
                          </a:lnTo>
                          <a:lnTo>
                            <a:pt x="136" y="852"/>
                          </a:lnTo>
                          <a:lnTo>
                            <a:pt x="131" y="854"/>
                          </a:lnTo>
                          <a:lnTo>
                            <a:pt x="131" y="854"/>
                          </a:lnTo>
                          <a:close/>
                          <a:moveTo>
                            <a:pt x="1303" y="1016"/>
                          </a:moveTo>
                          <a:lnTo>
                            <a:pt x="1303" y="1016"/>
                          </a:lnTo>
                          <a:lnTo>
                            <a:pt x="1302" y="1016"/>
                          </a:lnTo>
                          <a:lnTo>
                            <a:pt x="1302" y="1016"/>
                          </a:lnTo>
                          <a:lnTo>
                            <a:pt x="1302" y="1013"/>
                          </a:lnTo>
                          <a:lnTo>
                            <a:pt x="1303" y="1006"/>
                          </a:lnTo>
                          <a:lnTo>
                            <a:pt x="1303" y="1006"/>
                          </a:lnTo>
                          <a:lnTo>
                            <a:pt x="1303" y="1004"/>
                          </a:lnTo>
                          <a:lnTo>
                            <a:pt x="1302" y="1004"/>
                          </a:lnTo>
                          <a:lnTo>
                            <a:pt x="1299" y="1006"/>
                          </a:lnTo>
                          <a:lnTo>
                            <a:pt x="1294" y="1009"/>
                          </a:lnTo>
                          <a:lnTo>
                            <a:pt x="1292" y="1012"/>
                          </a:lnTo>
                          <a:lnTo>
                            <a:pt x="1292" y="1012"/>
                          </a:lnTo>
                          <a:lnTo>
                            <a:pt x="1290" y="1014"/>
                          </a:lnTo>
                          <a:lnTo>
                            <a:pt x="1287" y="1017"/>
                          </a:lnTo>
                          <a:lnTo>
                            <a:pt x="1284" y="1019"/>
                          </a:lnTo>
                          <a:lnTo>
                            <a:pt x="1284" y="1021"/>
                          </a:lnTo>
                          <a:lnTo>
                            <a:pt x="1284" y="1021"/>
                          </a:lnTo>
                          <a:lnTo>
                            <a:pt x="1283" y="1026"/>
                          </a:lnTo>
                          <a:lnTo>
                            <a:pt x="1283" y="1026"/>
                          </a:lnTo>
                          <a:lnTo>
                            <a:pt x="1280" y="1027"/>
                          </a:lnTo>
                          <a:lnTo>
                            <a:pt x="1277" y="1027"/>
                          </a:lnTo>
                          <a:lnTo>
                            <a:pt x="1277" y="1027"/>
                          </a:lnTo>
                          <a:lnTo>
                            <a:pt x="1270" y="1029"/>
                          </a:lnTo>
                          <a:lnTo>
                            <a:pt x="1262" y="1029"/>
                          </a:lnTo>
                          <a:lnTo>
                            <a:pt x="1253" y="1026"/>
                          </a:lnTo>
                          <a:lnTo>
                            <a:pt x="1250" y="1024"/>
                          </a:lnTo>
                          <a:lnTo>
                            <a:pt x="1249" y="1023"/>
                          </a:lnTo>
                          <a:lnTo>
                            <a:pt x="1249" y="1023"/>
                          </a:lnTo>
                          <a:lnTo>
                            <a:pt x="1247" y="1021"/>
                          </a:lnTo>
                          <a:lnTo>
                            <a:pt x="1246" y="1020"/>
                          </a:lnTo>
                          <a:lnTo>
                            <a:pt x="1240" y="1016"/>
                          </a:lnTo>
                          <a:lnTo>
                            <a:pt x="1235" y="1013"/>
                          </a:lnTo>
                          <a:lnTo>
                            <a:pt x="1232" y="1012"/>
                          </a:lnTo>
                          <a:lnTo>
                            <a:pt x="1232" y="1009"/>
                          </a:lnTo>
                          <a:lnTo>
                            <a:pt x="1232" y="1009"/>
                          </a:lnTo>
                          <a:lnTo>
                            <a:pt x="1230" y="1004"/>
                          </a:lnTo>
                          <a:lnTo>
                            <a:pt x="1228" y="1000"/>
                          </a:lnTo>
                          <a:lnTo>
                            <a:pt x="1226" y="997"/>
                          </a:lnTo>
                          <a:lnTo>
                            <a:pt x="1229" y="992"/>
                          </a:lnTo>
                          <a:lnTo>
                            <a:pt x="1229" y="992"/>
                          </a:lnTo>
                          <a:lnTo>
                            <a:pt x="1230" y="990"/>
                          </a:lnTo>
                          <a:lnTo>
                            <a:pt x="1232" y="987"/>
                          </a:lnTo>
                          <a:lnTo>
                            <a:pt x="1232" y="986"/>
                          </a:lnTo>
                          <a:lnTo>
                            <a:pt x="1230" y="984"/>
                          </a:lnTo>
                          <a:lnTo>
                            <a:pt x="1226" y="984"/>
                          </a:lnTo>
                          <a:lnTo>
                            <a:pt x="1222" y="987"/>
                          </a:lnTo>
                          <a:lnTo>
                            <a:pt x="1222" y="987"/>
                          </a:lnTo>
                          <a:lnTo>
                            <a:pt x="1220" y="989"/>
                          </a:lnTo>
                          <a:lnTo>
                            <a:pt x="1218" y="989"/>
                          </a:lnTo>
                          <a:lnTo>
                            <a:pt x="1216" y="989"/>
                          </a:lnTo>
                          <a:lnTo>
                            <a:pt x="1216" y="987"/>
                          </a:lnTo>
                          <a:lnTo>
                            <a:pt x="1216" y="983"/>
                          </a:lnTo>
                          <a:lnTo>
                            <a:pt x="1218" y="982"/>
                          </a:lnTo>
                          <a:lnTo>
                            <a:pt x="1220" y="980"/>
                          </a:lnTo>
                          <a:lnTo>
                            <a:pt x="1220" y="980"/>
                          </a:lnTo>
                          <a:lnTo>
                            <a:pt x="1228" y="977"/>
                          </a:lnTo>
                          <a:lnTo>
                            <a:pt x="1235" y="975"/>
                          </a:lnTo>
                          <a:lnTo>
                            <a:pt x="1238" y="972"/>
                          </a:lnTo>
                          <a:lnTo>
                            <a:pt x="1239" y="969"/>
                          </a:lnTo>
                          <a:lnTo>
                            <a:pt x="1238" y="965"/>
                          </a:lnTo>
                          <a:lnTo>
                            <a:pt x="1236" y="960"/>
                          </a:lnTo>
                          <a:lnTo>
                            <a:pt x="1236" y="960"/>
                          </a:lnTo>
                          <a:lnTo>
                            <a:pt x="1235" y="957"/>
                          </a:lnTo>
                          <a:lnTo>
                            <a:pt x="1232" y="956"/>
                          </a:lnTo>
                          <a:lnTo>
                            <a:pt x="1223" y="955"/>
                          </a:lnTo>
                          <a:lnTo>
                            <a:pt x="1215" y="955"/>
                          </a:lnTo>
                          <a:lnTo>
                            <a:pt x="1203" y="957"/>
                          </a:lnTo>
                          <a:lnTo>
                            <a:pt x="1182" y="965"/>
                          </a:lnTo>
                          <a:lnTo>
                            <a:pt x="1166" y="972"/>
                          </a:lnTo>
                          <a:lnTo>
                            <a:pt x="1166" y="972"/>
                          </a:lnTo>
                          <a:lnTo>
                            <a:pt x="1156" y="979"/>
                          </a:lnTo>
                          <a:lnTo>
                            <a:pt x="1148" y="989"/>
                          </a:lnTo>
                          <a:lnTo>
                            <a:pt x="1138" y="997"/>
                          </a:lnTo>
                          <a:lnTo>
                            <a:pt x="1135" y="1000"/>
                          </a:lnTo>
                          <a:lnTo>
                            <a:pt x="1132" y="1002"/>
                          </a:lnTo>
                          <a:lnTo>
                            <a:pt x="1132" y="1002"/>
                          </a:lnTo>
                          <a:lnTo>
                            <a:pt x="1131" y="1000"/>
                          </a:lnTo>
                          <a:lnTo>
                            <a:pt x="1131" y="999"/>
                          </a:lnTo>
                          <a:lnTo>
                            <a:pt x="1135" y="994"/>
                          </a:lnTo>
                          <a:lnTo>
                            <a:pt x="1142" y="989"/>
                          </a:lnTo>
                          <a:lnTo>
                            <a:pt x="1146" y="984"/>
                          </a:lnTo>
                          <a:lnTo>
                            <a:pt x="1146" y="984"/>
                          </a:lnTo>
                          <a:lnTo>
                            <a:pt x="1148" y="982"/>
                          </a:lnTo>
                          <a:lnTo>
                            <a:pt x="1148" y="979"/>
                          </a:lnTo>
                          <a:lnTo>
                            <a:pt x="1148" y="977"/>
                          </a:lnTo>
                          <a:lnTo>
                            <a:pt x="1149" y="977"/>
                          </a:lnTo>
                          <a:lnTo>
                            <a:pt x="1149" y="977"/>
                          </a:lnTo>
                          <a:lnTo>
                            <a:pt x="1152" y="977"/>
                          </a:lnTo>
                          <a:lnTo>
                            <a:pt x="1154" y="975"/>
                          </a:lnTo>
                          <a:lnTo>
                            <a:pt x="1159" y="969"/>
                          </a:lnTo>
                          <a:lnTo>
                            <a:pt x="1166" y="962"/>
                          </a:lnTo>
                          <a:lnTo>
                            <a:pt x="1172" y="956"/>
                          </a:lnTo>
                          <a:lnTo>
                            <a:pt x="1172" y="956"/>
                          </a:lnTo>
                          <a:lnTo>
                            <a:pt x="1178" y="953"/>
                          </a:lnTo>
                          <a:lnTo>
                            <a:pt x="1183" y="953"/>
                          </a:lnTo>
                          <a:lnTo>
                            <a:pt x="1186" y="953"/>
                          </a:lnTo>
                          <a:lnTo>
                            <a:pt x="1188" y="952"/>
                          </a:lnTo>
                          <a:lnTo>
                            <a:pt x="1189" y="950"/>
                          </a:lnTo>
                          <a:lnTo>
                            <a:pt x="1189" y="950"/>
                          </a:lnTo>
                          <a:lnTo>
                            <a:pt x="1191" y="948"/>
                          </a:lnTo>
                          <a:lnTo>
                            <a:pt x="1192" y="945"/>
                          </a:lnTo>
                          <a:lnTo>
                            <a:pt x="1201" y="936"/>
                          </a:lnTo>
                          <a:lnTo>
                            <a:pt x="1201" y="936"/>
                          </a:lnTo>
                          <a:lnTo>
                            <a:pt x="1206" y="935"/>
                          </a:lnTo>
                          <a:lnTo>
                            <a:pt x="1218" y="933"/>
                          </a:lnTo>
                          <a:lnTo>
                            <a:pt x="1250" y="932"/>
                          </a:lnTo>
                          <a:lnTo>
                            <a:pt x="1302" y="932"/>
                          </a:lnTo>
                          <a:lnTo>
                            <a:pt x="1302" y="932"/>
                          </a:lnTo>
                          <a:lnTo>
                            <a:pt x="1309" y="930"/>
                          </a:lnTo>
                          <a:lnTo>
                            <a:pt x="1317" y="926"/>
                          </a:lnTo>
                          <a:lnTo>
                            <a:pt x="1324" y="920"/>
                          </a:lnTo>
                          <a:lnTo>
                            <a:pt x="1330" y="913"/>
                          </a:lnTo>
                          <a:lnTo>
                            <a:pt x="1330" y="913"/>
                          </a:lnTo>
                          <a:lnTo>
                            <a:pt x="1334" y="911"/>
                          </a:lnTo>
                          <a:lnTo>
                            <a:pt x="1339" y="908"/>
                          </a:lnTo>
                          <a:lnTo>
                            <a:pt x="1344" y="908"/>
                          </a:lnTo>
                          <a:lnTo>
                            <a:pt x="1351" y="908"/>
                          </a:lnTo>
                          <a:lnTo>
                            <a:pt x="1351" y="908"/>
                          </a:lnTo>
                          <a:lnTo>
                            <a:pt x="1356" y="908"/>
                          </a:lnTo>
                          <a:lnTo>
                            <a:pt x="1360" y="906"/>
                          </a:lnTo>
                          <a:lnTo>
                            <a:pt x="1366" y="902"/>
                          </a:lnTo>
                          <a:lnTo>
                            <a:pt x="1374" y="893"/>
                          </a:lnTo>
                          <a:lnTo>
                            <a:pt x="1374" y="893"/>
                          </a:lnTo>
                          <a:lnTo>
                            <a:pt x="1377" y="892"/>
                          </a:lnTo>
                          <a:lnTo>
                            <a:pt x="1377" y="889"/>
                          </a:lnTo>
                          <a:lnTo>
                            <a:pt x="1376" y="888"/>
                          </a:lnTo>
                          <a:lnTo>
                            <a:pt x="1373" y="888"/>
                          </a:lnTo>
                          <a:lnTo>
                            <a:pt x="1373" y="888"/>
                          </a:lnTo>
                          <a:lnTo>
                            <a:pt x="1367" y="885"/>
                          </a:lnTo>
                          <a:lnTo>
                            <a:pt x="1366" y="883"/>
                          </a:lnTo>
                          <a:lnTo>
                            <a:pt x="1368" y="882"/>
                          </a:lnTo>
                          <a:lnTo>
                            <a:pt x="1368" y="882"/>
                          </a:lnTo>
                          <a:lnTo>
                            <a:pt x="1371" y="882"/>
                          </a:lnTo>
                          <a:lnTo>
                            <a:pt x="1374" y="881"/>
                          </a:lnTo>
                          <a:lnTo>
                            <a:pt x="1376" y="878"/>
                          </a:lnTo>
                          <a:lnTo>
                            <a:pt x="1378" y="874"/>
                          </a:lnTo>
                          <a:lnTo>
                            <a:pt x="1378" y="874"/>
                          </a:lnTo>
                          <a:lnTo>
                            <a:pt x="1378" y="869"/>
                          </a:lnTo>
                          <a:lnTo>
                            <a:pt x="1377" y="868"/>
                          </a:lnTo>
                          <a:lnTo>
                            <a:pt x="1374" y="865"/>
                          </a:lnTo>
                          <a:lnTo>
                            <a:pt x="1370" y="861"/>
                          </a:lnTo>
                          <a:lnTo>
                            <a:pt x="1370" y="861"/>
                          </a:lnTo>
                          <a:lnTo>
                            <a:pt x="1367" y="858"/>
                          </a:lnTo>
                          <a:lnTo>
                            <a:pt x="1364" y="858"/>
                          </a:lnTo>
                          <a:lnTo>
                            <a:pt x="1363" y="858"/>
                          </a:lnTo>
                          <a:lnTo>
                            <a:pt x="1361" y="859"/>
                          </a:lnTo>
                          <a:lnTo>
                            <a:pt x="1357" y="862"/>
                          </a:lnTo>
                          <a:lnTo>
                            <a:pt x="1354" y="862"/>
                          </a:lnTo>
                          <a:lnTo>
                            <a:pt x="1353" y="862"/>
                          </a:lnTo>
                          <a:lnTo>
                            <a:pt x="1353" y="862"/>
                          </a:lnTo>
                          <a:lnTo>
                            <a:pt x="1350" y="862"/>
                          </a:lnTo>
                          <a:lnTo>
                            <a:pt x="1350" y="861"/>
                          </a:lnTo>
                          <a:lnTo>
                            <a:pt x="1351" y="858"/>
                          </a:lnTo>
                          <a:lnTo>
                            <a:pt x="1353" y="854"/>
                          </a:lnTo>
                          <a:lnTo>
                            <a:pt x="1353" y="852"/>
                          </a:lnTo>
                          <a:lnTo>
                            <a:pt x="1351" y="849"/>
                          </a:lnTo>
                          <a:lnTo>
                            <a:pt x="1351" y="849"/>
                          </a:lnTo>
                          <a:lnTo>
                            <a:pt x="1346" y="848"/>
                          </a:lnTo>
                          <a:lnTo>
                            <a:pt x="1340" y="849"/>
                          </a:lnTo>
                          <a:lnTo>
                            <a:pt x="1333" y="852"/>
                          </a:lnTo>
                          <a:lnTo>
                            <a:pt x="1326" y="856"/>
                          </a:lnTo>
                          <a:lnTo>
                            <a:pt x="1326" y="856"/>
                          </a:lnTo>
                          <a:lnTo>
                            <a:pt x="1321" y="859"/>
                          </a:lnTo>
                          <a:lnTo>
                            <a:pt x="1319" y="859"/>
                          </a:lnTo>
                          <a:lnTo>
                            <a:pt x="1316" y="859"/>
                          </a:lnTo>
                          <a:lnTo>
                            <a:pt x="1311" y="862"/>
                          </a:lnTo>
                          <a:lnTo>
                            <a:pt x="1311" y="862"/>
                          </a:lnTo>
                          <a:lnTo>
                            <a:pt x="1309" y="865"/>
                          </a:lnTo>
                          <a:lnTo>
                            <a:pt x="1307" y="865"/>
                          </a:lnTo>
                          <a:lnTo>
                            <a:pt x="1306" y="865"/>
                          </a:lnTo>
                          <a:lnTo>
                            <a:pt x="1304" y="864"/>
                          </a:lnTo>
                          <a:lnTo>
                            <a:pt x="1304" y="859"/>
                          </a:lnTo>
                          <a:lnTo>
                            <a:pt x="1307" y="856"/>
                          </a:lnTo>
                          <a:lnTo>
                            <a:pt x="1307" y="856"/>
                          </a:lnTo>
                          <a:lnTo>
                            <a:pt x="1310" y="855"/>
                          </a:lnTo>
                          <a:lnTo>
                            <a:pt x="1311" y="855"/>
                          </a:lnTo>
                          <a:lnTo>
                            <a:pt x="1314" y="855"/>
                          </a:lnTo>
                          <a:lnTo>
                            <a:pt x="1316" y="852"/>
                          </a:lnTo>
                          <a:lnTo>
                            <a:pt x="1316" y="852"/>
                          </a:lnTo>
                          <a:lnTo>
                            <a:pt x="1319" y="851"/>
                          </a:lnTo>
                          <a:lnTo>
                            <a:pt x="1321" y="851"/>
                          </a:lnTo>
                          <a:lnTo>
                            <a:pt x="1326" y="849"/>
                          </a:lnTo>
                          <a:lnTo>
                            <a:pt x="1331" y="847"/>
                          </a:lnTo>
                          <a:lnTo>
                            <a:pt x="1331" y="847"/>
                          </a:lnTo>
                          <a:lnTo>
                            <a:pt x="1337" y="844"/>
                          </a:lnTo>
                          <a:lnTo>
                            <a:pt x="1341" y="844"/>
                          </a:lnTo>
                          <a:lnTo>
                            <a:pt x="1346" y="842"/>
                          </a:lnTo>
                          <a:lnTo>
                            <a:pt x="1348" y="841"/>
                          </a:lnTo>
                          <a:lnTo>
                            <a:pt x="1348" y="841"/>
                          </a:lnTo>
                          <a:lnTo>
                            <a:pt x="1348" y="838"/>
                          </a:lnTo>
                          <a:lnTo>
                            <a:pt x="1347" y="835"/>
                          </a:lnTo>
                          <a:lnTo>
                            <a:pt x="1343" y="832"/>
                          </a:lnTo>
                          <a:lnTo>
                            <a:pt x="1337" y="832"/>
                          </a:lnTo>
                          <a:lnTo>
                            <a:pt x="1337" y="832"/>
                          </a:lnTo>
                          <a:lnTo>
                            <a:pt x="1334" y="832"/>
                          </a:lnTo>
                          <a:lnTo>
                            <a:pt x="1331" y="832"/>
                          </a:lnTo>
                          <a:lnTo>
                            <a:pt x="1327" y="828"/>
                          </a:lnTo>
                          <a:lnTo>
                            <a:pt x="1323" y="825"/>
                          </a:lnTo>
                          <a:lnTo>
                            <a:pt x="1320" y="825"/>
                          </a:lnTo>
                          <a:lnTo>
                            <a:pt x="1319" y="825"/>
                          </a:lnTo>
                          <a:lnTo>
                            <a:pt x="1319" y="825"/>
                          </a:lnTo>
                          <a:lnTo>
                            <a:pt x="1316" y="827"/>
                          </a:lnTo>
                          <a:lnTo>
                            <a:pt x="1314" y="825"/>
                          </a:lnTo>
                          <a:lnTo>
                            <a:pt x="1313" y="824"/>
                          </a:lnTo>
                          <a:lnTo>
                            <a:pt x="1309" y="824"/>
                          </a:lnTo>
                          <a:lnTo>
                            <a:pt x="1309" y="824"/>
                          </a:lnTo>
                          <a:lnTo>
                            <a:pt x="1306" y="825"/>
                          </a:lnTo>
                          <a:lnTo>
                            <a:pt x="1303" y="824"/>
                          </a:lnTo>
                          <a:lnTo>
                            <a:pt x="1300" y="821"/>
                          </a:lnTo>
                          <a:lnTo>
                            <a:pt x="1297" y="817"/>
                          </a:lnTo>
                          <a:lnTo>
                            <a:pt x="1297" y="817"/>
                          </a:lnTo>
                          <a:lnTo>
                            <a:pt x="1294" y="811"/>
                          </a:lnTo>
                          <a:lnTo>
                            <a:pt x="1287" y="804"/>
                          </a:lnTo>
                          <a:lnTo>
                            <a:pt x="1279" y="800"/>
                          </a:lnTo>
                          <a:lnTo>
                            <a:pt x="1270" y="795"/>
                          </a:lnTo>
                          <a:lnTo>
                            <a:pt x="1270" y="795"/>
                          </a:lnTo>
                          <a:lnTo>
                            <a:pt x="1266" y="794"/>
                          </a:lnTo>
                          <a:lnTo>
                            <a:pt x="1266" y="792"/>
                          </a:lnTo>
                          <a:lnTo>
                            <a:pt x="1266" y="791"/>
                          </a:lnTo>
                          <a:lnTo>
                            <a:pt x="1269" y="790"/>
                          </a:lnTo>
                          <a:lnTo>
                            <a:pt x="1273" y="791"/>
                          </a:lnTo>
                          <a:lnTo>
                            <a:pt x="1273" y="791"/>
                          </a:lnTo>
                          <a:lnTo>
                            <a:pt x="1275" y="792"/>
                          </a:lnTo>
                          <a:lnTo>
                            <a:pt x="1276" y="792"/>
                          </a:lnTo>
                          <a:lnTo>
                            <a:pt x="1280" y="791"/>
                          </a:lnTo>
                          <a:lnTo>
                            <a:pt x="1283" y="787"/>
                          </a:lnTo>
                          <a:lnTo>
                            <a:pt x="1286" y="784"/>
                          </a:lnTo>
                          <a:lnTo>
                            <a:pt x="1286" y="784"/>
                          </a:lnTo>
                          <a:lnTo>
                            <a:pt x="1286" y="781"/>
                          </a:lnTo>
                          <a:lnTo>
                            <a:pt x="1284" y="780"/>
                          </a:lnTo>
                          <a:lnTo>
                            <a:pt x="1279" y="777"/>
                          </a:lnTo>
                          <a:lnTo>
                            <a:pt x="1279" y="777"/>
                          </a:lnTo>
                          <a:lnTo>
                            <a:pt x="1277" y="775"/>
                          </a:lnTo>
                          <a:lnTo>
                            <a:pt x="1276" y="774"/>
                          </a:lnTo>
                          <a:lnTo>
                            <a:pt x="1277" y="768"/>
                          </a:lnTo>
                          <a:lnTo>
                            <a:pt x="1277" y="768"/>
                          </a:lnTo>
                          <a:lnTo>
                            <a:pt x="1276" y="765"/>
                          </a:lnTo>
                          <a:lnTo>
                            <a:pt x="1272" y="763"/>
                          </a:lnTo>
                          <a:lnTo>
                            <a:pt x="1269" y="760"/>
                          </a:lnTo>
                          <a:lnTo>
                            <a:pt x="1266" y="757"/>
                          </a:lnTo>
                          <a:lnTo>
                            <a:pt x="1266" y="757"/>
                          </a:lnTo>
                          <a:lnTo>
                            <a:pt x="1266" y="754"/>
                          </a:lnTo>
                          <a:lnTo>
                            <a:pt x="1263" y="753"/>
                          </a:lnTo>
                          <a:lnTo>
                            <a:pt x="1262" y="750"/>
                          </a:lnTo>
                          <a:lnTo>
                            <a:pt x="1260" y="747"/>
                          </a:lnTo>
                          <a:lnTo>
                            <a:pt x="1260" y="747"/>
                          </a:lnTo>
                          <a:lnTo>
                            <a:pt x="1260" y="746"/>
                          </a:lnTo>
                          <a:lnTo>
                            <a:pt x="1257" y="741"/>
                          </a:lnTo>
                          <a:lnTo>
                            <a:pt x="1256" y="738"/>
                          </a:lnTo>
                          <a:lnTo>
                            <a:pt x="1255" y="736"/>
                          </a:lnTo>
                          <a:lnTo>
                            <a:pt x="1255" y="736"/>
                          </a:lnTo>
                          <a:lnTo>
                            <a:pt x="1253" y="731"/>
                          </a:lnTo>
                          <a:lnTo>
                            <a:pt x="1249" y="727"/>
                          </a:lnTo>
                          <a:lnTo>
                            <a:pt x="1245" y="721"/>
                          </a:lnTo>
                          <a:lnTo>
                            <a:pt x="1243" y="717"/>
                          </a:lnTo>
                          <a:lnTo>
                            <a:pt x="1243" y="717"/>
                          </a:lnTo>
                          <a:lnTo>
                            <a:pt x="1242" y="714"/>
                          </a:lnTo>
                          <a:lnTo>
                            <a:pt x="1240" y="711"/>
                          </a:lnTo>
                          <a:lnTo>
                            <a:pt x="1238" y="707"/>
                          </a:lnTo>
                          <a:lnTo>
                            <a:pt x="1235" y="703"/>
                          </a:lnTo>
                          <a:lnTo>
                            <a:pt x="1235" y="703"/>
                          </a:lnTo>
                          <a:lnTo>
                            <a:pt x="1233" y="700"/>
                          </a:lnTo>
                          <a:lnTo>
                            <a:pt x="1232" y="700"/>
                          </a:lnTo>
                          <a:lnTo>
                            <a:pt x="1230" y="703"/>
                          </a:lnTo>
                          <a:lnTo>
                            <a:pt x="1228" y="709"/>
                          </a:lnTo>
                          <a:lnTo>
                            <a:pt x="1228" y="709"/>
                          </a:lnTo>
                          <a:lnTo>
                            <a:pt x="1226" y="713"/>
                          </a:lnTo>
                          <a:lnTo>
                            <a:pt x="1223" y="716"/>
                          </a:lnTo>
                          <a:lnTo>
                            <a:pt x="1220" y="717"/>
                          </a:lnTo>
                          <a:lnTo>
                            <a:pt x="1220" y="720"/>
                          </a:lnTo>
                          <a:lnTo>
                            <a:pt x="1220" y="720"/>
                          </a:lnTo>
                          <a:lnTo>
                            <a:pt x="1222" y="723"/>
                          </a:lnTo>
                          <a:lnTo>
                            <a:pt x="1222" y="726"/>
                          </a:lnTo>
                          <a:lnTo>
                            <a:pt x="1219" y="728"/>
                          </a:lnTo>
                          <a:lnTo>
                            <a:pt x="1219" y="728"/>
                          </a:lnTo>
                          <a:lnTo>
                            <a:pt x="1218" y="731"/>
                          </a:lnTo>
                          <a:lnTo>
                            <a:pt x="1218" y="734"/>
                          </a:lnTo>
                          <a:lnTo>
                            <a:pt x="1218" y="737"/>
                          </a:lnTo>
                          <a:lnTo>
                            <a:pt x="1215" y="738"/>
                          </a:lnTo>
                          <a:lnTo>
                            <a:pt x="1215" y="738"/>
                          </a:lnTo>
                          <a:lnTo>
                            <a:pt x="1213" y="738"/>
                          </a:lnTo>
                          <a:lnTo>
                            <a:pt x="1212" y="740"/>
                          </a:lnTo>
                          <a:lnTo>
                            <a:pt x="1212" y="743"/>
                          </a:lnTo>
                          <a:lnTo>
                            <a:pt x="1210" y="746"/>
                          </a:lnTo>
                          <a:lnTo>
                            <a:pt x="1209" y="744"/>
                          </a:lnTo>
                          <a:lnTo>
                            <a:pt x="1209" y="744"/>
                          </a:lnTo>
                          <a:lnTo>
                            <a:pt x="1206" y="741"/>
                          </a:lnTo>
                          <a:lnTo>
                            <a:pt x="1203" y="741"/>
                          </a:lnTo>
                          <a:lnTo>
                            <a:pt x="1201" y="743"/>
                          </a:lnTo>
                          <a:lnTo>
                            <a:pt x="1201" y="746"/>
                          </a:lnTo>
                          <a:lnTo>
                            <a:pt x="1201" y="746"/>
                          </a:lnTo>
                          <a:lnTo>
                            <a:pt x="1199" y="747"/>
                          </a:lnTo>
                          <a:lnTo>
                            <a:pt x="1198" y="748"/>
                          </a:lnTo>
                          <a:lnTo>
                            <a:pt x="1193" y="753"/>
                          </a:lnTo>
                          <a:lnTo>
                            <a:pt x="1188" y="754"/>
                          </a:lnTo>
                          <a:lnTo>
                            <a:pt x="1183" y="754"/>
                          </a:lnTo>
                          <a:lnTo>
                            <a:pt x="1183" y="754"/>
                          </a:lnTo>
                          <a:lnTo>
                            <a:pt x="1181" y="753"/>
                          </a:lnTo>
                          <a:lnTo>
                            <a:pt x="1179" y="750"/>
                          </a:lnTo>
                          <a:lnTo>
                            <a:pt x="1178" y="747"/>
                          </a:lnTo>
                          <a:lnTo>
                            <a:pt x="1176" y="747"/>
                          </a:lnTo>
                          <a:lnTo>
                            <a:pt x="1175" y="747"/>
                          </a:lnTo>
                          <a:lnTo>
                            <a:pt x="1175" y="747"/>
                          </a:lnTo>
                          <a:lnTo>
                            <a:pt x="1174" y="748"/>
                          </a:lnTo>
                          <a:lnTo>
                            <a:pt x="1174" y="747"/>
                          </a:lnTo>
                          <a:lnTo>
                            <a:pt x="1172" y="744"/>
                          </a:lnTo>
                          <a:lnTo>
                            <a:pt x="1169" y="741"/>
                          </a:lnTo>
                          <a:lnTo>
                            <a:pt x="1168" y="740"/>
                          </a:lnTo>
                          <a:lnTo>
                            <a:pt x="1166" y="740"/>
                          </a:lnTo>
                          <a:lnTo>
                            <a:pt x="1166" y="740"/>
                          </a:lnTo>
                          <a:lnTo>
                            <a:pt x="1162" y="740"/>
                          </a:lnTo>
                          <a:lnTo>
                            <a:pt x="1159" y="738"/>
                          </a:lnTo>
                          <a:lnTo>
                            <a:pt x="1158" y="737"/>
                          </a:lnTo>
                          <a:lnTo>
                            <a:pt x="1158" y="734"/>
                          </a:lnTo>
                          <a:lnTo>
                            <a:pt x="1158" y="734"/>
                          </a:lnTo>
                          <a:lnTo>
                            <a:pt x="1158" y="733"/>
                          </a:lnTo>
                          <a:lnTo>
                            <a:pt x="1156" y="730"/>
                          </a:lnTo>
                          <a:lnTo>
                            <a:pt x="1154" y="727"/>
                          </a:lnTo>
                          <a:lnTo>
                            <a:pt x="1151" y="726"/>
                          </a:lnTo>
                          <a:lnTo>
                            <a:pt x="1151" y="724"/>
                          </a:lnTo>
                          <a:lnTo>
                            <a:pt x="1151" y="723"/>
                          </a:lnTo>
                          <a:lnTo>
                            <a:pt x="1151" y="723"/>
                          </a:lnTo>
                          <a:lnTo>
                            <a:pt x="1152" y="720"/>
                          </a:lnTo>
                          <a:lnTo>
                            <a:pt x="1152" y="716"/>
                          </a:lnTo>
                          <a:lnTo>
                            <a:pt x="1151" y="711"/>
                          </a:lnTo>
                          <a:lnTo>
                            <a:pt x="1149" y="704"/>
                          </a:lnTo>
                          <a:lnTo>
                            <a:pt x="1149" y="704"/>
                          </a:lnTo>
                          <a:lnTo>
                            <a:pt x="1149" y="700"/>
                          </a:lnTo>
                          <a:lnTo>
                            <a:pt x="1152" y="696"/>
                          </a:lnTo>
                          <a:lnTo>
                            <a:pt x="1154" y="694"/>
                          </a:lnTo>
                          <a:lnTo>
                            <a:pt x="1155" y="691"/>
                          </a:lnTo>
                          <a:lnTo>
                            <a:pt x="1155" y="691"/>
                          </a:lnTo>
                          <a:lnTo>
                            <a:pt x="1154" y="689"/>
                          </a:lnTo>
                          <a:lnTo>
                            <a:pt x="1152" y="689"/>
                          </a:lnTo>
                          <a:lnTo>
                            <a:pt x="1149" y="689"/>
                          </a:lnTo>
                          <a:lnTo>
                            <a:pt x="1146" y="690"/>
                          </a:lnTo>
                          <a:lnTo>
                            <a:pt x="1146" y="690"/>
                          </a:lnTo>
                          <a:lnTo>
                            <a:pt x="1144" y="691"/>
                          </a:lnTo>
                          <a:lnTo>
                            <a:pt x="1142" y="690"/>
                          </a:lnTo>
                          <a:lnTo>
                            <a:pt x="1141" y="687"/>
                          </a:lnTo>
                          <a:lnTo>
                            <a:pt x="1138" y="687"/>
                          </a:lnTo>
                          <a:lnTo>
                            <a:pt x="1138" y="687"/>
                          </a:lnTo>
                          <a:lnTo>
                            <a:pt x="1132" y="687"/>
                          </a:lnTo>
                          <a:lnTo>
                            <a:pt x="1127" y="686"/>
                          </a:lnTo>
                          <a:lnTo>
                            <a:pt x="1121" y="684"/>
                          </a:lnTo>
                          <a:lnTo>
                            <a:pt x="1119" y="683"/>
                          </a:lnTo>
                          <a:lnTo>
                            <a:pt x="1118" y="680"/>
                          </a:lnTo>
                          <a:lnTo>
                            <a:pt x="1118" y="680"/>
                          </a:lnTo>
                          <a:lnTo>
                            <a:pt x="1117" y="677"/>
                          </a:lnTo>
                          <a:lnTo>
                            <a:pt x="1115" y="676"/>
                          </a:lnTo>
                          <a:lnTo>
                            <a:pt x="1112" y="674"/>
                          </a:lnTo>
                          <a:lnTo>
                            <a:pt x="1111" y="672"/>
                          </a:lnTo>
                          <a:lnTo>
                            <a:pt x="1111" y="672"/>
                          </a:lnTo>
                          <a:lnTo>
                            <a:pt x="1108" y="669"/>
                          </a:lnTo>
                          <a:lnTo>
                            <a:pt x="1107" y="667"/>
                          </a:lnTo>
                          <a:lnTo>
                            <a:pt x="1104" y="667"/>
                          </a:lnTo>
                          <a:lnTo>
                            <a:pt x="1102" y="666"/>
                          </a:lnTo>
                          <a:lnTo>
                            <a:pt x="1102" y="666"/>
                          </a:lnTo>
                          <a:lnTo>
                            <a:pt x="1102" y="663"/>
                          </a:lnTo>
                          <a:lnTo>
                            <a:pt x="1101" y="660"/>
                          </a:lnTo>
                          <a:lnTo>
                            <a:pt x="1100" y="660"/>
                          </a:lnTo>
                          <a:lnTo>
                            <a:pt x="1097" y="659"/>
                          </a:lnTo>
                          <a:lnTo>
                            <a:pt x="1097" y="659"/>
                          </a:lnTo>
                          <a:lnTo>
                            <a:pt x="1094" y="659"/>
                          </a:lnTo>
                          <a:lnTo>
                            <a:pt x="1091" y="656"/>
                          </a:lnTo>
                          <a:lnTo>
                            <a:pt x="1088" y="654"/>
                          </a:lnTo>
                          <a:lnTo>
                            <a:pt x="1085" y="653"/>
                          </a:lnTo>
                          <a:lnTo>
                            <a:pt x="1085" y="653"/>
                          </a:lnTo>
                          <a:lnTo>
                            <a:pt x="1080" y="653"/>
                          </a:lnTo>
                          <a:lnTo>
                            <a:pt x="1075" y="654"/>
                          </a:lnTo>
                          <a:lnTo>
                            <a:pt x="1068" y="659"/>
                          </a:lnTo>
                          <a:lnTo>
                            <a:pt x="1068" y="659"/>
                          </a:lnTo>
                          <a:lnTo>
                            <a:pt x="1065" y="659"/>
                          </a:lnTo>
                          <a:lnTo>
                            <a:pt x="1061" y="657"/>
                          </a:lnTo>
                          <a:lnTo>
                            <a:pt x="1057" y="656"/>
                          </a:lnTo>
                          <a:lnTo>
                            <a:pt x="1054" y="656"/>
                          </a:lnTo>
                          <a:lnTo>
                            <a:pt x="1054" y="656"/>
                          </a:lnTo>
                          <a:lnTo>
                            <a:pt x="1053" y="657"/>
                          </a:lnTo>
                          <a:lnTo>
                            <a:pt x="1050" y="656"/>
                          </a:lnTo>
                          <a:lnTo>
                            <a:pt x="1047" y="654"/>
                          </a:lnTo>
                          <a:lnTo>
                            <a:pt x="1041" y="652"/>
                          </a:lnTo>
                          <a:lnTo>
                            <a:pt x="1041" y="652"/>
                          </a:lnTo>
                          <a:lnTo>
                            <a:pt x="1027" y="650"/>
                          </a:lnTo>
                          <a:lnTo>
                            <a:pt x="1023" y="650"/>
                          </a:lnTo>
                          <a:lnTo>
                            <a:pt x="1020" y="652"/>
                          </a:lnTo>
                          <a:lnTo>
                            <a:pt x="1020" y="652"/>
                          </a:lnTo>
                          <a:lnTo>
                            <a:pt x="1018" y="654"/>
                          </a:lnTo>
                          <a:lnTo>
                            <a:pt x="1016" y="656"/>
                          </a:lnTo>
                          <a:lnTo>
                            <a:pt x="1014" y="659"/>
                          </a:lnTo>
                          <a:lnTo>
                            <a:pt x="1013" y="663"/>
                          </a:lnTo>
                          <a:lnTo>
                            <a:pt x="1013" y="663"/>
                          </a:lnTo>
                          <a:lnTo>
                            <a:pt x="1016" y="667"/>
                          </a:lnTo>
                          <a:lnTo>
                            <a:pt x="1018" y="670"/>
                          </a:lnTo>
                          <a:lnTo>
                            <a:pt x="1021" y="672"/>
                          </a:lnTo>
                          <a:lnTo>
                            <a:pt x="1024" y="674"/>
                          </a:lnTo>
                          <a:lnTo>
                            <a:pt x="1024" y="674"/>
                          </a:lnTo>
                          <a:lnTo>
                            <a:pt x="1024" y="677"/>
                          </a:lnTo>
                          <a:lnTo>
                            <a:pt x="1023" y="679"/>
                          </a:lnTo>
                          <a:lnTo>
                            <a:pt x="1021" y="680"/>
                          </a:lnTo>
                          <a:lnTo>
                            <a:pt x="1020" y="683"/>
                          </a:lnTo>
                          <a:lnTo>
                            <a:pt x="1020" y="683"/>
                          </a:lnTo>
                          <a:lnTo>
                            <a:pt x="1018" y="686"/>
                          </a:lnTo>
                          <a:lnTo>
                            <a:pt x="1017" y="687"/>
                          </a:lnTo>
                          <a:lnTo>
                            <a:pt x="1016" y="689"/>
                          </a:lnTo>
                          <a:lnTo>
                            <a:pt x="1014" y="690"/>
                          </a:lnTo>
                          <a:lnTo>
                            <a:pt x="1014" y="690"/>
                          </a:lnTo>
                          <a:lnTo>
                            <a:pt x="1016" y="691"/>
                          </a:lnTo>
                          <a:lnTo>
                            <a:pt x="1017" y="693"/>
                          </a:lnTo>
                          <a:lnTo>
                            <a:pt x="1018" y="696"/>
                          </a:lnTo>
                          <a:lnTo>
                            <a:pt x="1020" y="699"/>
                          </a:lnTo>
                          <a:lnTo>
                            <a:pt x="1020" y="699"/>
                          </a:lnTo>
                          <a:lnTo>
                            <a:pt x="1021" y="703"/>
                          </a:lnTo>
                          <a:lnTo>
                            <a:pt x="1023" y="706"/>
                          </a:lnTo>
                          <a:lnTo>
                            <a:pt x="1026" y="709"/>
                          </a:lnTo>
                          <a:lnTo>
                            <a:pt x="1026" y="713"/>
                          </a:lnTo>
                          <a:lnTo>
                            <a:pt x="1026" y="713"/>
                          </a:lnTo>
                          <a:lnTo>
                            <a:pt x="1026" y="718"/>
                          </a:lnTo>
                          <a:lnTo>
                            <a:pt x="1024" y="720"/>
                          </a:lnTo>
                          <a:lnTo>
                            <a:pt x="1020" y="721"/>
                          </a:lnTo>
                          <a:lnTo>
                            <a:pt x="1020" y="721"/>
                          </a:lnTo>
                          <a:lnTo>
                            <a:pt x="1018" y="723"/>
                          </a:lnTo>
                          <a:lnTo>
                            <a:pt x="1018" y="726"/>
                          </a:lnTo>
                          <a:lnTo>
                            <a:pt x="1017" y="728"/>
                          </a:lnTo>
                          <a:lnTo>
                            <a:pt x="1016" y="733"/>
                          </a:lnTo>
                          <a:lnTo>
                            <a:pt x="1016" y="733"/>
                          </a:lnTo>
                          <a:lnTo>
                            <a:pt x="1008" y="741"/>
                          </a:lnTo>
                          <a:lnTo>
                            <a:pt x="1008" y="744"/>
                          </a:lnTo>
                          <a:lnTo>
                            <a:pt x="1010" y="747"/>
                          </a:lnTo>
                          <a:lnTo>
                            <a:pt x="1010" y="747"/>
                          </a:lnTo>
                          <a:lnTo>
                            <a:pt x="1021" y="755"/>
                          </a:lnTo>
                          <a:lnTo>
                            <a:pt x="1028" y="760"/>
                          </a:lnTo>
                          <a:lnTo>
                            <a:pt x="1034" y="767"/>
                          </a:lnTo>
                          <a:lnTo>
                            <a:pt x="1034" y="767"/>
                          </a:lnTo>
                          <a:lnTo>
                            <a:pt x="1037" y="775"/>
                          </a:lnTo>
                          <a:lnTo>
                            <a:pt x="1038" y="784"/>
                          </a:lnTo>
                          <a:lnTo>
                            <a:pt x="1038" y="794"/>
                          </a:lnTo>
                          <a:lnTo>
                            <a:pt x="1037" y="802"/>
                          </a:lnTo>
                          <a:lnTo>
                            <a:pt x="1037" y="802"/>
                          </a:lnTo>
                          <a:lnTo>
                            <a:pt x="1037" y="805"/>
                          </a:lnTo>
                          <a:lnTo>
                            <a:pt x="1034" y="808"/>
                          </a:lnTo>
                          <a:lnTo>
                            <a:pt x="1028" y="814"/>
                          </a:lnTo>
                          <a:lnTo>
                            <a:pt x="1021" y="818"/>
                          </a:lnTo>
                          <a:lnTo>
                            <a:pt x="1014" y="824"/>
                          </a:lnTo>
                          <a:lnTo>
                            <a:pt x="1014" y="824"/>
                          </a:lnTo>
                          <a:lnTo>
                            <a:pt x="1008" y="829"/>
                          </a:lnTo>
                          <a:lnTo>
                            <a:pt x="1001" y="832"/>
                          </a:lnTo>
                          <a:lnTo>
                            <a:pt x="993" y="832"/>
                          </a:lnTo>
                          <a:lnTo>
                            <a:pt x="993" y="832"/>
                          </a:lnTo>
                          <a:lnTo>
                            <a:pt x="991" y="834"/>
                          </a:lnTo>
                          <a:lnTo>
                            <a:pt x="990" y="834"/>
                          </a:lnTo>
                          <a:lnTo>
                            <a:pt x="990" y="838"/>
                          </a:lnTo>
                          <a:lnTo>
                            <a:pt x="993" y="842"/>
                          </a:lnTo>
                          <a:lnTo>
                            <a:pt x="997" y="848"/>
                          </a:lnTo>
                          <a:lnTo>
                            <a:pt x="997" y="848"/>
                          </a:lnTo>
                          <a:lnTo>
                            <a:pt x="1000" y="852"/>
                          </a:lnTo>
                          <a:lnTo>
                            <a:pt x="1000" y="856"/>
                          </a:lnTo>
                          <a:lnTo>
                            <a:pt x="1000" y="859"/>
                          </a:lnTo>
                          <a:lnTo>
                            <a:pt x="1001" y="864"/>
                          </a:lnTo>
                          <a:lnTo>
                            <a:pt x="1001" y="864"/>
                          </a:lnTo>
                          <a:lnTo>
                            <a:pt x="1003" y="869"/>
                          </a:lnTo>
                          <a:lnTo>
                            <a:pt x="1003" y="874"/>
                          </a:lnTo>
                          <a:lnTo>
                            <a:pt x="1003" y="879"/>
                          </a:lnTo>
                          <a:lnTo>
                            <a:pt x="1006" y="883"/>
                          </a:lnTo>
                          <a:lnTo>
                            <a:pt x="1006" y="883"/>
                          </a:lnTo>
                          <a:lnTo>
                            <a:pt x="1007" y="888"/>
                          </a:lnTo>
                          <a:lnTo>
                            <a:pt x="1007" y="891"/>
                          </a:lnTo>
                          <a:lnTo>
                            <a:pt x="1006" y="893"/>
                          </a:lnTo>
                          <a:lnTo>
                            <a:pt x="1001" y="896"/>
                          </a:lnTo>
                          <a:lnTo>
                            <a:pt x="1001" y="896"/>
                          </a:lnTo>
                          <a:lnTo>
                            <a:pt x="1000" y="899"/>
                          </a:lnTo>
                          <a:lnTo>
                            <a:pt x="1001" y="901"/>
                          </a:lnTo>
                          <a:lnTo>
                            <a:pt x="1003" y="902"/>
                          </a:lnTo>
                          <a:lnTo>
                            <a:pt x="1004" y="905"/>
                          </a:lnTo>
                          <a:lnTo>
                            <a:pt x="1004" y="905"/>
                          </a:lnTo>
                          <a:lnTo>
                            <a:pt x="1004" y="908"/>
                          </a:lnTo>
                          <a:lnTo>
                            <a:pt x="1003" y="908"/>
                          </a:lnTo>
                          <a:lnTo>
                            <a:pt x="997" y="905"/>
                          </a:lnTo>
                          <a:lnTo>
                            <a:pt x="997" y="905"/>
                          </a:lnTo>
                          <a:lnTo>
                            <a:pt x="996" y="903"/>
                          </a:lnTo>
                          <a:lnTo>
                            <a:pt x="994" y="903"/>
                          </a:lnTo>
                          <a:lnTo>
                            <a:pt x="991" y="906"/>
                          </a:lnTo>
                          <a:lnTo>
                            <a:pt x="989" y="911"/>
                          </a:lnTo>
                          <a:lnTo>
                            <a:pt x="989" y="915"/>
                          </a:lnTo>
                          <a:lnTo>
                            <a:pt x="989" y="915"/>
                          </a:lnTo>
                          <a:lnTo>
                            <a:pt x="989" y="915"/>
                          </a:lnTo>
                          <a:lnTo>
                            <a:pt x="987" y="915"/>
                          </a:lnTo>
                          <a:lnTo>
                            <a:pt x="983" y="913"/>
                          </a:lnTo>
                          <a:lnTo>
                            <a:pt x="979" y="911"/>
                          </a:lnTo>
                          <a:lnTo>
                            <a:pt x="974" y="909"/>
                          </a:lnTo>
                          <a:lnTo>
                            <a:pt x="974" y="909"/>
                          </a:lnTo>
                          <a:lnTo>
                            <a:pt x="974" y="909"/>
                          </a:lnTo>
                          <a:lnTo>
                            <a:pt x="973" y="906"/>
                          </a:lnTo>
                          <a:lnTo>
                            <a:pt x="973" y="902"/>
                          </a:lnTo>
                          <a:lnTo>
                            <a:pt x="969" y="898"/>
                          </a:lnTo>
                          <a:lnTo>
                            <a:pt x="969" y="898"/>
                          </a:lnTo>
                          <a:lnTo>
                            <a:pt x="962" y="893"/>
                          </a:lnTo>
                          <a:lnTo>
                            <a:pt x="959" y="891"/>
                          </a:lnTo>
                          <a:lnTo>
                            <a:pt x="957" y="888"/>
                          </a:lnTo>
                          <a:lnTo>
                            <a:pt x="957" y="888"/>
                          </a:lnTo>
                          <a:lnTo>
                            <a:pt x="956" y="883"/>
                          </a:lnTo>
                          <a:lnTo>
                            <a:pt x="952" y="881"/>
                          </a:lnTo>
                          <a:lnTo>
                            <a:pt x="949" y="876"/>
                          </a:lnTo>
                          <a:lnTo>
                            <a:pt x="947" y="875"/>
                          </a:lnTo>
                          <a:lnTo>
                            <a:pt x="947" y="874"/>
                          </a:lnTo>
                          <a:lnTo>
                            <a:pt x="947" y="874"/>
                          </a:lnTo>
                          <a:lnTo>
                            <a:pt x="947" y="861"/>
                          </a:lnTo>
                          <a:lnTo>
                            <a:pt x="947" y="854"/>
                          </a:lnTo>
                          <a:lnTo>
                            <a:pt x="946" y="848"/>
                          </a:lnTo>
                          <a:lnTo>
                            <a:pt x="946" y="848"/>
                          </a:lnTo>
                          <a:lnTo>
                            <a:pt x="944" y="845"/>
                          </a:lnTo>
                          <a:lnTo>
                            <a:pt x="944" y="842"/>
                          </a:lnTo>
                          <a:lnTo>
                            <a:pt x="947" y="835"/>
                          </a:lnTo>
                          <a:lnTo>
                            <a:pt x="947" y="835"/>
                          </a:lnTo>
                          <a:lnTo>
                            <a:pt x="947" y="832"/>
                          </a:lnTo>
                          <a:lnTo>
                            <a:pt x="946" y="829"/>
                          </a:lnTo>
                          <a:lnTo>
                            <a:pt x="943" y="827"/>
                          </a:lnTo>
                          <a:lnTo>
                            <a:pt x="939" y="825"/>
                          </a:lnTo>
                          <a:lnTo>
                            <a:pt x="939" y="825"/>
                          </a:lnTo>
                          <a:lnTo>
                            <a:pt x="927" y="825"/>
                          </a:lnTo>
                          <a:lnTo>
                            <a:pt x="915" y="824"/>
                          </a:lnTo>
                          <a:lnTo>
                            <a:pt x="915" y="824"/>
                          </a:lnTo>
                          <a:lnTo>
                            <a:pt x="903" y="824"/>
                          </a:lnTo>
                          <a:lnTo>
                            <a:pt x="900" y="822"/>
                          </a:lnTo>
                          <a:lnTo>
                            <a:pt x="898" y="821"/>
                          </a:lnTo>
                          <a:lnTo>
                            <a:pt x="898" y="821"/>
                          </a:lnTo>
                          <a:lnTo>
                            <a:pt x="890" y="817"/>
                          </a:lnTo>
                          <a:lnTo>
                            <a:pt x="883" y="812"/>
                          </a:lnTo>
                          <a:lnTo>
                            <a:pt x="876" y="811"/>
                          </a:lnTo>
                          <a:lnTo>
                            <a:pt x="876" y="811"/>
                          </a:lnTo>
                          <a:lnTo>
                            <a:pt x="869" y="808"/>
                          </a:lnTo>
                          <a:lnTo>
                            <a:pt x="863" y="805"/>
                          </a:lnTo>
                          <a:lnTo>
                            <a:pt x="861" y="801"/>
                          </a:lnTo>
                          <a:lnTo>
                            <a:pt x="859" y="798"/>
                          </a:lnTo>
                          <a:lnTo>
                            <a:pt x="859" y="798"/>
                          </a:lnTo>
                          <a:lnTo>
                            <a:pt x="856" y="797"/>
                          </a:lnTo>
                          <a:lnTo>
                            <a:pt x="852" y="794"/>
                          </a:lnTo>
                          <a:lnTo>
                            <a:pt x="848" y="792"/>
                          </a:lnTo>
                          <a:lnTo>
                            <a:pt x="843" y="790"/>
                          </a:lnTo>
                          <a:lnTo>
                            <a:pt x="843" y="790"/>
                          </a:lnTo>
                          <a:lnTo>
                            <a:pt x="841" y="788"/>
                          </a:lnTo>
                          <a:lnTo>
                            <a:pt x="836" y="787"/>
                          </a:lnTo>
                          <a:lnTo>
                            <a:pt x="826" y="785"/>
                          </a:lnTo>
                          <a:lnTo>
                            <a:pt x="826" y="785"/>
                          </a:lnTo>
                          <a:lnTo>
                            <a:pt x="822" y="784"/>
                          </a:lnTo>
                          <a:lnTo>
                            <a:pt x="816" y="781"/>
                          </a:lnTo>
                          <a:lnTo>
                            <a:pt x="811" y="778"/>
                          </a:lnTo>
                          <a:lnTo>
                            <a:pt x="805" y="777"/>
                          </a:lnTo>
                          <a:lnTo>
                            <a:pt x="805" y="777"/>
                          </a:lnTo>
                          <a:lnTo>
                            <a:pt x="799" y="778"/>
                          </a:lnTo>
                          <a:lnTo>
                            <a:pt x="792" y="781"/>
                          </a:lnTo>
                          <a:lnTo>
                            <a:pt x="781" y="784"/>
                          </a:lnTo>
                          <a:lnTo>
                            <a:pt x="781" y="784"/>
                          </a:lnTo>
                          <a:lnTo>
                            <a:pt x="781" y="784"/>
                          </a:lnTo>
                          <a:lnTo>
                            <a:pt x="781" y="781"/>
                          </a:lnTo>
                          <a:lnTo>
                            <a:pt x="784" y="777"/>
                          </a:lnTo>
                          <a:lnTo>
                            <a:pt x="784" y="777"/>
                          </a:lnTo>
                          <a:lnTo>
                            <a:pt x="784" y="773"/>
                          </a:lnTo>
                          <a:lnTo>
                            <a:pt x="781" y="768"/>
                          </a:lnTo>
                          <a:lnTo>
                            <a:pt x="777" y="755"/>
                          </a:lnTo>
                          <a:lnTo>
                            <a:pt x="777" y="755"/>
                          </a:lnTo>
                          <a:lnTo>
                            <a:pt x="775" y="751"/>
                          </a:lnTo>
                          <a:lnTo>
                            <a:pt x="772" y="746"/>
                          </a:lnTo>
                          <a:lnTo>
                            <a:pt x="769" y="743"/>
                          </a:lnTo>
                          <a:lnTo>
                            <a:pt x="765" y="743"/>
                          </a:lnTo>
                          <a:lnTo>
                            <a:pt x="765" y="743"/>
                          </a:lnTo>
                          <a:lnTo>
                            <a:pt x="760" y="743"/>
                          </a:lnTo>
                          <a:lnTo>
                            <a:pt x="754" y="741"/>
                          </a:lnTo>
                          <a:lnTo>
                            <a:pt x="747" y="738"/>
                          </a:lnTo>
                          <a:lnTo>
                            <a:pt x="747" y="738"/>
                          </a:lnTo>
                          <a:lnTo>
                            <a:pt x="745" y="734"/>
                          </a:lnTo>
                          <a:lnTo>
                            <a:pt x="745" y="726"/>
                          </a:lnTo>
                          <a:lnTo>
                            <a:pt x="745" y="716"/>
                          </a:lnTo>
                          <a:lnTo>
                            <a:pt x="747" y="707"/>
                          </a:lnTo>
                          <a:lnTo>
                            <a:pt x="747" y="707"/>
                          </a:lnTo>
                          <a:lnTo>
                            <a:pt x="748" y="700"/>
                          </a:lnTo>
                          <a:lnTo>
                            <a:pt x="752" y="693"/>
                          </a:lnTo>
                          <a:lnTo>
                            <a:pt x="755" y="686"/>
                          </a:lnTo>
                          <a:lnTo>
                            <a:pt x="757" y="681"/>
                          </a:lnTo>
                          <a:lnTo>
                            <a:pt x="757" y="681"/>
                          </a:lnTo>
                          <a:lnTo>
                            <a:pt x="758" y="677"/>
                          </a:lnTo>
                          <a:lnTo>
                            <a:pt x="761" y="674"/>
                          </a:lnTo>
                          <a:lnTo>
                            <a:pt x="768" y="672"/>
                          </a:lnTo>
                          <a:lnTo>
                            <a:pt x="768" y="672"/>
                          </a:lnTo>
                          <a:lnTo>
                            <a:pt x="769" y="672"/>
                          </a:lnTo>
                          <a:lnTo>
                            <a:pt x="771" y="669"/>
                          </a:lnTo>
                          <a:lnTo>
                            <a:pt x="772" y="666"/>
                          </a:lnTo>
                          <a:lnTo>
                            <a:pt x="772" y="662"/>
                          </a:lnTo>
                          <a:lnTo>
                            <a:pt x="774" y="660"/>
                          </a:lnTo>
                          <a:lnTo>
                            <a:pt x="775" y="659"/>
                          </a:lnTo>
                          <a:lnTo>
                            <a:pt x="775" y="659"/>
                          </a:lnTo>
                          <a:lnTo>
                            <a:pt x="778" y="659"/>
                          </a:lnTo>
                          <a:lnTo>
                            <a:pt x="779" y="657"/>
                          </a:lnTo>
                          <a:lnTo>
                            <a:pt x="782" y="652"/>
                          </a:lnTo>
                          <a:lnTo>
                            <a:pt x="782" y="652"/>
                          </a:lnTo>
                          <a:lnTo>
                            <a:pt x="784" y="650"/>
                          </a:lnTo>
                          <a:lnTo>
                            <a:pt x="785" y="649"/>
                          </a:lnTo>
                          <a:lnTo>
                            <a:pt x="787" y="649"/>
                          </a:lnTo>
                          <a:lnTo>
                            <a:pt x="785" y="647"/>
                          </a:lnTo>
                          <a:lnTo>
                            <a:pt x="785" y="647"/>
                          </a:lnTo>
                          <a:lnTo>
                            <a:pt x="784" y="644"/>
                          </a:lnTo>
                          <a:lnTo>
                            <a:pt x="785" y="643"/>
                          </a:lnTo>
                          <a:lnTo>
                            <a:pt x="794" y="643"/>
                          </a:lnTo>
                          <a:lnTo>
                            <a:pt x="794" y="643"/>
                          </a:lnTo>
                          <a:lnTo>
                            <a:pt x="799" y="642"/>
                          </a:lnTo>
                          <a:lnTo>
                            <a:pt x="806" y="640"/>
                          </a:lnTo>
                          <a:lnTo>
                            <a:pt x="811" y="637"/>
                          </a:lnTo>
                          <a:lnTo>
                            <a:pt x="812" y="635"/>
                          </a:lnTo>
                          <a:lnTo>
                            <a:pt x="812" y="632"/>
                          </a:lnTo>
                          <a:lnTo>
                            <a:pt x="812" y="632"/>
                          </a:lnTo>
                          <a:lnTo>
                            <a:pt x="811" y="629"/>
                          </a:lnTo>
                          <a:lnTo>
                            <a:pt x="808" y="627"/>
                          </a:lnTo>
                          <a:lnTo>
                            <a:pt x="799" y="626"/>
                          </a:lnTo>
                          <a:lnTo>
                            <a:pt x="792" y="626"/>
                          </a:lnTo>
                          <a:lnTo>
                            <a:pt x="789" y="625"/>
                          </a:lnTo>
                          <a:lnTo>
                            <a:pt x="788" y="623"/>
                          </a:lnTo>
                          <a:lnTo>
                            <a:pt x="788" y="623"/>
                          </a:lnTo>
                          <a:lnTo>
                            <a:pt x="788" y="620"/>
                          </a:lnTo>
                          <a:lnTo>
                            <a:pt x="784" y="619"/>
                          </a:lnTo>
                          <a:lnTo>
                            <a:pt x="775" y="616"/>
                          </a:lnTo>
                          <a:lnTo>
                            <a:pt x="767" y="615"/>
                          </a:lnTo>
                          <a:lnTo>
                            <a:pt x="764" y="613"/>
                          </a:lnTo>
                          <a:lnTo>
                            <a:pt x="764" y="612"/>
                          </a:lnTo>
                          <a:lnTo>
                            <a:pt x="764" y="612"/>
                          </a:lnTo>
                          <a:lnTo>
                            <a:pt x="765" y="610"/>
                          </a:lnTo>
                          <a:lnTo>
                            <a:pt x="768" y="610"/>
                          </a:lnTo>
                          <a:lnTo>
                            <a:pt x="778" y="612"/>
                          </a:lnTo>
                          <a:lnTo>
                            <a:pt x="799" y="617"/>
                          </a:lnTo>
                          <a:lnTo>
                            <a:pt x="799" y="617"/>
                          </a:lnTo>
                          <a:lnTo>
                            <a:pt x="809" y="620"/>
                          </a:lnTo>
                          <a:lnTo>
                            <a:pt x="819" y="620"/>
                          </a:lnTo>
                          <a:lnTo>
                            <a:pt x="819" y="620"/>
                          </a:lnTo>
                          <a:lnTo>
                            <a:pt x="821" y="620"/>
                          </a:lnTo>
                          <a:lnTo>
                            <a:pt x="822" y="619"/>
                          </a:lnTo>
                          <a:lnTo>
                            <a:pt x="824" y="615"/>
                          </a:lnTo>
                          <a:lnTo>
                            <a:pt x="822" y="610"/>
                          </a:lnTo>
                          <a:lnTo>
                            <a:pt x="822" y="608"/>
                          </a:lnTo>
                          <a:lnTo>
                            <a:pt x="822" y="608"/>
                          </a:lnTo>
                          <a:lnTo>
                            <a:pt x="824" y="606"/>
                          </a:lnTo>
                          <a:lnTo>
                            <a:pt x="826" y="606"/>
                          </a:lnTo>
                          <a:lnTo>
                            <a:pt x="832" y="609"/>
                          </a:lnTo>
                          <a:lnTo>
                            <a:pt x="839" y="610"/>
                          </a:lnTo>
                          <a:lnTo>
                            <a:pt x="843" y="612"/>
                          </a:lnTo>
                          <a:lnTo>
                            <a:pt x="846" y="610"/>
                          </a:lnTo>
                          <a:lnTo>
                            <a:pt x="846" y="610"/>
                          </a:lnTo>
                          <a:lnTo>
                            <a:pt x="849" y="609"/>
                          </a:lnTo>
                          <a:lnTo>
                            <a:pt x="852" y="608"/>
                          </a:lnTo>
                          <a:lnTo>
                            <a:pt x="858" y="600"/>
                          </a:lnTo>
                          <a:lnTo>
                            <a:pt x="863" y="593"/>
                          </a:lnTo>
                          <a:lnTo>
                            <a:pt x="869" y="588"/>
                          </a:lnTo>
                          <a:lnTo>
                            <a:pt x="869" y="588"/>
                          </a:lnTo>
                          <a:lnTo>
                            <a:pt x="872" y="585"/>
                          </a:lnTo>
                          <a:lnTo>
                            <a:pt x="872" y="583"/>
                          </a:lnTo>
                          <a:lnTo>
                            <a:pt x="870" y="582"/>
                          </a:lnTo>
                          <a:lnTo>
                            <a:pt x="865" y="579"/>
                          </a:lnTo>
                          <a:lnTo>
                            <a:pt x="856" y="579"/>
                          </a:lnTo>
                          <a:lnTo>
                            <a:pt x="856" y="579"/>
                          </a:lnTo>
                          <a:lnTo>
                            <a:pt x="848" y="579"/>
                          </a:lnTo>
                          <a:lnTo>
                            <a:pt x="841" y="578"/>
                          </a:lnTo>
                          <a:lnTo>
                            <a:pt x="835" y="575"/>
                          </a:lnTo>
                          <a:lnTo>
                            <a:pt x="829" y="571"/>
                          </a:lnTo>
                          <a:lnTo>
                            <a:pt x="829" y="571"/>
                          </a:lnTo>
                          <a:lnTo>
                            <a:pt x="825" y="566"/>
                          </a:lnTo>
                          <a:lnTo>
                            <a:pt x="824" y="563"/>
                          </a:lnTo>
                          <a:lnTo>
                            <a:pt x="826" y="562"/>
                          </a:lnTo>
                          <a:lnTo>
                            <a:pt x="831" y="562"/>
                          </a:lnTo>
                          <a:lnTo>
                            <a:pt x="831" y="562"/>
                          </a:lnTo>
                          <a:lnTo>
                            <a:pt x="838" y="565"/>
                          </a:lnTo>
                          <a:lnTo>
                            <a:pt x="846" y="569"/>
                          </a:lnTo>
                          <a:lnTo>
                            <a:pt x="855" y="575"/>
                          </a:lnTo>
                          <a:lnTo>
                            <a:pt x="862" y="578"/>
                          </a:lnTo>
                          <a:lnTo>
                            <a:pt x="862" y="578"/>
                          </a:lnTo>
                          <a:lnTo>
                            <a:pt x="865" y="576"/>
                          </a:lnTo>
                          <a:lnTo>
                            <a:pt x="868" y="575"/>
                          </a:lnTo>
                          <a:lnTo>
                            <a:pt x="875" y="571"/>
                          </a:lnTo>
                          <a:lnTo>
                            <a:pt x="886" y="559"/>
                          </a:lnTo>
                          <a:lnTo>
                            <a:pt x="886" y="559"/>
                          </a:lnTo>
                          <a:lnTo>
                            <a:pt x="888" y="558"/>
                          </a:lnTo>
                          <a:lnTo>
                            <a:pt x="888" y="556"/>
                          </a:lnTo>
                          <a:lnTo>
                            <a:pt x="885" y="555"/>
                          </a:lnTo>
                          <a:lnTo>
                            <a:pt x="878" y="551"/>
                          </a:lnTo>
                          <a:lnTo>
                            <a:pt x="878" y="551"/>
                          </a:lnTo>
                          <a:lnTo>
                            <a:pt x="876" y="549"/>
                          </a:lnTo>
                          <a:lnTo>
                            <a:pt x="876" y="548"/>
                          </a:lnTo>
                          <a:lnTo>
                            <a:pt x="879" y="546"/>
                          </a:lnTo>
                          <a:lnTo>
                            <a:pt x="889" y="545"/>
                          </a:lnTo>
                          <a:lnTo>
                            <a:pt x="889" y="545"/>
                          </a:lnTo>
                          <a:lnTo>
                            <a:pt x="893" y="546"/>
                          </a:lnTo>
                          <a:lnTo>
                            <a:pt x="896" y="548"/>
                          </a:lnTo>
                          <a:lnTo>
                            <a:pt x="900" y="552"/>
                          </a:lnTo>
                          <a:lnTo>
                            <a:pt x="900" y="552"/>
                          </a:lnTo>
                          <a:lnTo>
                            <a:pt x="903" y="553"/>
                          </a:lnTo>
                          <a:lnTo>
                            <a:pt x="907" y="552"/>
                          </a:lnTo>
                          <a:lnTo>
                            <a:pt x="917" y="551"/>
                          </a:lnTo>
                          <a:lnTo>
                            <a:pt x="917" y="551"/>
                          </a:lnTo>
                          <a:lnTo>
                            <a:pt x="919" y="551"/>
                          </a:lnTo>
                          <a:lnTo>
                            <a:pt x="919" y="549"/>
                          </a:lnTo>
                          <a:lnTo>
                            <a:pt x="917" y="546"/>
                          </a:lnTo>
                          <a:lnTo>
                            <a:pt x="913" y="542"/>
                          </a:lnTo>
                          <a:lnTo>
                            <a:pt x="907" y="539"/>
                          </a:lnTo>
                          <a:lnTo>
                            <a:pt x="907" y="539"/>
                          </a:lnTo>
                          <a:lnTo>
                            <a:pt x="906" y="538"/>
                          </a:lnTo>
                          <a:lnTo>
                            <a:pt x="905" y="536"/>
                          </a:lnTo>
                          <a:lnTo>
                            <a:pt x="905" y="535"/>
                          </a:lnTo>
                          <a:lnTo>
                            <a:pt x="906" y="535"/>
                          </a:lnTo>
                          <a:lnTo>
                            <a:pt x="907" y="534"/>
                          </a:lnTo>
                          <a:lnTo>
                            <a:pt x="910" y="534"/>
                          </a:lnTo>
                          <a:lnTo>
                            <a:pt x="910" y="535"/>
                          </a:lnTo>
                          <a:lnTo>
                            <a:pt x="910" y="535"/>
                          </a:lnTo>
                          <a:lnTo>
                            <a:pt x="913" y="538"/>
                          </a:lnTo>
                          <a:lnTo>
                            <a:pt x="916" y="539"/>
                          </a:lnTo>
                          <a:lnTo>
                            <a:pt x="919" y="542"/>
                          </a:lnTo>
                          <a:lnTo>
                            <a:pt x="922" y="545"/>
                          </a:lnTo>
                          <a:lnTo>
                            <a:pt x="922" y="545"/>
                          </a:lnTo>
                          <a:lnTo>
                            <a:pt x="925" y="549"/>
                          </a:lnTo>
                          <a:lnTo>
                            <a:pt x="927" y="549"/>
                          </a:lnTo>
                          <a:lnTo>
                            <a:pt x="936" y="545"/>
                          </a:lnTo>
                          <a:lnTo>
                            <a:pt x="936" y="545"/>
                          </a:lnTo>
                          <a:lnTo>
                            <a:pt x="940" y="543"/>
                          </a:lnTo>
                          <a:lnTo>
                            <a:pt x="944" y="541"/>
                          </a:lnTo>
                          <a:lnTo>
                            <a:pt x="950" y="534"/>
                          </a:lnTo>
                          <a:lnTo>
                            <a:pt x="950" y="534"/>
                          </a:lnTo>
                          <a:lnTo>
                            <a:pt x="953" y="532"/>
                          </a:lnTo>
                          <a:lnTo>
                            <a:pt x="954" y="532"/>
                          </a:lnTo>
                          <a:lnTo>
                            <a:pt x="957" y="531"/>
                          </a:lnTo>
                          <a:lnTo>
                            <a:pt x="960" y="528"/>
                          </a:lnTo>
                          <a:lnTo>
                            <a:pt x="960" y="528"/>
                          </a:lnTo>
                          <a:lnTo>
                            <a:pt x="960" y="525"/>
                          </a:lnTo>
                          <a:lnTo>
                            <a:pt x="962" y="524"/>
                          </a:lnTo>
                          <a:lnTo>
                            <a:pt x="960" y="518"/>
                          </a:lnTo>
                          <a:lnTo>
                            <a:pt x="956" y="514"/>
                          </a:lnTo>
                          <a:lnTo>
                            <a:pt x="952" y="511"/>
                          </a:lnTo>
                          <a:lnTo>
                            <a:pt x="952" y="511"/>
                          </a:lnTo>
                          <a:lnTo>
                            <a:pt x="949" y="508"/>
                          </a:lnTo>
                          <a:lnTo>
                            <a:pt x="949" y="505"/>
                          </a:lnTo>
                          <a:lnTo>
                            <a:pt x="949" y="502"/>
                          </a:lnTo>
                          <a:lnTo>
                            <a:pt x="946" y="499"/>
                          </a:lnTo>
                          <a:lnTo>
                            <a:pt x="946" y="499"/>
                          </a:lnTo>
                          <a:lnTo>
                            <a:pt x="943" y="497"/>
                          </a:lnTo>
                          <a:lnTo>
                            <a:pt x="942" y="494"/>
                          </a:lnTo>
                          <a:lnTo>
                            <a:pt x="943" y="492"/>
                          </a:lnTo>
                          <a:lnTo>
                            <a:pt x="947" y="492"/>
                          </a:lnTo>
                          <a:lnTo>
                            <a:pt x="947" y="492"/>
                          </a:lnTo>
                          <a:lnTo>
                            <a:pt x="952" y="492"/>
                          </a:lnTo>
                          <a:lnTo>
                            <a:pt x="956" y="492"/>
                          </a:lnTo>
                          <a:lnTo>
                            <a:pt x="960" y="489"/>
                          </a:lnTo>
                          <a:lnTo>
                            <a:pt x="963" y="487"/>
                          </a:lnTo>
                          <a:lnTo>
                            <a:pt x="963" y="487"/>
                          </a:lnTo>
                          <a:lnTo>
                            <a:pt x="963" y="485"/>
                          </a:lnTo>
                          <a:lnTo>
                            <a:pt x="963" y="484"/>
                          </a:lnTo>
                          <a:lnTo>
                            <a:pt x="960" y="481"/>
                          </a:lnTo>
                          <a:lnTo>
                            <a:pt x="957" y="479"/>
                          </a:lnTo>
                          <a:lnTo>
                            <a:pt x="957" y="478"/>
                          </a:lnTo>
                          <a:lnTo>
                            <a:pt x="959" y="477"/>
                          </a:lnTo>
                          <a:lnTo>
                            <a:pt x="959" y="477"/>
                          </a:lnTo>
                          <a:lnTo>
                            <a:pt x="962" y="475"/>
                          </a:lnTo>
                          <a:lnTo>
                            <a:pt x="960" y="472"/>
                          </a:lnTo>
                          <a:lnTo>
                            <a:pt x="957" y="471"/>
                          </a:lnTo>
                          <a:lnTo>
                            <a:pt x="953" y="470"/>
                          </a:lnTo>
                          <a:lnTo>
                            <a:pt x="953" y="470"/>
                          </a:lnTo>
                          <a:lnTo>
                            <a:pt x="949" y="470"/>
                          </a:lnTo>
                          <a:lnTo>
                            <a:pt x="944" y="468"/>
                          </a:lnTo>
                          <a:lnTo>
                            <a:pt x="942" y="465"/>
                          </a:lnTo>
                          <a:lnTo>
                            <a:pt x="942" y="461"/>
                          </a:lnTo>
                          <a:lnTo>
                            <a:pt x="942" y="461"/>
                          </a:lnTo>
                          <a:lnTo>
                            <a:pt x="940" y="460"/>
                          </a:lnTo>
                          <a:lnTo>
                            <a:pt x="939" y="460"/>
                          </a:lnTo>
                          <a:lnTo>
                            <a:pt x="935" y="458"/>
                          </a:lnTo>
                          <a:lnTo>
                            <a:pt x="929" y="458"/>
                          </a:lnTo>
                          <a:lnTo>
                            <a:pt x="923" y="457"/>
                          </a:lnTo>
                          <a:lnTo>
                            <a:pt x="923" y="457"/>
                          </a:lnTo>
                          <a:lnTo>
                            <a:pt x="916" y="455"/>
                          </a:lnTo>
                          <a:lnTo>
                            <a:pt x="909" y="454"/>
                          </a:lnTo>
                          <a:lnTo>
                            <a:pt x="898" y="454"/>
                          </a:lnTo>
                          <a:lnTo>
                            <a:pt x="898" y="454"/>
                          </a:lnTo>
                          <a:lnTo>
                            <a:pt x="896" y="455"/>
                          </a:lnTo>
                          <a:lnTo>
                            <a:pt x="896" y="457"/>
                          </a:lnTo>
                          <a:lnTo>
                            <a:pt x="895" y="462"/>
                          </a:lnTo>
                          <a:lnTo>
                            <a:pt x="896" y="467"/>
                          </a:lnTo>
                          <a:lnTo>
                            <a:pt x="898" y="470"/>
                          </a:lnTo>
                          <a:lnTo>
                            <a:pt x="899" y="470"/>
                          </a:lnTo>
                          <a:lnTo>
                            <a:pt x="899" y="470"/>
                          </a:lnTo>
                          <a:lnTo>
                            <a:pt x="903" y="471"/>
                          </a:lnTo>
                          <a:lnTo>
                            <a:pt x="905" y="474"/>
                          </a:lnTo>
                          <a:lnTo>
                            <a:pt x="906" y="475"/>
                          </a:lnTo>
                          <a:lnTo>
                            <a:pt x="905" y="478"/>
                          </a:lnTo>
                          <a:lnTo>
                            <a:pt x="905" y="478"/>
                          </a:lnTo>
                          <a:lnTo>
                            <a:pt x="902" y="479"/>
                          </a:lnTo>
                          <a:lnTo>
                            <a:pt x="902" y="482"/>
                          </a:lnTo>
                          <a:lnTo>
                            <a:pt x="903" y="484"/>
                          </a:lnTo>
                          <a:lnTo>
                            <a:pt x="902" y="485"/>
                          </a:lnTo>
                          <a:lnTo>
                            <a:pt x="902" y="485"/>
                          </a:lnTo>
                          <a:lnTo>
                            <a:pt x="899" y="484"/>
                          </a:lnTo>
                          <a:lnTo>
                            <a:pt x="895" y="485"/>
                          </a:lnTo>
                          <a:lnTo>
                            <a:pt x="892" y="487"/>
                          </a:lnTo>
                          <a:lnTo>
                            <a:pt x="890" y="492"/>
                          </a:lnTo>
                          <a:lnTo>
                            <a:pt x="890" y="492"/>
                          </a:lnTo>
                          <a:lnTo>
                            <a:pt x="889" y="502"/>
                          </a:lnTo>
                          <a:lnTo>
                            <a:pt x="886" y="505"/>
                          </a:lnTo>
                          <a:lnTo>
                            <a:pt x="883" y="508"/>
                          </a:lnTo>
                          <a:lnTo>
                            <a:pt x="883" y="508"/>
                          </a:lnTo>
                          <a:lnTo>
                            <a:pt x="882" y="508"/>
                          </a:lnTo>
                          <a:lnTo>
                            <a:pt x="880" y="508"/>
                          </a:lnTo>
                          <a:lnTo>
                            <a:pt x="879" y="504"/>
                          </a:lnTo>
                          <a:lnTo>
                            <a:pt x="879" y="499"/>
                          </a:lnTo>
                          <a:lnTo>
                            <a:pt x="878" y="498"/>
                          </a:lnTo>
                          <a:lnTo>
                            <a:pt x="876" y="498"/>
                          </a:lnTo>
                          <a:lnTo>
                            <a:pt x="876" y="498"/>
                          </a:lnTo>
                          <a:lnTo>
                            <a:pt x="875" y="498"/>
                          </a:lnTo>
                          <a:lnTo>
                            <a:pt x="873" y="499"/>
                          </a:lnTo>
                          <a:lnTo>
                            <a:pt x="870" y="504"/>
                          </a:lnTo>
                          <a:lnTo>
                            <a:pt x="872" y="508"/>
                          </a:lnTo>
                          <a:lnTo>
                            <a:pt x="872" y="509"/>
                          </a:lnTo>
                          <a:lnTo>
                            <a:pt x="873" y="511"/>
                          </a:lnTo>
                          <a:lnTo>
                            <a:pt x="873" y="511"/>
                          </a:lnTo>
                          <a:lnTo>
                            <a:pt x="876" y="512"/>
                          </a:lnTo>
                          <a:lnTo>
                            <a:pt x="878" y="514"/>
                          </a:lnTo>
                          <a:lnTo>
                            <a:pt x="880" y="521"/>
                          </a:lnTo>
                          <a:lnTo>
                            <a:pt x="880" y="521"/>
                          </a:lnTo>
                          <a:lnTo>
                            <a:pt x="880" y="522"/>
                          </a:lnTo>
                          <a:lnTo>
                            <a:pt x="879" y="522"/>
                          </a:lnTo>
                          <a:lnTo>
                            <a:pt x="876" y="524"/>
                          </a:lnTo>
                          <a:lnTo>
                            <a:pt x="872" y="525"/>
                          </a:lnTo>
                          <a:lnTo>
                            <a:pt x="870" y="526"/>
                          </a:lnTo>
                          <a:lnTo>
                            <a:pt x="869" y="528"/>
                          </a:lnTo>
                          <a:lnTo>
                            <a:pt x="869" y="528"/>
                          </a:lnTo>
                          <a:lnTo>
                            <a:pt x="866" y="531"/>
                          </a:lnTo>
                          <a:lnTo>
                            <a:pt x="865" y="528"/>
                          </a:lnTo>
                          <a:lnTo>
                            <a:pt x="862" y="525"/>
                          </a:lnTo>
                          <a:lnTo>
                            <a:pt x="859" y="521"/>
                          </a:lnTo>
                          <a:lnTo>
                            <a:pt x="859" y="521"/>
                          </a:lnTo>
                          <a:lnTo>
                            <a:pt x="852" y="514"/>
                          </a:lnTo>
                          <a:lnTo>
                            <a:pt x="849" y="508"/>
                          </a:lnTo>
                          <a:lnTo>
                            <a:pt x="849" y="504"/>
                          </a:lnTo>
                          <a:lnTo>
                            <a:pt x="849" y="504"/>
                          </a:lnTo>
                          <a:lnTo>
                            <a:pt x="849" y="501"/>
                          </a:lnTo>
                          <a:lnTo>
                            <a:pt x="851" y="499"/>
                          </a:lnTo>
                          <a:lnTo>
                            <a:pt x="856" y="497"/>
                          </a:lnTo>
                          <a:lnTo>
                            <a:pt x="856" y="497"/>
                          </a:lnTo>
                          <a:lnTo>
                            <a:pt x="858" y="497"/>
                          </a:lnTo>
                          <a:lnTo>
                            <a:pt x="858" y="494"/>
                          </a:lnTo>
                          <a:lnTo>
                            <a:pt x="855" y="487"/>
                          </a:lnTo>
                          <a:lnTo>
                            <a:pt x="855" y="487"/>
                          </a:lnTo>
                          <a:lnTo>
                            <a:pt x="855" y="482"/>
                          </a:lnTo>
                          <a:lnTo>
                            <a:pt x="852" y="481"/>
                          </a:lnTo>
                          <a:lnTo>
                            <a:pt x="849" y="479"/>
                          </a:lnTo>
                          <a:lnTo>
                            <a:pt x="845" y="475"/>
                          </a:lnTo>
                          <a:lnTo>
                            <a:pt x="845" y="475"/>
                          </a:lnTo>
                          <a:lnTo>
                            <a:pt x="841" y="471"/>
                          </a:lnTo>
                          <a:lnTo>
                            <a:pt x="836" y="470"/>
                          </a:lnTo>
                          <a:lnTo>
                            <a:pt x="832" y="470"/>
                          </a:lnTo>
                          <a:lnTo>
                            <a:pt x="829" y="472"/>
                          </a:lnTo>
                          <a:lnTo>
                            <a:pt x="829" y="472"/>
                          </a:lnTo>
                          <a:lnTo>
                            <a:pt x="828" y="475"/>
                          </a:lnTo>
                          <a:lnTo>
                            <a:pt x="828" y="478"/>
                          </a:lnTo>
                          <a:lnTo>
                            <a:pt x="826" y="481"/>
                          </a:lnTo>
                          <a:lnTo>
                            <a:pt x="824" y="484"/>
                          </a:lnTo>
                          <a:lnTo>
                            <a:pt x="824" y="484"/>
                          </a:lnTo>
                          <a:lnTo>
                            <a:pt x="821" y="487"/>
                          </a:lnTo>
                          <a:lnTo>
                            <a:pt x="819" y="491"/>
                          </a:lnTo>
                          <a:lnTo>
                            <a:pt x="819" y="494"/>
                          </a:lnTo>
                          <a:lnTo>
                            <a:pt x="818" y="495"/>
                          </a:lnTo>
                          <a:lnTo>
                            <a:pt x="816" y="497"/>
                          </a:lnTo>
                          <a:lnTo>
                            <a:pt x="816" y="497"/>
                          </a:lnTo>
                          <a:lnTo>
                            <a:pt x="815" y="495"/>
                          </a:lnTo>
                          <a:lnTo>
                            <a:pt x="815" y="494"/>
                          </a:lnTo>
                          <a:lnTo>
                            <a:pt x="814" y="488"/>
                          </a:lnTo>
                          <a:lnTo>
                            <a:pt x="814" y="481"/>
                          </a:lnTo>
                          <a:lnTo>
                            <a:pt x="812" y="478"/>
                          </a:lnTo>
                          <a:lnTo>
                            <a:pt x="811" y="477"/>
                          </a:lnTo>
                          <a:lnTo>
                            <a:pt x="811" y="477"/>
                          </a:lnTo>
                          <a:lnTo>
                            <a:pt x="809" y="475"/>
                          </a:lnTo>
                          <a:lnTo>
                            <a:pt x="809" y="474"/>
                          </a:lnTo>
                          <a:lnTo>
                            <a:pt x="811" y="471"/>
                          </a:lnTo>
                          <a:lnTo>
                            <a:pt x="814" y="470"/>
                          </a:lnTo>
                          <a:lnTo>
                            <a:pt x="814" y="470"/>
                          </a:lnTo>
                          <a:lnTo>
                            <a:pt x="816" y="468"/>
                          </a:lnTo>
                          <a:lnTo>
                            <a:pt x="819" y="467"/>
                          </a:lnTo>
                          <a:lnTo>
                            <a:pt x="819" y="465"/>
                          </a:lnTo>
                          <a:lnTo>
                            <a:pt x="818" y="464"/>
                          </a:lnTo>
                          <a:lnTo>
                            <a:pt x="818" y="464"/>
                          </a:lnTo>
                          <a:lnTo>
                            <a:pt x="814" y="462"/>
                          </a:lnTo>
                          <a:lnTo>
                            <a:pt x="809" y="461"/>
                          </a:lnTo>
                          <a:lnTo>
                            <a:pt x="801" y="457"/>
                          </a:lnTo>
                          <a:lnTo>
                            <a:pt x="801" y="457"/>
                          </a:lnTo>
                          <a:lnTo>
                            <a:pt x="798" y="458"/>
                          </a:lnTo>
                          <a:lnTo>
                            <a:pt x="795" y="460"/>
                          </a:lnTo>
                          <a:lnTo>
                            <a:pt x="792" y="461"/>
                          </a:lnTo>
                          <a:lnTo>
                            <a:pt x="789" y="461"/>
                          </a:lnTo>
                          <a:lnTo>
                            <a:pt x="789" y="461"/>
                          </a:lnTo>
                          <a:lnTo>
                            <a:pt x="788" y="458"/>
                          </a:lnTo>
                          <a:lnTo>
                            <a:pt x="788" y="454"/>
                          </a:lnTo>
                          <a:lnTo>
                            <a:pt x="789" y="447"/>
                          </a:lnTo>
                          <a:lnTo>
                            <a:pt x="789" y="447"/>
                          </a:lnTo>
                          <a:lnTo>
                            <a:pt x="791" y="445"/>
                          </a:lnTo>
                          <a:lnTo>
                            <a:pt x="794" y="445"/>
                          </a:lnTo>
                          <a:lnTo>
                            <a:pt x="797" y="445"/>
                          </a:lnTo>
                          <a:lnTo>
                            <a:pt x="799" y="444"/>
                          </a:lnTo>
                          <a:lnTo>
                            <a:pt x="799" y="444"/>
                          </a:lnTo>
                          <a:lnTo>
                            <a:pt x="799" y="442"/>
                          </a:lnTo>
                          <a:lnTo>
                            <a:pt x="799" y="441"/>
                          </a:lnTo>
                          <a:lnTo>
                            <a:pt x="795" y="438"/>
                          </a:lnTo>
                          <a:lnTo>
                            <a:pt x="791" y="437"/>
                          </a:lnTo>
                          <a:lnTo>
                            <a:pt x="789" y="435"/>
                          </a:lnTo>
                          <a:lnTo>
                            <a:pt x="789" y="433"/>
                          </a:lnTo>
                          <a:lnTo>
                            <a:pt x="789" y="433"/>
                          </a:lnTo>
                          <a:lnTo>
                            <a:pt x="789" y="431"/>
                          </a:lnTo>
                          <a:lnTo>
                            <a:pt x="788" y="430"/>
                          </a:lnTo>
                          <a:lnTo>
                            <a:pt x="784" y="427"/>
                          </a:lnTo>
                          <a:lnTo>
                            <a:pt x="775" y="424"/>
                          </a:lnTo>
                          <a:lnTo>
                            <a:pt x="775" y="424"/>
                          </a:lnTo>
                          <a:lnTo>
                            <a:pt x="774" y="424"/>
                          </a:lnTo>
                          <a:lnTo>
                            <a:pt x="774" y="423"/>
                          </a:lnTo>
                          <a:lnTo>
                            <a:pt x="775" y="418"/>
                          </a:lnTo>
                          <a:lnTo>
                            <a:pt x="775" y="414"/>
                          </a:lnTo>
                          <a:lnTo>
                            <a:pt x="775" y="410"/>
                          </a:lnTo>
                          <a:lnTo>
                            <a:pt x="775" y="410"/>
                          </a:lnTo>
                          <a:lnTo>
                            <a:pt x="772" y="407"/>
                          </a:lnTo>
                          <a:lnTo>
                            <a:pt x="767" y="401"/>
                          </a:lnTo>
                          <a:lnTo>
                            <a:pt x="761" y="397"/>
                          </a:lnTo>
                          <a:lnTo>
                            <a:pt x="758" y="397"/>
                          </a:lnTo>
                          <a:lnTo>
                            <a:pt x="755" y="396"/>
                          </a:lnTo>
                          <a:lnTo>
                            <a:pt x="755" y="396"/>
                          </a:lnTo>
                          <a:lnTo>
                            <a:pt x="751" y="396"/>
                          </a:lnTo>
                          <a:lnTo>
                            <a:pt x="750" y="393"/>
                          </a:lnTo>
                          <a:lnTo>
                            <a:pt x="750" y="390"/>
                          </a:lnTo>
                          <a:lnTo>
                            <a:pt x="751" y="388"/>
                          </a:lnTo>
                          <a:lnTo>
                            <a:pt x="751" y="388"/>
                          </a:lnTo>
                          <a:lnTo>
                            <a:pt x="754" y="388"/>
                          </a:lnTo>
                          <a:lnTo>
                            <a:pt x="755" y="387"/>
                          </a:lnTo>
                          <a:lnTo>
                            <a:pt x="762" y="380"/>
                          </a:lnTo>
                          <a:lnTo>
                            <a:pt x="762" y="380"/>
                          </a:lnTo>
                          <a:lnTo>
                            <a:pt x="767" y="376"/>
                          </a:lnTo>
                          <a:lnTo>
                            <a:pt x="768" y="373"/>
                          </a:lnTo>
                          <a:lnTo>
                            <a:pt x="768" y="371"/>
                          </a:lnTo>
                          <a:lnTo>
                            <a:pt x="765" y="370"/>
                          </a:lnTo>
                          <a:lnTo>
                            <a:pt x="765" y="370"/>
                          </a:lnTo>
                          <a:lnTo>
                            <a:pt x="762" y="369"/>
                          </a:lnTo>
                          <a:lnTo>
                            <a:pt x="761" y="367"/>
                          </a:lnTo>
                          <a:lnTo>
                            <a:pt x="762" y="366"/>
                          </a:lnTo>
                          <a:lnTo>
                            <a:pt x="767" y="364"/>
                          </a:lnTo>
                          <a:lnTo>
                            <a:pt x="767" y="364"/>
                          </a:lnTo>
                          <a:lnTo>
                            <a:pt x="779" y="367"/>
                          </a:lnTo>
                          <a:lnTo>
                            <a:pt x="787" y="369"/>
                          </a:lnTo>
                          <a:lnTo>
                            <a:pt x="791" y="367"/>
                          </a:lnTo>
                          <a:lnTo>
                            <a:pt x="791" y="367"/>
                          </a:lnTo>
                          <a:lnTo>
                            <a:pt x="797" y="361"/>
                          </a:lnTo>
                          <a:lnTo>
                            <a:pt x="802" y="353"/>
                          </a:lnTo>
                          <a:lnTo>
                            <a:pt x="815" y="336"/>
                          </a:lnTo>
                          <a:lnTo>
                            <a:pt x="815" y="336"/>
                          </a:lnTo>
                          <a:lnTo>
                            <a:pt x="816" y="333"/>
                          </a:lnTo>
                          <a:lnTo>
                            <a:pt x="816" y="332"/>
                          </a:lnTo>
                          <a:lnTo>
                            <a:pt x="815" y="330"/>
                          </a:lnTo>
                          <a:lnTo>
                            <a:pt x="814" y="329"/>
                          </a:lnTo>
                          <a:lnTo>
                            <a:pt x="806" y="327"/>
                          </a:lnTo>
                          <a:lnTo>
                            <a:pt x="798" y="329"/>
                          </a:lnTo>
                          <a:lnTo>
                            <a:pt x="798" y="329"/>
                          </a:lnTo>
                          <a:lnTo>
                            <a:pt x="789" y="327"/>
                          </a:lnTo>
                          <a:lnTo>
                            <a:pt x="784" y="326"/>
                          </a:lnTo>
                          <a:lnTo>
                            <a:pt x="778" y="324"/>
                          </a:lnTo>
                          <a:lnTo>
                            <a:pt x="771" y="323"/>
                          </a:lnTo>
                          <a:lnTo>
                            <a:pt x="771" y="323"/>
                          </a:lnTo>
                          <a:lnTo>
                            <a:pt x="762" y="323"/>
                          </a:lnTo>
                          <a:lnTo>
                            <a:pt x="752" y="324"/>
                          </a:lnTo>
                          <a:lnTo>
                            <a:pt x="742" y="326"/>
                          </a:lnTo>
                          <a:lnTo>
                            <a:pt x="738" y="327"/>
                          </a:lnTo>
                          <a:lnTo>
                            <a:pt x="738" y="327"/>
                          </a:lnTo>
                          <a:lnTo>
                            <a:pt x="737" y="329"/>
                          </a:lnTo>
                          <a:lnTo>
                            <a:pt x="738" y="330"/>
                          </a:lnTo>
                          <a:lnTo>
                            <a:pt x="740" y="333"/>
                          </a:lnTo>
                          <a:lnTo>
                            <a:pt x="741" y="334"/>
                          </a:lnTo>
                          <a:lnTo>
                            <a:pt x="742" y="337"/>
                          </a:lnTo>
                          <a:lnTo>
                            <a:pt x="742" y="337"/>
                          </a:lnTo>
                          <a:lnTo>
                            <a:pt x="741" y="339"/>
                          </a:lnTo>
                          <a:lnTo>
                            <a:pt x="741" y="339"/>
                          </a:lnTo>
                          <a:lnTo>
                            <a:pt x="738" y="337"/>
                          </a:lnTo>
                          <a:lnTo>
                            <a:pt x="734" y="336"/>
                          </a:lnTo>
                          <a:lnTo>
                            <a:pt x="733" y="336"/>
                          </a:lnTo>
                          <a:lnTo>
                            <a:pt x="733" y="336"/>
                          </a:lnTo>
                          <a:lnTo>
                            <a:pt x="731" y="339"/>
                          </a:lnTo>
                          <a:lnTo>
                            <a:pt x="731" y="341"/>
                          </a:lnTo>
                          <a:lnTo>
                            <a:pt x="733" y="347"/>
                          </a:lnTo>
                          <a:lnTo>
                            <a:pt x="733" y="354"/>
                          </a:lnTo>
                          <a:lnTo>
                            <a:pt x="733" y="354"/>
                          </a:lnTo>
                          <a:lnTo>
                            <a:pt x="733" y="363"/>
                          </a:lnTo>
                          <a:lnTo>
                            <a:pt x="734" y="367"/>
                          </a:lnTo>
                          <a:lnTo>
                            <a:pt x="738" y="373"/>
                          </a:lnTo>
                          <a:lnTo>
                            <a:pt x="738" y="373"/>
                          </a:lnTo>
                          <a:lnTo>
                            <a:pt x="740" y="377"/>
                          </a:lnTo>
                          <a:lnTo>
                            <a:pt x="741" y="381"/>
                          </a:lnTo>
                          <a:lnTo>
                            <a:pt x="741" y="391"/>
                          </a:lnTo>
                          <a:lnTo>
                            <a:pt x="741" y="391"/>
                          </a:lnTo>
                          <a:lnTo>
                            <a:pt x="740" y="396"/>
                          </a:lnTo>
                          <a:lnTo>
                            <a:pt x="737" y="398"/>
                          </a:lnTo>
                          <a:lnTo>
                            <a:pt x="731" y="400"/>
                          </a:lnTo>
                          <a:lnTo>
                            <a:pt x="731" y="400"/>
                          </a:lnTo>
                          <a:lnTo>
                            <a:pt x="731" y="401"/>
                          </a:lnTo>
                          <a:lnTo>
                            <a:pt x="731" y="403"/>
                          </a:lnTo>
                          <a:lnTo>
                            <a:pt x="733" y="404"/>
                          </a:lnTo>
                          <a:lnTo>
                            <a:pt x="735" y="407"/>
                          </a:lnTo>
                          <a:lnTo>
                            <a:pt x="735" y="410"/>
                          </a:lnTo>
                          <a:lnTo>
                            <a:pt x="735" y="410"/>
                          </a:lnTo>
                          <a:lnTo>
                            <a:pt x="735" y="411"/>
                          </a:lnTo>
                          <a:lnTo>
                            <a:pt x="734" y="411"/>
                          </a:lnTo>
                          <a:lnTo>
                            <a:pt x="730" y="411"/>
                          </a:lnTo>
                          <a:lnTo>
                            <a:pt x="727" y="408"/>
                          </a:lnTo>
                          <a:lnTo>
                            <a:pt x="723" y="408"/>
                          </a:lnTo>
                          <a:lnTo>
                            <a:pt x="723" y="408"/>
                          </a:lnTo>
                          <a:lnTo>
                            <a:pt x="720" y="411"/>
                          </a:lnTo>
                          <a:lnTo>
                            <a:pt x="718" y="417"/>
                          </a:lnTo>
                          <a:lnTo>
                            <a:pt x="717" y="421"/>
                          </a:lnTo>
                          <a:lnTo>
                            <a:pt x="718" y="424"/>
                          </a:lnTo>
                          <a:lnTo>
                            <a:pt x="720" y="425"/>
                          </a:lnTo>
                          <a:lnTo>
                            <a:pt x="720" y="425"/>
                          </a:lnTo>
                          <a:lnTo>
                            <a:pt x="724" y="430"/>
                          </a:lnTo>
                          <a:lnTo>
                            <a:pt x="724" y="431"/>
                          </a:lnTo>
                          <a:lnTo>
                            <a:pt x="723" y="434"/>
                          </a:lnTo>
                          <a:lnTo>
                            <a:pt x="723" y="434"/>
                          </a:lnTo>
                          <a:lnTo>
                            <a:pt x="720" y="438"/>
                          </a:lnTo>
                          <a:lnTo>
                            <a:pt x="718" y="442"/>
                          </a:lnTo>
                          <a:lnTo>
                            <a:pt x="720" y="447"/>
                          </a:lnTo>
                          <a:lnTo>
                            <a:pt x="724" y="452"/>
                          </a:lnTo>
                          <a:lnTo>
                            <a:pt x="724" y="452"/>
                          </a:lnTo>
                          <a:lnTo>
                            <a:pt x="731" y="455"/>
                          </a:lnTo>
                          <a:lnTo>
                            <a:pt x="740" y="458"/>
                          </a:lnTo>
                          <a:lnTo>
                            <a:pt x="748" y="460"/>
                          </a:lnTo>
                          <a:lnTo>
                            <a:pt x="755" y="464"/>
                          </a:lnTo>
                          <a:lnTo>
                            <a:pt x="755" y="464"/>
                          </a:lnTo>
                          <a:lnTo>
                            <a:pt x="758" y="467"/>
                          </a:lnTo>
                          <a:lnTo>
                            <a:pt x="758" y="467"/>
                          </a:lnTo>
                          <a:lnTo>
                            <a:pt x="755" y="468"/>
                          </a:lnTo>
                          <a:lnTo>
                            <a:pt x="755" y="470"/>
                          </a:lnTo>
                          <a:lnTo>
                            <a:pt x="755" y="471"/>
                          </a:lnTo>
                          <a:lnTo>
                            <a:pt x="755" y="471"/>
                          </a:lnTo>
                          <a:lnTo>
                            <a:pt x="757" y="474"/>
                          </a:lnTo>
                          <a:lnTo>
                            <a:pt x="755" y="475"/>
                          </a:lnTo>
                          <a:lnTo>
                            <a:pt x="754" y="478"/>
                          </a:lnTo>
                          <a:lnTo>
                            <a:pt x="751" y="481"/>
                          </a:lnTo>
                          <a:lnTo>
                            <a:pt x="751" y="484"/>
                          </a:lnTo>
                          <a:lnTo>
                            <a:pt x="751" y="484"/>
                          </a:lnTo>
                          <a:lnTo>
                            <a:pt x="751" y="487"/>
                          </a:lnTo>
                          <a:lnTo>
                            <a:pt x="752" y="487"/>
                          </a:lnTo>
                          <a:lnTo>
                            <a:pt x="758" y="478"/>
                          </a:lnTo>
                          <a:lnTo>
                            <a:pt x="758" y="478"/>
                          </a:lnTo>
                          <a:lnTo>
                            <a:pt x="760" y="477"/>
                          </a:lnTo>
                          <a:lnTo>
                            <a:pt x="761" y="475"/>
                          </a:lnTo>
                          <a:lnTo>
                            <a:pt x="762" y="477"/>
                          </a:lnTo>
                          <a:lnTo>
                            <a:pt x="764" y="478"/>
                          </a:lnTo>
                          <a:lnTo>
                            <a:pt x="765" y="482"/>
                          </a:lnTo>
                          <a:lnTo>
                            <a:pt x="765" y="488"/>
                          </a:lnTo>
                          <a:lnTo>
                            <a:pt x="765" y="488"/>
                          </a:lnTo>
                          <a:lnTo>
                            <a:pt x="764" y="491"/>
                          </a:lnTo>
                          <a:lnTo>
                            <a:pt x="761" y="492"/>
                          </a:lnTo>
                          <a:lnTo>
                            <a:pt x="758" y="494"/>
                          </a:lnTo>
                          <a:lnTo>
                            <a:pt x="754" y="497"/>
                          </a:lnTo>
                          <a:lnTo>
                            <a:pt x="754" y="497"/>
                          </a:lnTo>
                          <a:lnTo>
                            <a:pt x="751" y="501"/>
                          </a:lnTo>
                          <a:lnTo>
                            <a:pt x="747" y="504"/>
                          </a:lnTo>
                          <a:lnTo>
                            <a:pt x="744" y="504"/>
                          </a:lnTo>
                          <a:lnTo>
                            <a:pt x="738" y="504"/>
                          </a:lnTo>
                          <a:lnTo>
                            <a:pt x="738" y="504"/>
                          </a:lnTo>
                          <a:lnTo>
                            <a:pt x="737" y="504"/>
                          </a:lnTo>
                          <a:lnTo>
                            <a:pt x="735" y="505"/>
                          </a:lnTo>
                          <a:lnTo>
                            <a:pt x="735" y="508"/>
                          </a:lnTo>
                          <a:lnTo>
                            <a:pt x="737" y="514"/>
                          </a:lnTo>
                          <a:lnTo>
                            <a:pt x="738" y="519"/>
                          </a:lnTo>
                          <a:lnTo>
                            <a:pt x="738" y="519"/>
                          </a:lnTo>
                          <a:lnTo>
                            <a:pt x="740" y="524"/>
                          </a:lnTo>
                          <a:lnTo>
                            <a:pt x="738" y="525"/>
                          </a:lnTo>
                          <a:lnTo>
                            <a:pt x="735" y="526"/>
                          </a:lnTo>
                          <a:lnTo>
                            <a:pt x="730" y="525"/>
                          </a:lnTo>
                          <a:lnTo>
                            <a:pt x="730" y="525"/>
                          </a:lnTo>
                          <a:lnTo>
                            <a:pt x="725" y="524"/>
                          </a:lnTo>
                          <a:lnTo>
                            <a:pt x="721" y="521"/>
                          </a:lnTo>
                          <a:lnTo>
                            <a:pt x="720" y="516"/>
                          </a:lnTo>
                          <a:lnTo>
                            <a:pt x="721" y="512"/>
                          </a:lnTo>
                          <a:lnTo>
                            <a:pt x="721" y="512"/>
                          </a:lnTo>
                          <a:lnTo>
                            <a:pt x="725" y="504"/>
                          </a:lnTo>
                          <a:lnTo>
                            <a:pt x="725" y="501"/>
                          </a:lnTo>
                          <a:lnTo>
                            <a:pt x="724" y="499"/>
                          </a:lnTo>
                          <a:lnTo>
                            <a:pt x="724" y="499"/>
                          </a:lnTo>
                          <a:lnTo>
                            <a:pt x="720" y="499"/>
                          </a:lnTo>
                          <a:lnTo>
                            <a:pt x="714" y="499"/>
                          </a:lnTo>
                          <a:lnTo>
                            <a:pt x="708" y="498"/>
                          </a:lnTo>
                          <a:lnTo>
                            <a:pt x="705" y="494"/>
                          </a:lnTo>
                          <a:lnTo>
                            <a:pt x="705" y="494"/>
                          </a:lnTo>
                          <a:lnTo>
                            <a:pt x="704" y="492"/>
                          </a:lnTo>
                          <a:lnTo>
                            <a:pt x="707" y="491"/>
                          </a:lnTo>
                          <a:lnTo>
                            <a:pt x="717" y="492"/>
                          </a:lnTo>
                          <a:lnTo>
                            <a:pt x="717" y="492"/>
                          </a:lnTo>
                          <a:lnTo>
                            <a:pt x="721" y="492"/>
                          </a:lnTo>
                          <a:lnTo>
                            <a:pt x="723" y="489"/>
                          </a:lnTo>
                          <a:lnTo>
                            <a:pt x="723" y="487"/>
                          </a:lnTo>
                          <a:lnTo>
                            <a:pt x="724" y="487"/>
                          </a:lnTo>
                          <a:lnTo>
                            <a:pt x="725" y="487"/>
                          </a:lnTo>
                          <a:lnTo>
                            <a:pt x="725" y="487"/>
                          </a:lnTo>
                          <a:lnTo>
                            <a:pt x="735" y="488"/>
                          </a:lnTo>
                          <a:lnTo>
                            <a:pt x="740" y="487"/>
                          </a:lnTo>
                          <a:lnTo>
                            <a:pt x="744" y="485"/>
                          </a:lnTo>
                          <a:lnTo>
                            <a:pt x="744" y="485"/>
                          </a:lnTo>
                          <a:lnTo>
                            <a:pt x="745" y="482"/>
                          </a:lnTo>
                          <a:lnTo>
                            <a:pt x="745" y="479"/>
                          </a:lnTo>
                          <a:lnTo>
                            <a:pt x="744" y="475"/>
                          </a:lnTo>
                          <a:lnTo>
                            <a:pt x="740" y="471"/>
                          </a:lnTo>
                          <a:lnTo>
                            <a:pt x="737" y="471"/>
                          </a:lnTo>
                          <a:lnTo>
                            <a:pt x="735" y="471"/>
                          </a:lnTo>
                          <a:lnTo>
                            <a:pt x="735" y="471"/>
                          </a:lnTo>
                          <a:lnTo>
                            <a:pt x="727" y="472"/>
                          </a:lnTo>
                          <a:lnTo>
                            <a:pt x="724" y="472"/>
                          </a:lnTo>
                          <a:lnTo>
                            <a:pt x="723" y="471"/>
                          </a:lnTo>
                          <a:lnTo>
                            <a:pt x="723" y="470"/>
                          </a:lnTo>
                          <a:lnTo>
                            <a:pt x="723" y="470"/>
                          </a:lnTo>
                          <a:lnTo>
                            <a:pt x="723" y="468"/>
                          </a:lnTo>
                          <a:lnTo>
                            <a:pt x="724" y="468"/>
                          </a:lnTo>
                          <a:lnTo>
                            <a:pt x="727" y="467"/>
                          </a:lnTo>
                          <a:lnTo>
                            <a:pt x="731" y="468"/>
                          </a:lnTo>
                          <a:lnTo>
                            <a:pt x="735" y="467"/>
                          </a:lnTo>
                          <a:lnTo>
                            <a:pt x="735" y="467"/>
                          </a:lnTo>
                          <a:lnTo>
                            <a:pt x="737" y="467"/>
                          </a:lnTo>
                          <a:lnTo>
                            <a:pt x="737" y="465"/>
                          </a:lnTo>
                          <a:lnTo>
                            <a:pt x="735" y="464"/>
                          </a:lnTo>
                          <a:lnTo>
                            <a:pt x="731" y="461"/>
                          </a:lnTo>
                          <a:lnTo>
                            <a:pt x="725" y="461"/>
                          </a:lnTo>
                          <a:lnTo>
                            <a:pt x="725" y="461"/>
                          </a:lnTo>
                          <a:lnTo>
                            <a:pt x="721" y="462"/>
                          </a:lnTo>
                          <a:lnTo>
                            <a:pt x="717" y="462"/>
                          </a:lnTo>
                          <a:lnTo>
                            <a:pt x="713" y="461"/>
                          </a:lnTo>
                          <a:lnTo>
                            <a:pt x="708" y="458"/>
                          </a:lnTo>
                          <a:lnTo>
                            <a:pt x="708" y="458"/>
                          </a:lnTo>
                          <a:lnTo>
                            <a:pt x="703" y="454"/>
                          </a:lnTo>
                          <a:lnTo>
                            <a:pt x="698" y="452"/>
                          </a:lnTo>
                          <a:lnTo>
                            <a:pt x="696" y="452"/>
                          </a:lnTo>
                          <a:lnTo>
                            <a:pt x="693" y="454"/>
                          </a:lnTo>
                          <a:lnTo>
                            <a:pt x="691" y="458"/>
                          </a:lnTo>
                          <a:lnTo>
                            <a:pt x="690" y="462"/>
                          </a:lnTo>
                          <a:lnTo>
                            <a:pt x="690" y="462"/>
                          </a:lnTo>
                          <a:lnTo>
                            <a:pt x="688" y="467"/>
                          </a:lnTo>
                          <a:lnTo>
                            <a:pt x="687" y="470"/>
                          </a:lnTo>
                          <a:lnTo>
                            <a:pt x="684" y="471"/>
                          </a:lnTo>
                          <a:lnTo>
                            <a:pt x="681" y="471"/>
                          </a:lnTo>
                          <a:lnTo>
                            <a:pt x="677" y="471"/>
                          </a:lnTo>
                          <a:lnTo>
                            <a:pt x="676" y="472"/>
                          </a:lnTo>
                          <a:lnTo>
                            <a:pt x="673" y="472"/>
                          </a:lnTo>
                          <a:lnTo>
                            <a:pt x="673" y="472"/>
                          </a:lnTo>
                          <a:lnTo>
                            <a:pt x="673" y="475"/>
                          </a:lnTo>
                          <a:lnTo>
                            <a:pt x="673" y="477"/>
                          </a:lnTo>
                          <a:lnTo>
                            <a:pt x="676" y="478"/>
                          </a:lnTo>
                          <a:lnTo>
                            <a:pt x="681" y="481"/>
                          </a:lnTo>
                          <a:lnTo>
                            <a:pt x="687" y="481"/>
                          </a:lnTo>
                          <a:lnTo>
                            <a:pt x="687" y="481"/>
                          </a:lnTo>
                          <a:lnTo>
                            <a:pt x="694" y="482"/>
                          </a:lnTo>
                          <a:lnTo>
                            <a:pt x="698" y="487"/>
                          </a:lnTo>
                          <a:lnTo>
                            <a:pt x="701" y="489"/>
                          </a:lnTo>
                          <a:lnTo>
                            <a:pt x="701" y="489"/>
                          </a:lnTo>
                          <a:lnTo>
                            <a:pt x="700" y="491"/>
                          </a:lnTo>
                          <a:lnTo>
                            <a:pt x="700" y="491"/>
                          </a:lnTo>
                          <a:lnTo>
                            <a:pt x="697" y="491"/>
                          </a:lnTo>
                          <a:lnTo>
                            <a:pt x="696" y="494"/>
                          </a:lnTo>
                          <a:lnTo>
                            <a:pt x="694" y="495"/>
                          </a:lnTo>
                          <a:lnTo>
                            <a:pt x="693" y="495"/>
                          </a:lnTo>
                          <a:lnTo>
                            <a:pt x="693" y="495"/>
                          </a:lnTo>
                          <a:lnTo>
                            <a:pt x="688" y="494"/>
                          </a:lnTo>
                          <a:lnTo>
                            <a:pt x="686" y="494"/>
                          </a:lnTo>
                          <a:lnTo>
                            <a:pt x="684" y="497"/>
                          </a:lnTo>
                          <a:lnTo>
                            <a:pt x="686" y="499"/>
                          </a:lnTo>
                          <a:lnTo>
                            <a:pt x="686" y="499"/>
                          </a:lnTo>
                          <a:lnTo>
                            <a:pt x="687" y="502"/>
                          </a:lnTo>
                          <a:lnTo>
                            <a:pt x="687" y="504"/>
                          </a:lnTo>
                          <a:lnTo>
                            <a:pt x="686" y="507"/>
                          </a:lnTo>
                          <a:lnTo>
                            <a:pt x="684" y="509"/>
                          </a:lnTo>
                          <a:lnTo>
                            <a:pt x="684" y="509"/>
                          </a:lnTo>
                          <a:lnTo>
                            <a:pt x="684" y="511"/>
                          </a:lnTo>
                          <a:lnTo>
                            <a:pt x="684" y="511"/>
                          </a:lnTo>
                          <a:lnTo>
                            <a:pt x="680" y="511"/>
                          </a:lnTo>
                          <a:lnTo>
                            <a:pt x="670" y="509"/>
                          </a:lnTo>
                          <a:lnTo>
                            <a:pt x="670" y="509"/>
                          </a:lnTo>
                          <a:lnTo>
                            <a:pt x="663" y="509"/>
                          </a:lnTo>
                          <a:lnTo>
                            <a:pt x="656" y="509"/>
                          </a:lnTo>
                          <a:lnTo>
                            <a:pt x="639" y="512"/>
                          </a:lnTo>
                          <a:lnTo>
                            <a:pt x="639" y="512"/>
                          </a:lnTo>
                          <a:lnTo>
                            <a:pt x="632" y="514"/>
                          </a:lnTo>
                          <a:lnTo>
                            <a:pt x="623" y="512"/>
                          </a:lnTo>
                          <a:lnTo>
                            <a:pt x="617" y="509"/>
                          </a:lnTo>
                          <a:lnTo>
                            <a:pt x="613" y="507"/>
                          </a:lnTo>
                          <a:lnTo>
                            <a:pt x="613" y="507"/>
                          </a:lnTo>
                          <a:lnTo>
                            <a:pt x="610" y="504"/>
                          </a:lnTo>
                          <a:lnTo>
                            <a:pt x="606" y="504"/>
                          </a:lnTo>
                          <a:lnTo>
                            <a:pt x="596" y="502"/>
                          </a:lnTo>
                          <a:lnTo>
                            <a:pt x="596" y="502"/>
                          </a:lnTo>
                          <a:lnTo>
                            <a:pt x="592" y="502"/>
                          </a:lnTo>
                          <a:lnTo>
                            <a:pt x="590" y="499"/>
                          </a:lnTo>
                          <a:lnTo>
                            <a:pt x="587" y="497"/>
                          </a:lnTo>
                          <a:lnTo>
                            <a:pt x="582" y="495"/>
                          </a:lnTo>
                          <a:lnTo>
                            <a:pt x="582" y="495"/>
                          </a:lnTo>
                          <a:lnTo>
                            <a:pt x="579" y="495"/>
                          </a:lnTo>
                          <a:lnTo>
                            <a:pt x="577" y="494"/>
                          </a:lnTo>
                          <a:lnTo>
                            <a:pt x="575" y="491"/>
                          </a:lnTo>
                          <a:lnTo>
                            <a:pt x="573" y="482"/>
                          </a:lnTo>
                          <a:lnTo>
                            <a:pt x="573" y="482"/>
                          </a:lnTo>
                          <a:lnTo>
                            <a:pt x="573" y="481"/>
                          </a:lnTo>
                          <a:lnTo>
                            <a:pt x="570" y="481"/>
                          </a:lnTo>
                          <a:lnTo>
                            <a:pt x="563" y="479"/>
                          </a:lnTo>
                          <a:lnTo>
                            <a:pt x="555" y="481"/>
                          </a:lnTo>
                          <a:lnTo>
                            <a:pt x="548" y="484"/>
                          </a:lnTo>
                          <a:lnTo>
                            <a:pt x="548" y="484"/>
                          </a:lnTo>
                          <a:lnTo>
                            <a:pt x="542" y="487"/>
                          </a:lnTo>
                          <a:lnTo>
                            <a:pt x="535" y="488"/>
                          </a:lnTo>
                          <a:lnTo>
                            <a:pt x="528" y="489"/>
                          </a:lnTo>
                          <a:lnTo>
                            <a:pt x="526" y="492"/>
                          </a:lnTo>
                          <a:lnTo>
                            <a:pt x="523" y="494"/>
                          </a:lnTo>
                          <a:lnTo>
                            <a:pt x="523" y="494"/>
                          </a:lnTo>
                          <a:lnTo>
                            <a:pt x="523" y="498"/>
                          </a:lnTo>
                          <a:lnTo>
                            <a:pt x="525" y="501"/>
                          </a:lnTo>
                          <a:lnTo>
                            <a:pt x="528" y="501"/>
                          </a:lnTo>
                          <a:lnTo>
                            <a:pt x="531" y="501"/>
                          </a:lnTo>
                          <a:lnTo>
                            <a:pt x="531" y="501"/>
                          </a:lnTo>
                          <a:lnTo>
                            <a:pt x="535" y="499"/>
                          </a:lnTo>
                          <a:lnTo>
                            <a:pt x="536" y="498"/>
                          </a:lnTo>
                          <a:lnTo>
                            <a:pt x="540" y="497"/>
                          </a:lnTo>
                          <a:lnTo>
                            <a:pt x="546" y="497"/>
                          </a:lnTo>
                          <a:lnTo>
                            <a:pt x="546" y="497"/>
                          </a:lnTo>
                          <a:lnTo>
                            <a:pt x="549" y="497"/>
                          </a:lnTo>
                          <a:lnTo>
                            <a:pt x="553" y="495"/>
                          </a:lnTo>
                          <a:lnTo>
                            <a:pt x="559" y="492"/>
                          </a:lnTo>
                          <a:lnTo>
                            <a:pt x="563" y="489"/>
                          </a:lnTo>
                          <a:lnTo>
                            <a:pt x="566" y="489"/>
                          </a:lnTo>
                          <a:lnTo>
                            <a:pt x="567" y="489"/>
                          </a:lnTo>
                          <a:lnTo>
                            <a:pt x="567" y="489"/>
                          </a:lnTo>
                          <a:lnTo>
                            <a:pt x="567" y="492"/>
                          </a:lnTo>
                          <a:lnTo>
                            <a:pt x="566" y="494"/>
                          </a:lnTo>
                          <a:lnTo>
                            <a:pt x="559" y="498"/>
                          </a:lnTo>
                          <a:lnTo>
                            <a:pt x="549" y="502"/>
                          </a:lnTo>
                          <a:lnTo>
                            <a:pt x="540" y="504"/>
                          </a:lnTo>
                          <a:lnTo>
                            <a:pt x="540" y="504"/>
                          </a:lnTo>
                          <a:lnTo>
                            <a:pt x="538" y="505"/>
                          </a:lnTo>
                          <a:lnTo>
                            <a:pt x="536" y="507"/>
                          </a:lnTo>
                          <a:lnTo>
                            <a:pt x="535" y="508"/>
                          </a:lnTo>
                          <a:lnTo>
                            <a:pt x="535" y="511"/>
                          </a:lnTo>
                          <a:lnTo>
                            <a:pt x="538" y="516"/>
                          </a:lnTo>
                          <a:lnTo>
                            <a:pt x="543" y="526"/>
                          </a:lnTo>
                          <a:lnTo>
                            <a:pt x="543" y="526"/>
                          </a:lnTo>
                          <a:lnTo>
                            <a:pt x="545" y="529"/>
                          </a:lnTo>
                          <a:lnTo>
                            <a:pt x="546" y="532"/>
                          </a:lnTo>
                          <a:lnTo>
                            <a:pt x="545" y="534"/>
                          </a:lnTo>
                          <a:lnTo>
                            <a:pt x="545" y="535"/>
                          </a:lnTo>
                          <a:lnTo>
                            <a:pt x="540" y="535"/>
                          </a:lnTo>
                          <a:lnTo>
                            <a:pt x="539" y="536"/>
                          </a:lnTo>
                          <a:lnTo>
                            <a:pt x="539" y="538"/>
                          </a:lnTo>
                          <a:lnTo>
                            <a:pt x="539" y="538"/>
                          </a:lnTo>
                          <a:lnTo>
                            <a:pt x="538" y="539"/>
                          </a:lnTo>
                          <a:lnTo>
                            <a:pt x="536" y="541"/>
                          </a:lnTo>
                          <a:lnTo>
                            <a:pt x="532" y="539"/>
                          </a:lnTo>
                          <a:lnTo>
                            <a:pt x="528" y="536"/>
                          </a:lnTo>
                          <a:lnTo>
                            <a:pt x="528" y="535"/>
                          </a:lnTo>
                          <a:lnTo>
                            <a:pt x="529" y="534"/>
                          </a:lnTo>
                          <a:lnTo>
                            <a:pt x="529" y="534"/>
                          </a:lnTo>
                          <a:lnTo>
                            <a:pt x="532" y="532"/>
                          </a:lnTo>
                          <a:lnTo>
                            <a:pt x="532" y="528"/>
                          </a:lnTo>
                          <a:lnTo>
                            <a:pt x="531" y="524"/>
                          </a:lnTo>
                          <a:lnTo>
                            <a:pt x="528" y="521"/>
                          </a:lnTo>
                          <a:lnTo>
                            <a:pt x="528" y="521"/>
                          </a:lnTo>
                          <a:lnTo>
                            <a:pt x="523" y="519"/>
                          </a:lnTo>
                          <a:lnTo>
                            <a:pt x="521" y="518"/>
                          </a:lnTo>
                          <a:lnTo>
                            <a:pt x="519" y="518"/>
                          </a:lnTo>
                          <a:lnTo>
                            <a:pt x="519" y="516"/>
                          </a:lnTo>
                          <a:lnTo>
                            <a:pt x="519" y="516"/>
                          </a:lnTo>
                          <a:lnTo>
                            <a:pt x="518" y="514"/>
                          </a:lnTo>
                          <a:lnTo>
                            <a:pt x="516" y="514"/>
                          </a:lnTo>
                          <a:lnTo>
                            <a:pt x="512" y="514"/>
                          </a:lnTo>
                          <a:lnTo>
                            <a:pt x="508" y="512"/>
                          </a:lnTo>
                          <a:lnTo>
                            <a:pt x="508" y="512"/>
                          </a:lnTo>
                          <a:lnTo>
                            <a:pt x="502" y="508"/>
                          </a:lnTo>
                          <a:lnTo>
                            <a:pt x="498" y="508"/>
                          </a:lnTo>
                          <a:lnTo>
                            <a:pt x="494" y="509"/>
                          </a:lnTo>
                          <a:lnTo>
                            <a:pt x="494" y="509"/>
                          </a:lnTo>
                          <a:lnTo>
                            <a:pt x="489" y="511"/>
                          </a:lnTo>
                          <a:lnTo>
                            <a:pt x="482" y="512"/>
                          </a:lnTo>
                          <a:lnTo>
                            <a:pt x="465" y="514"/>
                          </a:lnTo>
                          <a:lnTo>
                            <a:pt x="465" y="514"/>
                          </a:lnTo>
                          <a:lnTo>
                            <a:pt x="451" y="515"/>
                          </a:lnTo>
                          <a:lnTo>
                            <a:pt x="437" y="515"/>
                          </a:lnTo>
                          <a:lnTo>
                            <a:pt x="425" y="514"/>
                          </a:lnTo>
                          <a:lnTo>
                            <a:pt x="420" y="512"/>
                          </a:lnTo>
                          <a:lnTo>
                            <a:pt x="417" y="511"/>
                          </a:lnTo>
                          <a:lnTo>
                            <a:pt x="417" y="511"/>
                          </a:lnTo>
                          <a:lnTo>
                            <a:pt x="417" y="508"/>
                          </a:lnTo>
                          <a:lnTo>
                            <a:pt x="417" y="507"/>
                          </a:lnTo>
                          <a:lnTo>
                            <a:pt x="422" y="502"/>
                          </a:lnTo>
                          <a:lnTo>
                            <a:pt x="430" y="499"/>
                          </a:lnTo>
                          <a:lnTo>
                            <a:pt x="435" y="498"/>
                          </a:lnTo>
                          <a:lnTo>
                            <a:pt x="435" y="498"/>
                          </a:lnTo>
                          <a:lnTo>
                            <a:pt x="438" y="498"/>
                          </a:lnTo>
                          <a:lnTo>
                            <a:pt x="437" y="495"/>
                          </a:lnTo>
                          <a:lnTo>
                            <a:pt x="434" y="491"/>
                          </a:lnTo>
                          <a:lnTo>
                            <a:pt x="430" y="487"/>
                          </a:lnTo>
                          <a:lnTo>
                            <a:pt x="430" y="487"/>
                          </a:lnTo>
                          <a:lnTo>
                            <a:pt x="422" y="482"/>
                          </a:lnTo>
                          <a:lnTo>
                            <a:pt x="412" y="479"/>
                          </a:lnTo>
                          <a:lnTo>
                            <a:pt x="407" y="478"/>
                          </a:lnTo>
                          <a:lnTo>
                            <a:pt x="404" y="478"/>
                          </a:lnTo>
                          <a:lnTo>
                            <a:pt x="404" y="479"/>
                          </a:lnTo>
                          <a:lnTo>
                            <a:pt x="404" y="479"/>
                          </a:lnTo>
                          <a:lnTo>
                            <a:pt x="402" y="481"/>
                          </a:lnTo>
                          <a:lnTo>
                            <a:pt x="401" y="481"/>
                          </a:lnTo>
                          <a:lnTo>
                            <a:pt x="397" y="481"/>
                          </a:lnTo>
                          <a:lnTo>
                            <a:pt x="380" y="478"/>
                          </a:lnTo>
                          <a:lnTo>
                            <a:pt x="380" y="478"/>
                          </a:lnTo>
                          <a:lnTo>
                            <a:pt x="371" y="475"/>
                          </a:lnTo>
                          <a:lnTo>
                            <a:pt x="367" y="472"/>
                          </a:lnTo>
                          <a:lnTo>
                            <a:pt x="361" y="471"/>
                          </a:lnTo>
                          <a:lnTo>
                            <a:pt x="357" y="470"/>
                          </a:lnTo>
                          <a:lnTo>
                            <a:pt x="357" y="470"/>
                          </a:lnTo>
                          <a:lnTo>
                            <a:pt x="350" y="470"/>
                          </a:lnTo>
                          <a:lnTo>
                            <a:pt x="341" y="468"/>
                          </a:lnTo>
                          <a:lnTo>
                            <a:pt x="333" y="464"/>
                          </a:lnTo>
                          <a:lnTo>
                            <a:pt x="326" y="460"/>
                          </a:lnTo>
                          <a:lnTo>
                            <a:pt x="326" y="460"/>
                          </a:lnTo>
                          <a:lnTo>
                            <a:pt x="321" y="457"/>
                          </a:lnTo>
                          <a:lnTo>
                            <a:pt x="316" y="455"/>
                          </a:lnTo>
                          <a:lnTo>
                            <a:pt x="304" y="454"/>
                          </a:lnTo>
                          <a:lnTo>
                            <a:pt x="294" y="457"/>
                          </a:lnTo>
                          <a:lnTo>
                            <a:pt x="290" y="458"/>
                          </a:lnTo>
                          <a:lnTo>
                            <a:pt x="289" y="461"/>
                          </a:lnTo>
                          <a:lnTo>
                            <a:pt x="289" y="461"/>
                          </a:lnTo>
                          <a:lnTo>
                            <a:pt x="286" y="465"/>
                          </a:lnTo>
                          <a:lnTo>
                            <a:pt x="282" y="467"/>
                          </a:lnTo>
                          <a:lnTo>
                            <a:pt x="276" y="468"/>
                          </a:lnTo>
                          <a:lnTo>
                            <a:pt x="270" y="468"/>
                          </a:lnTo>
                          <a:lnTo>
                            <a:pt x="270" y="468"/>
                          </a:lnTo>
                          <a:lnTo>
                            <a:pt x="269" y="467"/>
                          </a:lnTo>
                          <a:lnTo>
                            <a:pt x="267" y="467"/>
                          </a:lnTo>
                          <a:lnTo>
                            <a:pt x="269" y="462"/>
                          </a:lnTo>
                          <a:lnTo>
                            <a:pt x="272" y="460"/>
                          </a:lnTo>
                          <a:lnTo>
                            <a:pt x="272" y="458"/>
                          </a:lnTo>
                          <a:lnTo>
                            <a:pt x="272" y="457"/>
                          </a:lnTo>
                          <a:lnTo>
                            <a:pt x="272" y="457"/>
                          </a:lnTo>
                          <a:lnTo>
                            <a:pt x="269" y="455"/>
                          </a:lnTo>
                          <a:lnTo>
                            <a:pt x="269" y="451"/>
                          </a:lnTo>
                          <a:lnTo>
                            <a:pt x="269" y="447"/>
                          </a:lnTo>
                          <a:lnTo>
                            <a:pt x="267" y="445"/>
                          </a:lnTo>
                          <a:lnTo>
                            <a:pt x="266" y="445"/>
                          </a:lnTo>
                          <a:lnTo>
                            <a:pt x="266" y="445"/>
                          </a:lnTo>
                          <a:lnTo>
                            <a:pt x="263" y="445"/>
                          </a:lnTo>
                          <a:lnTo>
                            <a:pt x="262" y="448"/>
                          </a:lnTo>
                          <a:lnTo>
                            <a:pt x="257" y="457"/>
                          </a:lnTo>
                          <a:lnTo>
                            <a:pt x="252" y="464"/>
                          </a:lnTo>
                          <a:lnTo>
                            <a:pt x="247" y="467"/>
                          </a:lnTo>
                          <a:lnTo>
                            <a:pt x="245" y="468"/>
                          </a:lnTo>
                          <a:lnTo>
                            <a:pt x="245" y="468"/>
                          </a:lnTo>
                          <a:lnTo>
                            <a:pt x="240" y="467"/>
                          </a:lnTo>
                          <a:lnTo>
                            <a:pt x="237" y="464"/>
                          </a:lnTo>
                          <a:lnTo>
                            <a:pt x="232" y="454"/>
                          </a:lnTo>
                          <a:lnTo>
                            <a:pt x="226" y="444"/>
                          </a:lnTo>
                          <a:lnTo>
                            <a:pt x="223" y="438"/>
                          </a:lnTo>
                          <a:lnTo>
                            <a:pt x="220" y="435"/>
                          </a:lnTo>
                          <a:lnTo>
                            <a:pt x="220" y="435"/>
                          </a:lnTo>
                          <a:lnTo>
                            <a:pt x="213" y="433"/>
                          </a:lnTo>
                          <a:lnTo>
                            <a:pt x="209" y="431"/>
                          </a:lnTo>
                          <a:lnTo>
                            <a:pt x="208" y="431"/>
                          </a:lnTo>
                          <a:lnTo>
                            <a:pt x="208" y="433"/>
                          </a:lnTo>
                          <a:lnTo>
                            <a:pt x="210" y="438"/>
                          </a:lnTo>
                          <a:lnTo>
                            <a:pt x="210" y="438"/>
                          </a:lnTo>
                          <a:lnTo>
                            <a:pt x="212" y="441"/>
                          </a:lnTo>
                          <a:lnTo>
                            <a:pt x="212" y="442"/>
                          </a:lnTo>
                          <a:lnTo>
                            <a:pt x="212" y="444"/>
                          </a:lnTo>
                          <a:lnTo>
                            <a:pt x="210" y="444"/>
                          </a:lnTo>
                          <a:lnTo>
                            <a:pt x="206" y="445"/>
                          </a:lnTo>
                          <a:lnTo>
                            <a:pt x="205" y="445"/>
                          </a:lnTo>
                          <a:lnTo>
                            <a:pt x="205" y="448"/>
                          </a:lnTo>
                          <a:lnTo>
                            <a:pt x="205" y="448"/>
                          </a:lnTo>
                          <a:lnTo>
                            <a:pt x="205" y="450"/>
                          </a:lnTo>
                          <a:lnTo>
                            <a:pt x="203" y="452"/>
                          </a:lnTo>
                          <a:lnTo>
                            <a:pt x="199" y="457"/>
                          </a:lnTo>
                          <a:lnTo>
                            <a:pt x="195" y="458"/>
                          </a:lnTo>
                          <a:lnTo>
                            <a:pt x="193" y="460"/>
                          </a:lnTo>
                          <a:lnTo>
                            <a:pt x="193" y="458"/>
                          </a:lnTo>
                          <a:lnTo>
                            <a:pt x="193" y="458"/>
                          </a:lnTo>
                          <a:lnTo>
                            <a:pt x="192" y="455"/>
                          </a:lnTo>
                          <a:lnTo>
                            <a:pt x="188" y="454"/>
                          </a:lnTo>
                          <a:lnTo>
                            <a:pt x="183" y="455"/>
                          </a:lnTo>
                          <a:lnTo>
                            <a:pt x="178" y="461"/>
                          </a:lnTo>
                          <a:lnTo>
                            <a:pt x="178" y="461"/>
                          </a:lnTo>
                          <a:lnTo>
                            <a:pt x="171" y="467"/>
                          </a:lnTo>
                          <a:lnTo>
                            <a:pt x="166" y="468"/>
                          </a:lnTo>
                          <a:lnTo>
                            <a:pt x="163" y="468"/>
                          </a:lnTo>
                          <a:lnTo>
                            <a:pt x="162" y="465"/>
                          </a:lnTo>
                          <a:lnTo>
                            <a:pt x="162" y="465"/>
                          </a:lnTo>
                          <a:lnTo>
                            <a:pt x="161" y="465"/>
                          </a:lnTo>
                          <a:lnTo>
                            <a:pt x="158" y="465"/>
                          </a:lnTo>
                          <a:lnTo>
                            <a:pt x="149" y="470"/>
                          </a:lnTo>
                          <a:lnTo>
                            <a:pt x="141" y="475"/>
                          </a:lnTo>
                          <a:lnTo>
                            <a:pt x="138" y="477"/>
                          </a:lnTo>
                          <a:lnTo>
                            <a:pt x="136" y="479"/>
                          </a:lnTo>
                          <a:lnTo>
                            <a:pt x="136" y="479"/>
                          </a:lnTo>
                          <a:lnTo>
                            <a:pt x="136" y="482"/>
                          </a:lnTo>
                          <a:lnTo>
                            <a:pt x="135" y="484"/>
                          </a:lnTo>
                          <a:lnTo>
                            <a:pt x="131" y="485"/>
                          </a:lnTo>
                          <a:lnTo>
                            <a:pt x="126" y="487"/>
                          </a:lnTo>
                          <a:lnTo>
                            <a:pt x="126" y="487"/>
                          </a:lnTo>
                          <a:lnTo>
                            <a:pt x="124" y="485"/>
                          </a:lnTo>
                          <a:lnTo>
                            <a:pt x="124" y="482"/>
                          </a:lnTo>
                          <a:lnTo>
                            <a:pt x="126" y="479"/>
                          </a:lnTo>
                          <a:lnTo>
                            <a:pt x="131" y="477"/>
                          </a:lnTo>
                          <a:lnTo>
                            <a:pt x="131" y="477"/>
                          </a:lnTo>
                          <a:lnTo>
                            <a:pt x="145" y="468"/>
                          </a:lnTo>
                          <a:lnTo>
                            <a:pt x="154" y="462"/>
                          </a:lnTo>
                          <a:lnTo>
                            <a:pt x="161" y="460"/>
                          </a:lnTo>
                          <a:lnTo>
                            <a:pt x="161" y="460"/>
                          </a:lnTo>
                          <a:lnTo>
                            <a:pt x="169" y="458"/>
                          </a:lnTo>
                          <a:lnTo>
                            <a:pt x="176" y="454"/>
                          </a:lnTo>
                          <a:lnTo>
                            <a:pt x="183" y="451"/>
                          </a:lnTo>
                          <a:lnTo>
                            <a:pt x="186" y="450"/>
                          </a:lnTo>
                          <a:lnTo>
                            <a:pt x="186" y="447"/>
                          </a:lnTo>
                          <a:lnTo>
                            <a:pt x="186" y="447"/>
                          </a:lnTo>
                          <a:lnTo>
                            <a:pt x="186" y="447"/>
                          </a:lnTo>
                          <a:lnTo>
                            <a:pt x="185" y="445"/>
                          </a:lnTo>
                          <a:lnTo>
                            <a:pt x="182" y="445"/>
                          </a:lnTo>
                          <a:lnTo>
                            <a:pt x="178" y="445"/>
                          </a:lnTo>
                          <a:lnTo>
                            <a:pt x="172" y="445"/>
                          </a:lnTo>
                          <a:lnTo>
                            <a:pt x="172" y="445"/>
                          </a:lnTo>
                          <a:lnTo>
                            <a:pt x="168" y="445"/>
                          </a:lnTo>
                          <a:lnTo>
                            <a:pt x="162" y="448"/>
                          </a:lnTo>
                          <a:lnTo>
                            <a:pt x="148" y="455"/>
                          </a:lnTo>
                          <a:lnTo>
                            <a:pt x="148" y="455"/>
                          </a:lnTo>
                          <a:lnTo>
                            <a:pt x="141" y="458"/>
                          </a:lnTo>
                          <a:lnTo>
                            <a:pt x="134" y="460"/>
                          </a:lnTo>
                          <a:lnTo>
                            <a:pt x="129" y="461"/>
                          </a:lnTo>
                          <a:lnTo>
                            <a:pt x="129" y="462"/>
                          </a:lnTo>
                          <a:lnTo>
                            <a:pt x="129" y="464"/>
                          </a:lnTo>
                          <a:lnTo>
                            <a:pt x="129" y="464"/>
                          </a:lnTo>
                          <a:lnTo>
                            <a:pt x="129" y="465"/>
                          </a:lnTo>
                          <a:lnTo>
                            <a:pt x="129" y="467"/>
                          </a:lnTo>
                          <a:lnTo>
                            <a:pt x="126" y="467"/>
                          </a:lnTo>
                          <a:lnTo>
                            <a:pt x="121" y="465"/>
                          </a:lnTo>
                          <a:lnTo>
                            <a:pt x="119" y="465"/>
                          </a:lnTo>
                          <a:lnTo>
                            <a:pt x="118" y="467"/>
                          </a:lnTo>
                          <a:lnTo>
                            <a:pt x="118" y="467"/>
                          </a:lnTo>
                          <a:lnTo>
                            <a:pt x="117" y="468"/>
                          </a:lnTo>
                          <a:lnTo>
                            <a:pt x="114" y="468"/>
                          </a:lnTo>
                          <a:lnTo>
                            <a:pt x="114" y="467"/>
                          </a:lnTo>
                          <a:lnTo>
                            <a:pt x="115" y="464"/>
                          </a:lnTo>
                          <a:lnTo>
                            <a:pt x="115" y="464"/>
                          </a:lnTo>
                          <a:lnTo>
                            <a:pt x="115" y="464"/>
                          </a:lnTo>
                          <a:lnTo>
                            <a:pt x="115" y="462"/>
                          </a:lnTo>
                          <a:lnTo>
                            <a:pt x="112" y="461"/>
                          </a:lnTo>
                          <a:lnTo>
                            <a:pt x="108" y="460"/>
                          </a:lnTo>
                          <a:lnTo>
                            <a:pt x="107" y="460"/>
                          </a:lnTo>
                          <a:lnTo>
                            <a:pt x="107" y="461"/>
                          </a:lnTo>
                          <a:lnTo>
                            <a:pt x="107" y="461"/>
                          </a:lnTo>
                          <a:lnTo>
                            <a:pt x="105" y="462"/>
                          </a:lnTo>
                          <a:lnTo>
                            <a:pt x="104" y="465"/>
                          </a:lnTo>
                          <a:lnTo>
                            <a:pt x="101" y="467"/>
                          </a:lnTo>
                          <a:lnTo>
                            <a:pt x="95" y="467"/>
                          </a:lnTo>
                          <a:lnTo>
                            <a:pt x="95" y="467"/>
                          </a:lnTo>
                          <a:lnTo>
                            <a:pt x="90" y="468"/>
                          </a:lnTo>
                          <a:lnTo>
                            <a:pt x="84" y="470"/>
                          </a:lnTo>
                          <a:lnTo>
                            <a:pt x="82" y="474"/>
                          </a:lnTo>
                          <a:lnTo>
                            <a:pt x="82" y="475"/>
                          </a:lnTo>
                          <a:lnTo>
                            <a:pt x="84" y="477"/>
                          </a:lnTo>
                          <a:lnTo>
                            <a:pt x="84" y="477"/>
                          </a:lnTo>
                          <a:lnTo>
                            <a:pt x="91" y="482"/>
                          </a:lnTo>
                          <a:lnTo>
                            <a:pt x="91" y="484"/>
                          </a:lnTo>
                          <a:lnTo>
                            <a:pt x="91" y="487"/>
                          </a:lnTo>
                          <a:lnTo>
                            <a:pt x="91" y="487"/>
                          </a:lnTo>
                          <a:lnTo>
                            <a:pt x="90" y="487"/>
                          </a:lnTo>
                          <a:lnTo>
                            <a:pt x="87" y="487"/>
                          </a:lnTo>
                          <a:lnTo>
                            <a:pt x="82" y="484"/>
                          </a:lnTo>
                          <a:lnTo>
                            <a:pt x="75" y="481"/>
                          </a:lnTo>
                          <a:lnTo>
                            <a:pt x="71" y="479"/>
                          </a:lnTo>
                          <a:lnTo>
                            <a:pt x="67" y="479"/>
                          </a:lnTo>
                          <a:lnTo>
                            <a:pt x="67" y="479"/>
                          </a:lnTo>
                          <a:lnTo>
                            <a:pt x="61" y="479"/>
                          </a:lnTo>
                          <a:lnTo>
                            <a:pt x="55" y="478"/>
                          </a:lnTo>
                          <a:lnTo>
                            <a:pt x="43" y="472"/>
                          </a:lnTo>
                          <a:lnTo>
                            <a:pt x="33" y="467"/>
                          </a:lnTo>
                          <a:lnTo>
                            <a:pt x="30" y="464"/>
                          </a:lnTo>
                          <a:lnTo>
                            <a:pt x="28" y="462"/>
                          </a:lnTo>
                          <a:lnTo>
                            <a:pt x="28" y="462"/>
                          </a:lnTo>
                          <a:lnTo>
                            <a:pt x="28" y="461"/>
                          </a:lnTo>
                          <a:lnTo>
                            <a:pt x="25" y="461"/>
                          </a:lnTo>
                          <a:lnTo>
                            <a:pt x="18" y="461"/>
                          </a:lnTo>
                          <a:lnTo>
                            <a:pt x="0" y="460"/>
                          </a:lnTo>
                          <a:lnTo>
                            <a:pt x="0" y="706"/>
                          </a:lnTo>
                          <a:lnTo>
                            <a:pt x="0" y="706"/>
                          </a:lnTo>
                          <a:lnTo>
                            <a:pt x="3" y="707"/>
                          </a:lnTo>
                          <a:lnTo>
                            <a:pt x="6" y="709"/>
                          </a:lnTo>
                          <a:lnTo>
                            <a:pt x="8" y="707"/>
                          </a:lnTo>
                          <a:lnTo>
                            <a:pt x="8" y="707"/>
                          </a:lnTo>
                          <a:lnTo>
                            <a:pt x="10" y="706"/>
                          </a:lnTo>
                          <a:lnTo>
                            <a:pt x="13" y="707"/>
                          </a:lnTo>
                          <a:lnTo>
                            <a:pt x="17" y="706"/>
                          </a:lnTo>
                          <a:lnTo>
                            <a:pt x="23" y="704"/>
                          </a:lnTo>
                          <a:lnTo>
                            <a:pt x="23" y="704"/>
                          </a:lnTo>
                          <a:lnTo>
                            <a:pt x="25" y="704"/>
                          </a:lnTo>
                          <a:lnTo>
                            <a:pt x="27" y="704"/>
                          </a:lnTo>
                          <a:lnTo>
                            <a:pt x="31" y="706"/>
                          </a:lnTo>
                          <a:lnTo>
                            <a:pt x="33" y="710"/>
                          </a:lnTo>
                          <a:lnTo>
                            <a:pt x="34" y="713"/>
                          </a:lnTo>
                          <a:lnTo>
                            <a:pt x="34" y="713"/>
                          </a:lnTo>
                          <a:lnTo>
                            <a:pt x="35" y="716"/>
                          </a:lnTo>
                          <a:lnTo>
                            <a:pt x="40" y="720"/>
                          </a:lnTo>
                          <a:lnTo>
                            <a:pt x="45" y="724"/>
                          </a:lnTo>
                          <a:lnTo>
                            <a:pt x="50" y="728"/>
                          </a:lnTo>
                          <a:lnTo>
                            <a:pt x="50" y="728"/>
                          </a:lnTo>
                          <a:lnTo>
                            <a:pt x="55" y="737"/>
                          </a:lnTo>
                          <a:lnTo>
                            <a:pt x="58" y="738"/>
                          </a:lnTo>
                          <a:lnTo>
                            <a:pt x="62" y="737"/>
                          </a:lnTo>
                          <a:lnTo>
                            <a:pt x="62" y="737"/>
                          </a:lnTo>
                          <a:lnTo>
                            <a:pt x="71" y="733"/>
                          </a:lnTo>
                          <a:lnTo>
                            <a:pt x="75" y="730"/>
                          </a:lnTo>
                          <a:lnTo>
                            <a:pt x="77" y="727"/>
                          </a:lnTo>
                          <a:lnTo>
                            <a:pt x="77" y="726"/>
                          </a:lnTo>
                          <a:lnTo>
                            <a:pt x="77" y="726"/>
                          </a:lnTo>
                          <a:lnTo>
                            <a:pt x="78" y="723"/>
                          </a:lnTo>
                          <a:lnTo>
                            <a:pt x="80" y="721"/>
                          </a:lnTo>
                          <a:lnTo>
                            <a:pt x="88" y="720"/>
                          </a:lnTo>
                          <a:lnTo>
                            <a:pt x="95" y="721"/>
                          </a:lnTo>
                          <a:lnTo>
                            <a:pt x="98" y="724"/>
                          </a:lnTo>
                          <a:lnTo>
                            <a:pt x="98" y="727"/>
                          </a:lnTo>
                          <a:lnTo>
                            <a:pt x="98" y="727"/>
                          </a:lnTo>
                          <a:lnTo>
                            <a:pt x="99" y="730"/>
                          </a:lnTo>
                          <a:lnTo>
                            <a:pt x="102" y="733"/>
                          </a:lnTo>
                          <a:lnTo>
                            <a:pt x="111" y="741"/>
                          </a:lnTo>
                          <a:lnTo>
                            <a:pt x="122" y="751"/>
                          </a:lnTo>
                          <a:lnTo>
                            <a:pt x="128" y="758"/>
                          </a:lnTo>
                          <a:lnTo>
                            <a:pt x="134" y="765"/>
                          </a:lnTo>
                          <a:lnTo>
                            <a:pt x="134" y="765"/>
                          </a:lnTo>
                          <a:lnTo>
                            <a:pt x="141" y="780"/>
                          </a:lnTo>
                          <a:lnTo>
                            <a:pt x="145" y="788"/>
                          </a:lnTo>
                          <a:lnTo>
                            <a:pt x="151" y="794"/>
                          </a:lnTo>
                          <a:lnTo>
                            <a:pt x="162" y="800"/>
                          </a:lnTo>
                          <a:lnTo>
                            <a:pt x="162" y="800"/>
                          </a:lnTo>
                          <a:lnTo>
                            <a:pt x="172" y="804"/>
                          </a:lnTo>
                          <a:lnTo>
                            <a:pt x="176" y="808"/>
                          </a:lnTo>
                          <a:lnTo>
                            <a:pt x="178" y="812"/>
                          </a:lnTo>
                          <a:lnTo>
                            <a:pt x="176" y="817"/>
                          </a:lnTo>
                          <a:lnTo>
                            <a:pt x="176" y="817"/>
                          </a:lnTo>
                          <a:lnTo>
                            <a:pt x="176" y="818"/>
                          </a:lnTo>
                          <a:lnTo>
                            <a:pt x="178" y="821"/>
                          </a:lnTo>
                          <a:lnTo>
                            <a:pt x="181" y="824"/>
                          </a:lnTo>
                          <a:lnTo>
                            <a:pt x="182" y="828"/>
                          </a:lnTo>
                          <a:lnTo>
                            <a:pt x="182" y="829"/>
                          </a:lnTo>
                          <a:lnTo>
                            <a:pt x="181" y="831"/>
                          </a:lnTo>
                          <a:lnTo>
                            <a:pt x="181" y="831"/>
                          </a:lnTo>
                          <a:lnTo>
                            <a:pt x="169" y="839"/>
                          </a:lnTo>
                          <a:lnTo>
                            <a:pt x="169" y="839"/>
                          </a:lnTo>
                          <a:lnTo>
                            <a:pt x="169" y="841"/>
                          </a:lnTo>
                          <a:lnTo>
                            <a:pt x="171" y="844"/>
                          </a:lnTo>
                          <a:lnTo>
                            <a:pt x="176" y="847"/>
                          </a:lnTo>
                          <a:lnTo>
                            <a:pt x="176" y="847"/>
                          </a:lnTo>
                          <a:lnTo>
                            <a:pt x="176" y="848"/>
                          </a:lnTo>
                          <a:lnTo>
                            <a:pt x="176" y="849"/>
                          </a:lnTo>
                          <a:lnTo>
                            <a:pt x="173" y="851"/>
                          </a:lnTo>
                          <a:lnTo>
                            <a:pt x="171" y="852"/>
                          </a:lnTo>
                          <a:lnTo>
                            <a:pt x="171" y="852"/>
                          </a:lnTo>
                          <a:lnTo>
                            <a:pt x="172" y="854"/>
                          </a:lnTo>
                          <a:lnTo>
                            <a:pt x="172" y="854"/>
                          </a:lnTo>
                          <a:lnTo>
                            <a:pt x="173" y="856"/>
                          </a:lnTo>
                          <a:lnTo>
                            <a:pt x="173" y="859"/>
                          </a:lnTo>
                          <a:lnTo>
                            <a:pt x="173" y="862"/>
                          </a:lnTo>
                          <a:lnTo>
                            <a:pt x="175" y="866"/>
                          </a:lnTo>
                          <a:lnTo>
                            <a:pt x="175" y="866"/>
                          </a:lnTo>
                          <a:lnTo>
                            <a:pt x="178" y="868"/>
                          </a:lnTo>
                          <a:lnTo>
                            <a:pt x="181" y="868"/>
                          </a:lnTo>
                          <a:lnTo>
                            <a:pt x="185" y="868"/>
                          </a:lnTo>
                          <a:lnTo>
                            <a:pt x="188" y="865"/>
                          </a:lnTo>
                          <a:lnTo>
                            <a:pt x="188" y="865"/>
                          </a:lnTo>
                          <a:lnTo>
                            <a:pt x="191" y="865"/>
                          </a:lnTo>
                          <a:lnTo>
                            <a:pt x="192" y="866"/>
                          </a:lnTo>
                          <a:lnTo>
                            <a:pt x="193" y="871"/>
                          </a:lnTo>
                          <a:lnTo>
                            <a:pt x="192" y="875"/>
                          </a:lnTo>
                          <a:lnTo>
                            <a:pt x="192" y="875"/>
                          </a:lnTo>
                          <a:lnTo>
                            <a:pt x="191" y="878"/>
                          </a:lnTo>
                          <a:lnTo>
                            <a:pt x="193" y="881"/>
                          </a:lnTo>
                          <a:lnTo>
                            <a:pt x="196" y="882"/>
                          </a:lnTo>
                          <a:lnTo>
                            <a:pt x="199" y="879"/>
                          </a:lnTo>
                          <a:lnTo>
                            <a:pt x="199" y="879"/>
                          </a:lnTo>
                          <a:lnTo>
                            <a:pt x="200" y="879"/>
                          </a:lnTo>
                          <a:lnTo>
                            <a:pt x="202" y="879"/>
                          </a:lnTo>
                          <a:lnTo>
                            <a:pt x="205" y="882"/>
                          </a:lnTo>
                          <a:lnTo>
                            <a:pt x="212" y="888"/>
                          </a:lnTo>
                          <a:lnTo>
                            <a:pt x="212" y="888"/>
                          </a:lnTo>
                          <a:lnTo>
                            <a:pt x="213" y="889"/>
                          </a:lnTo>
                          <a:lnTo>
                            <a:pt x="215" y="892"/>
                          </a:lnTo>
                          <a:lnTo>
                            <a:pt x="215" y="895"/>
                          </a:lnTo>
                          <a:lnTo>
                            <a:pt x="213" y="895"/>
                          </a:lnTo>
                          <a:lnTo>
                            <a:pt x="213" y="895"/>
                          </a:lnTo>
                          <a:lnTo>
                            <a:pt x="210" y="895"/>
                          </a:lnTo>
                          <a:lnTo>
                            <a:pt x="210" y="896"/>
                          </a:lnTo>
                          <a:lnTo>
                            <a:pt x="209" y="899"/>
                          </a:lnTo>
                          <a:lnTo>
                            <a:pt x="209" y="903"/>
                          </a:lnTo>
                          <a:lnTo>
                            <a:pt x="212" y="905"/>
                          </a:lnTo>
                          <a:lnTo>
                            <a:pt x="212" y="905"/>
                          </a:lnTo>
                          <a:lnTo>
                            <a:pt x="215" y="906"/>
                          </a:lnTo>
                          <a:lnTo>
                            <a:pt x="215" y="908"/>
                          </a:lnTo>
                          <a:lnTo>
                            <a:pt x="216" y="913"/>
                          </a:lnTo>
                          <a:lnTo>
                            <a:pt x="216" y="913"/>
                          </a:lnTo>
                          <a:lnTo>
                            <a:pt x="218" y="916"/>
                          </a:lnTo>
                          <a:lnTo>
                            <a:pt x="222" y="918"/>
                          </a:lnTo>
                          <a:lnTo>
                            <a:pt x="227" y="919"/>
                          </a:lnTo>
                          <a:lnTo>
                            <a:pt x="233" y="919"/>
                          </a:lnTo>
                          <a:lnTo>
                            <a:pt x="233" y="919"/>
                          </a:lnTo>
                          <a:lnTo>
                            <a:pt x="236" y="919"/>
                          </a:lnTo>
                          <a:lnTo>
                            <a:pt x="239" y="920"/>
                          </a:lnTo>
                          <a:lnTo>
                            <a:pt x="243" y="926"/>
                          </a:lnTo>
                          <a:lnTo>
                            <a:pt x="243" y="926"/>
                          </a:lnTo>
                          <a:lnTo>
                            <a:pt x="246" y="929"/>
                          </a:lnTo>
                          <a:lnTo>
                            <a:pt x="250" y="930"/>
                          </a:lnTo>
                          <a:lnTo>
                            <a:pt x="255" y="932"/>
                          </a:lnTo>
                          <a:lnTo>
                            <a:pt x="257" y="930"/>
                          </a:lnTo>
                          <a:lnTo>
                            <a:pt x="257" y="930"/>
                          </a:lnTo>
                          <a:lnTo>
                            <a:pt x="260" y="930"/>
                          </a:lnTo>
                          <a:lnTo>
                            <a:pt x="262" y="933"/>
                          </a:lnTo>
                          <a:lnTo>
                            <a:pt x="263" y="940"/>
                          </a:lnTo>
                          <a:lnTo>
                            <a:pt x="263" y="940"/>
                          </a:lnTo>
                          <a:lnTo>
                            <a:pt x="264" y="943"/>
                          </a:lnTo>
                          <a:lnTo>
                            <a:pt x="269" y="943"/>
                          </a:lnTo>
                          <a:lnTo>
                            <a:pt x="276" y="942"/>
                          </a:lnTo>
                          <a:lnTo>
                            <a:pt x="276" y="942"/>
                          </a:lnTo>
                          <a:lnTo>
                            <a:pt x="279" y="943"/>
                          </a:lnTo>
                          <a:lnTo>
                            <a:pt x="282" y="945"/>
                          </a:lnTo>
                          <a:lnTo>
                            <a:pt x="283" y="946"/>
                          </a:lnTo>
                          <a:lnTo>
                            <a:pt x="286" y="946"/>
                          </a:lnTo>
                          <a:lnTo>
                            <a:pt x="286" y="946"/>
                          </a:lnTo>
                          <a:lnTo>
                            <a:pt x="287" y="946"/>
                          </a:lnTo>
                          <a:lnTo>
                            <a:pt x="289" y="948"/>
                          </a:lnTo>
                          <a:lnTo>
                            <a:pt x="292" y="950"/>
                          </a:lnTo>
                          <a:lnTo>
                            <a:pt x="297" y="962"/>
                          </a:lnTo>
                          <a:lnTo>
                            <a:pt x="740" y="959"/>
                          </a:lnTo>
                          <a:lnTo>
                            <a:pt x="740" y="959"/>
                          </a:lnTo>
                          <a:lnTo>
                            <a:pt x="741" y="955"/>
                          </a:lnTo>
                          <a:lnTo>
                            <a:pt x="742" y="952"/>
                          </a:lnTo>
                          <a:lnTo>
                            <a:pt x="744" y="952"/>
                          </a:lnTo>
                          <a:lnTo>
                            <a:pt x="745" y="952"/>
                          </a:lnTo>
                          <a:lnTo>
                            <a:pt x="745" y="952"/>
                          </a:lnTo>
                          <a:lnTo>
                            <a:pt x="748" y="955"/>
                          </a:lnTo>
                          <a:lnTo>
                            <a:pt x="748" y="959"/>
                          </a:lnTo>
                          <a:lnTo>
                            <a:pt x="748" y="962"/>
                          </a:lnTo>
                          <a:lnTo>
                            <a:pt x="752" y="965"/>
                          </a:lnTo>
                          <a:lnTo>
                            <a:pt x="752" y="965"/>
                          </a:lnTo>
                          <a:lnTo>
                            <a:pt x="760" y="969"/>
                          </a:lnTo>
                          <a:lnTo>
                            <a:pt x="762" y="969"/>
                          </a:lnTo>
                          <a:lnTo>
                            <a:pt x="765" y="969"/>
                          </a:lnTo>
                          <a:lnTo>
                            <a:pt x="765" y="969"/>
                          </a:lnTo>
                          <a:lnTo>
                            <a:pt x="772" y="966"/>
                          </a:lnTo>
                          <a:lnTo>
                            <a:pt x="777" y="966"/>
                          </a:lnTo>
                          <a:lnTo>
                            <a:pt x="781" y="970"/>
                          </a:lnTo>
                          <a:lnTo>
                            <a:pt x="781" y="970"/>
                          </a:lnTo>
                          <a:lnTo>
                            <a:pt x="784" y="973"/>
                          </a:lnTo>
                          <a:lnTo>
                            <a:pt x="788" y="973"/>
                          </a:lnTo>
                          <a:lnTo>
                            <a:pt x="791" y="973"/>
                          </a:lnTo>
                          <a:lnTo>
                            <a:pt x="794" y="975"/>
                          </a:lnTo>
                          <a:lnTo>
                            <a:pt x="794" y="975"/>
                          </a:lnTo>
                          <a:lnTo>
                            <a:pt x="797" y="977"/>
                          </a:lnTo>
                          <a:lnTo>
                            <a:pt x="799" y="980"/>
                          </a:lnTo>
                          <a:lnTo>
                            <a:pt x="804" y="980"/>
                          </a:lnTo>
                          <a:lnTo>
                            <a:pt x="808" y="977"/>
                          </a:lnTo>
                          <a:lnTo>
                            <a:pt x="808" y="977"/>
                          </a:lnTo>
                          <a:lnTo>
                            <a:pt x="809" y="976"/>
                          </a:lnTo>
                          <a:lnTo>
                            <a:pt x="811" y="976"/>
                          </a:lnTo>
                          <a:lnTo>
                            <a:pt x="818" y="976"/>
                          </a:lnTo>
                          <a:lnTo>
                            <a:pt x="831" y="980"/>
                          </a:lnTo>
                          <a:lnTo>
                            <a:pt x="831" y="980"/>
                          </a:lnTo>
                          <a:lnTo>
                            <a:pt x="836" y="975"/>
                          </a:lnTo>
                          <a:lnTo>
                            <a:pt x="841" y="969"/>
                          </a:lnTo>
                          <a:lnTo>
                            <a:pt x="846" y="963"/>
                          </a:lnTo>
                          <a:lnTo>
                            <a:pt x="849" y="962"/>
                          </a:lnTo>
                          <a:lnTo>
                            <a:pt x="851" y="960"/>
                          </a:lnTo>
                          <a:lnTo>
                            <a:pt x="851" y="960"/>
                          </a:lnTo>
                          <a:lnTo>
                            <a:pt x="861" y="962"/>
                          </a:lnTo>
                          <a:lnTo>
                            <a:pt x="870" y="963"/>
                          </a:lnTo>
                          <a:lnTo>
                            <a:pt x="876" y="966"/>
                          </a:lnTo>
                          <a:lnTo>
                            <a:pt x="880" y="967"/>
                          </a:lnTo>
                          <a:lnTo>
                            <a:pt x="883" y="972"/>
                          </a:lnTo>
                          <a:lnTo>
                            <a:pt x="885" y="975"/>
                          </a:lnTo>
                          <a:lnTo>
                            <a:pt x="885" y="975"/>
                          </a:lnTo>
                          <a:lnTo>
                            <a:pt x="886" y="979"/>
                          </a:lnTo>
                          <a:lnTo>
                            <a:pt x="889" y="980"/>
                          </a:lnTo>
                          <a:lnTo>
                            <a:pt x="893" y="982"/>
                          </a:lnTo>
                          <a:lnTo>
                            <a:pt x="899" y="982"/>
                          </a:lnTo>
                          <a:lnTo>
                            <a:pt x="902" y="984"/>
                          </a:lnTo>
                          <a:lnTo>
                            <a:pt x="902" y="987"/>
                          </a:lnTo>
                          <a:lnTo>
                            <a:pt x="902" y="987"/>
                          </a:lnTo>
                          <a:lnTo>
                            <a:pt x="905" y="994"/>
                          </a:lnTo>
                          <a:lnTo>
                            <a:pt x="907" y="1000"/>
                          </a:lnTo>
                          <a:lnTo>
                            <a:pt x="910" y="1006"/>
                          </a:lnTo>
                          <a:lnTo>
                            <a:pt x="912" y="1010"/>
                          </a:lnTo>
                          <a:lnTo>
                            <a:pt x="912" y="1010"/>
                          </a:lnTo>
                          <a:lnTo>
                            <a:pt x="920" y="1016"/>
                          </a:lnTo>
                          <a:lnTo>
                            <a:pt x="920" y="1016"/>
                          </a:lnTo>
                          <a:lnTo>
                            <a:pt x="925" y="1016"/>
                          </a:lnTo>
                          <a:lnTo>
                            <a:pt x="932" y="1016"/>
                          </a:lnTo>
                          <a:lnTo>
                            <a:pt x="944" y="1019"/>
                          </a:lnTo>
                          <a:lnTo>
                            <a:pt x="944" y="1019"/>
                          </a:lnTo>
                          <a:lnTo>
                            <a:pt x="949" y="1020"/>
                          </a:lnTo>
                          <a:lnTo>
                            <a:pt x="953" y="1020"/>
                          </a:lnTo>
                          <a:lnTo>
                            <a:pt x="962" y="1020"/>
                          </a:lnTo>
                          <a:lnTo>
                            <a:pt x="966" y="1020"/>
                          </a:lnTo>
                          <a:lnTo>
                            <a:pt x="970" y="1021"/>
                          </a:lnTo>
                          <a:lnTo>
                            <a:pt x="973" y="1023"/>
                          </a:lnTo>
                          <a:lnTo>
                            <a:pt x="974" y="1027"/>
                          </a:lnTo>
                          <a:lnTo>
                            <a:pt x="974" y="1027"/>
                          </a:lnTo>
                          <a:lnTo>
                            <a:pt x="980" y="1036"/>
                          </a:lnTo>
                          <a:lnTo>
                            <a:pt x="984" y="1043"/>
                          </a:lnTo>
                          <a:lnTo>
                            <a:pt x="984" y="1046"/>
                          </a:lnTo>
                          <a:lnTo>
                            <a:pt x="984" y="1047"/>
                          </a:lnTo>
                          <a:lnTo>
                            <a:pt x="984" y="1049"/>
                          </a:lnTo>
                          <a:lnTo>
                            <a:pt x="980" y="1049"/>
                          </a:lnTo>
                          <a:lnTo>
                            <a:pt x="980" y="1049"/>
                          </a:lnTo>
                          <a:lnTo>
                            <a:pt x="977" y="1049"/>
                          </a:lnTo>
                          <a:lnTo>
                            <a:pt x="973" y="1047"/>
                          </a:lnTo>
                          <a:lnTo>
                            <a:pt x="966" y="1044"/>
                          </a:lnTo>
                          <a:lnTo>
                            <a:pt x="962" y="1041"/>
                          </a:lnTo>
                          <a:lnTo>
                            <a:pt x="960" y="1043"/>
                          </a:lnTo>
                          <a:lnTo>
                            <a:pt x="960" y="1044"/>
                          </a:lnTo>
                          <a:lnTo>
                            <a:pt x="960" y="1044"/>
                          </a:lnTo>
                          <a:lnTo>
                            <a:pt x="960" y="1049"/>
                          </a:lnTo>
                          <a:lnTo>
                            <a:pt x="957" y="1050"/>
                          </a:lnTo>
                          <a:lnTo>
                            <a:pt x="956" y="1053"/>
                          </a:lnTo>
                          <a:lnTo>
                            <a:pt x="954" y="1058"/>
                          </a:lnTo>
                          <a:lnTo>
                            <a:pt x="954" y="1058"/>
                          </a:lnTo>
                          <a:lnTo>
                            <a:pt x="954" y="1067"/>
                          </a:lnTo>
                          <a:lnTo>
                            <a:pt x="950" y="1076"/>
                          </a:lnTo>
                          <a:lnTo>
                            <a:pt x="947" y="1081"/>
                          </a:lnTo>
                          <a:lnTo>
                            <a:pt x="946" y="1083"/>
                          </a:lnTo>
                          <a:lnTo>
                            <a:pt x="943" y="1083"/>
                          </a:lnTo>
                          <a:lnTo>
                            <a:pt x="943" y="1083"/>
                          </a:lnTo>
                          <a:lnTo>
                            <a:pt x="943" y="1083"/>
                          </a:lnTo>
                          <a:lnTo>
                            <a:pt x="943" y="1083"/>
                          </a:lnTo>
                          <a:lnTo>
                            <a:pt x="943" y="1090"/>
                          </a:lnTo>
                          <a:lnTo>
                            <a:pt x="944" y="1093"/>
                          </a:lnTo>
                          <a:lnTo>
                            <a:pt x="946" y="1095"/>
                          </a:lnTo>
                          <a:lnTo>
                            <a:pt x="946" y="1095"/>
                          </a:lnTo>
                          <a:lnTo>
                            <a:pt x="956" y="1088"/>
                          </a:lnTo>
                          <a:lnTo>
                            <a:pt x="960" y="1087"/>
                          </a:lnTo>
                          <a:lnTo>
                            <a:pt x="966" y="1085"/>
                          </a:lnTo>
                          <a:lnTo>
                            <a:pt x="966" y="1085"/>
                          </a:lnTo>
                          <a:lnTo>
                            <a:pt x="973" y="1087"/>
                          </a:lnTo>
                          <a:lnTo>
                            <a:pt x="977" y="1088"/>
                          </a:lnTo>
                          <a:lnTo>
                            <a:pt x="981" y="1090"/>
                          </a:lnTo>
                          <a:lnTo>
                            <a:pt x="986" y="1087"/>
                          </a:lnTo>
                          <a:lnTo>
                            <a:pt x="986" y="1087"/>
                          </a:lnTo>
                          <a:lnTo>
                            <a:pt x="993" y="1083"/>
                          </a:lnTo>
                          <a:lnTo>
                            <a:pt x="996" y="1083"/>
                          </a:lnTo>
                          <a:lnTo>
                            <a:pt x="996" y="1084"/>
                          </a:lnTo>
                          <a:lnTo>
                            <a:pt x="996" y="1084"/>
                          </a:lnTo>
                          <a:lnTo>
                            <a:pt x="996" y="1085"/>
                          </a:lnTo>
                          <a:lnTo>
                            <a:pt x="996" y="1085"/>
                          </a:lnTo>
                          <a:lnTo>
                            <a:pt x="1000" y="1084"/>
                          </a:lnTo>
                          <a:lnTo>
                            <a:pt x="1001" y="1081"/>
                          </a:lnTo>
                          <a:lnTo>
                            <a:pt x="1001" y="1081"/>
                          </a:lnTo>
                          <a:lnTo>
                            <a:pt x="1000" y="1076"/>
                          </a:lnTo>
                          <a:lnTo>
                            <a:pt x="1000" y="1076"/>
                          </a:lnTo>
                          <a:lnTo>
                            <a:pt x="993" y="1076"/>
                          </a:lnTo>
                          <a:lnTo>
                            <a:pt x="990" y="1074"/>
                          </a:lnTo>
                          <a:lnTo>
                            <a:pt x="989" y="1071"/>
                          </a:lnTo>
                          <a:lnTo>
                            <a:pt x="989" y="1071"/>
                          </a:lnTo>
                          <a:lnTo>
                            <a:pt x="989" y="1070"/>
                          </a:lnTo>
                          <a:lnTo>
                            <a:pt x="990" y="1067"/>
                          </a:lnTo>
                          <a:lnTo>
                            <a:pt x="1000" y="1063"/>
                          </a:lnTo>
                          <a:lnTo>
                            <a:pt x="1011" y="1060"/>
                          </a:lnTo>
                          <a:lnTo>
                            <a:pt x="1021" y="1058"/>
                          </a:lnTo>
                          <a:lnTo>
                            <a:pt x="1021" y="1058"/>
                          </a:lnTo>
                          <a:lnTo>
                            <a:pt x="1028" y="1058"/>
                          </a:lnTo>
                          <a:lnTo>
                            <a:pt x="1034" y="1057"/>
                          </a:lnTo>
                          <a:lnTo>
                            <a:pt x="1040" y="1056"/>
                          </a:lnTo>
                          <a:lnTo>
                            <a:pt x="1041" y="1056"/>
                          </a:lnTo>
                          <a:lnTo>
                            <a:pt x="1043" y="1057"/>
                          </a:lnTo>
                          <a:lnTo>
                            <a:pt x="1043" y="1057"/>
                          </a:lnTo>
                          <a:lnTo>
                            <a:pt x="1055" y="1047"/>
                          </a:lnTo>
                          <a:lnTo>
                            <a:pt x="1061" y="1043"/>
                          </a:lnTo>
                          <a:lnTo>
                            <a:pt x="1065" y="1041"/>
                          </a:lnTo>
                          <a:lnTo>
                            <a:pt x="1065" y="1041"/>
                          </a:lnTo>
                          <a:lnTo>
                            <a:pt x="1119" y="1041"/>
                          </a:lnTo>
                          <a:lnTo>
                            <a:pt x="1119" y="1041"/>
                          </a:lnTo>
                          <a:lnTo>
                            <a:pt x="1129" y="1034"/>
                          </a:lnTo>
                          <a:lnTo>
                            <a:pt x="1135" y="1027"/>
                          </a:lnTo>
                          <a:lnTo>
                            <a:pt x="1138" y="1024"/>
                          </a:lnTo>
                          <a:lnTo>
                            <a:pt x="1139" y="1020"/>
                          </a:lnTo>
                          <a:lnTo>
                            <a:pt x="1139" y="1020"/>
                          </a:lnTo>
                          <a:lnTo>
                            <a:pt x="1142" y="1010"/>
                          </a:lnTo>
                          <a:lnTo>
                            <a:pt x="1148" y="1000"/>
                          </a:lnTo>
                          <a:lnTo>
                            <a:pt x="1155" y="993"/>
                          </a:lnTo>
                          <a:lnTo>
                            <a:pt x="1158" y="990"/>
                          </a:lnTo>
                          <a:lnTo>
                            <a:pt x="1161" y="992"/>
                          </a:lnTo>
                          <a:lnTo>
                            <a:pt x="1161" y="992"/>
                          </a:lnTo>
                          <a:lnTo>
                            <a:pt x="1162" y="993"/>
                          </a:lnTo>
                          <a:lnTo>
                            <a:pt x="1166" y="994"/>
                          </a:lnTo>
                          <a:lnTo>
                            <a:pt x="1174" y="994"/>
                          </a:lnTo>
                          <a:lnTo>
                            <a:pt x="1179" y="996"/>
                          </a:lnTo>
                          <a:lnTo>
                            <a:pt x="1181" y="996"/>
                          </a:lnTo>
                          <a:lnTo>
                            <a:pt x="1182" y="997"/>
                          </a:lnTo>
                          <a:lnTo>
                            <a:pt x="1182" y="997"/>
                          </a:lnTo>
                          <a:lnTo>
                            <a:pt x="1181" y="1003"/>
                          </a:lnTo>
                          <a:lnTo>
                            <a:pt x="1182" y="1013"/>
                          </a:lnTo>
                          <a:lnTo>
                            <a:pt x="1182" y="1019"/>
                          </a:lnTo>
                          <a:lnTo>
                            <a:pt x="1185" y="1026"/>
                          </a:lnTo>
                          <a:lnTo>
                            <a:pt x="1189" y="1034"/>
                          </a:lnTo>
                          <a:lnTo>
                            <a:pt x="1195" y="1043"/>
                          </a:lnTo>
                          <a:lnTo>
                            <a:pt x="1195" y="1043"/>
                          </a:lnTo>
                          <a:lnTo>
                            <a:pt x="1205" y="1037"/>
                          </a:lnTo>
                          <a:lnTo>
                            <a:pt x="1209" y="1036"/>
                          </a:lnTo>
                          <a:lnTo>
                            <a:pt x="1212" y="1036"/>
                          </a:lnTo>
                          <a:lnTo>
                            <a:pt x="1212" y="1036"/>
                          </a:lnTo>
                          <a:lnTo>
                            <a:pt x="1218" y="1034"/>
                          </a:lnTo>
                          <a:lnTo>
                            <a:pt x="1222" y="1030"/>
                          </a:lnTo>
                          <a:lnTo>
                            <a:pt x="1228" y="1026"/>
                          </a:lnTo>
                          <a:lnTo>
                            <a:pt x="1230" y="1021"/>
                          </a:lnTo>
                          <a:lnTo>
                            <a:pt x="1230" y="1021"/>
                          </a:lnTo>
                          <a:lnTo>
                            <a:pt x="1232" y="1020"/>
                          </a:lnTo>
                          <a:lnTo>
                            <a:pt x="1233" y="1020"/>
                          </a:lnTo>
                          <a:lnTo>
                            <a:pt x="1235" y="1023"/>
                          </a:lnTo>
                          <a:lnTo>
                            <a:pt x="1235" y="1026"/>
                          </a:lnTo>
                          <a:lnTo>
                            <a:pt x="1233" y="1027"/>
                          </a:lnTo>
                          <a:lnTo>
                            <a:pt x="1232" y="1029"/>
                          </a:lnTo>
                          <a:lnTo>
                            <a:pt x="1232" y="1029"/>
                          </a:lnTo>
                          <a:lnTo>
                            <a:pt x="1230" y="1029"/>
                          </a:lnTo>
                          <a:lnTo>
                            <a:pt x="1230" y="1030"/>
                          </a:lnTo>
                          <a:lnTo>
                            <a:pt x="1233" y="1031"/>
                          </a:lnTo>
                          <a:lnTo>
                            <a:pt x="1239" y="1034"/>
                          </a:lnTo>
                          <a:lnTo>
                            <a:pt x="1246" y="1034"/>
                          </a:lnTo>
                          <a:lnTo>
                            <a:pt x="1246" y="1034"/>
                          </a:lnTo>
                          <a:lnTo>
                            <a:pt x="1249" y="1034"/>
                          </a:lnTo>
                          <a:lnTo>
                            <a:pt x="1246" y="1036"/>
                          </a:lnTo>
                          <a:lnTo>
                            <a:pt x="1240" y="1037"/>
                          </a:lnTo>
                          <a:lnTo>
                            <a:pt x="1235" y="1037"/>
                          </a:lnTo>
                          <a:lnTo>
                            <a:pt x="1235" y="1037"/>
                          </a:lnTo>
                          <a:lnTo>
                            <a:pt x="1229" y="1037"/>
                          </a:lnTo>
                          <a:lnTo>
                            <a:pt x="1225" y="1039"/>
                          </a:lnTo>
                          <a:lnTo>
                            <a:pt x="1220" y="1043"/>
                          </a:lnTo>
                          <a:lnTo>
                            <a:pt x="1213" y="1049"/>
                          </a:lnTo>
                          <a:lnTo>
                            <a:pt x="1213" y="1049"/>
                          </a:lnTo>
                          <a:lnTo>
                            <a:pt x="1208" y="1054"/>
                          </a:lnTo>
                          <a:lnTo>
                            <a:pt x="1206" y="1058"/>
                          </a:lnTo>
                          <a:lnTo>
                            <a:pt x="1208" y="1063"/>
                          </a:lnTo>
                          <a:lnTo>
                            <a:pt x="1212" y="1066"/>
                          </a:lnTo>
                          <a:lnTo>
                            <a:pt x="1212" y="1066"/>
                          </a:lnTo>
                          <a:lnTo>
                            <a:pt x="1216" y="1068"/>
                          </a:lnTo>
                          <a:lnTo>
                            <a:pt x="1222" y="1068"/>
                          </a:lnTo>
                          <a:lnTo>
                            <a:pt x="1228" y="1066"/>
                          </a:lnTo>
                          <a:lnTo>
                            <a:pt x="1233" y="1061"/>
                          </a:lnTo>
                          <a:lnTo>
                            <a:pt x="1233" y="1061"/>
                          </a:lnTo>
                          <a:lnTo>
                            <a:pt x="1238" y="1057"/>
                          </a:lnTo>
                          <a:lnTo>
                            <a:pt x="1240" y="1053"/>
                          </a:lnTo>
                          <a:lnTo>
                            <a:pt x="1243" y="1050"/>
                          </a:lnTo>
                          <a:lnTo>
                            <a:pt x="1247" y="1049"/>
                          </a:lnTo>
                          <a:lnTo>
                            <a:pt x="1247" y="1049"/>
                          </a:lnTo>
                          <a:lnTo>
                            <a:pt x="1256" y="1047"/>
                          </a:lnTo>
                          <a:lnTo>
                            <a:pt x="1266" y="1046"/>
                          </a:lnTo>
                          <a:lnTo>
                            <a:pt x="1284" y="1039"/>
                          </a:lnTo>
                          <a:lnTo>
                            <a:pt x="1284" y="1039"/>
                          </a:lnTo>
                          <a:lnTo>
                            <a:pt x="1289" y="1037"/>
                          </a:lnTo>
                          <a:lnTo>
                            <a:pt x="1290" y="1036"/>
                          </a:lnTo>
                          <a:lnTo>
                            <a:pt x="1289" y="1033"/>
                          </a:lnTo>
                          <a:lnTo>
                            <a:pt x="1289" y="1030"/>
                          </a:lnTo>
                          <a:lnTo>
                            <a:pt x="1289" y="1030"/>
                          </a:lnTo>
                          <a:lnTo>
                            <a:pt x="1289" y="1030"/>
                          </a:lnTo>
                          <a:lnTo>
                            <a:pt x="1290" y="1029"/>
                          </a:lnTo>
                          <a:lnTo>
                            <a:pt x="1297" y="1027"/>
                          </a:lnTo>
                          <a:lnTo>
                            <a:pt x="1304" y="1026"/>
                          </a:lnTo>
                          <a:lnTo>
                            <a:pt x="1310" y="1023"/>
                          </a:lnTo>
                          <a:lnTo>
                            <a:pt x="1310" y="1023"/>
                          </a:lnTo>
                          <a:lnTo>
                            <a:pt x="1311" y="1020"/>
                          </a:lnTo>
                          <a:lnTo>
                            <a:pt x="1310" y="1017"/>
                          </a:lnTo>
                          <a:lnTo>
                            <a:pt x="1307" y="1017"/>
                          </a:lnTo>
                          <a:lnTo>
                            <a:pt x="1303" y="1016"/>
                          </a:lnTo>
                          <a:lnTo>
                            <a:pt x="1303" y="1016"/>
                          </a:lnTo>
                          <a:close/>
                          <a:moveTo>
                            <a:pt x="378" y="555"/>
                          </a:moveTo>
                          <a:lnTo>
                            <a:pt x="378" y="555"/>
                          </a:lnTo>
                          <a:lnTo>
                            <a:pt x="371" y="562"/>
                          </a:lnTo>
                          <a:lnTo>
                            <a:pt x="367" y="566"/>
                          </a:lnTo>
                          <a:lnTo>
                            <a:pt x="361" y="568"/>
                          </a:lnTo>
                          <a:lnTo>
                            <a:pt x="356" y="568"/>
                          </a:lnTo>
                          <a:lnTo>
                            <a:pt x="356" y="568"/>
                          </a:lnTo>
                          <a:lnTo>
                            <a:pt x="350" y="566"/>
                          </a:lnTo>
                          <a:lnTo>
                            <a:pt x="346" y="568"/>
                          </a:lnTo>
                          <a:lnTo>
                            <a:pt x="343" y="571"/>
                          </a:lnTo>
                          <a:lnTo>
                            <a:pt x="346" y="573"/>
                          </a:lnTo>
                          <a:lnTo>
                            <a:pt x="346" y="573"/>
                          </a:lnTo>
                          <a:lnTo>
                            <a:pt x="347" y="576"/>
                          </a:lnTo>
                          <a:lnTo>
                            <a:pt x="348" y="578"/>
                          </a:lnTo>
                          <a:lnTo>
                            <a:pt x="346" y="580"/>
                          </a:lnTo>
                          <a:lnTo>
                            <a:pt x="340" y="582"/>
                          </a:lnTo>
                          <a:lnTo>
                            <a:pt x="340" y="582"/>
                          </a:lnTo>
                          <a:lnTo>
                            <a:pt x="333" y="585"/>
                          </a:lnTo>
                          <a:lnTo>
                            <a:pt x="327" y="588"/>
                          </a:lnTo>
                          <a:lnTo>
                            <a:pt x="323" y="590"/>
                          </a:lnTo>
                          <a:lnTo>
                            <a:pt x="320" y="590"/>
                          </a:lnTo>
                          <a:lnTo>
                            <a:pt x="320" y="590"/>
                          </a:lnTo>
                          <a:lnTo>
                            <a:pt x="320" y="590"/>
                          </a:lnTo>
                          <a:lnTo>
                            <a:pt x="321" y="588"/>
                          </a:lnTo>
                          <a:lnTo>
                            <a:pt x="326" y="582"/>
                          </a:lnTo>
                          <a:lnTo>
                            <a:pt x="331" y="576"/>
                          </a:lnTo>
                          <a:lnTo>
                            <a:pt x="333" y="573"/>
                          </a:lnTo>
                          <a:lnTo>
                            <a:pt x="331" y="572"/>
                          </a:lnTo>
                          <a:lnTo>
                            <a:pt x="331" y="572"/>
                          </a:lnTo>
                          <a:lnTo>
                            <a:pt x="328" y="571"/>
                          </a:lnTo>
                          <a:lnTo>
                            <a:pt x="326" y="571"/>
                          </a:lnTo>
                          <a:lnTo>
                            <a:pt x="320" y="573"/>
                          </a:lnTo>
                          <a:lnTo>
                            <a:pt x="314" y="579"/>
                          </a:lnTo>
                          <a:lnTo>
                            <a:pt x="313" y="583"/>
                          </a:lnTo>
                          <a:lnTo>
                            <a:pt x="313" y="583"/>
                          </a:lnTo>
                          <a:lnTo>
                            <a:pt x="311" y="586"/>
                          </a:lnTo>
                          <a:lnTo>
                            <a:pt x="307" y="588"/>
                          </a:lnTo>
                          <a:lnTo>
                            <a:pt x="299" y="588"/>
                          </a:lnTo>
                          <a:lnTo>
                            <a:pt x="299" y="588"/>
                          </a:lnTo>
                          <a:lnTo>
                            <a:pt x="294" y="586"/>
                          </a:lnTo>
                          <a:lnTo>
                            <a:pt x="290" y="585"/>
                          </a:lnTo>
                          <a:lnTo>
                            <a:pt x="289" y="583"/>
                          </a:lnTo>
                          <a:lnTo>
                            <a:pt x="292" y="582"/>
                          </a:lnTo>
                          <a:lnTo>
                            <a:pt x="292" y="582"/>
                          </a:lnTo>
                          <a:lnTo>
                            <a:pt x="293" y="580"/>
                          </a:lnTo>
                          <a:lnTo>
                            <a:pt x="294" y="578"/>
                          </a:lnTo>
                          <a:lnTo>
                            <a:pt x="296" y="575"/>
                          </a:lnTo>
                          <a:lnTo>
                            <a:pt x="300" y="572"/>
                          </a:lnTo>
                          <a:lnTo>
                            <a:pt x="300" y="572"/>
                          </a:lnTo>
                          <a:lnTo>
                            <a:pt x="301" y="572"/>
                          </a:lnTo>
                          <a:lnTo>
                            <a:pt x="303" y="571"/>
                          </a:lnTo>
                          <a:lnTo>
                            <a:pt x="303" y="568"/>
                          </a:lnTo>
                          <a:lnTo>
                            <a:pt x="301" y="565"/>
                          </a:lnTo>
                          <a:lnTo>
                            <a:pt x="301" y="562"/>
                          </a:lnTo>
                          <a:lnTo>
                            <a:pt x="301" y="562"/>
                          </a:lnTo>
                          <a:lnTo>
                            <a:pt x="303" y="562"/>
                          </a:lnTo>
                          <a:lnTo>
                            <a:pt x="304" y="562"/>
                          </a:lnTo>
                          <a:lnTo>
                            <a:pt x="310" y="562"/>
                          </a:lnTo>
                          <a:lnTo>
                            <a:pt x="316" y="562"/>
                          </a:lnTo>
                          <a:lnTo>
                            <a:pt x="317" y="561"/>
                          </a:lnTo>
                          <a:lnTo>
                            <a:pt x="319" y="559"/>
                          </a:lnTo>
                          <a:lnTo>
                            <a:pt x="319" y="559"/>
                          </a:lnTo>
                          <a:lnTo>
                            <a:pt x="319" y="558"/>
                          </a:lnTo>
                          <a:lnTo>
                            <a:pt x="316" y="556"/>
                          </a:lnTo>
                          <a:lnTo>
                            <a:pt x="310" y="552"/>
                          </a:lnTo>
                          <a:lnTo>
                            <a:pt x="304" y="552"/>
                          </a:lnTo>
                          <a:lnTo>
                            <a:pt x="299" y="552"/>
                          </a:lnTo>
                          <a:lnTo>
                            <a:pt x="299" y="552"/>
                          </a:lnTo>
                          <a:lnTo>
                            <a:pt x="293" y="556"/>
                          </a:lnTo>
                          <a:lnTo>
                            <a:pt x="286" y="559"/>
                          </a:lnTo>
                          <a:lnTo>
                            <a:pt x="277" y="561"/>
                          </a:lnTo>
                          <a:lnTo>
                            <a:pt x="273" y="559"/>
                          </a:lnTo>
                          <a:lnTo>
                            <a:pt x="267" y="558"/>
                          </a:lnTo>
                          <a:lnTo>
                            <a:pt x="267" y="558"/>
                          </a:lnTo>
                          <a:lnTo>
                            <a:pt x="267" y="558"/>
                          </a:lnTo>
                          <a:lnTo>
                            <a:pt x="267" y="556"/>
                          </a:lnTo>
                          <a:lnTo>
                            <a:pt x="272" y="556"/>
                          </a:lnTo>
                          <a:lnTo>
                            <a:pt x="284" y="553"/>
                          </a:lnTo>
                          <a:lnTo>
                            <a:pt x="300" y="549"/>
                          </a:lnTo>
                          <a:lnTo>
                            <a:pt x="306" y="548"/>
                          </a:lnTo>
                          <a:lnTo>
                            <a:pt x="310" y="545"/>
                          </a:lnTo>
                          <a:lnTo>
                            <a:pt x="310" y="545"/>
                          </a:lnTo>
                          <a:lnTo>
                            <a:pt x="313" y="543"/>
                          </a:lnTo>
                          <a:lnTo>
                            <a:pt x="319" y="541"/>
                          </a:lnTo>
                          <a:lnTo>
                            <a:pt x="331" y="536"/>
                          </a:lnTo>
                          <a:lnTo>
                            <a:pt x="343" y="535"/>
                          </a:lnTo>
                          <a:lnTo>
                            <a:pt x="347" y="536"/>
                          </a:lnTo>
                          <a:lnTo>
                            <a:pt x="350" y="538"/>
                          </a:lnTo>
                          <a:lnTo>
                            <a:pt x="350" y="538"/>
                          </a:lnTo>
                          <a:lnTo>
                            <a:pt x="350" y="539"/>
                          </a:lnTo>
                          <a:lnTo>
                            <a:pt x="348" y="542"/>
                          </a:lnTo>
                          <a:lnTo>
                            <a:pt x="343" y="545"/>
                          </a:lnTo>
                          <a:lnTo>
                            <a:pt x="340" y="548"/>
                          </a:lnTo>
                          <a:lnTo>
                            <a:pt x="340" y="551"/>
                          </a:lnTo>
                          <a:lnTo>
                            <a:pt x="341" y="552"/>
                          </a:lnTo>
                          <a:lnTo>
                            <a:pt x="341" y="552"/>
                          </a:lnTo>
                          <a:lnTo>
                            <a:pt x="350" y="555"/>
                          </a:lnTo>
                          <a:lnTo>
                            <a:pt x="357" y="553"/>
                          </a:lnTo>
                          <a:lnTo>
                            <a:pt x="364" y="552"/>
                          </a:lnTo>
                          <a:lnTo>
                            <a:pt x="368" y="548"/>
                          </a:lnTo>
                          <a:lnTo>
                            <a:pt x="368" y="548"/>
                          </a:lnTo>
                          <a:lnTo>
                            <a:pt x="371" y="546"/>
                          </a:lnTo>
                          <a:lnTo>
                            <a:pt x="373" y="545"/>
                          </a:lnTo>
                          <a:lnTo>
                            <a:pt x="378" y="545"/>
                          </a:lnTo>
                          <a:lnTo>
                            <a:pt x="380" y="546"/>
                          </a:lnTo>
                          <a:lnTo>
                            <a:pt x="381" y="549"/>
                          </a:lnTo>
                          <a:lnTo>
                            <a:pt x="380" y="552"/>
                          </a:lnTo>
                          <a:lnTo>
                            <a:pt x="378" y="555"/>
                          </a:lnTo>
                          <a:lnTo>
                            <a:pt x="378" y="555"/>
                          </a:lnTo>
                          <a:close/>
                          <a:moveTo>
                            <a:pt x="468" y="670"/>
                          </a:moveTo>
                          <a:lnTo>
                            <a:pt x="468" y="670"/>
                          </a:lnTo>
                          <a:lnTo>
                            <a:pt x="461" y="674"/>
                          </a:lnTo>
                          <a:lnTo>
                            <a:pt x="458" y="677"/>
                          </a:lnTo>
                          <a:lnTo>
                            <a:pt x="448" y="679"/>
                          </a:lnTo>
                          <a:lnTo>
                            <a:pt x="448" y="679"/>
                          </a:lnTo>
                          <a:lnTo>
                            <a:pt x="445" y="680"/>
                          </a:lnTo>
                          <a:lnTo>
                            <a:pt x="444" y="681"/>
                          </a:lnTo>
                          <a:lnTo>
                            <a:pt x="442" y="684"/>
                          </a:lnTo>
                          <a:lnTo>
                            <a:pt x="439" y="689"/>
                          </a:lnTo>
                          <a:lnTo>
                            <a:pt x="438" y="690"/>
                          </a:lnTo>
                          <a:lnTo>
                            <a:pt x="434" y="690"/>
                          </a:lnTo>
                          <a:lnTo>
                            <a:pt x="434" y="690"/>
                          </a:lnTo>
                          <a:lnTo>
                            <a:pt x="424" y="691"/>
                          </a:lnTo>
                          <a:lnTo>
                            <a:pt x="410" y="691"/>
                          </a:lnTo>
                          <a:lnTo>
                            <a:pt x="398" y="690"/>
                          </a:lnTo>
                          <a:lnTo>
                            <a:pt x="394" y="689"/>
                          </a:lnTo>
                          <a:lnTo>
                            <a:pt x="391" y="686"/>
                          </a:lnTo>
                          <a:lnTo>
                            <a:pt x="391" y="686"/>
                          </a:lnTo>
                          <a:lnTo>
                            <a:pt x="391" y="686"/>
                          </a:lnTo>
                          <a:lnTo>
                            <a:pt x="393" y="684"/>
                          </a:lnTo>
                          <a:lnTo>
                            <a:pt x="398" y="684"/>
                          </a:lnTo>
                          <a:lnTo>
                            <a:pt x="404" y="683"/>
                          </a:lnTo>
                          <a:lnTo>
                            <a:pt x="407" y="683"/>
                          </a:lnTo>
                          <a:lnTo>
                            <a:pt x="407" y="680"/>
                          </a:lnTo>
                          <a:lnTo>
                            <a:pt x="407" y="680"/>
                          </a:lnTo>
                          <a:lnTo>
                            <a:pt x="408" y="677"/>
                          </a:lnTo>
                          <a:lnTo>
                            <a:pt x="411" y="673"/>
                          </a:lnTo>
                          <a:lnTo>
                            <a:pt x="415" y="670"/>
                          </a:lnTo>
                          <a:lnTo>
                            <a:pt x="420" y="669"/>
                          </a:lnTo>
                          <a:lnTo>
                            <a:pt x="420" y="669"/>
                          </a:lnTo>
                          <a:lnTo>
                            <a:pt x="422" y="667"/>
                          </a:lnTo>
                          <a:lnTo>
                            <a:pt x="424" y="667"/>
                          </a:lnTo>
                          <a:lnTo>
                            <a:pt x="424" y="664"/>
                          </a:lnTo>
                          <a:lnTo>
                            <a:pt x="424" y="663"/>
                          </a:lnTo>
                          <a:lnTo>
                            <a:pt x="421" y="657"/>
                          </a:lnTo>
                          <a:lnTo>
                            <a:pt x="415" y="653"/>
                          </a:lnTo>
                          <a:lnTo>
                            <a:pt x="415" y="653"/>
                          </a:lnTo>
                          <a:lnTo>
                            <a:pt x="412" y="652"/>
                          </a:lnTo>
                          <a:lnTo>
                            <a:pt x="412" y="650"/>
                          </a:lnTo>
                          <a:lnTo>
                            <a:pt x="415" y="649"/>
                          </a:lnTo>
                          <a:lnTo>
                            <a:pt x="420" y="647"/>
                          </a:lnTo>
                          <a:lnTo>
                            <a:pt x="425" y="647"/>
                          </a:lnTo>
                          <a:lnTo>
                            <a:pt x="430" y="649"/>
                          </a:lnTo>
                          <a:lnTo>
                            <a:pt x="435" y="650"/>
                          </a:lnTo>
                          <a:lnTo>
                            <a:pt x="438" y="653"/>
                          </a:lnTo>
                          <a:lnTo>
                            <a:pt x="438" y="653"/>
                          </a:lnTo>
                          <a:lnTo>
                            <a:pt x="444" y="659"/>
                          </a:lnTo>
                          <a:lnTo>
                            <a:pt x="451" y="663"/>
                          </a:lnTo>
                          <a:lnTo>
                            <a:pt x="457" y="664"/>
                          </a:lnTo>
                          <a:lnTo>
                            <a:pt x="459" y="664"/>
                          </a:lnTo>
                          <a:lnTo>
                            <a:pt x="462" y="662"/>
                          </a:lnTo>
                          <a:lnTo>
                            <a:pt x="462" y="662"/>
                          </a:lnTo>
                          <a:lnTo>
                            <a:pt x="472" y="656"/>
                          </a:lnTo>
                          <a:lnTo>
                            <a:pt x="486" y="649"/>
                          </a:lnTo>
                          <a:lnTo>
                            <a:pt x="501" y="644"/>
                          </a:lnTo>
                          <a:lnTo>
                            <a:pt x="505" y="644"/>
                          </a:lnTo>
                          <a:lnTo>
                            <a:pt x="506" y="644"/>
                          </a:lnTo>
                          <a:lnTo>
                            <a:pt x="506" y="646"/>
                          </a:lnTo>
                          <a:lnTo>
                            <a:pt x="506" y="646"/>
                          </a:lnTo>
                          <a:lnTo>
                            <a:pt x="505" y="649"/>
                          </a:lnTo>
                          <a:lnTo>
                            <a:pt x="502" y="652"/>
                          </a:lnTo>
                          <a:lnTo>
                            <a:pt x="491" y="657"/>
                          </a:lnTo>
                          <a:lnTo>
                            <a:pt x="478" y="663"/>
                          </a:lnTo>
                          <a:lnTo>
                            <a:pt x="472" y="666"/>
                          </a:lnTo>
                          <a:lnTo>
                            <a:pt x="468" y="670"/>
                          </a:lnTo>
                          <a:lnTo>
                            <a:pt x="468" y="670"/>
                          </a:lnTo>
                          <a:close/>
                          <a:moveTo>
                            <a:pt x="715" y="928"/>
                          </a:moveTo>
                          <a:lnTo>
                            <a:pt x="715" y="928"/>
                          </a:lnTo>
                          <a:lnTo>
                            <a:pt x="713" y="928"/>
                          </a:lnTo>
                          <a:lnTo>
                            <a:pt x="711" y="925"/>
                          </a:lnTo>
                          <a:lnTo>
                            <a:pt x="711" y="918"/>
                          </a:lnTo>
                          <a:lnTo>
                            <a:pt x="710" y="912"/>
                          </a:lnTo>
                          <a:lnTo>
                            <a:pt x="708" y="908"/>
                          </a:lnTo>
                          <a:lnTo>
                            <a:pt x="705" y="903"/>
                          </a:lnTo>
                          <a:lnTo>
                            <a:pt x="701" y="899"/>
                          </a:lnTo>
                          <a:lnTo>
                            <a:pt x="701" y="899"/>
                          </a:lnTo>
                          <a:lnTo>
                            <a:pt x="696" y="896"/>
                          </a:lnTo>
                          <a:lnTo>
                            <a:pt x="691" y="892"/>
                          </a:lnTo>
                          <a:lnTo>
                            <a:pt x="683" y="882"/>
                          </a:lnTo>
                          <a:lnTo>
                            <a:pt x="678" y="872"/>
                          </a:lnTo>
                          <a:lnTo>
                            <a:pt x="677" y="864"/>
                          </a:lnTo>
                          <a:lnTo>
                            <a:pt x="677" y="864"/>
                          </a:lnTo>
                          <a:lnTo>
                            <a:pt x="678" y="861"/>
                          </a:lnTo>
                          <a:lnTo>
                            <a:pt x="680" y="858"/>
                          </a:lnTo>
                          <a:lnTo>
                            <a:pt x="683" y="856"/>
                          </a:lnTo>
                          <a:lnTo>
                            <a:pt x="686" y="855"/>
                          </a:lnTo>
                          <a:lnTo>
                            <a:pt x="688" y="854"/>
                          </a:lnTo>
                          <a:lnTo>
                            <a:pt x="691" y="855"/>
                          </a:lnTo>
                          <a:lnTo>
                            <a:pt x="696" y="855"/>
                          </a:lnTo>
                          <a:lnTo>
                            <a:pt x="697" y="858"/>
                          </a:lnTo>
                          <a:lnTo>
                            <a:pt x="697" y="858"/>
                          </a:lnTo>
                          <a:lnTo>
                            <a:pt x="703" y="866"/>
                          </a:lnTo>
                          <a:lnTo>
                            <a:pt x="707" y="879"/>
                          </a:lnTo>
                          <a:lnTo>
                            <a:pt x="713" y="893"/>
                          </a:lnTo>
                          <a:lnTo>
                            <a:pt x="717" y="903"/>
                          </a:lnTo>
                          <a:lnTo>
                            <a:pt x="717" y="903"/>
                          </a:lnTo>
                          <a:lnTo>
                            <a:pt x="720" y="911"/>
                          </a:lnTo>
                          <a:lnTo>
                            <a:pt x="720" y="919"/>
                          </a:lnTo>
                          <a:lnTo>
                            <a:pt x="718" y="925"/>
                          </a:lnTo>
                          <a:lnTo>
                            <a:pt x="717" y="928"/>
                          </a:lnTo>
                          <a:lnTo>
                            <a:pt x="715" y="928"/>
                          </a:lnTo>
                          <a:lnTo>
                            <a:pt x="715" y="928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25" name="United States">
                      <a:extLst>
                        <a:ext uri="{FF2B5EF4-FFF2-40B4-BE49-F238E27FC236}">
                          <a16:creationId xmlns:a16="http://schemas.microsoft.com/office/drawing/2014/main" id="{187E2388-C3BD-1F35-B1BB-1D1421316795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905069" y="1297013"/>
                      <a:ext cx="2504824" cy="1697558"/>
                    </a:xfrm>
                    <a:custGeom>
                      <a:avLst/>
                      <a:gdLst/>
                      <a:ahLst/>
                      <a:cxnLst>
                        <a:cxn ang="0">
                          <a:pos x="505" y="322"/>
                        </a:cxn>
                        <a:cxn ang="0">
                          <a:pos x="425" y="47"/>
                        </a:cxn>
                        <a:cxn ang="0">
                          <a:pos x="249" y="24"/>
                        </a:cxn>
                        <a:cxn ang="0">
                          <a:pos x="196" y="7"/>
                        </a:cxn>
                        <a:cxn ang="0">
                          <a:pos x="121" y="27"/>
                        </a:cxn>
                        <a:cxn ang="0">
                          <a:pos x="33" y="91"/>
                        </a:cxn>
                        <a:cxn ang="0">
                          <a:pos x="117" y="142"/>
                        </a:cxn>
                        <a:cxn ang="0">
                          <a:pos x="31" y="150"/>
                        </a:cxn>
                        <a:cxn ang="0">
                          <a:pos x="67" y="191"/>
                        </a:cxn>
                        <a:cxn ang="0">
                          <a:pos x="88" y="216"/>
                        </a:cxn>
                        <a:cxn ang="0">
                          <a:pos x="33" y="258"/>
                        </a:cxn>
                        <a:cxn ang="0">
                          <a:pos x="85" y="306"/>
                        </a:cxn>
                        <a:cxn ang="0">
                          <a:pos x="134" y="335"/>
                        </a:cxn>
                        <a:cxn ang="0">
                          <a:pos x="161" y="366"/>
                        </a:cxn>
                        <a:cxn ang="0">
                          <a:pos x="98" y="413"/>
                        </a:cxn>
                        <a:cxn ang="0">
                          <a:pos x="189" y="366"/>
                        </a:cxn>
                        <a:cxn ang="0">
                          <a:pos x="225" y="317"/>
                        </a:cxn>
                        <a:cxn ang="0">
                          <a:pos x="292" y="279"/>
                        </a:cxn>
                        <a:cxn ang="0">
                          <a:pos x="265" y="323"/>
                        </a:cxn>
                        <a:cxn ang="0">
                          <a:pos x="327" y="279"/>
                        </a:cxn>
                        <a:cxn ang="0">
                          <a:pos x="358" y="295"/>
                        </a:cxn>
                        <a:cxn ang="0">
                          <a:pos x="461" y="307"/>
                        </a:cxn>
                        <a:cxn ang="0">
                          <a:pos x="526" y="346"/>
                        </a:cxn>
                        <a:cxn ang="0">
                          <a:pos x="511" y="357"/>
                        </a:cxn>
                        <a:cxn ang="0">
                          <a:pos x="538" y="369"/>
                        </a:cxn>
                        <a:cxn ang="0">
                          <a:pos x="542" y="381"/>
                        </a:cxn>
                        <a:cxn ang="0">
                          <a:pos x="565" y="384"/>
                        </a:cxn>
                        <a:cxn ang="0">
                          <a:pos x="562" y="426"/>
                        </a:cxn>
                        <a:cxn ang="0">
                          <a:pos x="600" y="426"/>
                        </a:cxn>
                        <a:cxn ang="0">
                          <a:pos x="10" y="455"/>
                        </a:cxn>
                        <a:cxn ang="0">
                          <a:pos x="226" y="359"/>
                        </a:cxn>
                        <a:cxn ang="0">
                          <a:pos x="243" y="353"/>
                        </a:cxn>
                        <a:cxn ang="0">
                          <a:pos x="36" y="299"/>
                        </a:cxn>
                        <a:cxn ang="0">
                          <a:pos x="186" y="1070"/>
                        </a:cxn>
                        <a:cxn ang="0">
                          <a:pos x="156" y="1063"/>
                        </a:cxn>
                        <a:cxn ang="0">
                          <a:pos x="1569" y="616"/>
                        </a:cxn>
                        <a:cxn ang="0">
                          <a:pos x="1393" y="697"/>
                        </a:cxn>
                        <a:cxn ang="0">
                          <a:pos x="1374" y="653"/>
                        </a:cxn>
                        <a:cxn ang="0">
                          <a:pos x="1323" y="630"/>
                        </a:cxn>
                        <a:cxn ang="0">
                          <a:pos x="1293" y="632"/>
                        </a:cxn>
                        <a:cxn ang="0">
                          <a:pos x="1302" y="602"/>
                        </a:cxn>
                        <a:cxn ang="0">
                          <a:pos x="1225" y="588"/>
                        </a:cxn>
                        <a:cxn ang="0">
                          <a:pos x="1196" y="558"/>
                        </a:cxn>
                        <a:cxn ang="0">
                          <a:pos x="727" y="582"/>
                        </a:cxn>
                        <a:cxn ang="0">
                          <a:pos x="718" y="603"/>
                        </a:cxn>
                        <a:cxn ang="0">
                          <a:pos x="714" y="743"/>
                        </a:cxn>
                        <a:cxn ang="0">
                          <a:pos x="768" y="830"/>
                        </a:cxn>
                        <a:cxn ang="0">
                          <a:pos x="1001" y="888"/>
                        </a:cxn>
                        <a:cxn ang="0">
                          <a:pos x="1102" y="952"/>
                        </a:cxn>
                        <a:cxn ang="0">
                          <a:pos x="1138" y="950"/>
                        </a:cxn>
                        <a:cxn ang="0">
                          <a:pos x="1202" y="913"/>
                        </a:cxn>
                        <a:cxn ang="0">
                          <a:pos x="1265" y="926"/>
                        </a:cxn>
                        <a:cxn ang="0">
                          <a:pos x="1296" y="908"/>
                        </a:cxn>
                        <a:cxn ang="0">
                          <a:pos x="1374" y="955"/>
                        </a:cxn>
                        <a:cxn ang="0">
                          <a:pos x="1407" y="945"/>
                        </a:cxn>
                        <a:cxn ang="0">
                          <a:pos x="1450" y="840"/>
                        </a:cxn>
                        <a:cxn ang="0">
                          <a:pos x="1482" y="798"/>
                        </a:cxn>
                        <a:cxn ang="0">
                          <a:pos x="1478" y="736"/>
                        </a:cxn>
                        <a:cxn ang="0">
                          <a:pos x="1492" y="741"/>
                        </a:cxn>
                        <a:cxn ang="0">
                          <a:pos x="1521" y="709"/>
                        </a:cxn>
                        <a:cxn ang="0">
                          <a:pos x="1568" y="665"/>
                        </a:cxn>
                        <a:cxn ang="0">
                          <a:pos x="1616" y="586"/>
                        </a:cxn>
                      </a:cxnLst>
                      <a:rect l="0" t="0" r="r" b="b"/>
                      <a:pathLst>
                        <a:path w="1629" h="1104">
                          <a:moveTo>
                            <a:pt x="610" y="406"/>
                          </a:moveTo>
                          <a:lnTo>
                            <a:pt x="610" y="406"/>
                          </a:lnTo>
                          <a:lnTo>
                            <a:pt x="612" y="401"/>
                          </a:lnTo>
                          <a:lnTo>
                            <a:pt x="610" y="397"/>
                          </a:lnTo>
                          <a:lnTo>
                            <a:pt x="606" y="393"/>
                          </a:lnTo>
                          <a:lnTo>
                            <a:pt x="596" y="389"/>
                          </a:lnTo>
                          <a:lnTo>
                            <a:pt x="596" y="389"/>
                          </a:lnTo>
                          <a:lnTo>
                            <a:pt x="585" y="383"/>
                          </a:lnTo>
                          <a:lnTo>
                            <a:pt x="579" y="377"/>
                          </a:lnTo>
                          <a:lnTo>
                            <a:pt x="575" y="369"/>
                          </a:lnTo>
                          <a:lnTo>
                            <a:pt x="568" y="354"/>
                          </a:lnTo>
                          <a:lnTo>
                            <a:pt x="568" y="354"/>
                          </a:lnTo>
                          <a:lnTo>
                            <a:pt x="562" y="347"/>
                          </a:lnTo>
                          <a:lnTo>
                            <a:pt x="556" y="340"/>
                          </a:lnTo>
                          <a:lnTo>
                            <a:pt x="545" y="330"/>
                          </a:lnTo>
                          <a:lnTo>
                            <a:pt x="536" y="322"/>
                          </a:lnTo>
                          <a:lnTo>
                            <a:pt x="533" y="319"/>
                          </a:lnTo>
                          <a:lnTo>
                            <a:pt x="532" y="316"/>
                          </a:lnTo>
                          <a:lnTo>
                            <a:pt x="532" y="316"/>
                          </a:lnTo>
                          <a:lnTo>
                            <a:pt x="532" y="313"/>
                          </a:lnTo>
                          <a:lnTo>
                            <a:pt x="529" y="310"/>
                          </a:lnTo>
                          <a:lnTo>
                            <a:pt x="522" y="309"/>
                          </a:lnTo>
                          <a:lnTo>
                            <a:pt x="514" y="310"/>
                          </a:lnTo>
                          <a:lnTo>
                            <a:pt x="512" y="312"/>
                          </a:lnTo>
                          <a:lnTo>
                            <a:pt x="511" y="315"/>
                          </a:lnTo>
                          <a:lnTo>
                            <a:pt x="511" y="315"/>
                          </a:lnTo>
                          <a:lnTo>
                            <a:pt x="511" y="316"/>
                          </a:lnTo>
                          <a:lnTo>
                            <a:pt x="509" y="319"/>
                          </a:lnTo>
                          <a:lnTo>
                            <a:pt x="505" y="322"/>
                          </a:lnTo>
                          <a:lnTo>
                            <a:pt x="496" y="326"/>
                          </a:lnTo>
                          <a:lnTo>
                            <a:pt x="496" y="326"/>
                          </a:lnTo>
                          <a:lnTo>
                            <a:pt x="492" y="327"/>
                          </a:lnTo>
                          <a:lnTo>
                            <a:pt x="489" y="326"/>
                          </a:lnTo>
                          <a:lnTo>
                            <a:pt x="484" y="317"/>
                          </a:lnTo>
                          <a:lnTo>
                            <a:pt x="484" y="317"/>
                          </a:lnTo>
                          <a:lnTo>
                            <a:pt x="479" y="313"/>
                          </a:lnTo>
                          <a:lnTo>
                            <a:pt x="474" y="309"/>
                          </a:lnTo>
                          <a:lnTo>
                            <a:pt x="469" y="305"/>
                          </a:lnTo>
                          <a:lnTo>
                            <a:pt x="468" y="302"/>
                          </a:lnTo>
                          <a:lnTo>
                            <a:pt x="468" y="302"/>
                          </a:lnTo>
                          <a:lnTo>
                            <a:pt x="467" y="299"/>
                          </a:lnTo>
                          <a:lnTo>
                            <a:pt x="465" y="295"/>
                          </a:lnTo>
                          <a:lnTo>
                            <a:pt x="461" y="293"/>
                          </a:lnTo>
                          <a:lnTo>
                            <a:pt x="459" y="293"/>
                          </a:lnTo>
                          <a:lnTo>
                            <a:pt x="457" y="293"/>
                          </a:lnTo>
                          <a:lnTo>
                            <a:pt x="457" y="293"/>
                          </a:lnTo>
                          <a:lnTo>
                            <a:pt x="451" y="295"/>
                          </a:lnTo>
                          <a:lnTo>
                            <a:pt x="447" y="296"/>
                          </a:lnTo>
                          <a:lnTo>
                            <a:pt x="444" y="295"/>
                          </a:lnTo>
                          <a:lnTo>
                            <a:pt x="442" y="296"/>
                          </a:lnTo>
                          <a:lnTo>
                            <a:pt x="442" y="296"/>
                          </a:lnTo>
                          <a:lnTo>
                            <a:pt x="440" y="298"/>
                          </a:lnTo>
                          <a:lnTo>
                            <a:pt x="437" y="296"/>
                          </a:lnTo>
                          <a:lnTo>
                            <a:pt x="434" y="295"/>
                          </a:lnTo>
                          <a:lnTo>
                            <a:pt x="434" y="49"/>
                          </a:lnTo>
                          <a:lnTo>
                            <a:pt x="434" y="49"/>
                          </a:lnTo>
                          <a:lnTo>
                            <a:pt x="425" y="47"/>
                          </a:lnTo>
                          <a:lnTo>
                            <a:pt x="425" y="47"/>
                          </a:lnTo>
                          <a:lnTo>
                            <a:pt x="408" y="40"/>
                          </a:lnTo>
                          <a:lnTo>
                            <a:pt x="400" y="39"/>
                          </a:lnTo>
                          <a:lnTo>
                            <a:pt x="393" y="39"/>
                          </a:lnTo>
                          <a:lnTo>
                            <a:pt x="393" y="39"/>
                          </a:lnTo>
                          <a:lnTo>
                            <a:pt x="376" y="40"/>
                          </a:lnTo>
                          <a:lnTo>
                            <a:pt x="368" y="40"/>
                          </a:lnTo>
                          <a:lnTo>
                            <a:pt x="361" y="39"/>
                          </a:lnTo>
                          <a:lnTo>
                            <a:pt x="361" y="39"/>
                          </a:lnTo>
                          <a:lnTo>
                            <a:pt x="357" y="37"/>
                          </a:lnTo>
                          <a:lnTo>
                            <a:pt x="351" y="36"/>
                          </a:lnTo>
                          <a:lnTo>
                            <a:pt x="344" y="34"/>
                          </a:lnTo>
                          <a:lnTo>
                            <a:pt x="337" y="36"/>
                          </a:lnTo>
                          <a:lnTo>
                            <a:pt x="337" y="36"/>
                          </a:lnTo>
                          <a:lnTo>
                            <a:pt x="329" y="36"/>
                          </a:lnTo>
                          <a:lnTo>
                            <a:pt x="320" y="33"/>
                          </a:lnTo>
                          <a:lnTo>
                            <a:pt x="313" y="29"/>
                          </a:lnTo>
                          <a:lnTo>
                            <a:pt x="303" y="26"/>
                          </a:lnTo>
                          <a:lnTo>
                            <a:pt x="303" y="26"/>
                          </a:lnTo>
                          <a:lnTo>
                            <a:pt x="290" y="24"/>
                          </a:lnTo>
                          <a:lnTo>
                            <a:pt x="279" y="26"/>
                          </a:lnTo>
                          <a:lnTo>
                            <a:pt x="267" y="27"/>
                          </a:lnTo>
                          <a:lnTo>
                            <a:pt x="262" y="29"/>
                          </a:lnTo>
                          <a:lnTo>
                            <a:pt x="262" y="29"/>
                          </a:lnTo>
                          <a:lnTo>
                            <a:pt x="259" y="29"/>
                          </a:lnTo>
                          <a:lnTo>
                            <a:pt x="257" y="27"/>
                          </a:lnTo>
                          <a:lnTo>
                            <a:pt x="255" y="24"/>
                          </a:lnTo>
                          <a:lnTo>
                            <a:pt x="252" y="24"/>
                          </a:lnTo>
                          <a:lnTo>
                            <a:pt x="252" y="24"/>
                          </a:lnTo>
                          <a:lnTo>
                            <a:pt x="249" y="24"/>
                          </a:lnTo>
                          <a:lnTo>
                            <a:pt x="248" y="22"/>
                          </a:lnTo>
                          <a:lnTo>
                            <a:pt x="248" y="19"/>
                          </a:lnTo>
                          <a:lnTo>
                            <a:pt x="246" y="16"/>
                          </a:lnTo>
                          <a:lnTo>
                            <a:pt x="246" y="16"/>
                          </a:lnTo>
                          <a:lnTo>
                            <a:pt x="245" y="14"/>
                          </a:lnTo>
                          <a:lnTo>
                            <a:pt x="242" y="13"/>
                          </a:lnTo>
                          <a:lnTo>
                            <a:pt x="233" y="13"/>
                          </a:lnTo>
                          <a:lnTo>
                            <a:pt x="219" y="16"/>
                          </a:lnTo>
                          <a:lnTo>
                            <a:pt x="219" y="16"/>
                          </a:lnTo>
                          <a:lnTo>
                            <a:pt x="215" y="16"/>
                          </a:lnTo>
                          <a:lnTo>
                            <a:pt x="212" y="14"/>
                          </a:lnTo>
                          <a:lnTo>
                            <a:pt x="211" y="12"/>
                          </a:lnTo>
                          <a:lnTo>
                            <a:pt x="211" y="10"/>
                          </a:lnTo>
                          <a:lnTo>
                            <a:pt x="211" y="10"/>
                          </a:lnTo>
                          <a:lnTo>
                            <a:pt x="211" y="9"/>
                          </a:lnTo>
                          <a:lnTo>
                            <a:pt x="208" y="7"/>
                          </a:lnTo>
                          <a:lnTo>
                            <a:pt x="205" y="9"/>
                          </a:lnTo>
                          <a:lnTo>
                            <a:pt x="202" y="12"/>
                          </a:lnTo>
                          <a:lnTo>
                            <a:pt x="202" y="12"/>
                          </a:lnTo>
                          <a:lnTo>
                            <a:pt x="201" y="14"/>
                          </a:lnTo>
                          <a:lnTo>
                            <a:pt x="196" y="16"/>
                          </a:lnTo>
                          <a:lnTo>
                            <a:pt x="193" y="16"/>
                          </a:lnTo>
                          <a:lnTo>
                            <a:pt x="191" y="14"/>
                          </a:lnTo>
                          <a:lnTo>
                            <a:pt x="191" y="14"/>
                          </a:lnTo>
                          <a:lnTo>
                            <a:pt x="189" y="13"/>
                          </a:lnTo>
                          <a:lnTo>
                            <a:pt x="189" y="12"/>
                          </a:lnTo>
                          <a:lnTo>
                            <a:pt x="192" y="10"/>
                          </a:lnTo>
                          <a:lnTo>
                            <a:pt x="195" y="9"/>
                          </a:lnTo>
                          <a:lnTo>
                            <a:pt x="196" y="7"/>
                          </a:lnTo>
                          <a:lnTo>
                            <a:pt x="196" y="7"/>
                          </a:lnTo>
                          <a:lnTo>
                            <a:pt x="195" y="4"/>
                          </a:lnTo>
                          <a:lnTo>
                            <a:pt x="192" y="3"/>
                          </a:lnTo>
                          <a:lnTo>
                            <a:pt x="184" y="0"/>
                          </a:lnTo>
                          <a:lnTo>
                            <a:pt x="184" y="0"/>
                          </a:lnTo>
                          <a:lnTo>
                            <a:pt x="181" y="2"/>
                          </a:lnTo>
                          <a:lnTo>
                            <a:pt x="176" y="3"/>
                          </a:lnTo>
                          <a:lnTo>
                            <a:pt x="166" y="12"/>
                          </a:lnTo>
                          <a:lnTo>
                            <a:pt x="166" y="12"/>
                          </a:lnTo>
                          <a:lnTo>
                            <a:pt x="161" y="14"/>
                          </a:lnTo>
                          <a:lnTo>
                            <a:pt x="154" y="17"/>
                          </a:lnTo>
                          <a:lnTo>
                            <a:pt x="148" y="17"/>
                          </a:lnTo>
                          <a:lnTo>
                            <a:pt x="142" y="16"/>
                          </a:lnTo>
                          <a:lnTo>
                            <a:pt x="142" y="16"/>
                          </a:lnTo>
                          <a:lnTo>
                            <a:pt x="137" y="16"/>
                          </a:lnTo>
                          <a:lnTo>
                            <a:pt x="131" y="17"/>
                          </a:lnTo>
                          <a:lnTo>
                            <a:pt x="128" y="19"/>
                          </a:lnTo>
                          <a:lnTo>
                            <a:pt x="127" y="22"/>
                          </a:lnTo>
                          <a:lnTo>
                            <a:pt x="127" y="22"/>
                          </a:lnTo>
                          <a:lnTo>
                            <a:pt x="128" y="23"/>
                          </a:lnTo>
                          <a:lnTo>
                            <a:pt x="131" y="24"/>
                          </a:lnTo>
                          <a:lnTo>
                            <a:pt x="132" y="27"/>
                          </a:lnTo>
                          <a:lnTo>
                            <a:pt x="131" y="30"/>
                          </a:lnTo>
                          <a:lnTo>
                            <a:pt x="131" y="30"/>
                          </a:lnTo>
                          <a:lnTo>
                            <a:pt x="128" y="30"/>
                          </a:lnTo>
                          <a:lnTo>
                            <a:pt x="127" y="30"/>
                          </a:lnTo>
                          <a:lnTo>
                            <a:pt x="124" y="29"/>
                          </a:lnTo>
                          <a:lnTo>
                            <a:pt x="122" y="27"/>
                          </a:lnTo>
                          <a:lnTo>
                            <a:pt x="121" y="27"/>
                          </a:lnTo>
                          <a:lnTo>
                            <a:pt x="118" y="29"/>
                          </a:lnTo>
                          <a:lnTo>
                            <a:pt x="118" y="29"/>
                          </a:lnTo>
                          <a:lnTo>
                            <a:pt x="114" y="31"/>
                          </a:lnTo>
                          <a:lnTo>
                            <a:pt x="107" y="33"/>
                          </a:lnTo>
                          <a:lnTo>
                            <a:pt x="95" y="33"/>
                          </a:lnTo>
                          <a:lnTo>
                            <a:pt x="95" y="33"/>
                          </a:lnTo>
                          <a:lnTo>
                            <a:pt x="91" y="34"/>
                          </a:lnTo>
                          <a:lnTo>
                            <a:pt x="85" y="39"/>
                          </a:lnTo>
                          <a:lnTo>
                            <a:pt x="77" y="49"/>
                          </a:lnTo>
                          <a:lnTo>
                            <a:pt x="77" y="49"/>
                          </a:lnTo>
                          <a:lnTo>
                            <a:pt x="75" y="51"/>
                          </a:lnTo>
                          <a:lnTo>
                            <a:pt x="75" y="54"/>
                          </a:lnTo>
                          <a:lnTo>
                            <a:pt x="74" y="59"/>
                          </a:lnTo>
                          <a:lnTo>
                            <a:pt x="70" y="66"/>
                          </a:lnTo>
                          <a:lnTo>
                            <a:pt x="70" y="66"/>
                          </a:lnTo>
                          <a:lnTo>
                            <a:pt x="65" y="68"/>
                          </a:lnTo>
                          <a:lnTo>
                            <a:pt x="60" y="71"/>
                          </a:lnTo>
                          <a:lnTo>
                            <a:pt x="47" y="73"/>
                          </a:lnTo>
                          <a:lnTo>
                            <a:pt x="36" y="74"/>
                          </a:lnTo>
                          <a:lnTo>
                            <a:pt x="28" y="73"/>
                          </a:lnTo>
                          <a:lnTo>
                            <a:pt x="28" y="73"/>
                          </a:lnTo>
                          <a:lnTo>
                            <a:pt x="27" y="74"/>
                          </a:lnTo>
                          <a:lnTo>
                            <a:pt x="26" y="77"/>
                          </a:lnTo>
                          <a:lnTo>
                            <a:pt x="26" y="80"/>
                          </a:lnTo>
                          <a:lnTo>
                            <a:pt x="24" y="83"/>
                          </a:lnTo>
                          <a:lnTo>
                            <a:pt x="24" y="83"/>
                          </a:lnTo>
                          <a:lnTo>
                            <a:pt x="24" y="86"/>
                          </a:lnTo>
                          <a:lnTo>
                            <a:pt x="27" y="88"/>
                          </a:lnTo>
                          <a:lnTo>
                            <a:pt x="33" y="91"/>
                          </a:lnTo>
                          <a:lnTo>
                            <a:pt x="43" y="94"/>
                          </a:lnTo>
                          <a:lnTo>
                            <a:pt x="43" y="94"/>
                          </a:lnTo>
                          <a:lnTo>
                            <a:pt x="48" y="97"/>
                          </a:lnTo>
                          <a:lnTo>
                            <a:pt x="53" y="100"/>
                          </a:lnTo>
                          <a:lnTo>
                            <a:pt x="60" y="108"/>
                          </a:lnTo>
                          <a:lnTo>
                            <a:pt x="65" y="117"/>
                          </a:lnTo>
                          <a:lnTo>
                            <a:pt x="68" y="123"/>
                          </a:lnTo>
                          <a:lnTo>
                            <a:pt x="68" y="123"/>
                          </a:lnTo>
                          <a:lnTo>
                            <a:pt x="70" y="124"/>
                          </a:lnTo>
                          <a:lnTo>
                            <a:pt x="73" y="124"/>
                          </a:lnTo>
                          <a:lnTo>
                            <a:pt x="80" y="124"/>
                          </a:lnTo>
                          <a:lnTo>
                            <a:pt x="88" y="123"/>
                          </a:lnTo>
                          <a:lnTo>
                            <a:pt x="95" y="123"/>
                          </a:lnTo>
                          <a:lnTo>
                            <a:pt x="95" y="123"/>
                          </a:lnTo>
                          <a:lnTo>
                            <a:pt x="98" y="124"/>
                          </a:lnTo>
                          <a:lnTo>
                            <a:pt x="98" y="125"/>
                          </a:lnTo>
                          <a:lnTo>
                            <a:pt x="100" y="130"/>
                          </a:lnTo>
                          <a:lnTo>
                            <a:pt x="98" y="134"/>
                          </a:lnTo>
                          <a:lnTo>
                            <a:pt x="100" y="135"/>
                          </a:lnTo>
                          <a:lnTo>
                            <a:pt x="101" y="137"/>
                          </a:lnTo>
                          <a:lnTo>
                            <a:pt x="101" y="137"/>
                          </a:lnTo>
                          <a:lnTo>
                            <a:pt x="107" y="138"/>
                          </a:lnTo>
                          <a:lnTo>
                            <a:pt x="111" y="138"/>
                          </a:lnTo>
                          <a:lnTo>
                            <a:pt x="115" y="138"/>
                          </a:lnTo>
                          <a:lnTo>
                            <a:pt x="117" y="140"/>
                          </a:lnTo>
                          <a:lnTo>
                            <a:pt x="118" y="141"/>
                          </a:lnTo>
                          <a:lnTo>
                            <a:pt x="118" y="141"/>
                          </a:lnTo>
                          <a:lnTo>
                            <a:pt x="118" y="142"/>
                          </a:lnTo>
                          <a:lnTo>
                            <a:pt x="117" y="142"/>
                          </a:lnTo>
                          <a:lnTo>
                            <a:pt x="112" y="142"/>
                          </a:lnTo>
                          <a:lnTo>
                            <a:pt x="105" y="144"/>
                          </a:lnTo>
                          <a:lnTo>
                            <a:pt x="102" y="144"/>
                          </a:lnTo>
                          <a:lnTo>
                            <a:pt x="100" y="145"/>
                          </a:lnTo>
                          <a:lnTo>
                            <a:pt x="100" y="145"/>
                          </a:lnTo>
                          <a:lnTo>
                            <a:pt x="91" y="151"/>
                          </a:lnTo>
                          <a:lnTo>
                            <a:pt x="88" y="151"/>
                          </a:lnTo>
                          <a:lnTo>
                            <a:pt x="85" y="150"/>
                          </a:lnTo>
                          <a:lnTo>
                            <a:pt x="85" y="150"/>
                          </a:lnTo>
                          <a:lnTo>
                            <a:pt x="83" y="148"/>
                          </a:lnTo>
                          <a:lnTo>
                            <a:pt x="77" y="148"/>
                          </a:lnTo>
                          <a:lnTo>
                            <a:pt x="65" y="150"/>
                          </a:lnTo>
                          <a:lnTo>
                            <a:pt x="65" y="150"/>
                          </a:lnTo>
                          <a:lnTo>
                            <a:pt x="63" y="150"/>
                          </a:lnTo>
                          <a:lnTo>
                            <a:pt x="63" y="148"/>
                          </a:lnTo>
                          <a:lnTo>
                            <a:pt x="63" y="145"/>
                          </a:lnTo>
                          <a:lnTo>
                            <a:pt x="65" y="138"/>
                          </a:lnTo>
                          <a:lnTo>
                            <a:pt x="65" y="138"/>
                          </a:lnTo>
                          <a:lnTo>
                            <a:pt x="64" y="135"/>
                          </a:lnTo>
                          <a:lnTo>
                            <a:pt x="60" y="134"/>
                          </a:lnTo>
                          <a:lnTo>
                            <a:pt x="53" y="135"/>
                          </a:lnTo>
                          <a:lnTo>
                            <a:pt x="46" y="138"/>
                          </a:lnTo>
                          <a:lnTo>
                            <a:pt x="46" y="138"/>
                          </a:lnTo>
                          <a:lnTo>
                            <a:pt x="37" y="144"/>
                          </a:lnTo>
                          <a:lnTo>
                            <a:pt x="36" y="148"/>
                          </a:lnTo>
                          <a:lnTo>
                            <a:pt x="36" y="148"/>
                          </a:lnTo>
                          <a:lnTo>
                            <a:pt x="36" y="150"/>
                          </a:lnTo>
                          <a:lnTo>
                            <a:pt x="34" y="150"/>
                          </a:lnTo>
                          <a:lnTo>
                            <a:pt x="31" y="150"/>
                          </a:lnTo>
                          <a:lnTo>
                            <a:pt x="27" y="148"/>
                          </a:lnTo>
                          <a:lnTo>
                            <a:pt x="24" y="148"/>
                          </a:lnTo>
                          <a:lnTo>
                            <a:pt x="23" y="150"/>
                          </a:lnTo>
                          <a:lnTo>
                            <a:pt x="23" y="150"/>
                          </a:lnTo>
                          <a:lnTo>
                            <a:pt x="10" y="157"/>
                          </a:lnTo>
                          <a:lnTo>
                            <a:pt x="4" y="160"/>
                          </a:lnTo>
                          <a:lnTo>
                            <a:pt x="0" y="162"/>
                          </a:lnTo>
                          <a:lnTo>
                            <a:pt x="0" y="162"/>
                          </a:lnTo>
                          <a:lnTo>
                            <a:pt x="0" y="164"/>
                          </a:lnTo>
                          <a:lnTo>
                            <a:pt x="3" y="165"/>
                          </a:lnTo>
                          <a:lnTo>
                            <a:pt x="9" y="168"/>
                          </a:lnTo>
                          <a:lnTo>
                            <a:pt x="24" y="171"/>
                          </a:lnTo>
                          <a:lnTo>
                            <a:pt x="24" y="171"/>
                          </a:lnTo>
                          <a:lnTo>
                            <a:pt x="26" y="172"/>
                          </a:lnTo>
                          <a:lnTo>
                            <a:pt x="26" y="174"/>
                          </a:lnTo>
                          <a:lnTo>
                            <a:pt x="23" y="175"/>
                          </a:lnTo>
                          <a:lnTo>
                            <a:pt x="20" y="178"/>
                          </a:lnTo>
                          <a:lnTo>
                            <a:pt x="20" y="178"/>
                          </a:lnTo>
                          <a:lnTo>
                            <a:pt x="21" y="179"/>
                          </a:lnTo>
                          <a:lnTo>
                            <a:pt x="21" y="179"/>
                          </a:lnTo>
                          <a:lnTo>
                            <a:pt x="24" y="181"/>
                          </a:lnTo>
                          <a:lnTo>
                            <a:pt x="26" y="184"/>
                          </a:lnTo>
                          <a:lnTo>
                            <a:pt x="28" y="188"/>
                          </a:lnTo>
                          <a:lnTo>
                            <a:pt x="33" y="191"/>
                          </a:lnTo>
                          <a:lnTo>
                            <a:pt x="33" y="191"/>
                          </a:lnTo>
                          <a:lnTo>
                            <a:pt x="37" y="192"/>
                          </a:lnTo>
                          <a:lnTo>
                            <a:pt x="41" y="194"/>
                          </a:lnTo>
                          <a:lnTo>
                            <a:pt x="51" y="192"/>
                          </a:lnTo>
                          <a:lnTo>
                            <a:pt x="67" y="191"/>
                          </a:lnTo>
                          <a:lnTo>
                            <a:pt x="67" y="191"/>
                          </a:lnTo>
                          <a:lnTo>
                            <a:pt x="71" y="192"/>
                          </a:lnTo>
                          <a:lnTo>
                            <a:pt x="75" y="194"/>
                          </a:lnTo>
                          <a:lnTo>
                            <a:pt x="78" y="195"/>
                          </a:lnTo>
                          <a:lnTo>
                            <a:pt x="81" y="192"/>
                          </a:lnTo>
                          <a:lnTo>
                            <a:pt x="81" y="192"/>
                          </a:lnTo>
                          <a:lnTo>
                            <a:pt x="87" y="188"/>
                          </a:lnTo>
                          <a:lnTo>
                            <a:pt x="94" y="184"/>
                          </a:lnTo>
                          <a:lnTo>
                            <a:pt x="98" y="181"/>
                          </a:lnTo>
                          <a:lnTo>
                            <a:pt x="102" y="181"/>
                          </a:lnTo>
                          <a:lnTo>
                            <a:pt x="107" y="181"/>
                          </a:lnTo>
                          <a:lnTo>
                            <a:pt x="110" y="182"/>
                          </a:lnTo>
                          <a:lnTo>
                            <a:pt x="110" y="182"/>
                          </a:lnTo>
                          <a:lnTo>
                            <a:pt x="112" y="185"/>
                          </a:lnTo>
                          <a:lnTo>
                            <a:pt x="112" y="187"/>
                          </a:lnTo>
                          <a:lnTo>
                            <a:pt x="110" y="189"/>
                          </a:lnTo>
                          <a:lnTo>
                            <a:pt x="105" y="191"/>
                          </a:lnTo>
                          <a:lnTo>
                            <a:pt x="105" y="192"/>
                          </a:lnTo>
                          <a:lnTo>
                            <a:pt x="105" y="194"/>
                          </a:lnTo>
                          <a:lnTo>
                            <a:pt x="105" y="194"/>
                          </a:lnTo>
                          <a:lnTo>
                            <a:pt x="108" y="198"/>
                          </a:lnTo>
                          <a:lnTo>
                            <a:pt x="111" y="204"/>
                          </a:lnTo>
                          <a:lnTo>
                            <a:pt x="111" y="211"/>
                          </a:lnTo>
                          <a:lnTo>
                            <a:pt x="110" y="214"/>
                          </a:lnTo>
                          <a:lnTo>
                            <a:pt x="107" y="215"/>
                          </a:lnTo>
                          <a:lnTo>
                            <a:pt x="107" y="215"/>
                          </a:lnTo>
                          <a:lnTo>
                            <a:pt x="101" y="218"/>
                          </a:lnTo>
                          <a:lnTo>
                            <a:pt x="97" y="218"/>
                          </a:lnTo>
                          <a:lnTo>
                            <a:pt x="88" y="216"/>
                          </a:lnTo>
                          <a:lnTo>
                            <a:pt x="88" y="216"/>
                          </a:lnTo>
                          <a:lnTo>
                            <a:pt x="87" y="216"/>
                          </a:lnTo>
                          <a:lnTo>
                            <a:pt x="85" y="218"/>
                          </a:lnTo>
                          <a:lnTo>
                            <a:pt x="84" y="221"/>
                          </a:lnTo>
                          <a:lnTo>
                            <a:pt x="83" y="225"/>
                          </a:lnTo>
                          <a:lnTo>
                            <a:pt x="80" y="229"/>
                          </a:lnTo>
                          <a:lnTo>
                            <a:pt x="80" y="229"/>
                          </a:lnTo>
                          <a:lnTo>
                            <a:pt x="77" y="231"/>
                          </a:lnTo>
                          <a:lnTo>
                            <a:pt x="74" y="231"/>
                          </a:lnTo>
                          <a:lnTo>
                            <a:pt x="70" y="229"/>
                          </a:lnTo>
                          <a:lnTo>
                            <a:pt x="64" y="226"/>
                          </a:lnTo>
                          <a:lnTo>
                            <a:pt x="61" y="225"/>
                          </a:lnTo>
                          <a:lnTo>
                            <a:pt x="58" y="224"/>
                          </a:lnTo>
                          <a:lnTo>
                            <a:pt x="58" y="224"/>
                          </a:lnTo>
                          <a:lnTo>
                            <a:pt x="55" y="225"/>
                          </a:lnTo>
                          <a:lnTo>
                            <a:pt x="54" y="226"/>
                          </a:lnTo>
                          <a:lnTo>
                            <a:pt x="53" y="231"/>
                          </a:lnTo>
                          <a:lnTo>
                            <a:pt x="53" y="236"/>
                          </a:lnTo>
                          <a:lnTo>
                            <a:pt x="53" y="241"/>
                          </a:lnTo>
                          <a:lnTo>
                            <a:pt x="53" y="241"/>
                          </a:lnTo>
                          <a:lnTo>
                            <a:pt x="53" y="242"/>
                          </a:lnTo>
                          <a:lnTo>
                            <a:pt x="51" y="243"/>
                          </a:lnTo>
                          <a:lnTo>
                            <a:pt x="46" y="243"/>
                          </a:lnTo>
                          <a:lnTo>
                            <a:pt x="40" y="246"/>
                          </a:lnTo>
                          <a:lnTo>
                            <a:pt x="38" y="248"/>
                          </a:lnTo>
                          <a:lnTo>
                            <a:pt x="37" y="252"/>
                          </a:lnTo>
                          <a:lnTo>
                            <a:pt x="37" y="252"/>
                          </a:lnTo>
                          <a:lnTo>
                            <a:pt x="34" y="256"/>
                          </a:lnTo>
                          <a:lnTo>
                            <a:pt x="33" y="258"/>
                          </a:lnTo>
                          <a:lnTo>
                            <a:pt x="28" y="259"/>
                          </a:lnTo>
                          <a:lnTo>
                            <a:pt x="26" y="261"/>
                          </a:lnTo>
                          <a:lnTo>
                            <a:pt x="26" y="261"/>
                          </a:lnTo>
                          <a:lnTo>
                            <a:pt x="28" y="266"/>
                          </a:lnTo>
                          <a:lnTo>
                            <a:pt x="28" y="266"/>
                          </a:lnTo>
                          <a:lnTo>
                            <a:pt x="34" y="272"/>
                          </a:lnTo>
                          <a:lnTo>
                            <a:pt x="37" y="275"/>
                          </a:lnTo>
                          <a:lnTo>
                            <a:pt x="40" y="275"/>
                          </a:lnTo>
                          <a:lnTo>
                            <a:pt x="43" y="276"/>
                          </a:lnTo>
                          <a:lnTo>
                            <a:pt x="43" y="276"/>
                          </a:lnTo>
                          <a:lnTo>
                            <a:pt x="46" y="278"/>
                          </a:lnTo>
                          <a:lnTo>
                            <a:pt x="46" y="280"/>
                          </a:lnTo>
                          <a:lnTo>
                            <a:pt x="43" y="285"/>
                          </a:lnTo>
                          <a:lnTo>
                            <a:pt x="41" y="289"/>
                          </a:lnTo>
                          <a:lnTo>
                            <a:pt x="41" y="290"/>
                          </a:lnTo>
                          <a:lnTo>
                            <a:pt x="43" y="292"/>
                          </a:lnTo>
                          <a:lnTo>
                            <a:pt x="43" y="292"/>
                          </a:lnTo>
                          <a:lnTo>
                            <a:pt x="48" y="295"/>
                          </a:lnTo>
                          <a:lnTo>
                            <a:pt x="53" y="299"/>
                          </a:lnTo>
                          <a:lnTo>
                            <a:pt x="63" y="310"/>
                          </a:lnTo>
                          <a:lnTo>
                            <a:pt x="63" y="310"/>
                          </a:lnTo>
                          <a:lnTo>
                            <a:pt x="64" y="312"/>
                          </a:lnTo>
                          <a:lnTo>
                            <a:pt x="67" y="312"/>
                          </a:lnTo>
                          <a:lnTo>
                            <a:pt x="71" y="310"/>
                          </a:lnTo>
                          <a:lnTo>
                            <a:pt x="75" y="309"/>
                          </a:lnTo>
                          <a:lnTo>
                            <a:pt x="81" y="307"/>
                          </a:lnTo>
                          <a:lnTo>
                            <a:pt x="81" y="307"/>
                          </a:lnTo>
                          <a:lnTo>
                            <a:pt x="84" y="307"/>
                          </a:lnTo>
                          <a:lnTo>
                            <a:pt x="85" y="306"/>
                          </a:lnTo>
                          <a:lnTo>
                            <a:pt x="87" y="302"/>
                          </a:lnTo>
                          <a:lnTo>
                            <a:pt x="87" y="300"/>
                          </a:lnTo>
                          <a:lnTo>
                            <a:pt x="88" y="300"/>
                          </a:lnTo>
                          <a:lnTo>
                            <a:pt x="90" y="300"/>
                          </a:lnTo>
                          <a:lnTo>
                            <a:pt x="90" y="300"/>
                          </a:lnTo>
                          <a:lnTo>
                            <a:pt x="92" y="305"/>
                          </a:lnTo>
                          <a:lnTo>
                            <a:pt x="95" y="310"/>
                          </a:lnTo>
                          <a:lnTo>
                            <a:pt x="97" y="315"/>
                          </a:lnTo>
                          <a:lnTo>
                            <a:pt x="97" y="317"/>
                          </a:lnTo>
                          <a:lnTo>
                            <a:pt x="95" y="319"/>
                          </a:lnTo>
                          <a:lnTo>
                            <a:pt x="95" y="319"/>
                          </a:lnTo>
                          <a:lnTo>
                            <a:pt x="94" y="322"/>
                          </a:lnTo>
                          <a:lnTo>
                            <a:pt x="94" y="326"/>
                          </a:lnTo>
                          <a:lnTo>
                            <a:pt x="94" y="335"/>
                          </a:lnTo>
                          <a:lnTo>
                            <a:pt x="94" y="335"/>
                          </a:lnTo>
                          <a:lnTo>
                            <a:pt x="95" y="336"/>
                          </a:lnTo>
                          <a:lnTo>
                            <a:pt x="97" y="337"/>
                          </a:lnTo>
                          <a:lnTo>
                            <a:pt x="102" y="337"/>
                          </a:lnTo>
                          <a:lnTo>
                            <a:pt x="108" y="336"/>
                          </a:lnTo>
                          <a:lnTo>
                            <a:pt x="111" y="335"/>
                          </a:lnTo>
                          <a:lnTo>
                            <a:pt x="112" y="333"/>
                          </a:lnTo>
                          <a:lnTo>
                            <a:pt x="112" y="333"/>
                          </a:lnTo>
                          <a:lnTo>
                            <a:pt x="112" y="330"/>
                          </a:lnTo>
                          <a:lnTo>
                            <a:pt x="115" y="330"/>
                          </a:lnTo>
                          <a:lnTo>
                            <a:pt x="121" y="329"/>
                          </a:lnTo>
                          <a:lnTo>
                            <a:pt x="128" y="330"/>
                          </a:lnTo>
                          <a:lnTo>
                            <a:pt x="131" y="332"/>
                          </a:lnTo>
                          <a:lnTo>
                            <a:pt x="134" y="335"/>
                          </a:lnTo>
                          <a:lnTo>
                            <a:pt x="134" y="335"/>
                          </a:lnTo>
                          <a:lnTo>
                            <a:pt x="138" y="339"/>
                          </a:lnTo>
                          <a:lnTo>
                            <a:pt x="142" y="342"/>
                          </a:lnTo>
                          <a:lnTo>
                            <a:pt x="144" y="342"/>
                          </a:lnTo>
                          <a:lnTo>
                            <a:pt x="144" y="337"/>
                          </a:lnTo>
                          <a:lnTo>
                            <a:pt x="144" y="337"/>
                          </a:lnTo>
                          <a:lnTo>
                            <a:pt x="145" y="333"/>
                          </a:lnTo>
                          <a:lnTo>
                            <a:pt x="147" y="329"/>
                          </a:lnTo>
                          <a:lnTo>
                            <a:pt x="149" y="327"/>
                          </a:lnTo>
                          <a:lnTo>
                            <a:pt x="151" y="327"/>
                          </a:lnTo>
                          <a:lnTo>
                            <a:pt x="151" y="329"/>
                          </a:lnTo>
                          <a:lnTo>
                            <a:pt x="151" y="329"/>
                          </a:lnTo>
                          <a:lnTo>
                            <a:pt x="152" y="333"/>
                          </a:lnTo>
                          <a:lnTo>
                            <a:pt x="155" y="335"/>
                          </a:lnTo>
                          <a:lnTo>
                            <a:pt x="161" y="333"/>
                          </a:lnTo>
                          <a:lnTo>
                            <a:pt x="168" y="332"/>
                          </a:lnTo>
                          <a:lnTo>
                            <a:pt x="168" y="332"/>
                          </a:lnTo>
                          <a:lnTo>
                            <a:pt x="174" y="329"/>
                          </a:lnTo>
                          <a:lnTo>
                            <a:pt x="175" y="329"/>
                          </a:lnTo>
                          <a:lnTo>
                            <a:pt x="175" y="330"/>
                          </a:lnTo>
                          <a:lnTo>
                            <a:pt x="168" y="339"/>
                          </a:lnTo>
                          <a:lnTo>
                            <a:pt x="168" y="339"/>
                          </a:lnTo>
                          <a:lnTo>
                            <a:pt x="166" y="343"/>
                          </a:lnTo>
                          <a:lnTo>
                            <a:pt x="165" y="346"/>
                          </a:lnTo>
                          <a:lnTo>
                            <a:pt x="165" y="354"/>
                          </a:lnTo>
                          <a:lnTo>
                            <a:pt x="165" y="362"/>
                          </a:lnTo>
                          <a:lnTo>
                            <a:pt x="164" y="363"/>
                          </a:lnTo>
                          <a:lnTo>
                            <a:pt x="162" y="364"/>
                          </a:lnTo>
                          <a:lnTo>
                            <a:pt x="162" y="364"/>
                          </a:lnTo>
                          <a:lnTo>
                            <a:pt x="161" y="366"/>
                          </a:lnTo>
                          <a:lnTo>
                            <a:pt x="158" y="367"/>
                          </a:lnTo>
                          <a:lnTo>
                            <a:pt x="154" y="373"/>
                          </a:lnTo>
                          <a:lnTo>
                            <a:pt x="149" y="379"/>
                          </a:lnTo>
                          <a:lnTo>
                            <a:pt x="147" y="380"/>
                          </a:lnTo>
                          <a:lnTo>
                            <a:pt x="144" y="381"/>
                          </a:lnTo>
                          <a:lnTo>
                            <a:pt x="144" y="381"/>
                          </a:lnTo>
                          <a:lnTo>
                            <a:pt x="139" y="383"/>
                          </a:lnTo>
                          <a:lnTo>
                            <a:pt x="135" y="384"/>
                          </a:lnTo>
                          <a:lnTo>
                            <a:pt x="127" y="391"/>
                          </a:lnTo>
                          <a:lnTo>
                            <a:pt x="117" y="403"/>
                          </a:lnTo>
                          <a:lnTo>
                            <a:pt x="117" y="403"/>
                          </a:lnTo>
                          <a:lnTo>
                            <a:pt x="114" y="403"/>
                          </a:lnTo>
                          <a:lnTo>
                            <a:pt x="112" y="403"/>
                          </a:lnTo>
                          <a:lnTo>
                            <a:pt x="104" y="401"/>
                          </a:lnTo>
                          <a:lnTo>
                            <a:pt x="95" y="401"/>
                          </a:lnTo>
                          <a:lnTo>
                            <a:pt x="92" y="403"/>
                          </a:lnTo>
                          <a:lnTo>
                            <a:pt x="91" y="406"/>
                          </a:lnTo>
                          <a:lnTo>
                            <a:pt x="91" y="406"/>
                          </a:lnTo>
                          <a:lnTo>
                            <a:pt x="88" y="411"/>
                          </a:lnTo>
                          <a:lnTo>
                            <a:pt x="83" y="416"/>
                          </a:lnTo>
                          <a:lnTo>
                            <a:pt x="80" y="420"/>
                          </a:lnTo>
                          <a:lnTo>
                            <a:pt x="78" y="421"/>
                          </a:lnTo>
                          <a:lnTo>
                            <a:pt x="80" y="423"/>
                          </a:lnTo>
                          <a:lnTo>
                            <a:pt x="80" y="423"/>
                          </a:lnTo>
                          <a:lnTo>
                            <a:pt x="84" y="423"/>
                          </a:lnTo>
                          <a:lnTo>
                            <a:pt x="90" y="420"/>
                          </a:lnTo>
                          <a:lnTo>
                            <a:pt x="95" y="416"/>
                          </a:lnTo>
                          <a:lnTo>
                            <a:pt x="98" y="413"/>
                          </a:lnTo>
                          <a:lnTo>
                            <a:pt x="98" y="413"/>
                          </a:lnTo>
                          <a:lnTo>
                            <a:pt x="100" y="410"/>
                          </a:lnTo>
                          <a:lnTo>
                            <a:pt x="101" y="410"/>
                          </a:lnTo>
                          <a:lnTo>
                            <a:pt x="104" y="411"/>
                          </a:lnTo>
                          <a:lnTo>
                            <a:pt x="104" y="411"/>
                          </a:lnTo>
                          <a:lnTo>
                            <a:pt x="107" y="413"/>
                          </a:lnTo>
                          <a:lnTo>
                            <a:pt x="111" y="413"/>
                          </a:lnTo>
                          <a:lnTo>
                            <a:pt x="118" y="407"/>
                          </a:lnTo>
                          <a:lnTo>
                            <a:pt x="118" y="407"/>
                          </a:lnTo>
                          <a:lnTo>
                            <a:pt x="121" y="406"/>
                          </a:lnTo>
                          <a:lnTo>
                            <a:pt x="124" y="406"/>
                          </a:lnTo>
                          <a:lnTo>
                            <a:pt x="129" y="406"/>
                          </a:lnTo>
                          <a:lnTo>
                            <a:pt x="129" y="406"/>
                          </a:lnTo>
                          <a:lnTo>
                            <a:pt x="131" y="406"/>
                          </a:lnTo>
                          <a:lnTo>
                            <a:pt x="134" y="404"/>
                          </a:lnTo>
                          <a:lnTo>
                            <a:pt x="138" y="403"/>
                          </a:lnTo>
                          <a:lnTo>
                            <a:pt x="144" y="400"/>
                          </a:lnTo>
                          <a:lnTo>
                            <a:pt x="144" y="400"/>
                          </a:lnTo>
                          <a:lnTo>
                            <a:pt x="149" y="399"/>
                          </a:lnTo>
                          <a:lnTo>
                            <a:pt x="151" y="397"/>
                          </a:lnTo>
                          <a:lnTo>
                            <a:pt x="154" y="391"/>
                          </a:lnTo>
                          <a:lnTo>
                            <a:pt x="154" y="391"/>
                          </a:lnTo>
                          <a:lnTo>
                            <a:pt x="158" y="386"/>
                          </a:lnTo>
                          <a:lnTo>
                            <a:pt x="166" y="381"/>
                          </a:lnTo>
                          <a:lnTo>
                            <a:pt x="182" y="374"/>
                          </a:lnTo>
                          <a:lnTo>
                            <a:pt x="182" y="374"/>
                          </a:lnTo>
                          <a:lnTo>
                            <a:pt x="185" y="373"/>
                          </a:lnTo>
                          <a:lnTo>
                            <a:pt x="185" y="370"/>
                          </a:lnTo>
                          <a:lnTo>
                            <a:pt x="186" y="367"/>
                          </a:lnTo>
                          <a:lnTo>
                            <a:pt x="189" y="366"/>
                          </a:lnTo>
                          <a:lnTo>
                            <a:pt x="189" y="366"/>
                          </a:lnTo>
                          <a:lnTo>
                            <a:pt x="192" y="364"/>
                          </a:lnTo>
                          <a:lnTo>
                            <a:pt x="196" y="362"/>
                          </a:lnTo>
                          <a:lnTo>
                            <a:pt x="206" y="354"/>
                          </a:lnTo>
                          <a:lnTo>
                            <a:pt x="206" y="354"/>
                          </a:lnTo>
                          <a:lnTo>
                            <a:pt x="211" y="352"/>
                          </a:lnTo>
                          <a:lnTo>
                            <a:pt x="213" y="352"/>
                          </a:lnTo>
                          <a:lnTo>
                            <a:pt x="219" y="350"/>
                          </a:lnTo>
                          <a:lnTo>
                            <a:pt x="219" y="350"/>
                          </a:lnTo>
                          <a:lnTo>
                            <a:pt x="220" y="349"/>
                          </a:lnTo>
                          <a:lnTo>
                            <a:pt x="220" y="347"/>
                          </a:lnTo>
                          <a:lnTo>
                            <a:pt x="222" y="344"/>
                          </a:lnTo>
                          <a:lnTo>
                            <a:pt x="222" y="340"/>
                          </a:lnTo>
                          <a:lnTo>
                            <a:pt x="223" y="339"/>
                          </a:lnTo>
                          <a:lnTo>
                            <a:pt x="225" y="339"/>
                          </a:lnTo>
                          <a:lnTo>
                            <a:pt x="225" y="339"/>
                          </a:lnTo>
                          <a:lnTo>
                            <a:pt x="228" y="337"/>
                          </a:lnTo>
                          <a:lnTo>
                            <a:pt x="230" y="336"/>
                          </a:lnTo>
                          <a:lnTo>
                            <a:pt x="232" y="333"/>
                          </a:lnTo>
                          <a:lnTo>
                            <a:pt x="232" y="330"/>
                          </a:lnTo>
                          <a:lnTo>
                            <a:pt x="232" y="330"/>
                          </a:lnTo>
                          <a:lnTo>
                            <a:pt x="232" y="329"/>
                          </a:lnTo>
                          <a:lnTo>
                            <a:pt x="230" y="327"/>
                          </a:lnTo>
                          <a:lnTo>
                            <a:pt x="226" y="326"/>
                          </a:lnTo>
                          <a:lnTo>
                            <a:pt x="222" y="325"/>
                          </a:lnTo>
                          <a:lnTo>
                            <a:pt x="219" y="323"/>
                          </a:lnTo>
                          <a:lnTo>
                            <a:pt x="219" y="323"/>
                          </a:lnTo>
                          <a:lnTo>
                            <a:pt x="220" y="320"/>
                          </a:lnTo>
                          <a:lnTo>
                            <a:pt x="225" y="317"/>
                          </a:lnTo>
                          <a:lnTo>
                            <a:pt x="229" y="313"/>
                          </a:lnTo>
                          <a:lnTo>
                            <a:pt x="233" y="312"/>
                          </a:lnTo>
                          <a:lnTo>
                            <a:pt x="233" y="312"/>
                          </a:lnTo>
                          <a:lnTo>
                            <a:pt x="236" y="312"/>
                          </a:lnTo>
                          <a:lnTo>
                            <a:pt x="239" y="310"/>
                          </a:lnTo>
                          <a:lnTo>
                            <a:pt x="242" y="306"/>
                          </a:lnTo>
                          <a:lnTo>
                            <a:pt x="243" y="303"/>
                          </a:lnTo>
                          <a:lnTo>
                            <a:pt x="243" y="303"/>
                          </a:lnTo>
                          <a:lnTo>
                            <a:pt x="245" y="299"/>
                          </a:lnTo>
                          <a:lnTo>
                            <a:pt x="248" y="296"/>
                          </a:lnTo>
                          <a:lnTo>
                            <a:pt x="255" y="290"/>
                          </a:lnTo>
                          <a:lnTo>
                            <a:pt x="255" y="290"/>
                          </a:lnTo>
                          <a:lnTo>
                            <a:pt x="256" y="288"/>
                          </a:lnTo>
                          <a:lnTo>
                            <a:pt x="257" y="285"/>
                          </a:lnTo>
                          <a:lnTo>
                            <a:pt x="260" y="282"/>
                          </a:lnTo>
                          <a:lnTo>
                            <a:pt x="262" y="282"/>
                          </a:lnTo>
                          <a:lnTo>
                            <a:pt x="262" y="282"/>
                          </a:lnTo>
                          <a:lnTo>
                            <a:pt x="266" y="280"/>
                          </a:lnTo>
                          <a:lnTo>
                            <a:pt x="269" y="278"/>
                          </a:lnTo>
                          <a:lnTo>
                            <a:pt x="276" y="272"/>
                          </a:lnTo>
                          <a:lnTo>
                            <a:pt x="276" y="272"/>
                          </a:lnTo>
                          <a:lnTo>
                            <a:pt x="279" y="270"/>
                          </a:lnTo>
                          <a:lnTo>
                            <a:pt x="279" y="272"/>
                          </a:lnTo>
                          <a:lnTo>
                            <a:pt x="280" y="275"/>
                          </a:lnTo>
                          <a:lnTo>
                            <a:pt x="286" y="276"/>
                          </a:lnTo>
                          <a:lnTo>
                            <a:pt x="286" y="276"/>
                          </a:lnTo>
                          <a:lnTo>
                            <a:pt x="289" y="276"/>
                          </a:lnTo>
                          <a:lnTo>
                            <a:pt x="290" y="278"/>
                          </a:lnTo>
                          <a:lnTo>
                            <a:pt x="292" y="279"/>
                          </a:lnTo>
                          <a:lnTo>
                            <a:pt x="292" y="280"/>
                          </a:lnTo>
                          <a:lnTo>
                            <a:pt x="290" y="282"/>
                          </a:lnTo>
                          <a:lnTo>
                            <a:pt x="289" y="282"/>
                          </a:lnTo>
                          <a:lnTo>
                            <a:pt x="286" y="282"/>
                          </a:lnTo>
                          <a:lnTo>
                            <a:pt x="286" y="282"/>
                          </a:lnTo>
                          <a:lnTo>
                            <a:pt x="282" y="280"/>
                          </a:lnTo>
                          <a:lnTo>
                            <a:pt x="277" y="280"/>
                          </a:lnTo>
                          <a:lnTo>
                            <a:pt x="273" y="282"/>
                          </a:lnTo>
                          <a:lnTo>
                            <a:pt x="269" y="285"/>
                          </a:lnTo>
                          <a:lnTo>
                            <a:pt x="269" y="285"/>
                          </a:lnTo>
                          <a:lnTo>
                            <a:pt x="266" y="289"/>
                          </a:lnTo>
                          <a:lnTo>
                            <a:pt x="266" y="292"/>
                          </a:lnTo>
                          <a:lnTo>
                            <a:pt x="265" y="295"/>
                          </a:lnTo>
                          <a:lnTo>
                            <a:pt x="263" y="299"/>
                          </a:lnTo>
                          <a:lnTo>
                            <a:pt x="263" y="299"/>
                          </a:lnTo>
                          <a:lnTo>
                            <a:pt x="260" y="305"/>
                          </a:lnTo>
                          <a:lnTo>
                            <a:pt x="259" y="307"/>
                          </a:lnTo>
                          <a:lnTo>
                            <a:pt x="260" y="310"/>
                          </a:lnTo>
                          <a:lnTo>
                            <a:pt x="265" y="312"/>
                          </a:lnTo>
                          <a:lnTo>
                            <a:pt x="265" y="312"/>
                          </a:lnTo>
                          <a:lnTo>
                            <a:pt x="266" y="312"/>
                          </a:lnTo>
                          <a:lnTo>
                            <a:pt x="266" y="315"/>
                          </a:lnTo>
                          <a:lnTo>
                            <a:pt x="263" y="316"/>
                          </a:lnTo>
                          <a:lnTo>
                            <a:pt x="259" y="319"/>
                          </a:lnTo>
                          <a:lnTo>
                            <a:pt x="259" y="319"/>
                          </a:lnTo>
                          <a:lnTo>
                            <a:pt x="256" y="320"/>
                          </a:lnTo>
                          <a:lnTo>
                            <a:pt x="256" y="322"/>
                          </a:lnTo>
                          <a:lnTo>
                            <a:pt x="259" y="323"/>
                          </a:lnTo>
                          <a:lnTo>
                            <a:pt x="265" y="323"/>
                          </a:lnTo>
                          <a:lnTo>
                            <a:pt x="265" y="323"/>
                          </a:lnTo>
                          <a:lnTo>
                            <a:pt x="272" y="322"/>
                          </a:lnTo>
                          <a:lnTo>
                            <a:pt x="279" y="317"/>
                          </a:lnTo>
                          <a:lnTo>
                            <a:pt x="287" y="312"/>
                          </a:lnTo>
                          <a:lnTo>
                            <a:pt x="296" y="306"/>
                          </a:lnTo>
                          <a:lnTo>
                            <a:pt x="296" y="306"/>
                          </a:lnTo>
                          <a:lnTo>
                            <a:pt x="304" y="303"/>
                          </a:lnTo>
                          <a:lnTo>
                            <a:pt x="312" y="305"/>
                          </a:lnTo>
                          <a:lnTo>
                            <a:pt x="316" y="305"/>
                          </a:lnTo>
                          <a:lnTo>
                            <a:pt x="320" y="305"/>
                          </a:lnTo>
                          <a:lnTo>
                            <a:pt x="320" y="305"/>
                          </a:lnTo>
                          <a:lnTo>
                            <a:pt x="320" y="303"/>
                          </a:lnTo>
                          <a:lnTo>
                            <a:pt x="320" y="302"/>
                          </a:lnTo>
                          <a:lnTo>
                            <a:pt x="319" y="299"/>
                          </a:lnTo>
                          <a:lnTo>
                            <a:pt x="320" y="298"/>
                          </a:lnTo>
                          <a:lnTo>
                            <a:pt x="320" y="298"/>
                          </a:lnTo>
                          <a:lnTo>
                            <a:pt x="320" y="296"/>
                          </a:lnTo>
                          <a:lnTo>
                            <a:pt x="319" y="295"/>
                          </a:lnTo>
                          <a:lnTo>
                            <a:pt x="316" y="292"/>
                          </a:lnTo>
                          <a:lnTo>
                            <a:pt x="313" y="288"/>
                          </a:lnTo>
                          <a:lnTo>
                            <a:pt x="313" y="288"/>
                          </a:lnTo>
                          <a:lnTo>
                            <a:pt x="313" y="285"/>
                          </a:lnTo>
                          <a:lnTo>
                            <a:pt x="314" y="283"/>
                          </a:lnTo>
                          <a:lnTo>
                            <a:pt x="316" y="282"/>
                          </a:lnTo>
                          <a:lnTo>
                            <a:pt x="319" y="279"/>
                          </a:lnTo>
                          <a:lnTo>
                            <a:pt x="319" y="279"/>
                          </a:lnTo>
                          <a:lnTo>
                            <a:pt x="320" y="278"/>
                          </a:lnTo>
                          <a:lnTo>
                            <a:pt x="322" y="276"/>
                          </a:lnTo>
                          <a:lnTo>
                            <a:pt x="327" y="279"/>
                          </a:lnTo>
                          <a:lnTo>
                            <a:pt x="327" y="279"/>
                          </a:lnTo>
                          <a:lnTo>
                            <a:pt x="330" y="279"/>
                          </a:lnTo>
                          <a:lnTo>
                            <a:pt x="333" y="279"/>
                          </a:lnTo>
                          <a:lnTo>
                            <a:pt x="336" y="280"/>
                          </a:lnTo>
                          <a:lnTo>
                            <a:pt x="339" y="283"/>
                          </a:lnTo>
                          <a:lnTo>
                            <a:pt x="339" y="283"/>
                          </a:lnTo>
                          <a:lnTo>
                            <a:pt x="340" y="285"/>
                          </a:lnTo>
                          <a:lnTo>
                            <a:pt x="341" y="286"/>
                          </a:lnTo>
                          <a:lnTo>
                            <a:pt x="344" y="285"/>
                          </a:lnTo>
                          <a:lnTo>
                            <a:pt x="347" y="285"/>
                          </a:lnTo>
                          <a:lnTo>
                            <a:pt x="349" y="285"/>
                          </a:lnTo>
                          <a:lnTo>
                            <a:pt x="351" y="286"/>
                          </a:lnTo>
                          <a:lnTo>
                            <a:pt x="351" y="286"/>
                          </a:lnTo>
                          <a:lnTo>
                            <a:pt x="353" y="289"/>
                          </a:lnTo>
                          <a:lnTo>
                            <a:pt x="351" y="290"/>
                          </a:lnTo>
                          <a:lnTo>
                            <a:pt x="344" y="292"/>
                          </a:lnTo>
                          <a:lnTo>
                            <a:pt x="344" y="292"/>
                          </a:lnTo>
                          <a:lnTo>
                            <a:pt x="343" y="292"/>
                          </a:lnTo>
                          <a:lnTo>
                            <a:pt x="341" y="293"/>
                          </a:lnTo>
                          <a:lnTo>
                            <a:pt x="341" y="296"/>
                          </a:lnTo>
                          <a:lnTo>
                            <a:pt x="343" y="298"/>
                          </a:lnTo>
                          <a:lnTo>
                            <a:pt x="344" y="298"/>
                          </a:lnTo>
                          <a:lnTo>
                            <a:pt x="346" y="298"/>
                          </a:lnTo>
                          <a:lnTo>
                            <a:pt x="346" y="298"/>
                          </a:lnTo>
                          <a:lnTo>
                            <a:pt x="349" y="295"/>
                          </a:lnTo>
                          <a:lnTo>
                            <a:pt x="353" y="293"/>
                          </a:lnTo>
                          <a:lnTo>
                            <a:pt x="356" y="293"/>
                          </a:lnTo>
                          <a:lnTo>
                            <a:pt x="358" y="295"/>
                          </a:lnTo>
                          <a:lnTo>
                            <a:pt x="358" y="295"/>
                          </a:lnTo>
                          <a:lnTo>
                            <a:pt x="361" y="296"/>
                          </a:lnTo>
                          <a:lnTo>
                            <a:pt x="364" y="296"/>
                          </a:lnTo>
                          <a:lnTo>
                            <a:pt x="368" y="293"/>
                          </a:lnTo>
                          <a:lnTo>
                            <a:pt x="368" y="293"/>
                          </a:lnTo>
                          <a:lnTo>
                            <a:pt x="370" y="292"/>
                          </a:lnTo>
                          <a:lnTo>
                            <a:pt x="371" y="292"/>
                          </a:lnTo>
                          <a:lnTo>
                            <a:pt x="371" y="296"/>
                          </a:lnTo>
                          <a:lnTo>
                            <a:pt x="371" y="296"/>
                          </a:lnTo>
                          <a:lnTo>
                            <a:pt x="373" y="298"/>
                          </a:lnTo>
                          <a:lnTo>
                            <a:pt x="377" y="299"/>
                          </a:lnTo>
                          <a:lnTo>
                            <a:pt x="390" y="302"/>
                          </a:lnTo>
                          <a:lnTo>
                            <a:pt x="390" y="302"/>
                          </a:lnTo>
                          <a:lnTo>
                            <a:pt x="400" y="303"/>
                          </a:lnTo>
                          <a:lnTo>
                            <a:pt x="410" y="302"/>
                          </a:lnTo>
                          <a:lnTo>
                            <a:pt x="425" y="300"/>
                          </a:lnTo>
                          <a:lnTo>
                            <a:pt x="425" y="300"/>
                          </a:lnTo>
                          <a:lnTo>
                            <a:pt x="428" y="302"/>
                          </a:lnTo>
                          <a:lnTo>
                            <a:pt x="430" y="305"/>
                          </a:lnTo>
                          <a:lnTo>
                            <a:pt x="432" y="307"/>
                          </a:lnTo>
                          <a:lnTo>
                            <a:pt x="440" y="310"/>
                          </a:lnTo>
                          <a:lnTo>
                            <a:pt x="440" y="310"/>
                          </a:lnTo>
                          <a:lnTo>
                            <a:pt x="442" y="310"/>
                          </a:lnTo>
                          <a:lnTo>
                            <a:pt x="445" y="310"/>
                          </a:lnTo>
                          <a:lnTo>
                            <a:pt x="451" y="306"/>
                          </a:lnTo>
                          <a:lnTo>
                            <a:pt x="455" y="303"/>
                          </a:lnTo>
                          <a:lnTo>
                            <a:pt x="457" y="303"/>
                          </a:lnTo>
                          <a:lnTo>
                            <a:pt x="458" y="305"/>
                          </a:lnTo>
                          <a:lnTo>
                            <a:pt x="458" y="305"/>
                          </a:lnTo>
                          <a:lnTo>
                            <a:pt x="461" y="307"/>
                          </a:lnTo>
                          <a:lnTo>
                            <a:pt x="461" y="309"/>
                          </a:lnTo>
                          <a:lnTo>
                            <a:pt x="455" y="315"/>
                          </a:lnTo>
                          <a:lnTo>
                            <a:pt x="455" y="315"/>
                          </a:lnTo>
                          <a:lnTo>
                            <a:pt x="455" y="316"/>
                          </a:lnTo>
                          <a:lnTo>
                            <a:pt x="457" y="317"/>
                          </a:lnTo>
                          <a:lnTo>
                            <a:pt x="464" y="320"/>
                          </a:lnTo>
                          <a:lnTo>
                            <a:pt x="464" y="320"/>
                          </a:lnTo>
                          <a:lnTo>
                            <a:pt x="472" y="323"/>
                          </a:lnTo>
                          <a:lnTo>
                            <a:pt x="478" y="326"/>
                          </a:lnTo>
                          <a:lnTo>
                            <a:pt x="482" y="329"/>
                          </a:lnTo>
                          <a:lnTo>
                            <a:pt x="482" y="329"/>
                          </a:lnTo>
                          <a:lnTo>
                            <a:pt x="489" y="336"/>
                          </a:lnTo>
                          <a:lnTo>
                            <a:pt x="494" y="340"/>
                          </a:lnTo>
                          <a:lnTo>
                            <a:pt x="501" y="344"/>
                          </a:lnTo>
                          <a:lnTo>
                            <a:pt x="501" y="344"/>
                          </a:lnTo>
                          <a:lnTo>
                            <a:pt x="504" y="346"/>
                          </a:lnTo>
                          <a:lnTo>
                            <a:pt x="506" y="344"/>
                          </a:lnTo>
                          <a:lnTo>
                            <a:pt x="506" y="343"/>
                          </a:lnTo>
                          <a:lnTo>
                            <a:pt x="506" y="340"/>
                          </a:lnTo>
                          <a:lnTo>
                            <a:pt x="506" y="336"/>
                          </a:lnTo>
                          <a:lnTo>
                            <a:pt x="508" y="336"/>
                          </a:lnTo>
                          <a:lnTo>
                            <a:pt x="511" y="336"/>
                          </a:lnTo>
                          <a:lnTo>
                            <a:pt x="511" y="336"/>
                          </a:lnTo>
                          <a:lnTo>
                            <a:pt x="515" y="339"/>
                          </a:lnTo>
                          <a:lnTo>
                            <a:pt x="518" y="340"/>
                          </a:lnTo>
                          <a:lnTo>
                            <a:pt x="519" y="340"/>
                          </a:lnTo>
                          <a:lnTo>
                            <a:pt x="524" y="343"/>
                          </a:lnTo>
                          <a:lnTo>
                            <a:pt x="524" y="343"/>
                          </a:lnTo>
                          <a:lnTo>
                            <a:pt x="526" y="346"/>
                          </a:lnTo>
                          <a:lnTo>
                            <a:pt x="528" y="344"/>
                          </a:lnTo>
                          <a:lnTo>
                            <a:pt x="528" y="343"/>
                          </a:lnTo>
                          <a:lnTo>
                            <a:pt x="525" y="330"/>
                          </a:lnTo>
                          <a:lnTo>
                            <a:pt x="525" y="330"/>
                          </a:lnTo>
                          <a:lnTo>
                            <a:pt x="524" y="325"/>
                          </a:lnTo>
                          <a:lnTo>
                            <a:pt x="524" y="325"/>
                          </a:lnTo>
                          <a:lnTo>
                            <a:pt x="525" y="325"/>
                          </a:lnTo>
                          <a:lnTo>
                            <a:pt x="531" y="332"/>
                          </a:lnTo>
                          <a:lnTo>
                            <a:pt x="531" y="332"/>
                          </a:lnTo>
                          <a:lnTo>
                            <a:pt x="532" y="336"/>
                          </a:lnTo>
                          <a:lnTo>
                            <a:pt x="533" y="342"/>
                          </a:lnTo>
                          <a:lnTo>
                            <a:pt x="533" y="347"/>
                          </a:lnTo>
                          <a:lnTo>
                            <a:pt x="532" y="352"/>
                          </a:lnTo>
                          <a:lnTo>
                            <a:pt x="532" y="352"/>
                          </a:lnTo>
                          <a:lnTo>
                            <a:pt x="531" y="354"/>
                          </a:lnTo>
                          <a:lnTo>
                            <a:pt x="529" y="354"/>
                          </a:lnTo>
                          <a:lnTo>
                            <a:pt x="525" y="354"/>
                          </a:lnTo>
                          <a:lnTo>
                            <a:pt x="521" y="353"/>
                          </a:lnTo>
                          <a:lnTo>
                            <a:pt x="521" y="352"/>
                          </a:lnTo>
                          <a:lnTo>
                            <a:pt x="521" y="350"/>
                          </a:lnTo>
                          <a:lnTo>
                            <a:pt x="521" y="350"/>
                          </a:lnTo>
                          <a:lnTo>
                            <a:pt x="519" y="349"/>
                          </a:lnTo>
                          <a:lnTo>
                            <a:pt x="519" y="347"/>
                          </a:lnTo>
                          <a:lnTo>
                            <a:pt x="515" y="347"/>
                          </a:lnTo>
                          <a:lnTo>
                            <a:pt x="511" y="350"/>
                          </a:lnTo>
                          <a:lnTo>
                            <a:pt x="509" y="350"/>
                          </a:lnTo>
                          <a:lnTo>
                            <a:pt x="509" y="353"/>
                          </a:lnTo>
                          <a:lnTo>
                            <a:pt x="509" y="353"/>
                          </a:lnTo>
                          <a:lnTo>
                            <a:pt x="511" y="357"/>
                          </a:lnTo>
                          <a:lnTo>
                            <a:pt x="514" y="362"/>
                          </a:lnTo>
                          <a:lnTo>
                            <a:pt x="518" y="366"/>
                          </a:lnTo>
                          <a:lnTo>
                            <a:pt x="522" y="369"/>
                          </a:lnTo>
                          <a:lnTo>
                            <a:pt x="522" y="369"/>
                          </a:lnTo>
                          <a:lnTo>
                            <a:pt x="524" y="369"/>
                          </a:lnTo>
                          <a:lnTo>
                            <a:pt x="525" y="370"/>
                          </a:lnTo>
                          <a:lnTo>
                            <a:pt x="525" y="374"/>
                          </a:lnTo>
                          <a:lnTo>
                            <a:pt x="526" y="377"/>
                          </a:lnTo>
                          <a:lnTo>
                            <a:pt x="528" y="379"/>
                          </a:lnTo>
                          <a:lnTo>
                            <a:pt x="528" y="379"/>
                          </a:lnTo>
                          <a:lnTo>
                            <a:pt x="531" y="381"/>
                          </a:lnTo>
                          <a:lnTo>
                            <a:pt x="532" y="384"/>
                          </a:lnTo>
                          <a:lnTo>
                            <a:pt x="533" y="387"/>
                          </a:lnTo>
                          <a:lnTo>
                            <a:pt x="533" y="389"/>
                          </a:lnTo>
                          <a:lnTo>
                            <a:pt x="535" y="389"/>
                          </a:lnTo>
                          <a:lnTo>
                            <a:pt x="535" y="389"/>
                          </a:lnTo>
                          <a:lnTo>
                            <a:pt x="536" y="386"/>
                          </a:lnTo>
                          <a:lnTo>
                            <a:pt x="536" y="381"/>
                          </a:lnTo>
                          <a:lnTo>
                            <a:pt x="535" y="376"/>
                          </a:lnTo>
                          <a:lnTo>
                            <a:pt x="533" y="371"/>
                          </a:lnTo>
                          <a:lnTo>
                            <a:pt x="533" y="371"/>
                          </a:lnTo>
                          <a:lnTo>
                            <a:pt x="532" y="367"/>
                          </a:lnTo>
                          <a:lnTo>
                            <a:pt x="532" y="363"/>
                          </a:lnTo>
                          <a:lnTo>
                            <a:pt x="533" y="360"/>
                          </a:lnTo>
                          <a:lnTo>
                            <a:pt x="536" y="360"/>
                          </a:lnTo>
                          <a:lnTo>
                            <a:pt x="536" y="360"/>
                          </a:lnTo>
                          <a:lnTo>
                            <a:pt x="538" y="363"/>
                          </a:lnTo>
                          <a:lnTo>
                            <a:pt x="538" y="366"/>
                          </a:lnTo>
                          <a:lnTo>
                            <a:pt x="538" y="369"/>
                          </a:lnTo>
                          <a:lnTo>
                            <a:pt x="538" y="371"/>
                          </a:lnTo>
                          <a:lnTo>
                            <a:pt x="538" y="371"/>
                          </a:lnTo>
                          <a:lnTo>
                            <a:pt x="539" y="373"/>
                          </a:lnTo>
                          <a:lnTo>
                            <a:pt x="542" y="371"/>
                          </a:lnTo>
                          <a:lnTo>
                            <a:pt x="548" y="366"/>
                          </a:lnTo>
                          <a:lnTo>
                            <a:pt x="548" y="366"/>
                          </a:lnTo>
                          <a:lnTo>
                            <a:pt x="549" y="366"/>
                          </a:lnTo>
                          <a:lnTo>
                            <a:pt x="549" y="363"/>
                          </a:lnTo>
                          <a:lnTo>
                            <a:pt x="549" y="359"/>
                          </a:lnTo>
                          <a:lnTo>
                            <a:pt x="548" y="354"/>
                          </a:lnTo>
                          <a:lnTo>
                            <a:pt x="548" y="352"/>
                          </a:lnTo>
                          <a:lnTo>
                            <a:pt x="548" y="352"/>
                          </a:lnTo>
                          <a:lnTo>
                            <a:pt x="548" y="350"/>
                          </a:lnTo>
                          <a:lnTo>
                            <a:pt x="549" y="350"/>
                          </a:lnTo>
                          <a:lnTo>
                            <a:pt x="552" y="352"/>
                          </a:lnTo>
                          <a:lnTo>
                            <a:pt x="555" y="357"/>
                          </a:lnTo>
                          <a:lnTo>
                            <a:pt x="556" y="362"/>
                          </a:lnTo>
                          <a:lnTo>
                            <a:pt x="556" y="362"/>
                          </a:lnTo>
                          <a:lnTo>
                            <a:pt x="556" y="366"/>
                          </a:lnTo>
                          <a:lnTo>
                            <a:pt x="555" y="369"/>
                          </a:lnTo>
                          <a:lnTo>
                            <a:pt x="552" y="371"/>
                          </a:lnTo>
                          <a:lnTo>
                            <a:pt x="552" y="373"/>
                          </a:lnTo>
                          <a:lnTo>
                            <a:pt x="552" y="373"/>
                          </a:lnTo>
                          <a:lnTo>
                            <a:pt x="551" y="376"/>
                          </a:lnTo>
                          <a:lnTo>
                            <a:pt x="548" y="376"/>
                          </a:lnTo>
                          <a:lnTo>
                            <a:pt x="545" y="376"/>
                          </a:lnTo>
                          <a:lnTo>
                            <a:pt x="542" y="377"/>
                          </a:lnTo>
                          <a:lnTo>
                            <a:pt x="542" y="377"/>
                          </a:lnTo>
                          <a:lnTo>
                            <a:pt x="542" y="381"/>
                          </a:lnTo>
                          <a:lnTo>
                            <a:pt x="542" y="387"/>
                          </a:lnTo>
                          <a:lnTo>
                            <a:pt x="542" y="391"/>
                          </a:lnTo>
                          <a:lnTo>
                            <a:pt x="545" y="394"/>
                          </a:lnTo>
                          <a:lnTo>
                            <a:pt x="545" y="394"/>
                          </a:lnTo>
                          <a:lnTo>
                            <a:pt x="546" y="393"/>
                          </a:lnTo>
                          <a:lnTo>
                            <a:pt x="548" y="389"/>
                          </a:lnTo>
                          <a:lnTo>
                            <a:pt x="549" y="387"/>
                          </a:lnTo>
                          <a:lnTo>
                            <a:pt x="551" y="387"/>
                          </a:lnTo>
                          <a:lnTo>
                            <a:pt x="551" y="389"/>
                          </a:lnTo>
                          <a:lnTo>
                            <a:pt x="551" y="389"/>
                          </a:lnTo>
                          <a:lnTo>
                            <a:pt x="552" y="390"/>
                          </a:lnTo>
                          <a:lnTo>
                            <a:pt x="553" y="390"/>
                          </a:lnTo>
                          <a:lnTo>
                            <a:pt x="556" y="387"/>
                          </a:lnTo>
                          <a:lnTo>
                            <a:pt x="559" y="386"/>
                          </a:lnTo>
                          <a:lnTo>
                            <a:pt x="560" y="386"/>
                          </a:lnTo>
                          <a:lnTo>
                            <a:pt x="560" y="386"/>
                          </a:lnTo>
                          <a:lnTo>
                            <a:pt x="560" y="386"/>
                          </a:lnTo>
                          <a:lnTo>
                            <a:pt x="563" y="390"/>
                          </a:lnTo>
                          <a:lnTo>
                            <a:pt x="568" y="394"/>
                          </a:lnTo>
                          <a:lnTo>
                            <a:pt x="572" y="397"/>
                          </a:lnTo>
                          <a:lnTo>
                            <a:pt x="575" y="397"/>
                          </a:lnTo>
                          <a:lnTo>
                            <a:pt x="575" y="397"/>
                          </a:lnTo>
                          <a:lnTo>
                            <a:pt x="576" y="396"/>
                          </a:lnTo>
                          <a:lnTo>
                            <a:pt x="575" y="393"/>
                          </a:lnTo>
                          <a:lnTo>
                            <a:pt x="572" y="390"/>
                          </a:lnTo>
                          <a:lnTo>
                            <a:pt x="568" y="389"/>
                          </a:lnTo>
                          <a:lnTo>
                            <a:pt x="568" y="389"/>
                          </a:lnTo>
                          <a:lnTo>
                            <a:pt x="565" y="387"/>
                          </a:lnTo>
                          <a:lnTo>
                            <a:pt x="565" y="384"/>
                          </a:lnTo>
                          <a:lnTo>
                            <a:pt x="566" y="381"/>
                          </a:lnTo>
                          <a:lnTo>
                            <a:pt x="569" y="380"/>
                          </a:lnTo>
                          <a:lnTo>
                            <a:pt x="569" y="380"/>
                          </a:lnTo>
                          <a:lnTo>
                            <a:pt x="572" y="381"/>
                          </a:lnTo>
                          <a:lnTo>
                            <a:pt x="576" y="387"/>
                          </a:lnTo>
                          <a:lnTo>
                            <a:pt x="580" y="391"/>
                          </a:lnTo>
                          <a:lnTo>
                            <a:pt x="580" y="396"/>
                          </a:lnTo>
                          <a:lnTo>
                            <a:pt x="580" y="396"/>
                          </a:lnTo>
                          <a:lnTo>
                            <a:pt x="580" y="399"/>
                          </a:lnTo>
                          <a:lnTo>
                            <a:pt x="578" y="400"/>
                          </a:lnTo>
                          <a:lnTo>
                            <a:pt x="573" y="404"/>
                          </a:lnTo>
                          <a:lnTo>
                            <a:pt x="573" y="404"/>
                          </a:lnTo>
                          <a:lnTo>
                            <a:pt x="572" y="406"/>
                          </a:lnTo>
                          <a:lnTo>
                            <a:pt x="569" y="406"/>
                          </a:lnTo>
                          <a:lnTo>
                            <a:pt x="566" y="403"/>
                          </a:lnTo>
                          <a:lnTo>
                            <a:pt x="562" y="399"/>
                          </a:lnTo>
                          <a:lnTo>
                            <a:pt x="559" y="397"/>
                          </a:lnTo>
                          <a:lnTo>
                            <a:pt x="559" y="397"/>
                          </a:lnTo>
                          <a:lnTo>
                            <a:pt x="558" y="399"/>
                          </a:lnTo>
                          <a:lnTo>
                            <a:pt x="558" y="399"/>
                          </a:lnTo>
                          <a:lnTo>
                            <a:pt x="558" y="403"/>
                          </a:lnTo>
                          <a:lnTo>
                            <a:pt x="560" y="410"/>
                          </a:lnTo>
                          <a:lnTo>
                            <a:pt x="560" y="410"/>
                          </a:lnTo>
                          <a:lnTo>
                            <a:pt x="560" y="414"/>
                          </a:lnTo>
                          <a:lnTo>
                            <a:pt x="559" y="418"/>
                          </a:lnTo>
                          <a:lnTo>
                            <a:pt x="559" y="423"/>
                          </a:lnTo>
                          <a:lnTo>
                            <a:pt x="559" y="424"/>
                          </a:lnTo>
                          <a:lnTo>
                            <a:pt x="562" y="426"/>
                          </a:lnTo>
                          <a:lnTo>
                            <a:pt x="562" y="426"/>
                          </a:lnTo>
                          <a:lnTo>
                            <a:pt x="565" y="427"/>
                          </a:lnTo>
                          <a:lnTo>
                            <a:pt x="566" y="426"/>
                          </a:lnTo>
                          <a:lnTo>
                            <a:pt x="566" y="420"/>
                          </a:lnTo>
                          <a:lnTo>
                            <a:pt x="566" y="420"/>
                          </a:lnTo>
                          <a:lnTo>
                            <a:pt x="568" y="420"/>
                          </a:lnTo>
                          <a:lnTo>
                            <a:pt x="570" y="420"/>
                          </a:lnTo>
                          <a:lnTo>
                            <a:pt x="576" y="424"/>
                          </a:lnTo>
                          <a:lnTo>
                            <a:pt x="576" y="424"/>
                          </a:lnTo>
                          <a:lnTo>
                            <a:pt x="578" y="424"/>
                          </a:lnTo>
                          <a:lnTo>
                            <a:pt x="579" y="421"/>
                          </a:lnTo>
                          <a:lnTo>
                            <a:pt x="579" y="414"/>
                          </a:lnTo>
                          <a:lnTo>
                            <a:pt x="579" y="414"/>
                          </a:lnTo>
                          <a:lnTo>
                            <a:pt x="580" y="413"/>
                          </a:lnTo>
                          <a:lnTo>
                            <a:pt x="582" y="413"/>
                          </a:lnTo>
                          <a:lnTo>
                            <a:pt x="585" y="416"/>
                          </a:lnTo>
                          <a:lnTo>
                            <a:pt x="588" y="417"/>
                          </a:lnTo>
                          <a:lnTo>
                            <a:pt x="588" y="417"/>
                          </a:lnTo>
                          <a:lnTo>
                            <a:pt x="589" y="418"/>
                          </a:lnTo>
                          <a:lnTo>
                            <a:pt x="590" y="417"/>
                          </a:lnTo>
                          <a:lnTo>
                            <a:pt x="592" y="414"/>
                          </a:lnTo>
                          <a:lnTo>
                            <a:pt x="595" y="414"/>
                          </a:lnTo>
                          <a:lnTo>
                            <a:pt x="595" y="414"/>
                          </a:lnTo>
                          <a:lnTo>
                            <a:pt x="597" y="416"/>
                          </a:lnTo>
                          <a:lnTo>
                            <a:pt x="597" y="418"/>
                          </a:lnTo>
                          <a:lnTo>
                            <a:pt x="596" y="426"/>
                          </a:lnTo>
                          <a:lnTo>
                            <a:pt x="596" y="426"/>
                          </a:lnTo>
                          <a:lnTo>
                            <a:pt x="596" y="426"/>
                          </a:lnTo>
                          <a:lnTo>
                            <a:pt x="597" y="427"/>
                          </a:lnTo>
                          <a:lnTo>
                            <a:pt x="600" y="426"/>
                          </a:lnTo>
                          <a:lnTo>
                            <a:pt x="602" y="424"/>
                          </a:lnTo>
                          <a:lnTo>
                            <a:pt x="603" y="426"/>
                          </a:lnTo>
                          <a:lnTo>
                            <a:pt x="603" y="426"/>
                          </a:lnTo>
                          <a:lnTo>
                            <a:pt x="603" y="426"/>
                          </a:lnTo>
                          <a:lnTo>
                            <a:pt x="603" y="428"/>
                          </a:lnTo>
                          <a:lnTo>
                            <a:pt x="603" y="428"/>
                          </a:lnTo>
                          <a:lnTo>
                            <a:pt x="615" y="420"/>
                          </a:lnTo>
                          <a:lnTo>
                            <a:pt x="615" y="420"/>
                          </a:lnTo>
                          <a:lnTo>
                            <a:pt x="616" y="418"/>
                          </a:lnTo>
                          <a:lnTo>
                            <a:pt x="616" y="417"/>
                          </a:lnTo>
                          <a:lnTo>
                            <a:pt x="615" y="413"/>
                          </a:lnTo>
                          <a:lnTo>
                            <a:pt x="612" y="410"/>
                          </a:lnTo>
                          <a:lnTo>
                            <a:pt x="610" y="407"/>
                          </a:lnTo>
                          <a:lnTo>
                            <a:pt x="610" y="406"/>
                          </a:lnTo>
                          <a:lnTo>
                            <a:pt x="610" y="406"/>
                          </a:lnTo>
                          <a:close/>
                          <a:moveTo>
                            <a:pt x="10" y="455"/>
                          </a:moveTo>
                          <a:lnTo>
                            <a:pt x="10" y="455"/>
                          </a:lnTo>
                          <a:lnTo>
                            <a:pt x="16" y="453"/>
                          </a:lnTo>
                          <a:lnTo>
                            <a:pt x="20" y="450"/>
                          </a:lnTo>
                          <a:lnTo>
                            <a:pt x="20" y="447"/>
                          </a:lnTo>
                          <a:lnTo>
                            <a:pt x="18" y="444"/>
                          </a:lnTo>
                          <a:lnTo>
                            <a:pt x="18" y="444"/>
                          </a:lnTo>
                          <a:lnTo>
                            <a:pt x="17" y="444"/>
                          </a:lnTo>
                          <a:lnTo>
                            <a:pt x="16" y="444"/>
                          </a:lnTo>
                          <a:lnTo>
                            <a:pt x="11" y="450"/>
                          </a:lnTo>
                          <a:lnTo>
                            <a:pt x="9" y="454"/>
                          </a:lnTo>
                          <a:lnTo>
                            <a:pt x="9" y="455"/>
                          </a:lnTo>
                          <a:lnTo>
                            <a:pt x="10" y="455"/>
                          </a:lnTo>
                          <a:lnTo>
                            <a:pt x="10" y="455"/>
                          </a:lnTo>
                          <a:close/>
                          <a:moveTo>
                            <a:pt x="71" y="424"/>
                          </a:moveTo>
                          <a:lnTo>
                            <a:pt x="71" y="424"/>
                          </a:lnTo>
                          <a:lnTo>
                            <a:pt x="67" y="424"/>
                          </a:lnTo>
                          <a:lnTo>
                            <a:pt x="63" y="424"/>
                          </a:lnTo>
                          <a:lnTo>
                            <a:pt x="54" y="428"/>
                          </a:lnTo>
                          <a:lnTo>
                            <a:pt x="48" y="433"/>
                          </a:lnTo>
                          <a:lnTo>
                            <a:pt x="48" y="434"/>
                          </a:lnTo>
                          <a:lnTo>
                            <a:pt x="50" y="434"/>
                          </a:lnTo>
                          <a:lnTo>
                            <a:pt x="50" y="434"/>
                          </a:lnTo>
                          <a:lnTo>
                            <a:pt x="53" y="434"/>
                          </a:lnTo>
                          <a:lnTo>
                            <a:pt x="55" y="433"/>
                          </a:lnTo>
                          <a:lnTo>
                            <a:pt x="58" y="431"/>
                          </a:lnTo>
                          <a:lnTo>
                            <a:pt x="63" y="430"/>
                          </a:lnTo>
                          <a:lnTo>
                            <a:pt x="63" y="430"/>
                          </a:lnTo>
                          <a:lnTo>
                            <a:pt x="67" y="430"/>
                          </a:lnTo>
                          <a:lnTo>
                            <a:pt x="71" y="428"/>
                          </a:lnTo>
                          <a:lnTo>
                            <a:pt x="74" y="426"/>
                          </a:lnTo>
                          <a:lnTo>
                            <a:pt x="73" y="426"/>
                          </a:lnTo>
                          <a:lnTo>
                            <a:pt x="71" y="424"/>
                          </a:lnTo>
                          <a:lnTo>
                            <a:pt x="71" y="424"/>
                          </a:lnTo>
                          <a:close/>
                          <a:moveTo>
                            <a:pt x="252" y="340"/>
                          </a:moveTo>
                          <a:lnTo>
                            <a:pt x="252" y="340"/>
                          </a:lnTo>
                          <a:lnTo>
                            <a:pt x="250" y="339"/>
                          </a:lnTo>
                          <a:lnTo>
                            <a:pt x="248" y="339"/>
                          </a:lnTo>
                          <a:lnTo>
                            <a:pt x="243" y="340"/>
                          </a:lnTo>
                          <a:lnTo>
                            <a:pt x="239" y="344"/>
                          </a:lnTo>
                          <a:lnTo>
                            <a:pt x="239" y="344"/>
                          </a:lnTo>
                          <a:lnTo>
                            <a:pt x="229" y="354"/>
                          </a:lnTo>
                          <a:lnTo>
                            <a:pt x="226" y="359"/>
                          </a:lnTo>
                          <a:lnTo>
                            <a:pt x="225" y="362"/>
                          </a:lnTo>
                          <a:lnTo>
                            <a:pt x="225" y="362"/>
                          </a:lnTo>
                          <a:lnTo>
                            <a:pt x="223" y="363"/>
                          </a:lnTo>
                          <a:lnTo>
                            <a:pt x="222" y="363"/>
                          </a:lnTo>
                          <a:lnTo>
                            <a:pt x="219" y="363"/>
                          </a:lnTo>
                          <a:lnTo>
                            <a:pt x="216" y="363"/>
                          </a:lnTo>
                          <a:lnTo>
                            <a:pt x="213" y="364"/>
                          </a:lnTo>
                          <a:lnTo>
                            <a:pt x="213" y="366"/>
                          </a:lnTo>
                          <a:lnTo>
                            <a:pt x="213" y="366"/>
                          </a:lnTo>
                          <a:lnTo>
                            <a:pt x="212" y="370"/>
                          </a:lnTo>
                          <a:lnTo>
                            <a:pt x="213" y="376"/>
                          </a:lnTo>
                          <a:lnTo>
                            <a:pt x="216" y="379"/>
                          </a:lnTo>
                          <a:lnTo>
                            <a:pt x="218" y="379"/>
                          </a:lnTo>
                          <a:lnTo>
                            <a:pt x="219" y="379"/>
                          </a:lnTo>
                          <a:lnTo>
                            <a:pt x="219" y="379"/>
                          </a:lnTo>
                          <a:lnTo>
                            <a:pt x="222" y="377"/>
                          </a:lnTo>
                          <a:lnTo>
                            <a:pt x="225" y="377"/>
                          </a:lnTo>
                          <a:lnTo>
                            <a:pt x="228" y="379"/>
                          </a:lnTo>
                          <a:lnTo>
                            <a:pt x="228" y="379"/>
                          </a:lnTo>
                          <a:lnTo>
                            <a:pt x="232" y="377"/>
                          </a:lnTo>
                          <a:lnTo>
                            <a:pt x="239" y="373"/>
                          </a:lnTo>
                          <a:lnTo>
                            <a:pt x="245" y="367"/>
                          </a:lnTo>
                          <a:lnTo>
                            <a:pt x="249" y="363"/>
                          </a:lnTo>
                          <a:lnTo>
                            <a:pt x="249" y="363"/>
                          </a:lnTo>
                          <a:lnTo>
                            <a:pt x="250" y="362"/>
                          </a:lnTo>
                          <a:lnTo>
                            <a:pt x="249" y="360"/>
                          </a:lnTo>
                          <a:lnTo>
                            <a:pt x="248" y="357"/>
                          </a:lnTo>
                          <a:lnTo>
                            <a:pt x="245" y="356"/>
                          </a:lnTo>
                          <a:lnTo>
                            <a:pt x="243" y="353"/>
                          </a:lnTo>
                          <a:lnTo>
                            <a:pt x="243" y="353"/>
                          </a:lnTo>
                          <a:lnTo>
                            <a:pt x="245" y="352"/>
                          </a:lnTo>
                          <a:lnTo>
                            <a:pt x="248" y="350"/>
                          </a:lnTo>
                          <a:lnTo>
                            <a:pt x="255" y="349"/>
                          </a:lnTo>
                          <a:lnTo>
                            <a:pt x="255" y="349"/>
                          </a:lnTo>
                          <a:lnTo>
                            <a:pt x="256" y="347"/>
                          </a:lnTo>
                          <a:lnTo>
                            <a:pt x="255" y="344"/>
                          </a:lnTo>
                          <a:lnTo>
                            <a:pt x="252" y="343"/>
                          </a:lnTo>
                          <a:lnTo>
                            <a:pt x="252" y="340"/>
                          </a:lnTo>
                          <a:lnTo>
                            <a:pt x="252" y="340"/>
                          </a:lnTo>
                          <a:close/>
                          <a:moveTo>
                            <a:pt x="24" y="299"/>
                          </a:moveTo>
                          <a:lnTo>
                            <a:pt x="24" y="299"/>
                          </a:lnTo>
                          <a:lnTo>
                            <a:pt x="24" y="298"/>
                          </a:lnTo>
                          <a:lnTo>
                            <a:pt x="21" y="296"/>
                          </a:lnTo>
                          <a:lnTo>
                            <a:pt x="17" y="298"/>
                          </a:lnTo>
                          <a:lnTo>
                            <a:pt x="11" y="299"/>
                          </a:lnTo>
                          <a:lnTo>
                            <a:pt x="10" y="302"/>
                          </a:lnTo>
                          <a:lnTo>
                            <a:pt x="10" y="303"/>
                          </a:lnTo>
                          <a:lnTo>
                            <a:pt x="10" y="303"/>
                          </a:lnTo>
                          <a:lnTo>
                            <a:pt x="11" y="306"/>
                          </a:lnTo>
                          <a:lnTo>
                            <a:pt x="14" y="307"/>
                          </a:lnTo>
                          <a:lnTo>
                            <a:pt x="20" y="309"/>
                          </a:lnTo>
                          <a:lnTo>
                            <a:pt x="27" y="310"/>
                          </a:lnTo>
                          <a:lnTo>
                            <a:pt x="33" y="310"/>
                          </a:lnTo>
                          <a:lnTo>
                            <a:pt x="33" y="310"/>
                          </a:lnTo>
                          <a:lnTo>
                            <a:pt x="36" y="309"/>
                          </a:lnTo>
                          <a:lnTo>
                            <a:pt x="38" y="306"/>
                          </a:lnTo>
                          <a:lnTo>
                            <a:pt x="38" y="302"/>
                          </a:lnTo>
                          <a:lnTo>
                            <a:pt x="36" y="299"/>
                          </a:lnTo>
                          <a:lnTo>
                            <a:pt x="36" y="299"/>
                          </a:lnTo>
                          <a:lnTo>
                            <a:pt x="34" y="299"/>
                          </a:lnTo>
                          <a:lnTo>
                            <a:pt x="33" y="299"/>
                          </a:lnTo>
                          <a:lnTo>
                            <a:pt x="30" y="299"/>
                          </a:lnTo>
                          <a:lnTo>
                            <a:pt x="26" y="300"/>
                          </a:lnTo>
                          <a:lnTo>
                            <a:pt x="26" y="300"/>
                          </a:lnTo>
                          <a:lnTo>
                            <a:pt x="24" y="299"/>
                          </a:lnTo>
                          <a:lnTo>
                            <a:pt x="24" y="299"/>
                          </a:lnTo>
                          <a:close/>
                          <a:moveTo>
                            <a:pt x="198" y="1084"/>
                          </a:moveTo>
                          <a:lnTo>
                            <a:pt x="198" y="1084"/>
                          </a:lnTo>
                          <a:lnTo>
                            <a:pt x="195" y="1086"/>
                          </a:lnTo>
                          <a:lnTo>
                            <a:pt x="193" y="1087"/>
                          </a:lnTo>
                          <a:lnTo>
                            <a:pt x="193" y="1091"/>
                          </a:lnTo>
                          <a:lnTo>
                            <a:pt x="193" y="1096"/>
                          </a:lnTo>
                          <a:lnTo>
                            <a:pt x="195" y="1101"/>
                          </a:lnTo>
                          <a:lnTo>
                            <a:pt x="196" y="1104"/>
                          </a:lnTo>
                          <a:lnTo>
                            <a:pt x="199" y="1103"/>
                          </a:lnTo>
                          <a:lnTo>
                            <a:pt x="199" y="1103"/>
                          </a:lnTo>
                          <a:lnTo>
                            <a:pt x="205" y="1100"/>
                          </a:lnTo>
                          <a:lnTo>
                            <a:pt x="208" y="1098"/>
                          </a:lnTo>
                          <a:lnTo>
                            <a:pt x="211" y="1097"/>
                          </a:lnTo>
                          <a:lnTo>
                            <a:pt x="211" y="1097"/>
                          </a:lnTo>
                          <a:lnTo>
                            <a:pt x="211" y="1093"/>
                          </a:lnTo>
                          <a:lnTo>
                            <a:pt x="208" y="1088"/>
                          </a:lnTo>
                          <a:lnTo>
                            <a:pt x="203" y="1084"/>
                          </a:lnTo>
                          <a:lnTo>
                            <a:pt x="201" y="1084"/>
                          </a:lnTo>
                          <a:lnTo>
                            <a:pt x="198" y="1084"/>
                          </a:lnTo>
                          <a:lnTo>
                            <a:pt x="198" y="1084"/>
                          </a:lnTo>
                          <a:close/>
                          <a:moveTo>
                            <a:pt x="186" y="1070"/>
                          </a:moveTo>
                          <a:lnTo>
                            <a:pt x="186" y="1070"/>
                          </a:lnTo>
                          <a:lnTo>
                            <a:pt x="185" y="1071"/>
                          </a:lnTo>
                          <a:lnTo>
                            <a:pt x="184" y="1071"/>
                          </a:lnTo>
                          <a:lnTo>
                            <a:pt x="184" y="1076"/>
                          </a:lnTo>
                          <a:lnTo>
                            <a:pt x="185" y="1079"/>
                          </a:lnTo>
                          <a:lnTo>
                            <a:pt x="186" y="1079"/>
                          </a:lnTo>
                          <a:lnTo>
                            <a:pt x="188" y="1079"/>
                          </a:lnTo>
                          <a:lnTo>
                            <a:pt x="188" y="1079"/>
                          </a:lnTo>
                          <a:lnTo>
                            <a:pt x="191" y="1074"/>
                          </a:lnTo>
                          <a:lnTo>
                            <a:pt x="191" y="1073"/>
                          </a:lnTo>
                          <a:lnTo>
                            <a:pt x="189" y="1070"/>
                          </a:lnTo>
                          <a:lnTo>
                            <a:pt x="186" y="1070"/>
                          </a:lnTo>
                          <a:lnTo>
                            <a:pt x="186" y="1070"/>
                          </a:lnTo>
                          <a:close/>
                          <a:moveTo>
                            <a:pt x="131" y="1051"/>
                          </a:moveTo>
                          <a:lnTo>
                            <a:pt x="131" y="1051"/>
                          </a:lnTo>
                          <a:lnTo>
                            <a:pt x="134" y="1054"/>
                          </a:lnTo>
                          <a:lnTo>
                            <a:pt x="137" y="1056"/>
                          </a:lnTo>
                          <a:lnTo>
                            <a:pt x="139" y="1054"/>
                          </a:lnTo>
                          <a:lnTo>
                            <a:pt x="141" y="1051"/>
                          </a:lnTo>
                          <a:lnTo>
                            <a:pt x="141" y="1051"/>
                          </a:lnTo>
                          <a:lnTo>
                            <a:pt x="139" y="1050"/>
                          </a:lnTo>
                          <a:lnTo>
                            <a:pt x="138" y="1049"/>
                          </a:lnTo>
                          <a:lnTo>
                            <a:pt x="134" y="1049"/>
                          </a:lnTo>
                          <a:lnTo>
                            <a:pt x="131" y="1049"/>
                          </a:lnTo>
                          <a:lnTo>
                            <a:pt x="129" y="1050"/>
                          </a:lnTo>
                          <a:lnTo>
                            <a:pt x="131" y="1051"/>
                          </a:lnTo>
                          <a:lnTo>
                            <a:pt x="131" y="1051"/>
                          </a:lnTo>
                          <a:close/>
                          <a:moveTo>
                            <a:pt x="156" y="1063"/>
                          </a:moveTo>
                          <a:lnTo>
                            <a:pt x="156" y="1063"/>
                          </a:lnTo>
                          <a:lnTo>
                            <a:pt x="158" y="1066"/>
                          </a:lnTo>
                          <a:lnTo>
                            <a:pt x="161" y="1067"/>
                          </a:lnTo>
                          <a:lnTo>
                            <a:pt x="164" y="1067"/>
                          </a:lnTo>
                          <a:lnTo>
                            <a:pt x="166" y="1064"/>
                          </a:lnTo>
                          <a:lnTo>
                            <a:pt x="166" y="1064"/>
                          </a:lnTo>
                          <a:lnTo>
                            <a:pt x="166" y="1063"/>
                          </a:lnTo>
                          <a:lnTo>
                            <a:pt x="165" y="1061"/>
                          </a:lnTo>
                          <a:lnTo>
                            <a:pt x="161" y="1060"/>
                          </a:lnTo>
                          <a:lnTo>
                            <a:pt x="156" y="1060"/>
                          </a:lnTo>
                          <a:lnTo>
                            <a:pt x="155" y="1061"/>
                          </a:lnTo>
                          <a:lnTo>
                            <a:pt x="156" y="1063"/>
                          </a:lnTo>
                          <a:lnTo>
                            <a:pt x="156" y="1063"/>
                          </a:lnTo>
                          <a:close/>
                          <a:moveTo>
                            <a:pt x="1616" y="586"/>
                          </a:moveTo>
                          <a:lnTo>
                            <a:pt x="1616" y="586"/>
                          </a:lnTo>
                          <a:lnTo>
                            <a:pt x="1615" y="585"/>
                          </a:lnTo>
                          <a:lnTo>
                            <a:pt x="1613" y="585"/>
                          </a:lnTo>
                          <a:lnTo>
                            <a:pt x="1608" y="583"/>
                          </a:lnTo>
                          <a:lnTo>
                            <a:pt x="1600" y="583"/>
                          </a:lnTo>
                          <a:lnTo>
                            <a:pt x="1596" y="582"/>
                          </a:lnTo>
                          <a:lnTo>
                            <a:pt x="1595" y="581"/>
                          </a:lnTo>
                          <a:lnTo>
                            <a:pt x="1595" y="581"/>
                          </a:lnTo>
                          <a:lnTo>
                            <a:pt x="1592" y="579"/>
                          </a:lnTo>
                          <a:lnTo>
                            <a:pt x="1589" y="582"/>
                          </a:lnTo>
                          <a:lnTo>
                            <a:pt x="1582" y="589"/>
                          </a:lnTo>
                          <a:lnTo>
                            <a:pt x="1576" y="599"/>
                          </a:lnTo>
                          <a:lnTo>
                            <a:pt x="1573" y="609"/>
                          </a:lnTo>
                          <a:lnTo>
                            <a:pt x="1573" y="609"/>
                          </a:lnTo>
                          <a:lnTo>
                            <a:pt x="1572" y="613"/>
                          </a:lnTo>
                          <a:lnTo>
                            <a:pt x="1569" y="616"/>
                          </a:lnTo>
                          <a:lnTo>
                            <a:pt x="1563" y="623"/>
                          </a:lnTo>
                          <a:lnTo>
                            <a:pt x="1553" y="630"/>
                          </a:lnTo>
                          <a:lnTo>
                            <a:pt x="1553" y="630"/>
                          </a:lnTo>
                          <a:lnTo>
                            <a:pt x="1499" y="630"/>
                          </a:lnTo>
                          <a:lnTo>
                            <a:pt x="1499" y="630"/>
                          </a:lnTo>
                          <a:lnTo>
                            <a:pt x="1495" y="632"/>
                          </a:lnTo>
                          <a:lnTo>
                            <a:pt x="1489" y="636"/>
                          </a:lnTo>
                          <a:lnTo>
                            <a:pt x="1477" y="646"/>
                          </a:lnTo>
                          <a:lnTo>
                            <a:pt x="1477" y="646"/>
                          </a:lnTo>
                          <a:lnTo>
                            <a:pt x="1478" y="647"/>
                          </a:lnTo>
                          <a:lnTo>
                            <a:pt x="1478" y="647"/>
                          </a:lnTo>
                          <a:lnTo>
                            <a:pt x="1478" y="650"/>
                          </a:lnTo>
                          <a:lnTo>
                            <a:pt x="1478" y="653"/>
                          </a:lnTo>
                          <a:lnTo>
                            <a:pt x="1475" y="656"/>
                          </a:lnTo>
                          <a:lnTo>
                            <a:pt x="1471" y="659"/>
                          </a:lnTo>
                          <a:lnTo>
                            <a:pt x="1460" y="662"/>
                          </a:lnTo>
                          <a:lnTo>
                            <a:pt x="1447" y="663"/>
                          </a:lnTo>
                          <a:lnTo>
                            <a:pt x="1447" y="663"/>
                          </a:lnTo>
                          <a:lnTo>
                            <a:pt x="1434" y="665"/>
                          </a:lnTo>
                          <a:lnTo>
                            <a:pt x="1434" y="665"/>
                          </a:lnTo>
                          <a:lnTo>
                            <a:pt x="1435" y="670"/>
                          </a:lnTo>
                          <a:lnTo>
                            <a:pt x="1435" y="670"/>
                          </a:lnTo>
                          <a:lnTo>
                            <a:pt x="1434" y="673"/>
                          </a:lnTo>
                          <a:lnTo>
                            <a:pt x="1430" y="674"/>
                          </a:lnTo>
                          <a:lnTo>
                            <a:pt x="1430" y="674"/>
                          </a:lnTo>
                          <a:lnTo>
                            <a:pt x="1425" y="680"/>
                          </a:lnTo>
                          <a:lnTo>
                            <a:pt x="1415" y="686"/>
                          </a:lnTo>
                          <a:lnTo>
                            <a:pt x="1393" y="697"/>
                          </a:lnTo>
                          <a:lnTo>
                            <a:pt x="1393" y="697"/>
                          </a:lnTo>
                          <a:lnTo>
                            <a:pt x="1388" y="699"/>
                          </a:lnTo>
                          <a:lnTo>
                            <a:pt x="1383" y="700"/>
                          </a:lnTo>
                          <a:lnTo>
                            <a:pt x="1377" y="702"/>
                          </a:lnTo>
                          <a:lnTo>
                            <a:pt x="1373" y="700"/>
                          </a:lnTo>
                          <a:lnTo>
                            <a:pt x="1367" y="699"/>
                          </a:lnTo>
                          <a:lnTo>
                            <a:pt x="1364" y="697"/>
                          </a:lnTo>
                          <a:lnTo>
                            <a:pt x="1361" y="693"/>
                          </a:lnTo>
                          <a:lnTo>
                            <a:pt x="1361" y="690"/>
                          </a:lnTo>
                          <a:lnTo>
                            <a:pt x="1361" y="690"/>
                          </a:lnTo>
                          <a:lnTo>
                            <a:pt x="1361" y="687"/>
                          </a:lnTo>
                          <a:lnTo>
                            <a:pt x="1363" y="684"/>
                          </a:lnTo>
                          <a:lnTo>
                            <a:pt x="1364" y="683"/>
                          </a:lnTo>
                          <a:lnTo>
                            <a:pt x="1367" y="683"/>
                          </a:lnTo>
                          <a:lnTo>
                            <a:pt x="1370" y="683"/>
                          </a:lnTo>
                          <a:lnTo>
                            <a:pt x="1373" y="686"/>
                          </a:lnTo>
                          <a:lnTo>
                            <a:pt x="1373" y="686"/>
                          </a:lnTo>
                          <a:lnTo>
                            <a:pt x="1374" y="687"/>
                          </a:lnTo>
                          <a:lnTo>
                            <a:pt x="1376" y="687"/>
                          </a:lnTo>
                          <a:lnTo>
                            <a:pt x="1380" y="684"/>
                          </a:lnTo>
                          <a:lnTo>
                            <a:pt x="1380" y="684"/>
                          </a:lnTo>
                          <a:lnTo>
                            <a:pt x="1378" y="682"/>
                          </a:lnTo>
                          <a:lnTo>
                            <a:pt x="1377" y="679"/>
                          </a:lnTo>
                          <a:lnTo>
                            <a:pt x="1377" y="672"/>
                          </a:lnTo>
                          <a:lnTo>
                            <a:pt x="1377" y="672"/>
                          </a:lnTo>
                          <a:lnTo>
                            <a:pt x="1376" y="670"/>
                          </a:lnTo>
                          <a:lnTo>
                            <a:pt x="1376" y="669"/>
                          </a:lnTo>
                          <a:lnTo>
                            <a:pt x="1376" y="662"/>
                          </a:lnTo>
                          <a:lnTo>
                            <a:pt x="1376" y="656"/>
                          </a:lnTo>
                          <a:lnTo>
                            <a:pt x="1374" y="653"/>
                          </a:lnTo>
                          <a:lnTo>
                            <a:pt x="1371" y="652"/>
                          </a:lnTo>
                          <a:lnTo>
                            <a:pt x="1371" y="652"/>
                          </a:lnTo>
                          <a:lnTo>
                            <a:pt x="1369" y="652"/>
                          </a:lnTo>
                          <a:lnTo>
                            <a:pt x="1364" y="652"/>
                          </a:lnTo>
                          <a:lnTo>
                            <a:pt x="1359" y="656"/>
                          </a:lnTo>
                          <a:lnTo>
                            <a:pt x="1354" y="657"/>
                          </a:lnTo>
                          <a:lnTo>
                            <a:pt x="1354" y="657"/>
                          </a:lnTo>
                          <a:lnTo>
                            <a:pt x="1354" y="655"/>
                          </a:lnTo>
                          <a:lnTo>
                            <a:pt x="1354" y="655"/>
                          </a:lnTo>
                          <a:lnTo>
                            <a:pt x="1357" y="647"/>
                          </a:lnTo>
                          <a:lnTo>
                            <a:pt x="1361" y="640"/>
                          </a:lnTo>
                          <a:lnTo>
                            <a:pt x="1363" y="638"/>
                          </a:lnTo>
                          <a:lnTo>
                            <a:pt x="1363" y="633"/>
                          </a:lnTo>
                          <a:lnTo>
                            <a:pt x="1363" y="629"/>
                          </a:lnTo>
                          <a:lnTo>
                            <a:pt x="1360" y="625"/>
                          </a:lnTo>
                          <a:lnTo>
                            <a:pt x="1360" y="625"/>
                          </a:lnTo>
                          <a:lnTo>
                            <a:pt x="1357" y="622"/>
                          </a:lnTo>
                          <a:lnTo>
                            <a:pt x="1354" y="619"/>
                          </a:lnTo>
                          <a:lnTo>
                            <a:pt x="1350" y="616"/>
                          </a:lnTo>
                          <a:lnTo>
                            <a:pt x="1346" y="616"/>
                          </a:lnTo>
                          <a:lnTo>
                            <a:pt x="1343" y="616"/>
                          </a:lnTo>
                          <a:lnTo>
                            <a:pt x="1340" y="618"/>
                          </a:lnTo>
                          <a:lnTo>
                            <a:pt x="1337" y="619"/>
                          </a:lnTo>
                          <a:lnTo>
                            <a:pt x="1336" y="622"/>
                          </a:lnTo>
                          <a:lnTo>
                            <a:pt x="1336" y="622"/>
                          </a:lnTo>
                          <a:lnTo>
                            <a:pt x="1334" y="625"/>
                          </a:lnTo>
                          <a:lnTo>
                            <a:pt x="1333" y="628"/>
                          </a:lnTo>
                          <a:lnTo>
                            <a:pt x="1327" y="629"/>
                          </a:lnTo>
                          <a:lnTo>
                            <a:pt x="1323" y="630"/>
                          </a:lnTo>
                          <a:lnTo>
                            <a:pt x="1320" y="632"/>
                          </a:lnTo>
                          <a:lnTo>
                            <a:pt x="1319" y="635"/>
                          </a:lnTo>
                          <a:lnTo>
                            <a:pt x="1319" y="635"/>
                          </a:lnTo>
                          <a:lnTo>
                            <a:pt x="1317" y="642"/>
                          </a:lnTo>
                          <a:lnTo>
                            <a:pt x="1314" y="650"/>
                          </a:lnTo>
                          <a:lnTo>
                            <a:pt x="1314" y="659"/>
                          </a:lnTo>
                          <a:lnTo>
                            <a:pt x="1314" y="669"/>
                          </a:lnTo>
                          <a:lnTo>
                            <a:pt x="1314" y="669"/>
                          </a:lnTo>
                          <a:lnTo>
                            <a:pt x="1316" y="676"/>
                          </a:lnTo>
                          <a:lnTo>
                            <a:pt x="1314" y="682"/>
                          </a:lnTo>
                          <a:lnTo>
                            <a:pt x="1310" y="687"/>
                          </a:lnTo>
                          <a:lnTo>
                            <a:pt x="1303" y="692"/>
                          </a:lnTo>
                          <a:lnTo>
                            <a:pt x="1303" y="692"/>
                          </a:lnTo>
                          <a:lnTo>
                            <a:pt x="1300" y="693"/>
                          </a:lnTo>
                          <a:lnTo>
                            <a:pt x="1296" y="693"/>
                          </a:lnTo>
                          <a:lnTo>
                            <a:pt x="1295" y="690"/>
                          </a:lnTo>
                          <a:lnTo>
                            <a:pt x="1292" y="687"/>
                          </a:lnTo>
                          <a:lnTo>
                            <a:pt x="1290" y="682"/>
                          </a:lnTo>
                          <a:lnTo>
                            <a:pt x="1290" y="676"/>
                          </a:lnTo>
                          <a:lnTo>
                            <a:pt x="1292" y="662"/>
                          </a:lnTo>
                          <a:lnTo>
                            <a:pt x="1292" y="662"/>
                          </a:lnTo>
                          <a:lnTo>
                            <a:pt x="1295" y="652"/>
                          </a:lnTo>
                          <a:lnTo>
                            <a:pt x="1297" y="642"/>
                          </a:lnTo>
                          <a:lnTo>
                            <a:pt x="1297" y="636"/>
                          </a:lnTo>
                          <a:lnTo>
                            <a:pt x="1297" y="635"/>
                          </a:lnTo>
                          <a:lnTo>
                            <a:pt x="1295" y="633"/>
                          </a:lnTo>
                          <a:lnTo>
                            <a:pt x="1295" y="633"/>
                          </a:lnTo>
                          <a:lnTo>
                            <a:pt x="1293" y="633"/>
                          </a:lnTo>
                          <a:lnTo>
                            <a:pt x="1293" y="632"/>
                          </a:lnTo>
                          <a:lnTo>
                            <a:pt x="1299" y="625"/>
                          </a:lnTo>
                          <a:lnTo>
                            <a:pt x="1309" y="618"/>
                          </a:lnTo>
                          <a:lnTo>
                            <a:pt x="1313" y="615"/>
                          </a:lnTo>
                          <a:lnTo>
                            <a:pt x="1319" y="613"/>
                          </a:lnTo>
                          <a:lnTo>
                            <a:pt x="1319" y="613"/>
                          </a:lnTo>
                          <a:lnTo>
                            <a:pt x="1330" y="612"/>
                          </a:lnTo>
                          <a:lnTo>
                            <a:pt x="1341" y="610"/>
                          </a:lnTo>
                          <a:lnTo>
                            <a:pt x="1350" y="609"/>
                          </a:lnTo>
                          <a:lnTo>
                            <a:pt x="1351" y="608"/>
                          </a:lnTo>
                          <a:lnTo>
                            <a:pt x="1353" y="606"/>
                          </a:lnTo>
                          <a:lnTo>
                            <a:pt x="1353" y="606"/>
                          </a:lnTo>
                          <a:lnTo>
                            <a:pt x="1353" y="606"/>
                          </a:lnTo>
                          <a:lnTo>
                            <a:pt x="1354" y="605"/>
                          </a:lnTo>
                          <a:lnTo>
                            <a:pt x="1354" y="605"/>
                          </a:lnTo>
                          <a:lnTo>
                            <a:pt x="1346" y="599"/>
                          </a:lnTo>
                          <a:lnTo>
                            <a:pt x="1346" y="599"/>
                          </a:lnTo>
                          <a:lnTo>
                            <a:pt x="1343" y="601"/>
                          </a:lnTo>
                          <a:lnTo>
                            <a:pt x="1343" y="601"/>
                          </a:lnTo>
                          <a:lnTo>
                            <a:pt x="1341" y="602"/>
                          </a:lnTo>
                          <a:lnTo>
                            <a:pt x="1340" y="602"/>
                          </a:lnTo>
                          <a:lnTo>
                            <a:pt x="1337" y="599"/>
                          </a:lnTo>
                          <a:lnTo>
                            <a:pt x="1334" y="596"/>
                          </a:lnTo>
                          <a:lnTo>
                            <a:pt x="1332" y="595"/>
                          </a:lnTo>
                          <a:lnTo>
                            <a:pt x="1329" y="595"/>
                          </a:lnTo>
                          <a:lnTo>
                            <a:pt x="1329" y="595"/>
                          </a:lnTo>
                          <a:lnTo>
                            <a:pt x="1320" y="596"/>
                          </a:lnTo>
                          <a:lnTo>
                            <a:pt x="1313" y="599"/>
                          </a:lnTo>
                          <a:lnTo>
                            <a:pt x="1306" y="602"/>
                          </a:lnTo>
                          <a:lnTo>
                            <a:pt x="1302" y="602"/>
                          </a:lnTo>
                          <a:lnTo>
                            <a:pt x="1299" y="601"/>
                          </a:lnTo>
                          <a:lnTo>
                            <a:pt x="1299" y="601"/>
                          </a:lnTo>
                          <a:lnTo>
                            <a:pt x="1295" y="598"/>
                          </a:lnTo>
                          <a:lnTo>
                            <a:pt x="1292" y="593"/>
                          </a:lnTo>
                          <a:lnTo>
                            <a:pt x="1290" y="592"/>
                          </a:lnTo>
                          <a:lnTo>
                            <a:pt x="1286" y="591"/>
                          </a:lnTo>
                          <a:lnTo>
                            <a:pt x="1286" y="591"/>
                          </a:lnTo>
                          <a:lnTo>
                            <a:pt x="1285" y="589"/>
                          </a:lnTo>
                          <a:lnTo>
                            <a:pt x="1285" y="588"/>
                          </a:lnTo>
                          <a:lnTo>
                            <a:pt x="1285" y="583"/>
                          </a:lnTo>
                          <a:lnTo>
                            <a:pt x="1286" y="581"/>
                          </a:lnTo>
                          <a:lnTo>
                            <a:pt x="1285" y="581"/>
                          </a:lnTo>
                          <a:lnTo>
                            <a:pt x="1280" y="582"/>
                          </a:lnTo>
                          <a:lnTo>
                            <a:pt x="1280" y="582"/>
                          </a:lnTo>
                          <a:lnTo>
                            <a:pt x="1262" y="595"/>
                          </a:lnTo>
                          <a:lnTo>
                            <a:pt x="1256" y="596"/>
                          </a:lnTo>
                          <a:lnTo>
                            <a:pt x="1252" y="599"/>
                          </a:lnTo>
                          <a:lnTo>
                            <a:pt x="1248" y="599"/>
                          </a:lnTo>
                          <a:lnTo>
                            <a:pt x="1245" y="596"/>
                          </a:lnTo>
                          <a:lnTo>
                            <a:pt x="1245" y="596"/>
                          </a:lnTo>
                          <a:lnTo>
                            <a:pt x="1242" y="595"/>
                          </a:lnTo>
                          <a:lnTo>
                            <a:pt x="1239" y="593"/>
                          </a:lnTo>
                          <a:lnTo>
                            <a:pt x="1233" y="595"/>
                          </a:lnTo>
                          <a:lnTo>
                            <a:pt x="1229" y="595"/>
                          </a:lnTo>
                          <a:lnTo>
                            <a:pt x="1226" y="595"/>
                          </a:lnTo>
                          <a:lnTo>
                            <a:pt x="1223" y="593"/>
                          </a:lnTo>
                          <a:lnTo>
                            <a:pt x="1223" y="593"/>
                          </a:lnTo>
                          <a:lnTo>
                            <a:pt x="1223" y="591"/>
                          </a:lnTo>
                          <a:lnTo>
                            <a:pt x="1225" y="588"/>
                          </a:lnTo>
                          <a:lnTo>
                            <a:pt x="1228" y="583"/>
                          </a:lnTo>
                          <a:lnTo>
                            <a:pt x="1233" y="581"/>
                          </a:lnTo>
                          <a:lnTo>
                            <a:pt x="1245" y="575"/>
                          </a:lnTo>
                          <a:lnTo>
                            <a:pt x="1250" y="573"/>
                          </a:lnTo>
                          <a:lnTo>
                            <a:pt x="1256" y="572"/>
                          </a:lnTo>
                          <a:lnTo>
                            <a:pt x="1256" y="572"/>
                          </a:lnTo>
                          <a:lnTo>
                            <a:pt x="1260" y="572"/>
                          </a:lnTo>
                          <a:lnTo>
                            <a:pt x="1265" y="569"/>
                          </a:lnTo>
                          <a:lnTo>
                            <a:pt x="1265" y="569"/>
                          </a:lnTo>
                          <a:lnTo>
                            <a:pt x="1252" y="565"/>
                          </a:lnTo>
                          <a:lnTo>
                            <a:pt x="1245" y="565"/>
                          </a:lnTo>
                          <a:lnTo>
                            <a:pt x="1243" y="565"/>
                          </a:lnTo>
                          <a:lnTo>
                            <a:pt x="1242" y="566"/>
                          </a:lnTo>
                          <a:lnTo>
                            <a:pt x="1242" y="566"/>
                          </a:lnTo>
                          <a:lnTo>
                            <a:pt x="1238" y="569"/>
                          </a:lnTo>
                          <a:lnTo>
                            <a:pt x="1233" y="569"/>
                          </a:lnTo>
                          <a:lnTo>
                            <a:pt x="1231" y="566"/>
                          </a:lnTo>
                          <a:lnTo>
                            <a:pt x="1228" y="564"/>
                          </a:lnTo>
                          <a:lnTo>
                            <a:pt x="1228" y="564"/>
                          </a:lnTo>
                          <a:lnTo>
                            <a:pt x="1225" y="562"/>
                          </a:lnTo>
                          <a:lnTo>
                            <a:pt x="1222" y="562"/>
                          </a:lnTo>
                          <a:lnTo>
                            <a:pt x="1218" y="562"/>
                          </a:lnTo>
                          <a:lnTo>
                            <a:pt x="1215" y="559"/>
                          </a:lnTo>
                          <a:lnTo>
                            <a:pt x="1215" y="559"/>
                          </a:lnTo>
                          <a:lnTo>
                            <a:pt x="1211" y="555"/>
                          </a:lnTo>
                          <a:lnTo>
                            <a:pt x="1206" y="555"/>
                          </a:lnTo>
                          <a:lnTo>
                            <a:pt x="1199" y="558"/>
                          </a:lnTo>
                          <a:lnTo>
                            <a:pt x="1199" y="558"/>
                          </a:lnTo>
                          <a:lnTo>
                            <a:pt x="1196" y="558"/>
                          </a:lnTo>
                          <a:lnTo>
                            <a:pt x="1194" y="558"/>
                          </a:lnTo>
                          <a:lnTo>
                            <a:pt x="1186" y="554"/>
                          </a:lnTo>
                          <a:lnTo>
                            <a:pt x="1186" y="554"/>
                          </a:lnTo>
                          <a:lnTo>
                            <a:pt x="1182" y="551"/>
                          </a:lnTo>
                          <a:lnTo>
                            <a:pt x="1182" y="548"/>
                          </a:lnTo>
                          <a:lnTo>
                            <a:pt x="1182" y="544"/>
                          </a:lnTo>
                          <a:lnTo>
                            <a:pt x="1179" y="541"/>
                          </a:lnTo>
                          <a:lnTo>
                            <a:pt x="1179" y="541"/>
                          </a:lnTo>
                          <a:lnTo>
                            <a:pt x="1178" y="541"/>
                          </a:lnTo>
                          <a:lnTo>
                            <a:pt x="1176" y="541"/>
                          </a:lnTo>
                          <a:lnTo>
                            <a:pt x="1175" y="544"/>
                          </a:lnTo>
                          <a:lnTo>
                            <a:pt x="1174" y="548"/>
                          </a:lnTo>
                          <a:lnTo>
                            <a:pt x="731" y="551"/>
                          </a:lnTo>
                          <a:lnTo>
                            <a:pt x="731" y="551"/>
                          </a:lnTo>
                          <a:lnTo>
                            <a:pt x="733" y="552"/>
                          </a:lnTo>
                          <a:lnTo>
                            <a:pt x="733" y="552"/>
                          </a:lnTo>
                          <a:lnTo>
                            <a:pt x="735" y="556"/>
                          </a:lnTo>
                          <a:lnTo>
                            <a:pt x="735" y="561"/>
                          </a:lnTo>
                          <a:lnTo>
                            <a:pt x="735" y="565"/>
                          </a:lnTo>
                          <a:lnTo>
                            <a:pt x="735" y="569"/>
                          </a:lnTo>
                          <a:lnTo>
                            <a:pt x="735" y="569"/>
                          </a:lnTo>
                          <a:lnTo>
                            <a:pt x="737" y="575"/>
                          </a:lnTo>
                          <a:lnTo>
                            <a:pt x="735" y="581"/>
                          </a:lnTo>
                          <a:lnTo>
                            <a:pt x="734" y="585"/>
                          </a:lnTo>
                          <a:lnTo>
                            <a:pt x="733" y="585"/>
                          </a:lnTo>
                          <a:lnTo>
                            <a:pt x="731" y="586"/>
                          </a:lnTo>
                          <a:lnTo>
                            <a:pt x="731" y="586"/>
                          </a:lnTo>
                          <a:lnTo>
                            <a:pt x="728" y="585"/>
                          </a:lnTo>
                          <a:lnTo>
                            <a:pt x="727" y="582"/>
                          </a:lnTo>
                          <a:lnTo>
                            <a:pt x="727" y="579"/>
                          </a:lnTo>
                          <a:lnTo>
                            <a:pt x="728" y="578"/>
                          </a:lnTo>
                          <a:lnTo>
                            <a:pt x="728" y="578"/>
                          </a:lnTo>
                          <a:lnTo>
                            <a:pt x="731" y="575"/>
                          </a:lnTo>
                          <a:lnTo>
                            <a:pt x="731" y="572"/>
                          </a:lnTo>
                          <a:lnTo>
                            <a:pt x="730" y="569"/>
                          </a:lnTo>
                          <a:lnTo>
                            <a:pt x="727" y="568"/>
                          </a:lnTo>
                          <a:lnTo>
                            <a:pt x="727" y="568"/>
                          </a:lnTo>
                          <a:lnTo>
                            <a:pt x="726" y="568"/>
                          </a:lnTo>
                          <a:lnTo>
                            <a:pt x="724" y="566"/>
                          </a:lnTo>
                          <a:lnTo>
                            <a:pt x="724" y="562"/>
                          </a:lnTo>
                          <a:lnTo>
                            <a:pt x="724" y="562"/>
                          </a:lnTo>
                          <a:lnTo>
                            <a:pt x="718" y="564"/>
                          </a:lnTo>
                          <a:lnTo>
                            <a:pt x="711" y="564"/>
                          </a:lnTo>
                          <a:lnTo>
                            <a:pt x="698" y="562"/>
                          </a:lnTo>
                          <a:lnTo>
                            <a:pt x="698" y="562"/>
                          </a:lnTo>
                          <a:lnTo>
                            <a:pt x="698" y="564"/>
                          </a:lnTo>
                          <a:lnTo>
                            <a:pt x="698" y="564"/>
                          </a:lnTo>
                          <a:lnTo>
                            <a:pt x="701" y="572"/>
                          </a:lnTo>
                          <a:lnTo>
                            <a:pt x="703" y="579"/>
                          </a:lnTo>
                          <a:lnTo>
                            <a:pt x="707" y="585"/>
                          </a:lnTo>
                          <a:lnTo>
                            <a:pt x="707" y="585"/>
                          </a:lnTo>
                          <a:lnTo>
                            <a:pt x="710" y="589"/>
                          </a:lnTo>
                          <a:lnTo>
                            <a:pt x="710" y="593"/>
                          </a:lnTo>
                          <a:lnTo>
                            <a:pt x="711" y="596"/>
                          </a:lnTo>
                          <a:lnTo>
                            <a:pt x="714" y="599"/>
                          </a:lnTo>
                          <a:lnTo>
                            <a:pt x="714" y="599"/>
                          </a:lnTo>
                          <a:lnTo>
                            <a:pt x="717" y="602"/>
                          </a:lnTo>
                          <a:lnTo>
                            <a:pt x="718" y="603"/>
                          </a:lnTo>
                          <a:lnTo>
                            <a:pt x="717" y="605"/>
                          </a:lnTo>
                          <a:lnTo>
                            <a:pt x="714" y="605"/>
                          </a:lnTo>
                          <a:lnTo>
                            <a:pt x="714" y="605"/>
                          </a:lnTo>
                          <a:lnTo>
                            <a:pt x="711" y="605"/>
                          </a:lnTo>
                          <a:lnTo>
                            <a:pt x="711" y="608"/>
                          </a:lnTo>
                          <a:lnTo>
                            <a:pt x="711" y="612"/>
                          </a:lnTo>
                          <a:lnTo>
                            <a:pt x="711" y="619"/>
                          </a:lnTo>
                          <a:lnTo>
                            <a:pt x="711" y="619"/>
                          </a:lnTo>
                          <a:lnTo>
                            <a:pt x="710" y="640"/>
                          </a:lnTo>
                          <a:lnTo>
                            <a:pt x="708" y="659"/>
                          </a:lnTo>
                          <a:lnTo>
                            <a:pt x="708" y="659"/>
                          </a:lnTo>
                          <a:lnTo>
                            <a:pt x="707" y="665"/>
                          </a:lnTo>
                          <a:lnTo>
                            <a:pt x="704" y="672"/>
                          </a:lnTo>
                          <a:lnTo>
                            <a:pt x="703" y="677"/>
                          </a:lnTo>
                          <a:lnTo>
                            <a:pt x="703" y="680"/>
                          </a:lnTo>
                          <a:lnTo>
                            <a:pt x="704" y="683"/>
                          </a:lnTo>
                          <a:lnTo>
                            <a:pt x="704" y="683"/>
                          </a:lnTo>
                          <a:lnTo>
                            <a:pt x="707" y="690"/>
                          </a:lnTo>
                          <a:lnTo>
                            <a:pt x="710" y="696"/>
                          </a:lnTo>
                          <a:lnTo>
                            <a:pt x="710" y="703"/>
                          </a:lnTo>
                          <a:lnTo>
                            <a:pt x="710" y="710"/>
                          </a:lnTo>
                          <a:lnTo>
                            <a:pt x="710" y="710"/>
                          </a:lnTo>
                          <a:lnTo>
                            <a:pt x="708" y="716"/>
                          </a:lnTo>
                          <a:lnTo>
                            <a:pt x="708" y="721"/>
                          </a:lnTo>
                          <a:lnTo>
                            <a:pt x="708" y="726"/>
                          </a:lnTo>
                          <a:lnTo>
                            <a:pt x="711" y="730"/>
                          </a:lnTo>
                          <a:lnTo>
                            <a:pt x="711" y="730"/>
                          </a:lnTo>
                          <a:lnTo>
                            <a:pt x="713" y="736"/>
                          </a:lnTo>
                          <a:lnTo>
                            <a:pt x="714" y="743"/>
                          </a:lnTo>
                          <a:lnTo>
                            <a:pt x="714" y="748"/>
                          </a:lnTo>
                          <a:lnTo>
                            <a:pt x="714" y="750"/>
                          </a:lnTo>
                          <a:lnTo>
                            <a:pt x="716" y="751"/>
                          </a:lnTo>
                          <a:lnTo>
                            <a:pt x="716" y="751"/>
                          </a:lnTo>
                          <a:lnTo>
                            <a:pt x="723" y="757"/>
                          </a:lnTo>
                          <a:lnTo>
                            <a:pt x="728" y="766"/>
                          </a:lnTo>
                          <a:lnTo>
                            <a:pt x="728" y="766"/>
                          </a:lnTo>
                          <a:lnTo>
                            <a:pt x="731" y="768"/>
                          </a:lnTo>
                          <a:lnTo>
                            <a:pt x="734" y="770"/>
                          </a:lnTo>
                          <a:lnTo>
                            <a:pt x="735" y="771"/>
                          </a:lnTo>
                          <a:lnTo>
                            <a:pt x="737" y="774"/>
                          </a:lnTo>
                          <a:lnTo>
                            <a:pt x="737" y="774"/>
                          </a:lnTo>
                          <a:lnTo>
                            <a:pt x="738" y="781"/>
                          </a:lnTo>
                          <a:lnTo>
                            <a:pt x="740" y="783"/>
                          </a:lnTo>
                          <a:lnTo>
                            <a:pt x="743" y="784"/>
                          </a:lnTo>
                          <a:lnTo>
                            <a:pt x="743" y="784"/>
                          </a:lnTo>
                          <a:lnTo>
                            <a:pt x="745" y="787"/>
                          </a:lnTo>
                          <a:lnTo>
                            <a:pt x="745" y="790"/>
                          </a:lnTo>
                          <a:lnTo>
                            <a:pt x="745" y="797"/>
                          </a:lnTo>
                          <a:lnTo>
                            <a:pt x="745" y="797"/>
                          </a:lnTo>
                          <a:lnTo>
                            <a:pt x="747" y="800"/>
                          </a:lnTo>
                          <a:lnTo>
                            <a:pt x="750" y="804"/>
                          </a:lnTo>
                          <a:lnTo>
                            <a:pt x="761" y="815"/>
                          </a:lnTo>
                          <a:lnTo>
                            <a:pt x="761" y="815"/>
                          </a:lnTo>
                          <a:lnTo>
                            <a:pt x="764" y="818"/>
                          </a:lnTo>
                          <a:lnTo>
                            <a:pt x="765" y="821"/>
                          </a:lnTo>
                          <a:lnTo>
                            <a:pt x="767" y="825"/>
                          </a:lnTo>
                          <a:lnTo>
                            <a:pt x="767" y="828"/>
                          </a:lnTo>
                          <a:lnTo>
                            <a:pt x="768" y="830"/>
                          </a:lnTo>
                          <a:lnTo>
                            <a:pt x="770" y="830"/>
                          </a:lnTo>
                          <a:lnTo>
                            <a:pt x="770" y="830"/>
                          </a:lnTo>
                          <a:lnTo>
                            <a:pt x="775" y="831"/>
                          </a:lnTo>
                          <a:lnTo>
                            <a:pt x="780" y="832"/>
                          </a:lnTo>
                          <a:lnTo>
                            <a:pt x="790" y="838"/>
                          </a:lnTo>
                          <a:lnTo>
                            <a:pt x="790" y="838"/>
                          </a:lnTo>
                          <a:lnTo>
                            <a:pt x="794" y="840"/>
                          </a:lnTo>
                          <a:lnTo>
                            <a:pt x="797" y="841"/>
                          </a:lnTo>
                          <a:lnTo>
                            <a:pt x="804" y="841"/>
                          </a:lnTo>
                          <a:lnTo>
                            <a:pt x="804" y="841"/>
                          </a:lnTo>
                          <a:lnTo>
                            <a:pt x="807" y="844"/>
                          </a:lnTo>
                          <a:lnTo>
                            <a:pt x="812" y="848"/>
                          </a:lnTo>
                          <a:lnTo>
                            <a:pt x="815" y="854"/>
                          </a:lnTo>
                          <a:lnTo>
                            <a:pt x="818" y="858"/>
                          </a:lnTo>
                          <a:lnTo>
                            <a:pt x="818" y="858"/>
                          </a:lnTo>
                          <a:lnTo>
                            <a:pt x="822" y="869"/>
                          </a:lnTo>
                          <a:lnTo>
                            <a:pt x="859" y="864"/>
                          </a:lnTo>
                          <a:lnTo>
                            <a:pt x="859" y="864"/>
                          </a:lnTo>
                          <a:lnTo>
                            <a:pt x="865" y="868"/>
                          </a:lnTo>
                          <a:lnTo>
                            <a:pt x="871" y="871"/>
                          </a:lnTo>
                          <a:lnTo>
                            <a:pt x="876" y="874"/>
                          </a:lnTo>
                          <a:lnTo>
                            <a:pt x="876" y="874"/>
                          </a:lnTo>
                          <a:lnTo>
                            <a:pt x="899" y="881"/>
                          </a:lnTo>
                          <a:lnTo>
                            <a:pt x="918" y="888"/>
                          </a:lnTo>
                          <a:lnTo>
                            <a:pt x="963" y="888"/>
                          </a:lnTo>
                          <a:lnTo>
                            <a:pt x="969" y="881"/>
                          </a:lnTo>
                          <a:lnTo>
                            <a:pt x="994" y="881"/>
                          </a:lnTo>
                          <a:lnTo>
                            <a:pt x="994" y="881"/>
                          </a:lnTo>
                          <a:lnTo>
                            <a:pt x="1001" y="888"/>
                          </a:lnTo>
                          <a:lnTo>
                            <a:pt x="1011" y="896"/>
                          </a:lnTo>
                          <a:lnTo>
                            <a:pt x="1011" y="896"/>
                          </a:lnTo>
                          <a:lnTo>
                            <a:pt x="1019" y="902"/>
                          </a:lnTo>
                          <a:lnTo>
                            <a:pt x="1021" y="906"/>
                          </a:lnTo>
                          <a:lnTo>
                            <a:pt x="1023" y="909"/>
                          </a:lnTo>
                          <a:lnTo>
                            <a:pt x="1023" y="909"/>
                          </a:lnTo>
                          <a:lnTo>
                            <a:pt x="1024" y="915"/>
                          </a:lnTo>
                          <a:lnTo>
                            <a:pt x="1026" y="918"/>
                          </a:lnTo>
                          <a:lnTo>
                            <a:pt x="1029" y="919"/>
                          </a:lnTo>
                          <a:lnTo>
                            <a:pt x="1029" y="919"/>
                          </a:lnTo>
                          <a:lnTo>
                            <a:pt x="1038" y="925"/>
                          </a:lnTo>
                          <a:lnTo>
                            <a:pt x="1044" y="928"/>
                          </a:lnTo>
                          <a:lnTo>
                            <a:pt x="1047" y="929"/>
                          </a:lnTo>
                          <a:lnTo>
                            <a:pt x="1047" y="929"/>
                          </a:lnTo>
                          <a:lnTo>
                            <a:pt x="1048" y="926"/>
                          </a:lnTo>
                          <a:lnTo>
                            <a:pt x="1051" y="922"/>
                          </a:lnTo>
                          <a:lnTo>
                            <a:pt x="1054" y="916"/>
                          </a:lnTo>
                          <a:lnTo>
                            <a:pt x="1057" y="915"/>
                          </a:lnTo>
                          <a:lnTo>
                            <a:pt x="1060" y="915"/>
                          </a:lnTo>
                          <a:lnTo>
                            <a:pt x="1060" y="915"/>
                          </a:lnTo>
                          <a:lnTo>
                            <a:pt x="1066" y="916"/>
                          </a:lnTo>
                          <a:lnTo>
                            <a:pt x="1075" y="919"/>
                          </a:lnTo>
                          <a:lnTo>
                            <a:pt x="1083" y="923"/>
                          </a:lnTo>
                          <a:lnTo>
                            <a:pt x="1085" y="928"/>
                          </a:lnTo>
                          <a:lnTo>
                            <a:pt x="1088" y="931"/>
                          </a:lnTo>
                          <a:lnTo>
                            <a:pt x="1088" y="931"/>
                          </a:lnTo>
                          <a:lnTo>
                            <a:pt x="1091" y="938"/>
                          </a:lnTo>
                          <a:lnTo>
                            <a:pt x="1095" y="945"/>
                          </a:lnTo>
                          <a:lnTo>
                            <a:pt x="1102" y="952"/>
                          </a:lnTo>
                          <a:lnTo>
                            <a:pt x="1102" y="952"/>
                          </a:lnTo>
                          <a:lnTo>
                            <a:pt x="1104" y="955"/>
                          </a:lnTo>
                          <a:lnTo>
                            <a:pt x="1105" y="958"/>
                          </a:lnTo>
                          <a:lnTo>
                            <a:pt x="1105" y="962"/>
                          </a:lnTo>
                          <a:lnTo>
                            <a:pt x="1107" y="965"/>
                          </a:lnTo>
                          <a:lnTo>
                            <a:pt x="1107" y="965"/>
                          </a:lnTo>
                          <a:lnTo>
                            <a:pt x="1108" y="970"/>
                          </a:lnTo>
                          <a:lnTo>
                            <a:pt x="1110" y="973"/>
                          </a:lnTo>
                          <a:lnTo>
                            <a:pt x="1111" y="975"/>
                          </a:lnTo>
                          <a:lnTo>
                            <a:pt x="1111" y="975"/>
                          </a:lnTo>
                          <a:lnTo>
                            <a:pt x="1121" y="979"/>
                          </a:lnTo>
                          <a:lnTo>
                            <a:pt x="1128" y="982"/>
                          </a:lnTo>
                          <a:lnTo>
                            <a:pt x="1134" y="982"/>
                          </a:lnTo>
                          <a:lnTo>
                            <a:pt x="1134" y="982"/>
                          </a:lnTo>
                          <a:lnTo>
                            <a:pt x="1137" y="983"/>
                          </a:lnTo>
                          <a:lnTo>
                            <a:pt x="1141" y="985"/>
                          </a:lnTo>
                          <a:lnTo>
                            <a:pt x="1141" y="985"/>
                          </a:lnTo>
                          <a:lnTo>
                            <a:pt x="1139" y="980"/>
                          </a:lnTo>
                          <a:lnTo>
                            <a:pt x="1139" y="978"/>
                          </a:lnTo>
                          <a:lnTo>
                            <a:pt x="1135" y="972"/>
                          </a:lnTo>
                          <a:lnTo>
                            <a:pt x="1134" y="968"/>
                          </a:lnTo>
                          <a:lnTo>
                            <a:pt x="1134" y="966"/>
                          </a:lnTo>
                          <a:lnTo>
                            <a:pt x="1135" y="965"/>
                          </a:lnTo>
                          <a:lnTo>
                            <a:pt x="1135" y="965"/>
                          </a:lnTo>
                          <a:lnTo>
                            <a:pt x="1138" y="962"/>
                          </a:lnTo>
                          <a:lnTo>
                            <a:pt x="1139" y="959"/>
                          </a:lnTo>
                          <a:lnTo>
                            <a:pt x="1139" y="955"/>
                          </a:lnTo>
                          <a:lnTo>
                            <a:pt x="1138" y="952"/>
                          </a:lnTo>
                          <a:lnTo>
                            <a:pt x="1138" y="950"/>
                          </a:lnTo>
                          <a:lnTo>
                            <a:pt x="1139" y="949"/>
                          </a:lnTo>
                          <a:lnTo>
                            <a:pt x="1139" y="949"/>
                          </a:lnTo>
                          <a:lnTo>
                            <a:pt x="1147" y="945"/>
                          </a:lnTo>
                          <a:lnTo>
                            <a:pt x="1149" y="942"/>
                          </a:lnTo>
                          <a:lnTo>
                            <a:pt x="1151" y="939"/>
                          </a:lnTo>
                          <a:lnTo>
                            <a:pt x="1151" y="939"/>
                          </a:lnTo>
                          <a:lnTo>
                            <a:pt x="1152" y="936"/>
                          </a:lnTo>
                          <a:lnTo>
                            <a:pt x="1154" y="935"/>
                          </a:lnTo>
                          <a:lnTo>
                            <a:pt x="1161" y="935"/>
                          </a:lnTo>
                          <a:lnTo>
                            <a:pt x="1161" y="935"/>
                          </a:lnTo>
                          <a:lnTo>
                            <a:pt x="1167" y="935"/>
                          </a:lnTo>
                          <a:lnTo>
                            <a:pt x="1171" y="931"/>
                          </a:lnTo>
                          <a:lnTo>
                            <a:pt x="1175" y="926"/>
                          </a:lnTo>
                          <a:lnTo>
                            <a:pt x="1176" y="922"/>
                          </a:lnTo>
                          <a:lnTo>
                            <a:pt x="1176" y="922"/>
                          </a:lnTo>
                          <a:lnTo>
                            <a:pt x="1176" y="921"/>
                          </a:lnTo>
                          <a:lnTo>
                            <a:pt x="1178" y="919"/>
                          </a:lnTo>
                          <a:lnTo>
                            <a:pt x="1185" y="919"/>
                          </a:lnTo>
                          <a:lnTo>
                            <a:pt x="1185" y="919"/>
                          </a:lnTo>
                          <a:lnTo>
                            <a:pt x="1186" y="919"/>
                          </a:lnTo>
                          <a:lnTo>
                            <a:pt x="1188" y="918"/>
                          </a:lnTo>
                          <a:lnTo>
                            <a:pt x="1191" y="916"/>
                          </a:lnTo>
                          <a:lnTo>
                            <a:pt x="1192" y="913"/>
                          </a:lnTo>
                          <a:lnTo>
                            <a:pt x="1194" y="912"/>
                          </a:lnTo>
                          <a:lnTo>
                            <a:pt x="1195" y="912"/>
                          </a:lnTo>
                          <a:lnTo>
                            <a:pt x="1195" y="912"/>
                          </a:lnTo>
                          <a:lnTo>
                            <a:pt x="1201" y="915"/>
                          </a:lnTo>
                          <a:lnTo>
                            <a:pt x="1202" y="915"/>
                          </a:lnTo>
                          <a:lnTo>
                            <a:pt x="1202" y="913"/>
                          </a:lnTo>
                          <a:lnTo>
                            <a:pt x="1202" y="913"/>
                          </a:lnTo>
                          <a:lnTo>
                            <a:pt x="1203" y="912"/>
                          </a:lnTo>
                          <a:lnTo>
                            <a:pt x="1205" y="912"/>
                          </a:lnTo>
                          <a:lnTo>
                            <a:pt x="1208" y="912"/>
                          </a:lnTo>
                          <a:lnTo>
                            <a:pt x="1211" y="915"/>
                          </a:lnTo>
                          <a:lnTo>
                            <a:pt x="1211" y="915"/>
                          </a:lnTo>
                          <a:lnTo>
                            <a:pt x="1213" y="918"/>
                          </a:lnTo>
                          <a:lnTo>
                            <a:pt x="1218" y="919"/>
                          </a:lnTo>
                          <a:lnTo>
                            <a:pt x="1222" y="918"/>
                          </a:lnTo>
                          <a:lnTo>
                            <a:pt x="1223" y="918"/>
                          </a:lnTo>
                          <a:lnTo>
                            <a:pt x="1223" y="915"/>
                          </a:lnTo>
                          <a:lnTo>
                            <a:pt x="1223" y="915"/>
                          </a:lnTo>
                          <a:lnTo>
                            <a:pt x="1225" y="913"/>
                          </a:lnTo>
                          <a:lnTo>
                            <a:pt x="1228" y="915"/>
                          </a:lnTo>
                          <a:lnTo>
                            <a:pt x="1235" y="921"/>
                          </a:lnTo>
                          <a:lnTo>
                            <a:pt x="1235" y="921"/>
                          </a:lnTo>
                          <a:lnTo>
                            <a:pt x="1238" y="923"/>
                          </a:lnTo>
                          <a:lnTo>
                            <a:pt x="1240" y="925"/>
                          </a:lnTo>
                          <a:lnTo>
                            <a:pt x="1248" y="925"/>
                          </a:lnTo>
                          <a:lnTo>
                            <a:pt x="1248" y="925"/>
                          </a:lnTo>
                          <a:lnTo>
                            <a:pt x="1252" y="925"/>
                          </a:lnTo>
                          <a:lnTo>
                            <a:pt x="1253" y="923"/>
                          </a:lnTo>
                          <a:lnTo>
                            <a:pt x="1255" y="922"/>
                          </a:lnTo>
                          <a:lnTo>
                            <a:pt x="1255" y="919"/>
                          </a:lnTo>
                          <a:lnTo>
                            <a:pt x="1255" y="919"/>
                          </a:lnTo>
                          <a:lnTo>
                            <a:pt x="1255" y="918"/>
                          </a:lnTo>
                          <a:lnTo>
                            <a:pt x="1256" y="918"/>
                          </a:lnTo>
                          <a:lnTo>
                            <a:pt x="1259" y="922"/>
                          </a:lnTo>
                          <a:lnTo>
                            <a:pt x="1265" y="926"/>
                          </a:lnTo>
                          <a:lnTo>
                            <a:pt x="1266" y="928"/>
                          </a:lnTo>
                          <a:lnTo>
                            <a:pt x="1269" y="929"/>
                          </a:lnTo>
                          <a:lnTo>
                            <a:pt x="1269" y="929"/>
                          </a:lnTo>
                          <a:lnTo>
                            <a:pt x="1272" y="928"/>
                          </a:lnTo>
                          <a:lnTo>
                            <a:pt x="1272" y="926"/>
                          </a:lnTo>
                          <a:lnTo>
                            <a:pt x="1266" y="921"/>
                          </a:lnTo>
                          <a:lnTo>
                            <a:pt x="1266" y="921"/>
                          </a:lnTo>
                          <a:lnTo>
                            <a:pt x="1263" y="918"/>
                          </a:lnTo>
                          <a:lnTo>
                            <a:pt x="1263" y="916"/>
                          </a:lnTo>
                          <a:lnTo>
                            <a:pt x="1263" y="913"/>
                          </a:lnTo>
                          <a:lnTo>
                            <a:pt x="1262" y="912"/>
                          </a:lnTo>
                          <a:lnTo>
                            <a:pt x="1262" y="912"/>
                          </a:lnTo>
                          <a:lnTo>
                            <a:pt x="1262" y="911"/>
                          </a:lnTo>
                          <a:lnTo>
                            <a:pt x="1262" y="909"/>
                          </a:lnTo>
                          <a:lnTo>
                            <a:pt x="1265" y="906"/>
                          </a:lnTo>
                          <a:lnTo>
                            <a:pt x="1270" y="905"/>
                          </a:lnTo>
                          <a:lnTo>
                            <a:pt x="1276" y="905"/>
                          </a:lnTo>
                          <a:lnTo>
                            <a:pt x="1276" y="905"/>
                          </a:lnTo>
                          <a:lnTo>
                            <a:pt x="1285" y="905"/>
                          </a:lnTo>
                          <a:lnTo>
                            <a:pt x="1286" y="905"/>
                          </a:lnTo>
                          <a:lnTo>
                            <a:pt x="1287" y="902"/>
                          </a:lnTo>
                          <a:lnTo>
                            <a:pt x="1287" y="902"/>
                          </a:lnTo>
                          <a:lnTo>
                            <a:pt x="1290" y="899"/>
                          </a:lnTo>
                          <a:lnTo>
                            <a:pt x="1292" y="901"/>
                          </a:lnTo>
                          <a:lnTo>
                            <a:pt x="1293" y="904"/>
                          </a:lnTo>
                          <a:lnTo>
                            <a:pt x="1295" y="906"/>
                          </a:lnTo>
                          <a:lnTo>
                            <a:pt x="1295" y="906"/>
                          </a:lnTo>
                          <a:lnTo>
                            <a:pt x="1295" y="908"/>
                          </a:lnTo>
                          <a:lnTo>
                            <a:pt x="1296" y="908"/>
                          </a:lnTo>
                          <a:lnTo>
                            <a:pt x="1302" y="906"/>
                          </a:lnTo>
                          <a:lnTo>
                            <a:pt x="1309" y="905"/>
                          </a:lnTo>
                          <a:lnTo>
                            <a:pt x="1316" y="904"/>
                          </a:lnTo>
                          <a:lnTo>
                            <a:pt x="1316" y="904"/>
                          </a:lnTo>
                          <a:lnTo>
                            <a:pt x="1320" y="905"/>
                          </a:lnTo>
                          <a:lnTo>
                            <a:pt x="1326" y="908"/>
                          </a:lnTo>
                          <a:lnTo>
                            <a:pt x="1329" y="911"/>
                          </a:lnTo>
                          <a:lnTo>
                            <a:pt x="1330" y="915"/>
                          </a:lnTo>
                          <a:lnTo>
                            <a:pt x="1330" y="915"/>
                          </a:lnTo>
                          <a:lnTo>
                            <a:pt x="1332" y="918"/>
                          </a:lnTo>
                          <a:lnTo>
                            <a:pt x="1334" y="919"/>
                          </a:lnTo>
                          <a:lnTo>
                            <a:pt x="1337" y="919"/>
                          </a:lnTo>
                          <a:lnTo>
                            <a:pt x="1341" y="916"/>
                          </a:lnTo>
                          <a:lnTo>
                            <a:pt x="1341" y="916"/>
                          </a:lnTo>
                          <a:lnTo>
                            <a:pt x="1349" y="911"/>
                          </a:lnTo>
                          <a:lnTo>
                            <a:pt x="1353" y="909"/>
                          </a:lnTo>
                          <a:lnTo>
                            <a:pt x="1356" y="911"/>
                          </a:lnTo>
                          <a:lnTo>
                            <a:pt x="1356" y="911"/>
                          </a:lnTo>
                          <a:lnTo>
                            <a:pt x="1373" y="929"/>
                          </a:lnTo>
                          <a:lnTo>
                            <a:pt x="1373" y="929"/>
                          </a:lnTo>
                          <a:lnTo>
                            <a:pt x="1374" y="932"/>
                          </a:lnTo>
                          <a:lnTo>
                            <a:pt x="1374" y="933"/>
                          </a:lnTo>
                          <a:lnTo>
                            <a:pt x="1373" y="939"/>
                          </a:lnTo>
                          <a:lnTo>
                            <a:pt x="1371" y="943"/>
                          </a:lnTo>
                          <a:lnTo>
                            <a:pt x="1371" y="945"/>
                          </a:lnTo>
                          <a:lnTo>
                            <a:pt x="1373" y="948"/>
                          </a:lnTo>
                          <a:lnTo>
                            <a:pt x="1373" y="948"/>
                          </a:lnTo>
                          <a:lnTo>
                            <a:pt x="1374" y="950"/>
                          </a:lnTo>
                          <a:lnTo>
                            <a:pt x="1374" y="955"/>
                          </a:lnTo>
                          <a:lnTo>
                            <a:pt x="1376" y="959"/>
                          </a:lnTo>
                          <a:lnTo>
                            <a:pt x="1380" y="963"/>
                          </a:lnTo>
                          <a:lnTo>
                            <a:pt x="1380" y="963"/>
                          </a:lnTo>
                          <a:lnTo>
                            <a:pt x="1381" y="965"/>
                          </a:lnTo>
                          <a:lnTo>
                            <a:pt x="1383" y="968"/>
                          </a:lnTo>
                          <a:lnTo>
                            <a:pt x="1383" y="973"/>
                          </a:lnTo>
                          <a:lnTo>
                            <a:pt x="1383" y="978"/>
                          </a:lnTo>
                          <a:lnTo>
                            <a:pt x="1384" y="979"/>
                          </a:lnTo>
                          <a:lnTo>
                            <a:pt x="1386" y="980"/>
                          </a:lnTo>
                          <a:lnTo>
                            <a:pt x="1386" y="980"/>
                          </a:lnTo>
                          <a:lnTo>
                            <a:pt x="1390" y="982"/>
                          </a:lnTo>
                          <a:lnTo>
                            <a:pt x="1393" y="986"/>
                          </a:lnTo>
                          <a:lnTo>
                            <a:pt x="1397" y="993"/>
                          </a:lnTo>
                          <a:lnTo>
                            <a:pt x="1397" y="993"/>
                          </a:lnTo>
                          <a:lnTo>
                            <a:pt x="1398" y="996"/>
                          </a:lnTo>
                          <a:lnTo>
                            <a:pt x="1403" y="999"/>
                          </a:lnTo>
                          <a:lnTo>
                            <a:pt x="1407" y="999"/>
                          </a:lnTo>
                          <a:lnTo>
                            <a:pt x="1408" y="997"/>
                          </a:lnTo>
                          <a:lnTo>
                            <a:pt x="1408" y="996"/>
                          </a:lnTo>
                          <a:lnTo>
                            <a:pt x="1408" y="996"/>
                          </a:lnTo>
                          <a:lnTo>
                            <a:pt x="1410" y="992"/>
                          </a:lnTo>
                          <a:lnTo>
                            <a:pt x="1413" y="986"/>
                          </a:lnTo>
                          <a:lnTo>
                            <a:pt x="1414" y="982"/>
                          </a:lnTo>
                          <a:lnTo>
                            <a:pt x="1415" y="978"/>
                          </a:lnTo>
                          <a:lnTo>
                            <a:pt x="1415" y="978"/>
                          </a:lnTo>
                          <a:lnTo>
                            <a:pt x="1415" y="970"/>
                          </a:lnTo>
                          <a:lnTo>
                            <a:pt x="1414" y="960"/>
                          </a:lnTo>
                          <a:lnTo>
                            <a:pt x="1411" y="952"/>
                          </a:lnTo>
                          <a:lnTo>
                            <a:pt x="1407" y="945"/>
                          </a:lnTo>
                          <a:lnTo>
                            <a:pt x="1407" y="945"/>
                          </a:lnTo>
                          <a:lnTo>
                            <a:pt x="1406" y="941"/>
                          </a:lnTo>
                          <a:lnTo>
                            <a:pt x="1406" y="938"/>
                          </a:lnTo>
                          <a:lnTo>
                            <a:pt x="1406" y="933"/>
                          </a:lnTo>
                          <a:lnTo>
                            <a:pt x="1403" y="929"/>
                          </a:lnTo>
                          <a:lnTo>
                            <a:pt x="1403" y="929"/>
                          </a:lnTo>
                          <a:lnTo>
                            <a:pt x="1398" y="923"/>
                          </a:lnTo>
                          <a:lnTo>
                            <a:pt x="1396" y="915"/>
                          </a:lnTo>
                          <a:lnTo>
                            <a:pt x="1394" y="906"/>
                          </a:lnTo>
                          <a:lnTo>
                            <a:pt x="1394" y="898"/>
                          </a:lnTo>
                          <a:lnTo>
                            <a:pt x="1394" y="898"/>
                          </a:lnTo>
                          <a:lnTo>
                            <a:pt x="1396" y="889"/>
                          </a:lnTo>
                          <a:lnTo>
                            <a:pt x="1401" y="879"/>
                          </a:lnTo>
                          <a:lnTo>
                            <a:pt x="1407" y="871"/>
                          </a:lnTo>
                          <a:lnTo>
                            <a:pt x="1413" y="865"/>
                          </a:lnTo>
                          <a:lnTo>
                            <a:pt x="1413" y="865"/>
                          </a:lnTo>
                          <a:lnTo>
                            <a:pt x="1417" y="862"/>
                          </a:lnTo>
                          <a:lnTo>
                            <a:pt x="1421" y="861"/>
                          </a:lnTo>
                          <a:lnTo>
                            <a:pt x="1424" y="859"/>
                          </a:lnTo>
                          <a:lnTo>
                            <a:pt x="1427" y="857"/>
                          </a:lnTo>
                          <a:lnTo>
                            <a:pt x="1427" y="857"/>
                          </a:lnTo>
                          <a:lnTo>
                            <a:pt x="1428" y="852"/>
                          </a:lnTo>
                          <a:lnTo>
                            <a:pt x="1433" y="848"/>
                          </a:lnTo>
                          <a:lnTo>
                            <a:pt x="1437" y="845"/>
                          </a:lnTo>
                          <a:lnTo>
                            <a:pt x="1440" y="844"/>
                          </a:lnTo>
                          <a:lnTo>
                            <a:pt x="1440" y="844"/>
                          </a:lnTo>
                          <a:lnTo>
                            <a:pt x="1445" y="844"/>
                          </a:lnTo>
                          <a:lnTo>
                            <a:pt x="1448" y="842"/>
                          </a:lnTo>
                          <a:lnTo>
                            <a:pt x="1450" y="840"/>
                          </a:lnTo>
                          <a:lnTo>
                            <a:pt x="1450" y="840"/>
                          </a:lnTo>
                          <a:lnTo>
                            <a:pt x="1451" y="837"/>
                          </a:lnTo>
                          <a:lnTo>
                            <a:pt x="1455" y="832"/>
                          </a:lnTo>
                          <a:lnTo>
                            <a:pt x="1460" y="830"/>
                          </a:lnTo>
                          <a:lnTo>
                            <a:pt x="1467" y="828"/>
                          </a:lnTo>
                          <a:lnTo>
                            <a:pt x="1467" y="828"/>
                          </a:lnTo>
                          <a:lnTo>
                            <a:pt x="1471" y="827"/>
                          </a:lnTo>
                          <a:lnTo>
                            <a:pt x="1471" y="824"/>
                          </a:lnTo>
                          <a:lnTo>
                            <a:pt x="1468" y="818"/>
                          </a:lnTo>
                          <a:lnTo>
                            <a:pt x="1468" y="818"/>
                          </a:lnTo>
                          <a:lnTo>
                            <a:pt x="1467" y="814"/>
                          </a:lnTo>
                          <a:lnTo>
                            <a:pt x="1468" y="812"/>
                          </a:lnTo>
                          <a:lnTo>
                            <a:pt x="1470" y="811"/>
                          </a:lnTo>
                          <a:lnTo>
                            <a:pt x="1472" y="812"/>
                          </a:lnTo>
                          <a:lnTo>
                            <a:pt x="1472" y="812"/>
                          </a:lnTo>
                          <a:lnTo>
                            <a:pt x="1474" y="814"/>
                          </a:lnTo>
                          <a:lnTo>
                            <a:pt x="1477" y="814"/>
                          </a:lnTo>
                          <a:lnTo>
                            <a:pt x="1479" y="814"/>
                          </a:lnTo>
                          <a:lnTo>
                            <a:pt x="1482" y="812"/>
                          </a:lnTo>
                          <a:lnTo>
                            <a:pt x="1482" y="812"/>
                          </a:lnTo>
                          <a:lnTo>
                            <a:pt x="1489" y="807"/>
                          </a:lnTo>
                          <a:lnTo>
                            <a:pt x="1489" y="804"/>
                          </a:lnTo>
                          <a:lnTo>
                            <a:pt x="1489" y="804"/>
                          </a:lnTo>
                          <a:lnTo>
                            <a:pt x="1487" y="803"/>
                          </a:lnTo>
                          <a:lnTo>
                            <a:pt x="1487" y="803"/>
                          </a:lnTo>
                          <a:lnTo>
                            <a:pt x="1482" y="803"/>
                          </a:lnTo>
                          <a:lnTo>
                            <a:pt x="1479" y="801"/>
                          </a:lnTo>
                          <a:lnTo>
                            <a:pt x="1479" y="800"/>
                          </a:lnTo>
                          <a:lnTo>
                            <a:pt x="1482" y="798"/>
                          </a:lnTo>
                          <a:lnTo>
                            <a:pt x="1482" y="798"/>
                          </a:lnTo>
                          <a:lnTo>
                            <a:pt x="1484" y="797"/>
                          </a:lnTo>
                          <a:lnTo>
                            <a:pt x="1484" y="795"/>
                          </a:lnTo>
                          <a:lnTo>
                            <a:pt x="1484" y="793"/>
                          </a:lnTo>
                          <a:lnTo>
                            <a:pt x="1481" y="788"/>
                          </a:lnTo>
                          <a:lnTo>
                            <a:pt x="1477" y="787"/>
                          </a:lnTo>
                          <a:lnTo>
                            <a:pt x="1477" y="787"/>
                          </a:lnTo>
                          <a:lnTo>
                            <a:pt x="1472" y="785"/>
                          </a:lnTo>
                          <a:lnTo>
                            <a:pt x="1472" y="784"/>
                          </a:lnTo>
                          <a:lnTo>
                            <a:pt x="1474" y="781"/>
                          </a:lnTo>
                          <a:lnTo>
                            <a:pt x="1475" y="778"/>
                          </a:lnTo>
                          <a:lnTo>
                            <a:pt x="1475" y="778"/>
                          </a:lnTo>
                          <a:lnTo>
                            <a:pt x="1477" y="777"/>
                          </a:lnTo>
                          <a:lnTo>
                            <a:pt x="1477" y="776"/>
                          </a:lnTo>
                          <a:lnTo>
                            <a:pt x="1474" y="771"/>
                          </a:lnTo>
                          <a:lnTo>
                            <a:pt x="1465" y="766"/>
                          </a:lnTo>
                          <a:lnTo>
                            <a:pt x="1465" y="766"/>
                          </a:lnTo>
                          <a:lnTo>
                            <a:pt x="1464" y="763"/>
                          </a:lnTo>
                          <a:lnTo>
                            <a:pt x="1465" y="761"/>
                          </a:lnTo>
                          <a:lnTo>
                            <a:pt x="1472" y="760"/>
                          </a:lnTo>
                          <a:lnTo>
                            <a:pt x="1472" y="760"/>
                          </a:lnTo>
                          <a:lnTo>
                            <a:pt x="1472" y="758"/>
                          </a:lnTo>
                          <a:lnTo>
                            <a:pt x="1474" y="757"/>
                          </a:lnTo>
                          <a:lnTo>
                            <a:pt x="1474" y="750"/>
                          </a:lnTo>
                          <a:lnTo>
                            <a:pt x="1474" y="744"/>
                          </a:lnTo>
                          <a:lnTo>
                            <a:pt x="1474" y="739"/>
                          </a:lnTo>
                          <a:lnTo>
                            <a:pt x="1474" y="739"/>
                          </a:lnTo>
                          <a:lnTo>
                            <a:pt x="1477" y="737"/>
                          </a:lnTo>
                          <a:lnTo>
                            <a:pt x="1478" y="736"/>
                          </a:lnTo>
                          <a:lnTo>
                            <a:pt x="1479" y="737"/>
                          </a:lnTo>
                          <a:lnTo>
                            <a:pt x="1479" y="739"/>
                          </a:lnTo>
                          <a:lnTo>
                            <a:pt x="1479" y="739"/>
                          </a:lnTo>
                          <a:lnTo>
                            <a:pt x="1478" y="743"/>
                          </a:lnTo>
                          <a:lnTo>
                            <a:pt x="1477" y="746"/>
                          </a:lnTo>
                          <a:lnTo>
                            <a:pt x="1477" y="750"/>
                          </a:lnTo>
                          <a:lnTo>
                            <a:pt x="1478" y="754"/>
                          </a:lnTo>
                          <a:lnTo>
                            <a:pt x="1478" y="754"/>
                          </a:lnTo>
                          <a:lnTo>
                            <a:pt x="1481" y="758"/>
                          </a:lnTo>
                          <a:lnTo>
                            <a:pt x="1482" y="763"/>
                          </a:lnTo>
                          <a:lnTo>
                            <a:pt x="1484" y="768"/>
                          </a:lnTo>
                          <a:lnTo>
                            <a:pt x="1482" y="774"/>
                          </a:lnTo>
                          <a:lnTo>
                            <a:pt x="1482" y="774"/>
                          </a:lnTo>
                          <a:lnTo>
                            <a:pt x="1482" y="778"/>
                          </a:lnTo>
                          <a:lnTo>
                            <a:pt x="1482" y="778"/>
                          </a:lnTo>
                          <a:lnTo>
                            <a:pt x="1484" y="778"/>
                          </a:lnTo>
                          <a:lnTo>
                            <a:pt x="1487" y="776"/>
                          </a:lnTo>
                          <a:lnTo>
                            <a:pt x="1489" y="768"/>
                          </a:lnTo>
                          <a:lnTo>
                            <a:pt x="1489" y="768"/>
                          </a:lnTo>
                          <a:lnTo>
                            <a:pt x="1492" y="761"/>
                          </a:lnTo>
                          <a:lnTo>
                            <a:pt x="1494" y="756"/>
                          </a:lnTo>
                          <a:lnTo>
                            <a:pt x="1494" y="750"/>
                          </a:lnTo>
                          <a:lnTo>
                            <a:pt x="1492" y="748"/>
                          </a:lnTo>
                          <a:lnTo>
                            <a:pt x="1492" y="748"/>
                          </a:lnTo>
                          <a:lnTo>
                            <a:pt x="1489" y="746"/>
                          </a:lnTo>
                          <a:lnTo>
                            <a:pt x="1489" y="743"/>
                          </a:lnTo>
                          <a:lnTo>
                            <a:pt x="1491" y="740"/>
                          </a:lnTo>
                          <a:lnTo>
                            <a:pt x="1491" y="740"/>
                          </a:lnTo>
                          <a:lnTo>
                            <a:pt x="1492" y="741"/>
                          </a:lnTo>
                          <a:lnTo>
                            <a:pt x="1492" y="741"/>
                          </a:lnTo>
                          <a:lnTo>
                            <a:pt x="1495" y="744"/>
                          </a:lnTo>
                          <a:lnTo>
                            <a:pt x="1498" y="746"/>
                          </a:lnTo>
                          <a:lnTo>
                            <a:pt x="1501" y="744"/>
                          </a:lnTo>
                          <a:lnTo>
                            <a:pt x="1504" y="740"/>
                          </a:lnTo>
                          <a:lnTo>
                            <a:pt x="1504" y="740"/>
                          </a:lnTo>
                          <a:lnTo>
                            <a:pt x="1508" y="736"/>
                          </a:lnTo>
                          <a:lnTo>
                            <a:pt x="1512" y="729"/>
                          </a:lnTo>
                          <a:lnTo>
                            <a:pt x="1514" y="724"/>
                          </a:lnTo>
                          <a:lnTo>
                            <a:pt x="1514" y="721"/>
                          </a:lnTo>
                          <a:lnTo>
                            <a:pt x="1512" y="720"/>
                          </a:lnTo>
                          <a:lnTo>
                            <a:pt x="1512" y="720"/>
                          </a:lnTo>
                          <a:lnTo>
                            <a:pt x="1511" y="719"/>
                          </a:lnTo>
                          <a:lnTo>
                            <a:pt x="1514" y="717"/>
                          </a:lnTo>
                          <a:lnTo>
                            <a:pt x="1516" y="716"/>
                          </a:lnTo>
                          <a:lnTo>
                            <a:pt x="1522" y="716"/>
                          </a:lnTo>
                          <a:lnTo>
                            <a:pt x="1522" y="716"/>
                          </a:lnTo>
                          <a:lnTo>
                            <a:pt x="1528" y="716"/>
                          </a:lnTo>
                          <a:lnTo>
                            <a:pt x="1535" y="714"/>
                          </a:lnTo>
                          <a:lnTo>
                            <a:pt x="1542" y="711"/>
                          </a:lnTo>
                          <a:lnTo>
                            <a:pt x="1545" y="710"/>
                          </a:lnTo>
                          <a:lnTo>
                            <a:pt x="1545" y="710"/>
                          </a:lnTo>
                          <a:lnTo>
                            <a:pt x="1545" y="707"/>
                          </a:lnTo>
                          <a:lnTo>
                            <a:pt x="1542" y="707"/>
                          </a:lnTo>
                          <a:lnTo>
                            <a:pt x="1534" y="709"/>
                          </a:lnTo>
                          <a:lnTo>
                            <a:pt x="1525" y="710"/>
                          </a:lnTo>
                          <a:lnTo>
                            <a:pt x="1522" y="710"/>
                          </a:lnTo>
                          <a:lnTo>
                            <a:pt x="1521" y="709"/>
                          </a:lnTo>
                          <a:lnTo>
                            <a:pt x="1521" y="709"/>
                          </a:lnTo>
                          <a:lnTo>
                            <a:pt x="1521" y="707"/>
                          </a:lnTo>
                          <a:lnTo>
                            <a:pt x="1524" y="706"/>
                          </a:lnTo>
                          <a:lnTo>
                            <a:pt x="1531" y="703"/>
                          </a:lnTo>
                          <a:lnTo>
                            <a:pt x="1546" y="700"/>
                          </a:lnTo>
                          <a:lnTo>
                            <a:pt x="1546" y="700"/>
                          </a:lnTo>
                          <a:lnTo>
                            <a:pt x="1549" y="700"/>
                          </a:lnTo>
                          <a:lnTo>
                            <a:pt x="1551" y="699"/>
                          </a:lnTo>
                          <a:lnTo>
                            <a:pt x="1552" y="696"/>
                          </a:lnTo>
                          <a:lnTo>
                            <a:pt x="1552" y="693"/>
                          </a:lnTo>
                          <a:lnTo>
                            <a:pt x="1555" y="694"/>
                          </a:lnTo>
                          <a:lnTo>
                            <a:pt x="1555" y="694"/>
                          </a:lnTo>
                          <a:lnTo>
                            <a:pt x="1558" y="696"/>
                          </a:lnTo>
                          <a:lnTo>
                            <a:pt x="1561" y="697"/>
                          </a:lnTo>
                          <a:lnTo>
                            <a:pt x="1565" y="697"/>
                          </a:lnTo>
                          <a:lnTo>
                            <a:pt x="1568" y="694"/>
                          </a:lnTo>
                          <a:lnTo>
                            <a:pt x="1568" y="694"/>
                          </a:lnTo>
                          <a:lnTo>
                            <a:pt x="1571" y="692"/>
                          </a:lnTo>
                          <a:lnTo>
                            <a:pt x="1569" y="689"/>
                          </a:lnTo>
                          <a:lnTo>
                            <a:pt x="1568" y="684"/>
                          </a:lnTo>
                          <a:lnTo>
                            <a:pt x="1563" y="683"/>
                          </a:lnTo>
                          <a:lnTo>
                            <a:pt x="1563" y="683"/>
                          </a:lnTo>
                          <a:lnTo>
                            <a:pt x="1562" y="682"/>
                          </a:lnTo>
                          <a:lnTo>
                            <a:pt x="1562" y="682"/>
                          </a:lnTo>
                          <a:lnTo>
                            <a:pt x="1563" y="679"/>
                          </a:lnTo>
                          <a:lnTo>
                            <a:pt x="1565" y="677"/>
                          </a:lnTo>
                          <a:lnTo>
                            <a:pt x="1566" y="674"/>
                          </a:lnTo>
                          <a:lnTo>
                            <a:pt x="1566" y="674"/>
                          </a:lnTo>
                          <a:lnTo>
                            <a:pt x="1566" y="670"/>
                          </a:lnTo>
                          <a:lnTo>
                            <a:pt x="1568" y="665"/>
                          </a:lnTo>
                          <a:lnTo>
                            <a:pt x="1572" y="660"/>
                          </a:lnTo>
                          <a:lnTo>
                            <a:pt x="1573" y="657"/>
                          </a:lnTo>
                          <a:lnTo>
                            <a:pt x="1576" y="657"/>
                          </a:lnTo>
                          <a:lnTo>
                            <a:pt x="1576" y="657"/>
                          </a:lnTo>
                          <a:lnTo>
                            <a:pt x="1579" y="656"/>
                          </a:lnTo>
                          <a:lnTo>
                            <a:pt x="1580" y="653"/>
                          </a:lnTo>
                          <a:lnTo>
                            <a:pt x="1582" y="652"/>
                          </a:lnTo>
                          <a:lnTo>
                            <a:pt x="1585" y="652"/>
                          </a:lnTo>
                          <a:lnTo>
                            <a:pt x="1585" y="652"/>
                          </a:lnTo>
                          <a:lnTo>
                            <a:pt x="1589" y="650"/>
                          </a:lnTo>
                          <a:lnTo>
                            <a:pt x="1592" y="647"/>
                          </a:lnTo>
                          <a:lnTo>
                            <a:pt x="1598" y="639"/>
                          </a:lnTo>
                          <a:lnTo>
                            <a:pt x="1598" y="639"/>
                          </a:lnTo>
                          <a:lnTo>
                            <a:pt x="1599" y="639"/>
                          </a:lnTo>
                          <a:lnTo>
                            <a:pt x="1600" y="639"/>
                          </a:lnTo>
                          <a:lnTo>
                            <a:pt x="1606" y="640"/>
                          </a:lnTo>
                          <a:lnTo>
                            <a:pt x="1612" y="642"/>
                          </a:lnTo>
                          <a:lnTo>
                            <a:pt x="1615" y="642"/>
                          </a:lnTo>
                          <a:lnTo>
                            <a:pt x="1617" y="640"/>
                          </a:lnTo>
                          <a:lnTo>
                            <a:pt x="1617" y="640"/>
                          </a:lnTo>
                          <a:lnTo>
                            <a:pt x="1629" y="632"/>
                          </a:lnTo>
                          <a:lnTo>
                            <a:pt x="1629" y="632"/>
                          </a:lnTo>
                          <a:lnTo>
                            <a:pt x="1623" y="623"/>
                          </a:lnTo>
                          <a:lnTo>
                            <a:pt x="1619" y="615"/>
                          </a:lnTo>
                          <a:lnTo>
                            <a:pt x="1616" y="608"/>
                          </a:lnTo>
                          <a:lnTo>
                            <a:pt x="1616" y="602"/>
                          </a:lnTo>
                          <a:lnTo>
                            <a:pt x="1615" y="592"/>
                          </a:lnTo>
                          <a:lnTo>
                            <a:pt x="1616" y="586"/>
                          </a:lnTo>
                          <a:lnTo>
                            <a:pt x="1616" y="586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</p:grp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2368886F-43D0-3F2E-AA03-C857BD314052}"/>
                      </a:ext>
                    </a:extLst>
                  </p:cNvPr>
                  <p:cNvGrpSpPr/>
                  <p:nvPr/>
                </p:nvGrpSpPr>
                <p:grpSpPr>
                  <a:xfrm>
                    <a:off x="7846052" y="1349289"/>
                    <a:ext cx="997933" cy="1179380"/>
                    <a:chOff x="7846052" y="1349289"/>
                    <a:chExt cx="997933" cy="1179380"/>
                  </a:xfrm>
                  <a:grpFill/>
                </p:grpSpPr>
                <p:sp>
                  <p:nvSpPr>
                    <p:cNvPr id="111" name="Poland">
                      <a:extLst>
                        <a:ext uri="{FF2B5EF4-FFF2-40B4-BE49-F238E27FC236}">
                          <a16:creationId xmlns:a16="http://schemas.microsoft.com/office/drawing/2014/main" id="{5E49D7F2-AC7E-1AF8-48AD-2082F2AC1F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425742" y="1942821"/>
                      <a:ext cx="235260" cy="192206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33"/>
                        </a:cxn>
                        <a:cxn ang="0">
                          <a:pos x="2" y="41"/>
                        </a:cxn>
                        <a:cxn ang="0">
                          <a:pos x="2" y="48"/>
                        </a:cxn>
                        <a:cxn ang="0">
                          <a:pos x="6" y="55"/>
                        </a:cxn>
                        <a:cxn ang="0">
                          <a:pos x="8" y="64"/>
                        </a:cxn>
                        <a:cxn ang="0">
                          <a:pos x="12" y="77"/>
                        </a:cxn>
                        <a:cxn ang="0">
                          <a:pos x="12" y="84"/>
                        </a:cxn>
                        <a:cxn ang="0">
                          <a:pos x="22" y="89"/>
                        </a:cxn>
                        <a:cxn ang="0">
                          <a:pos x="32" y="97"/>
                        </a:cxn>
                        <a:cxn ang="0">
                          <a:pos x="36" y="101"/>
                        </a:cxn>
                        <a:cxn ang="0">
                          <a:pos x="40" y="101"/>
                        </a:cxn>
                        <a:cxn ang="0">
                          <a:pos x="50" y="99"/>
                        </a:cxn>
                        <a:cxn ang="0">
                          <a:pos x="53" y="101"/>
                        </a:cxn>
                        <a:cxn ang="0">
                          <a:pos x="56" y="107"/>
                        </a:cxn>
                        <a:cxn ang="0">
                          <a:pos x="64" y="108"/>
                        </a:cxn>
                        <a:cxn ang="0">
                          <a:pos x="70" y="115"/>
                        </a:cxn>
                        <a:cxn ang="0">
                          <a:pos x="74" y="118"/>
                        </a:cxn>
                        <a:cxn ang="0">
                          <a:pos x="82" y="117"/>
                        </a:cxn>
                        <a:cxn ang="0">
                          <a:pos x="92" y="118"/>
                        </a:cxn>
                        <a:cxn ang="0">
                          <a:pos x="99" y="118"/>
                        </a:cxn>
                        <a:cxn ang="0">
                          <a:pos x="107" y="119"/>
                        </a:cxn>
                        <a:cxn ang="0">
                          <a:pos x="121" y="122"/>
                        </a:cxn>
                        <a:cxn ang="0">
                          <a:pos x="131" y="125"/>
                        </a:cxn>
                        <a:cxn ang="0">
                          <a:pos x="130" y="114"/>
                        </a:cxn>
                        <a:cxn ang="0">
                          <a:pos x="146" y="98"/>
                        </a:cxn>
                        <a:cxn ang="0">
                          <a:pos x="150" y="95"/>
                        </a:cxn>
                        <a:cxn ang="0">
                          <a:pos x="153" y="89"/>
                        </a:cxn>
                        <a:cxn ang="0">
                          <a:pos x="146" y="77"/>
                        </a:cxn>
                        <a:cxn ang="0">
                          <a:pos x="144" y="62"/>
                        </a:cxn>
                        <a:cxn ang="0">
                          <a:pos x="140" y="57"/>
                        </a:cxn>
                        <a:cxn ang="0">
                          <a:pos x="140" y="52"/>
                        </a:cxn>
                        <a:cxn ang="0">
                          <a:pos x="148" y="47"/>
                        </a:cxn>
                        <a:cxn ang="0">
                          <a:pos x="150" y="35"/>
                        </a:cxn>
                        <a:cxn ang="0">
                          <a:pos x="146" y="31"/>
                        </a:cxn>
                        <a:cxn ang="0">
                          <a:pos x="146" y="21"/>
                        </a:cxn>
                        <a:cxn ang="0">
                          <a:pos x="144" y="17"/>
                        </a:cxn>
                        <a:cxn ang="0">
                          <a:pos x="133" y="11"/>
                        </a:cxn>
                        <a:cxn ang="0">
                          <a:pos x="121" y="11"/>
                        </a:cxn>
                        <a:cxn ang="0">
                          <a:pos x="90" y="10"/>
                        </a:cxn>
                        <a:cxn ang="0">
                          <a:pos x="79" y="10"/>
                        </a:cxn>
                        <a:cxn ang="0">
                          <a:pos x="70" y="10"/>
                        </a:cxn>
                        <a:cxn ang="0">
                          <a:pos x="66" y="1"/>
                        </a:cxn>
                        <a:cxn ang="0">
                          <a:pos x="52" y="3"/>
                        </a:cxn>
                        <a:cxn ang="0">
                          <a:pos x="32" y="11"/>
                        </a:cxn>
                        <a:cxn ang="0">
                          <a:pos x="25" y="14"/>
                        </a:cxn>
                        <a:cxn ang="0">
                          <a:pos x="8" y="18"/>
                        </a:cxn>
                        <a:cxn ang="0">
                          <a:pos x="5" y="23"/>
                        </a:cxn>
                        <a:cxn ang="0">
                          <a:pos x="2" y="25"/>
                        </a:cxn>
                      </a:cxnLst>
                      <a:rect l="0" t="0" r="r" b="b"/>
                      <a:pathLst>
                        <a:path w="153" h="125">
                          <a:moveTo>
                            <a:pt x="2" y="25"/>
                          </a:moveTo>
                          <a:lnTo>
                            <a:pt x="2" y="25"/>
                          </a:lnTo>
                          <a:lnTo>
                            <a:pt x="3" y="33"/>
                          </a:lnTo>
                          <a:lnTo>
                            <a:pt x="2" y="38"/>
                          </a:lnTo>
                          <a:lnTo>
                            <a:pt x="2" y="41"/>
                          </a:lnTo>
                          <a:lnTo>
                            <a:pt x="2" y="41"/>
                          </a:lnTo>
                          <a:lnTo>
                            <a:pt x="0" y="44"/>
                          </a:lnTo>
                          <a:lnTo>
                            <a:pt x="0" y="45"/>
                          </a:lnTo>
                          <a:lnTo>
                            <a:pt x="2" y="48"/>
                          </a:lnTo>
                          <a:lnTo>
                            <a:pt x="2" y="48"/>
                          </a:lnTo>
                          <a:lnTo>
                            <a:pt x="5" y="51"/>
                          </a:lnTo>
                          <a:lnTo>
                            <a:pt x="6" y="55"/>
                          </a:lnTo>
                          <a:lnTo>
                            <a:pt x="6" y="55"/>
                          </a:lnTo>
                          <a:lnTo>
                            <a:pt x="8" y="60"/>
                          </a:lnTo>
                          <a:lnTo>
                            <a:pt x="8" y="64"/>
                          </a:lnTo>
                          <a:lnTo>
                            <a:pt x="8" y="64"/>
                          </a:lnTo>
                          <a:lnTo>
                            <a:pt x="9" y="72"/>
                          </a:lnTo>
                          <a:lnTo>
                            <a:pt x="12" y="77"/>
                          </a:lnTo>
                          <a:lnTo>
                            <a:pt x="12" y="77"/>
                          </a:lnTo>
                          <a:lnTo>
                            <a:pt x="13" y="81"/>
                          </a:lnTo>
                          <a:lnTo>
                            <a:pt x="12" y="84"/>
                          </a:lnTo>
                          <a:lnTo>
                            <a:pt x="12" y="84"/>
                          </a:lnTo>
                          <a:lnTo>
                            <a:pt x="22" y="89"/>
                          </a:lnTo>
                          <a:lnTo>
                            <a:pt x="22" y="89"/>
                          </a:lnTo>
                          <a:lnTo>
                            <a:pt x="30" y="94"/>
                          </a:lnTo>
                          <a:lnTo>
                            <a:pt x="32" y="95"/>
                          </a:lnTo>
                          <a:lnTo>
                            <a:pt x="32" y="97"/>
                          </a:lnTo>
                          <a:lnTo>
                            <a:pt x="32" y="97"/>
                          </a:lnTo>
                          <a:lnTo>
                            <a:pt x="33" y="99"/>
                          </a:lnTo>
                          <a:lnTo>
                            <a:pt x="36" y="101"/>
                          </a:lnTo>
                          <a:lnTo>
                            <a:pt x="39" y="102"/>
                          </a:lnTo>
                          <a:lnTo>
                            <a:pt x="40" y="101"/>
                          </a:lnTo>
                          <a:lnTo>
                            <a:pt x="40" y="101"/>
                          </a:lnTo>
                          <a:lnTo>
                            <a:pt x="43" y="99"/>
                          </a:lnTo>
                          <a:lnTo>
                            <a:pt x="45" y="99"/>
                          </a:lnTo>
                          <a:lnTo>
                            <a:pt x="50" y="99"/>
                          </a:lnTo>
                          <a:lnTo>
                            <a:pt x="50" y="99"/>
                          </a:lnTo>
                          <a:lnTo>
                            <a:pt x="52" y="99"/>
                          </a:lnTo>
                          <a:lnTo>
                            <a:pt x="53" y="101"/>
                          </a:lnTo>
                          <a:lnTo>
                            <a:pt x="55" y="105"/>
                          </a:lnTo>
                          <a:lnTo>
                            <a:pt x="55" y="105"/>
                          </a:lnTo>
                          <a:lnTo>
                            <a:pt x="56" y="107"/>
                          </a:lnTo>
                          <a:lnTo>
                            <a:pt x="59" y="107"/>
                          </a:lnTo>
                          <a:lnTo>
                            <a:pt x="64" y="108"/>
                          </a:lnTo>
                          <a:lnTo>
                            <a:pt x="64" y="108"/>
                          </a:lnTo>
                          <a:lnTo>
                            <a:pt x="66" y="109"/>
                          </a:lnTo>
                          <a:lnTo>
                            <a:pt x="67" y="112"/>
                          </a:lnTo>
                          <a:lnTo>
                            <a:pt x="70" y="115"/>
                          </a:lnTo>
                          <a:lnTo>
                            <a:pt x="72" y="118"/>
                          </a:lnTo>
                          <a:lnTo>
                            <a:pt x="72" y="118"/>
                          </a:lnTo>
                          <a:lnTo>
                            <a:pt x="74" y="118"/>
                          </a:lnTo>
                          <a:lnTo>
                            <a:pt x="77" y="117"/>
                          </a:lnTo>
                          <a:lnTo>
                            <a:pt x="80" y="117"/>
                          </a:lnTo>
                          <a:lnTo>
                            <a:pt x="82" y="117"/>
                          </a:lnTo>
                          <a:lnTo>
                            <a:pt x="82" y="117"/>
                          </a:lnTo>
                          <a:lnTo>
                            <a:pt x="87" y="118"/>
                          </a:lnTo>
                          <a:lnTo>
                            <a:pt x="92" y="118"/>
                          </a:lnTo>
                          <a:lnTo>
                            <a:pt x="96" y="118"/>
                          </a:lnTo>
                          <a:lnTo>
                            <a:pt x="96" y="118"/>
                          </a:lnTo>
                          <a:lnTo>
                            <a:pt x="99" y="118"/>
                          </a:lnTo>
                          <a:lnTo>
                            <a:pt x="101" y="118"/>
                          </a:lnTo>
                          <a:lnTo>
                            <a:pt x="104" y="119"/>
                          </a:lnTo>
                          <a:lnTo>
                            <a:pt x="107" y="119"/>
                          </a:lnTo>
                          <a:lnTo>
                            <a:pt x="107" y="119"/>
                          </a:lnTo>
                          <a:lnTo>
                            <a:pt x="116" y="119"/>
                          </a:lnTo>
                          <a:lnTo>
                            <a:pt x="121" y="122"/>
                          </a:lnTo>
                          <a:lnTo>
                            <a:pt x="121" y="122"/>
                          </a:lnTo>
                          <a:lnTo>
                            <a:pt x="124" y="124"/>
                          </a:lnTo>
                          <a:lnTo>
                            <a:pt x="131" y="125"/>
                          </a:lnTo>
                          <a:lnTo>
                            <a:pt x="131" y="125"/>
                          </a:lnTo>
                          <a:lnTo>
                            <a:pt x="131" y="119"/>
                          </a:lnTo>
                          <a:lnTo>
                            <a:pt x="130" y="114"/>
                          </a:lnTo>
                          <a:lnTo>
                            <a:pt x="130" y="114"/>
                          </a:lnTo>
                          <a:lnTo>
                            <a:pt x="137" y="107"/>
                          </a:lnTo>
                          <a:lnTo>
                            <a:pt x="146" y="98"/>
                          </a:lnTo>
                          <a:lnTo>
                            <a:pt x="146" y="98"/>
                          </a:lnTo>
                          <a:lnTo>
                            <a:pt x="148" y="97"/>
                          </a:lnTo>
                          <a:lnTo>
                            <a:pt x="150" y="95"/>
                          </a:lnTo>
                          <a:lnTo>
                            <a:pt x="153" y="92"/>
                          </a:lnTo>
                          <a:lnTo>
                            <a:pt x="153" y="92"/>
                          </a:lnTo>
                          <a:lnTo>
                            <a:pt x="153" y="89"/>
                          </a:lnTo>
                          <a:lnTo>
                            <a:pt x="150" y="85"/>
                          </a:lnTo>
                          <a:lnTo>
                            <a:pt x="146" y="77"/>
                          </a:lnTo>
                          <a:lnTo>
                            <a:pt x="146" y="77"/>
                          </a:lnTo>
                          <a:lnTo>
                            <a:pt x="144" y="71"/>
                          </a:lnTo>
                          <a:lnTo>
                            <a:pt x="144" y="62"/>
                          </a:lnTo>
                          <a:lnTo>
                            <a:pt x="144" y="62"/>
                          </a:lnTo>
                          <a:lnTo>
                            <a:pt x="144" y="61"/>
                          </a:lnTo>
                          <a:lnTo>
                            <a:pt x="143" y="58"/>
                          </a:lnTo>
                          <a:lnTo>
                            <a:pt x="140" y="57"/>
                          </a:lnTo>
                          <a:lnTo>
                            <a:pt x="140" y="55"/>
                          </a:lnTo>
                          <a:lnTo>
                            <a:pt x="140" y="55"/>
                          </a:lnTo>
                          <a:lnTo>
                            <a:pt x="140" y="52"/>
                          </a:lnTo>
                          <a:lnTo>
                            <a:pt x="143" y="51"/>
                          </a:lnTo>
                          <a:lnTo>
                            <a:pt x="148" y="47"/>
                          </a:lnTo>
                          <a:lnTo>
                            <a:pt x="148" y="47"/>
                          </a:lnTo>
                          <a:lnTo>
                            <a:pt x="150" y="44"/>
                          </a:lnTo>
                          <a:lnTo>
                            <a:pt x="150" y="40"/>
                          </a:lnTo>
                          <a:lnTo>
                            <a:pt x="150" y="35"/>
                          </a:lnTo>
                          <a:lnTo>
                            <a:pt x="148" y="33"/>
                          </a:lnTo>
                          <a:lnTo>
                            <a:pt x="148" y="33"/>
                          </a:lnTo>
                          <a:lnTo>
                            <a:pt x="146" y="31"/>
                          </a:lnTo>
                          <a:lnTo>
                            <a:pt x="146" y="28"/>
                          </a:lnTo>
                          <a:lnTo>
                            <a:pt x="144" y="24"/>
                          </a:lnTo>
                          <a:lnTo>
                            <a:pt x="146" y="21"/>
                          </a:lnTo>
                          <a:lnTo>
                            <a:pt x="146" y="21"/>
                          </a:lnTo>
                          <a:lnTo>
                            <a:pt x="146" y="18"/>
                          </a:lnTo>
                          <a:lnTo>
                            <a:pt x="144" y="17"/>
                          </a:lnTo>
                          <a:lnTo>
                            <a:pt x="140" y="14"/>
                          </a:lnTo>
                          <a:lnTo>
                            <a:pt x="133" y="11"/>
                          </a:lnTo>
                          <a:lnTo>
                            <a:pt x="133" y="11"/>
                          </a:lnTo>
                          <a:lnTo>
                            <a:pt x="133" y="11"/>
                          </a:lnTo>
                          <a:lnTo>
                            <a:pt x="133" y="11"/>
                          </a:lnTo>
                          <a:lnTo>
                            <a:pt x="121" y="11"/>
                          </a:lnTo>
                          <a:lnTo>
                            <a:pt x="109" y="11"/>
                          </a:lnTo>
                          <a:lnTo>
                            <a:pt x="90" y="10"/>
                          </a:lnTo>
                          <a:lnTo>
                            <a:pt x="90" y="10"/>
                          </a:lnTo>
                          <a:lnTo>
                            <a:pt x="83" y="7"/>
                          </a:lnTo>
                          <a:lnTo>
                            <a:pt x="83" y="7"/>
                          </a:lnTo>
                          <a:lnTo>
                            <a:pt x="79" y="10"/>
                          </a:lnTo>
                          <a:lnTo>
                            <a:pt x="74" y="11"/>
                          </a:lnTo>
                          <a:lnTo>
                            <a:pt x="74" y="11"/>
                          </a:lnTo>
                          <a:lnTo>
                            <a:pt x="70" y="10"/>
                          </a:lnTo>
                          <a:lnTo>
                            <a:pt x="67" y="7"/>
                          </a:lnTo>
                          <a:lnTo>
                            <a:pt x="66" y="1"/>
                          </a:lnTo>
                          <a:lnTo>
                            <a:pt x="66" y="1"/>
                          </a:lnTo>
                          <a:lnTo>
                            <a:pt x="64" y="0"/>
                          </a:lnTo>
                          <a:lnTo>
                            <a:pt x="62" y="0"/>
                          </a:lnTo>
                          <a:lnTo>
                            <a:pt x="52" y="3"/>
                          </a:lnTo>
                          <a:lnTo>
                            <a:pt x="40" y="6"/>
                          </a:lnTo>
                          <a:lnTo>
                            <a:pt x="35" y="8"/>
                          </a:lnTo>
                          <a:lnTo>
                            <a:pt x="32" y="11"/>
                          </a:lnTo>
                          <a:lnTo>
                            <a:pt x="32" y="11"/>
                          </a:lnTo>
                          <a:lnTo>
                            <a:pt x="27" y="13"/>
                          </a:lnTo>
                          <a:lnTo>
                            <a:pt x="25" y="14"/>
                          </a:lnTo>
                          <a:lnTo>
                            <a:pt x="16" y="17"/>
                          </a:lnTo>
                          <a:lnTo>
                            <a:pt x="9" y="17"/>
                          </a:lnTo>
                          <a:lnTo>
                            <a:pt x="8" y="18"/>
                          </a:lnTo>
                          <a:lnTo>
                            <a:pt x="6" y="20"/>
                          </a:lnTo>
                          <a:lnTo>
                            <a:pt x="6" y="20"/>
                          </a:lnTo>
                          <a:lnTo>
                            <a:pt x="5" y="23"/>
                          </a:lnTo>
                          <a:lnTo>
                            <a:pt x="2" y="23"/>
                          </a:lnTo>
                          <a:lnTo>
                            <a:pt x="2" y="23"/>
                          </a:lnTo>
                          <a:lnTo>
                            <a:pt x="2" y="25"/>
                          </a:lnTo>
                          <a:lnTo>
                            <a:pt x="2" y="25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2" name="Czech Republic">
                      <a:extLst>
                        <a:ext uri="{FF2B5EF4-FFF2-40B4-BE49-F238E27FC236}">
                          <a16:creationId xmlns:a16="http://schemas.microsoft.com/office/drawing/2014/main" id="{535DCB27-2827-D687-C8AB-7A6ED81A1E2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381152" y="2071983"/>
                      <a:ext cx="152227" cy="79958"/>
                    </a:xfrm>
                    <a:custGeom>
                      <a:avLst/>
                      <a:gdLst/>
                      <a:ahLst/>
                      <a:cxnLst>
                        <a:cxn ang="0">
                          <a:pos x="93" y="24"/>
                        </a:cxn>
                        <a:cxn ang="0">
                          <a:pos x="85" y="23"/>
                        </a:cxn>
                        <a:cxn ang="0">
                          <a:pos x="84" y="21"/>
                        </a:cxn>
                        <a:cxn ang="0">
                          <a:pos x="81" y="15"/>
                        </a:cxn>
                        <a:cxn ang="0">
                          <a:pos x="79" y="15"/>
                        </a:cxn>
                        <a:cxn ang="0">
                          <a:pos x="72" y="15"/>
                        </a:cxn>
                        <a:cxn ang="0">
                          <a:pos x="69" y="17"/>
                        </a:cxn>
                        <a:cxn ang="0">
                          <a:pos x="65" y="17"/>
                        </a:cxn>
                        <a:cxn ang="0">
                          <a:pos x="61" y="13"/>
                        </a:cxn>
                        <a:cxn ang="0">
                          <a:pos x="61" y="11"/>
                        </a:cxn>
                        <a:cxn ang="0">
                          <a:pos x="51" y="5"/>
                        </a:cxn>
                        <a:cxn ang="0">
                          <a:pos x="41" y="0"/>
                        </a:cxn>
                        <a:cxn ang="0">
                          <a:pos x="41" y="3"/>
                        </a:cxn>
                        <a:cxn ang="0">
                          <a:pos x="39" y="3"/>
                        </a:cxn>
                        <a:cxn ang="0">
                          <a:pos x="34" y="1"/>
                        </a:cxn>
                        <a:cxn ang="0">
                          <a:pos x="32" y="3"/>
                        </a:cxn>
                        <a:cxn ang="0">
                          <a:pos x="27" y="5"/>
                        </a:cxn>
                        <a:cxn ang="0">
                          <a:pos x="20" y="8"/>
                        </a:cxn>
                        <a:cxn ang="0">
                          <a:pos x="15" y="11"/>
                        </a:cxn>
                        <a:cxn ang="0">
                          <a:pos x="2" y="15"/>
                        </a:cxn>
                        <a:cxn ang="0">
                          <a:pos x="0" y="17"/>
                        </a:cxn>
                        <a:cxn ang="0">
                          <a:pos x="4" y="24"/>
                        </a:cxn>
                        <a:cxn ang="0">
                          <a:pos x="5" y="31"/>
                        </a:cxn>
                        <a:cxn ang="0">
                          <a:pos x="8" y="37"/>
                        </a:cxn>
                        <a:cxn ang="0">
                          <a:pos x="18" y="44"/>
                        </a:cxn>
                        <a:cxn ang="0">
                          <a:pos x="25" y="50"/>
                        </a:cxn>
                        <a:cxn ang="0">
                          <a:pos x="25" y="51"/>
                        </a:cxn>
                        <a:cxn ang="0">
                          <a:pos x="37" y="51"/>
                        </a:cxn>
                        <a:cxn ang="0">
                          <a:pos x="39" y="50"/>
                        </a:cxn>
                        <a:cxn ang="0">
                          <a:pos x="42" y="42"/>
                        </a:cxn>
                        <a:cxn ang="0">
                          <a:pos x="48" y="42"/>
                        </a:cxn>
                        <a:cxn ang="0">
                          <a:pos x="56" y="47"/>
                        </a:cxn>
                        <a:cxn ang="0">
                          <a:pos x="61" y="50"/>
                        </a:cxn>
                        <a:cxn ang="0">
                          <a:pos x="69" y="48"/>
                        </a:cxn>
                        <a:cxn ang="0">
                          <a:pos x="69" y="52"/>
                        </a:cxn>
                        <a:cxn ang="0">
                          <a:pos x="72" y="48"/>
                        </a:cxn>
                        <a:cxn ang="0">
                          <a:pos x="75" y="47"/>
                        </a:cxn>
                        <a:cxn ang="0">
                          <a:pos x="86" y="42"/>
                        </a:cxn>
                        <a:cxn ang="0">
                          <a:pos x="89" y="40"/>
                        </a:cxn>
                        <a:cxn ang="0">
                          <a:pos x="99" y="31"/>
                        </a:cxn>
                        <a:cxn ang="0">
                          <a:pos x="96" y="27"/>
                        </a:cxn>
                        <a:cxn ang="0">
                          <a:pos x="93" y="24"/>
                        </a:cxn>
                      </a:cxnLst>
                      <a:rect l="0" t="0" r="r" b="b"/>
                      <a:pathLst>
                        <a:path w="99" h="52">
                          <a:moveTo>
                            <a:pt x="93" y="24"/>
                          </a:moveTo>
                          <a:lnTo>
                            <a:pt x="93" y="24"/>
                          </a:lnTo>
                          <a:lnTo>
                            <a:pt x="88" y="23"/>
                          </a:lnTo>
                          <a:lnTo>
                            <a:pt x="85" y="23"/>
                          </a:lnTo>
                          <a:lnTo>
                            <a:pt x="84" y="21"/>
                          </a:lnTo>
                          <a:lnTo>
                            <a:pt x="84" y="21"/>
                          </a:lnTo>
                          <a:lnTo>
                            <a:pt x="82" y="17"/>
                          </a:lnTo>
                          <a:lnTo>
                            <a:pt x="81" y="15"/>
                          </a:lnTo>
                          <a:lnTo>
                            <a:pt x="79" y="15"/>
                          </a:lnTo>
                          <a:lnTo>
                            <a:pt x="79" y="15"/>
                          </a:lnTo>
                          <a:lnTo>
                            <a:pt x="74" y="15"/>
                          </a:lnTo>
                          <a:lnTo>
                            <a:pt x="72" y="15"/>
                          </a:lnTo>
                          <a:lnTo>
                            <a:pt x="69" y="17"/>
                          </a:lnTo>
                          <a:lnTo>
                            <a:pt x="69" y="17"/>
                          </a:lnTo>
                          <a:lnTo>
                            <a:pt x="68" y="18"/>
                          </a:lnTo>
                          <a:lnTo>
                            <a:pt x="65" y="17"/>
                          </a:lnTo>
                          <a:lnTo>
                            <a:pt x="62" y="15"/>
                          </a:lnTo>
                          <a:lnTo>
                            <a:pt x="61" y="13"/>
                          </a:lnTo>
                          <a:lnTo>
                            <a:pt x="61" y="13"/>
                          </a:lnTo>
                          <a:lnTo>
                            <a:pt x="61" y="11"/>
                          </a:lnTo>
                          <a:lnTo>
                            <a:pt x="59" y="10"/>
                          </a:lnTo>
                          <a:lnTo>
                            <a:pt x="51" y="5"/>
                          </a:lnTo>
                          <a:lnTo>
                            <a:pt x="51" y="5"/>
                          </a:lnTo>
                          <a:lnTo>
                            <a:pt x="41" y="0"/>
                          </a:lnTo>
                          <a:lnTo>
                            <a:pt x="41" y="0"/>
                          </a:lnTo>
                          <a:lnTo>
                            <a:pt x="41" y="3"/>
                          </a:lnTo>
                          <a:lnTo>
                            <a:pt x="41" y="3"/>
                          </a:lnTo>
                          <a:lnTo>
                            <a:pt x="39" y="3"/>
                          </a:lnTo>
                          <a:lnTo>
                            <a:pt x="37" y="3"/>
                          </a:lnTo>
                          <a:lnTo>
                            <a:pt x="34" y="1"/>
                          </a:lnTo>
                          <a:lnTo>
                            <a:pt x="32" y="3"/>
                          </a:lnTo>
                          <a:lnTo>
                            <a:pt x="32" y="3"/>
                          </a:lnTo>
                          <a:lnTo>
                            <a:pt x="29" y="4"/>
                          </a:lnTo>
                          <a:lnTo>
                            <a:pt x="27" y="5"/>
                          </a:lnTo>
                          <a:lnTo>
                            <a:pt x="22" y="7"/>
                          </a:lnTo>
                          <a:lnTo>
                            <a:pt x="20" y="8"/>
                          </a:lnTo>
                          <a:lnTo>
                            <a:pt x="20" y="8"/>
                          </a:lnTo>
                          <a:lnTo>
                            <a:pt x="15" y="11"/>
                          </a:lnTo>
                          <a:lnTo>
                            <a:pt x="11" y="13"/>
                          </a:lnTo>
                          <a:lnTo>
                            <a:pt x="2" y="15"/>
                          </a:lnTo>
                          <a:lnTo>
                            <a:pt x="2" y="15"/>
                          </a:lnTo>
                          <a:lnTo>
                            <a:pt x="0" y="17"/>
                          </a:lnTo>
                          <a:lnTo>
                            <a:pt x="1" y="18"/>
                          </a:lnTo>
                          <a:lnTo>
                            <a:pt x="4" y="24"/>
                          </a:lnTo>
                          <a:lnTo>
                            <a:pt x="4" y="24"/>
                          </a:lnTo>
                          <a:lnTo>
                            <a:pt x="5" y="31"/>
                          </a:lnTo>
                          <a:lnTo>
                            <a:pt x="7" y="34"/>
                          </a:lnTo>
                          <a:lnTo>
                            <a:pt x="8" y="37"/>
                          </a:lnTo>
                          <a:lnTo>
                            <a:pt x="8" y="37"/>
                          </a:lnTo>
                          <a:lnTo>
                            <a:pt x="18" y="44"/>
                          </a:lnTo>
                          <a:lnTo>
                            <a:pt x="25" y="50"/>
                          </a:lnTo>
                          <a:lnTo>
                            <a:pt x="25" y="50"/>
                          </a:lnTo>
                          <a:lnTo>
                            <a:pt x="25" y="51"/>
                          </a:lnTo>
                          <a:lnTo>
                            <a:pt x="25" y="51"/>
                          </a:lnTo>
                          <a:lnTo>
                            <a:pt x="34" y="51"/>
                          </a:lnTo>
                          <a:lnTo>
                            <a:pt x="37" y="51"/>
                          </a:lnTo>
                          <a:lnTo>
                            <a:pt x="39" y="50"/>
                          </a:lnTo>
                          <a:lnTo>
                            <a:pt x="39" y="50"/>
                          </a:lnTo>
                          <a:lnTo>
                            <a:pt x="41" y="45"/>
                          </a:lnTo>
                          <a:lnTo>
                            <a:pt x="42" y="42"/>
                          </a:lnTo>
                          <a:lnTo>
                            <a:pt x="42" y="42"/>
                          </a:lnTo>
                          <a:lnTo>
                            <a:pt x="48" y="42"/>
                          </a:lnTo>
                          <a:lnTo>
                            <a:pt x="52" y="44"/>
                          </a:lnTo>
                          <a:lnTo>
                            <a:pt x="56" y="47"/>
                          </a:lnTo>
                          <a:lnTo>
                            <a:pt x="56" y="47"/>
                          </a:lnTo>
                          <a:lnTo>
                            <a:pt x="61" y="50"/>
                          </a:lnTo>
                          <a:lnTo>
                            <a:pt x="64" y="50"/>
                          </a:lnTo>
                          <a:lnTo>
                            <a:pt x="69" y="48"/>
                          </a:lnTo>
                          <a:lnTo>
                            <a:pt x="69" y="48"/>
                          </a:lnTo>
                          <a:lnTo>
                            <a:pt x="69" y="52"/>
                          </a:lnTo>
                          <a:lnTo>
                            <a:pt x="69" y="52"/>
                          </a:lnTo>
                          <a:lnTo>
                            <a:pt x="72" y="48"/>
                          </a:lnTo>
                          <a:lnTo>
                            <a:pt x="75" y="47"/>
                          </a:lnTo>
                          <a:lnTo>
                            <a:pt x="75" y="47"/>
                          </a:lnTo>
                          <a:lnTo>
                            <a:pt x="82" y="45"/>
                          </a:lnTo>
                          <a:lnTo>
                            <a:pt x="86" y="42"/>
                          </a:lnTo>
                          <a:lnTo>
                            <a:pt x="89" y="40"/>
                          </a:lnTo>
                          <a:lnTo>
                            <a:pt x="89" y="40"/>
                          </a:lnTo>
                          <a:lnTo>
                            <a:pt x="93" y="35"/>
                          </a:lnTo>
                          <a:lnTo>
                            <a:pt x="99" y="31"/>
                          </a:lnTo>
                          <a:lnTo>
                            <a:pt x="99" y="31"/>
                          </a:lnTo>
                          <a:lnTo>
                            <a:pt x="96" y="27"/>
                          </a:lnTo>
                          <a:lnTo>
                            <a:pt x="93" y="24"/>
                          </a:lnTo>
                          <a:lnTo>
                            <a:pt x="93" y="2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3" name="Netherlands">
                      <a:extLst>
                        <a:ext uri="{FF2B5EF4-FFF2-40B4-BE49-F238E27FC236}">
                          <a16:creationId xmlns:a16="http://schemas.microsoft.com/office/drawing/2014/main" id="{72F24C79-3A74-E851-FC4C-AA88C3F3CE4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155117" y="1993565"/>
                      <a:ext cx="99947" cy="86108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44"/>
                        </a:cxn>
                        <a:cxn ang="0">
                          <a:pos x="26" y="42"/>
                        </a:cxn>
                        <a:cxn ang="0">
                          <a:pos x="31" y="45"/>
                        </a:cxn>
                        <a:cxn ang="0">
                          <a:pos x="37" y="48"/>
                        </a:cxn>
                        <a:cxn ang="0">
                          <a:pos x="43" y="52"/>
                        </a:cxn>
                        <a:cxn ang="0">
                          <a:pos x="47" y="56"/>
                        </a:cxn>
                        <a:cxn ang="0">
                          <a:pos x="48" y="44"/>
                        </a:cxn>
                        <a:cxn ang="0">
                          <a:pos x="48" y="41"/>
                        </a:cxn>
                        <a:cxn ang="0">
                          <a:pos x="48" y="37"/>
                        </a:cxn>
                        <a:cxn ang="0">
                          <a:pos x="50" y="37"/>
                        </a:cxn>
                        <a:cxn ang="0">
                          <a:pos x="57" y="34"/>
                        </a:cxn>
                        <a:cxn ang="0">
                          <a:pos x="58" y="32"/>
                        </a:cxn>
                        <a:cxn ang="0">
                          <a:pos x="60" y="28"/>
                        </a:cxn>
                        <a:cxn ang="0">
                          <a:pos x="63" y="27"/>
                        </a:cxn>
                        <a:cxn ang="0">
                          <a:pos x="60" y="22"/>
                        </a:cxn>
                        <a:cxn ang="0">
                          <a:pos x="57" y="18"/>
                        </a:cxn>
                        <a:cxn ang="0">
                          <a:pos x="58" y="15"/>
                        </a:cxn>
                        <a:cxn ang="0">
                          <a:pos x="65" y="11"/>
                        </a:cxn>
                        <a:cxn ang="0">
                          <a:pos x="65" y="5"/>
                        </a:cxn>
                        <a:cxn ang="0">
                          <a:pos x="64" y="0"/>
                        </a:cxn>
                        <a:cxn ang="0">
                          <a:pos x="60" y="1"/>
                        </a:cxn>
                        <a:cxn ang="0">
                          <a:pos x="57" y="0"/>
                        </a:cxn>
                        <a:cxn ang="0">
                          <a:pos x="44" y="1"/>
                        </a:cxn>
                        <a:cxn ang="0">
                          <a:pos x="40" y="4"/>
                        </a:cxn>
                        <a:cxn ang="0">
                          <a:pos x="37" y="10"/>
                        </a:cxn>
                        <a:cxn ang="0">
                          <a:pos x="37" y="12"/>
                        </a:cxn>
                        <a:cxn ang="0">
                          <a:pos x="37" y="15"/>
                        </a:cxn>
                        <a:cxn ang="0">
                          <a:pos x="31" y="15"/>
                        </a:cxn>
                        <a:cxn ang="0">
                          <a:pos x="30" y="14"/>
                        </a:cxn>
                        <a:cxn ang="0">
                          <a:pos x="26" y="12"/>
                        </a:cxn>
                        <a:cxn ang="0">
                          <a:pos x="23" y="17"/>
                        </a:cxn>
                        <a:cxn ang="0">
                          <a:pos x="21" y="21"/>
                        </a:cxn>
                        <a:cxn ang="0">
                          <a:pos x="16" y="27"/>
                        </a:cxn>
                        <a:cxn ang="0">
                          <a:pos x="16" y="29"/>
                        </a:cxn>
                        <a:cxn ang="0">
                          <a:pos x="11" y="38"/>
                        </a:cxn>
                        <a:cxn ang="0">
                          <a:pos x="3" y="45"/>
                        </a:cxn>
                        <a:cxn ang="0">
                          <a:pos x="0" y="47"/>
                        </a:cxn>
                        <a:cxn ang="0">
                          <a:pos x="6" y="48"/>
                        </a:cxn>
                        <a:cxn ang="0">
                          <a:pos x="19" y="45"/>
                        </a:cxn>
                        <a:cxn ang="0">
                          <a:pos x="21" y="44"/>
                        </a:cxn>
                      </a:cxnLst>
                      <a:rect l="0" t="0" r="r" b="b"/>
                      <a:pathLst>
                        <a:path w="65" h="56">
                          <a:moveTo>
                            <a:pt x="21" y="44"/>
                          </a:moveTo>
                          <a:lnTo>
                            <a:pt x="21" y="44"/>
                          </a:lnTo>
                          <a:lnTo>
                            <a:pt x="23" y="42"/>
                          </a:lnTo>
                          <a:lnTo>
                            <a:pt x="26" y="42"/>
                          </a:lnTo>
                          <a:lnTo>
                            <a:pt x="30" y="44"/>
                          </a:lnTo>
                          <a:lnTo>
                            <a:pt x="31" y="45"/>
                          </a:lnTo>
                          <a:lnTo>
                            <a:pt x="31" y="45"/>
                          </a:lnTo>
                          <a:lnTo>
                            <a:pt x="37" y="48"/>
                          </a:lnTo>
                          <a:lnTo>
                            <a:pt x="43" y="52"/>
                          </a:lnTo>
                          <a:lnTo>
                            <a:pt x="43" y="52"/>
                          </a:lnTo>
                          <a:lnTo>
                            <a:pt x="47" y="56"/>
                          </a:lnTo>
                          <a:lnTo>
                            <a:pt x="47" y="56"/>
                          </a:lnTo>
                          <a:lnTo>
                            <a:pt x="47" y="49"/>
                          </a:lnTo>
                          <a:lnTo>
                            <a:pt x="48" y="44"/>
                          </a:lnTo>
                          <a:lnTo>
                            <a:pt x="48" y="44"/>
                          </a:lnTo>
                          <a:lnTo>
                            <a:pt x="48" y="41"/>
                          </a:lnTo>
                          <a:lnTo>
                            <a:pt x="48" y="38"/>
                          </a:lnTo>
                          <a:lnTo>
                            <a:pt x="48" y="37"/>
                          </a:lnTo>
                          <a:lnTo>
                            <a:pt x="50" y="37"/>
                          </a:lnTo>
                          <a:lnTo>
                            <a:pt x="50" y="37"/>
                          </a:lnTo>
                          <a:lnTo>
                            <a:pt x="56" y="35"/>
                          </a:lnTo>
                          <a:lnTo>
                            <a:pt x="57" y="34"/>
                          </a:lnTo>
                          <a:lnTo>
                            <a:pt x="58" y="32"/>
                          </a:lnTo>
                          <a:lnTo>
                            <a:pt x="58" y="32"/>
                          </a:lnTo>
                          <a:lnTo>
                            <a:pt x="58" y="29"/>
                          </a:lnTo>
                          <a:lnTo>
                            <a:pt x="60" y="28"/>
                          </a:lnTo>
                          <a:lnTo>
                            <a:pt x="63" y="27"/>
                          </a:lnTo>
                          <a:lnTo>
                            <a:pt x="63" y="27"/>
                          </a:lnTo>
                          <a:lnTo>
                            <a:pt x="61" y="24"/>
                          </a:lnTo>
                          <a:lnTo>
                            <a:pt x="60" y="22"/>
                          </a:lnTo>
                          <a:lnTo>
                            <a:pt x="57" y="18"/>
                          </a:lnTo>
                          <a:lnTo>
                            <a:pt x="57" y="18"/>
                          </a:lnTo>
                          <a:lnTo>
                            <a:pt x="57" y="17"/>
                          </a:lnTo>
                          <a:lnTo>
                            <a:pt x="58" y="15"/>
                          </a:lnTo>
                          <a:lnTo>
                            <a:pt x="61" y="14"/>
                          </a:lnTo>
                          <a:lnTo>
                            <a:pt x="65" y="11"/>
                          </a:lnTo>
                          <a:lnTo>
                            <a:pt x="65" y="11"/>
                          </a:lnTo>
                          <a:lnTo>
                            <a:pt x="65" y="5"/>
                          </a:lnTo>
                          <a:lnTo>
                            <a:pt x="64" y="0"/>
                          </a:lnTo>
                          <a:lnTo>
                            <a:pt x="64" y="0"/>
                          </a:lnTo>
                          <a:lnTo>
                            <a:pt x="63" y="1"/>
                          </a:lnTo>
                          <a:lnTo>
                            <a:pt x="60" y="1"/>
                          </a:lnTo>
                          <a:lnTo>
                            <a:pt x="60" y="1"/>
                          </a:lnTo>
                          <a:lnTo>
                            <a:pt x="57" y="0"/>
                          </a:lnTo>
                          <a:lnTo>
                            <a:pt x="54" y="0"/>
                          </a:lnTo>
                          <a:lnTo>
                            <a:pt x="44" y="1"/>
                          </a:lnTo>
                          <a:lnTo>
                            <a:pt x="44" y="1"/>
                          </a:lnTo>
                          <a:lnTo>
                            <a:pt x="40" y="4"/>
                          </a:lnTo>
                          <a:lnTo>
                            <a:pt x="37" y="7"/>
                          </a:lnTo>
                          <a:lnTo>
                            <a:pt x="37" y="10"/>
                          </a:lnTo>
                          <a:lnTo>
                            <a:pt x="37" y="12"/>
                          </a:lnTo>
                          <a:lnTo>
                            <a:pt x="37" y="12"/>
                          </a:lnTo>
                          <a:lnTo>
                            <a:pt x="38" y="14"/>
                          </a:lnTo>
                          <a:lnTo>
                            <a:pt x="37" y="15"/>
                          </a:lnTo>
                          <a:lnTo>
                            <a:pt x="36" y="15"/>
                          </a:lnTo>
                          <a:lnTo>
                            <a:pt x="31" y="15"/>
                          </a:lnTo>
                          <a:lnTo>
                            <a:pt x="30" y="14"/>
                          </a:lnTo>
                          <a:lnTo>
                            <a:pt x="30" y="14"/>
                          </a:lnTo>
                          <a:lnTo>
                            <a:pt x="29" y="11"/>
                          </a:lnTo>
                          <a:lnTo>
                            <a:pt x="26" y="12"/>
                          </a:lnTo>
                          <a:lnTo>
                            <a:pt x="23" y="14"/>
                          </a:lnTo>
                          <a:lnTo>
                            <a:pt x="23" y="17"/>
                          </a:lnTo>
                          <a:lnTo>
                            <a:pt x="23" y="17"/>
                          </a:lnTo>
                          <a:lnTo>
                            <a:pt x="21" y="21"/>
                          </a:lnTo>
                          <a:lnTo>
                            <a:pt x="19" y="24"/>
                          </a:lnTo>
                          <a:lnTo>
                            <a:pt x="16" y="27"/>
                          </a:lnTo>
                          <a:lnTo>
                            <a:pt x="16" y="29"/>
                          </a:lnTo>
                          <a:lnTo>
                            <a:pt x="16" y="29"/>
                          </a:lnTo>
                          <a:lnTo>
                            <a:pt x="14" y="35"/>
                          </a:lnTo>
                          <a:lnTo>
                            <a:pt x="11" y="38"/>
                          </a:lnTo>
                          <a:lnTo>
                            <a:pt x="3" y="45"/>
                          </a:lnTo>
                          <a:lnTo>
                            <a:pt x="3" y="45"/>
                          </a:lnTo>
                          <a:lnTo>
                            <a:pt x="0" y="47"/>
                          </a:lnTo>
                          <a:lnTo>
                            <a:pt x="0" y="47"/>
                          </a:lnTo>
                          <a:lnTo>
                            <a:pt x="6" y="48"/>
                          </a:lnTo>
                          <a:lnTo>
                            <a:pt x="6" y="48"/>
                          </a:lnTo>
                          <a:lnTo>
                            <a:pt x="14" y="47"/>
                          </a:lnTo>
                          <a:lnTo>
                            <a:pt x="19" y="45"/>
                          </a:lnTo>
                          <a:lnTo>
                            <a:pt x="21" y="44"/>
                          </a:lnTo>
                          <a:lnTo>
                            <a:pt x="21" y="4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4" name="Switzerland">
                      <a:extLst>
                        <a:ext uri="{FF2B5EF4-FFF2-40B4-BE49-F238E27FC236}">
                          <a16:creationId xmlns:a16="http://schemas.microsoft.com/office/drawing/2014/main" id="{A2C97C4F-E887-E2E4-55CB-CB6B54BD87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228925" y="2181154"/>
                      <a:ext cx="112248" cy="58431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16"/>
                        </a:cxn>
                        <a:cxn ang="0">
                          <a:pos x="59" y="14"/>
                        </a:cxn>
                        <a:cxn ang="0">
                          <a:pos x="56" y="11"/>
                        </a:cxn>
                        <a:cxn ang="0">
                          <a:pos x="56" y="4"/>
                        </a:cxn>
                        <a:cxn ang="0">
                          <a:pos x="47" y="1"/>
                        </a:cxn>
                        <a:cxn ang="0">
                          <a:pos x="42" y="0"/>
                        </a:cxn>
                        <a:cxn ang="0">
                          <a:pos x="36" y="1"/>
                        </a:cxn>
                        <a:cxn ang="0">
                          <a:pos x="23" y="1"/>
                        </a:cxn>
                        <a:cxn ang="0">
                          <a:pos x="22" y="3"/>
                        </a:cxn>
                        <a:cxn ang="0">
                          <a:pos x="20" y="4"/>
                        </a:cxn>
                        <a:cxn ang="0">
                          <a:pos x="16" y="6"/>
                        </a:cxn>
                        <a:cxn ang="0">
                          <a:pos x="12" y="11"/>
                        </a:cxn>
                        <a:cxn ang="0">
                          <a:pos x="10" y="13"/>
                        </a:cxn>
                        <a:cxn ang="0">
                          <a:pos x="5" y="20"/>
                        </a:cxn>
                        <a:cxn ang="0">
                          <a:pos x="2" y="24"/>
                        </a:cxn>
                        <a:cxn ang="0">
                          <a:pos x="0" y="30"/>
                        </a:cxn>
                        <a:cxn ang="0">
                          <a:pos x="5" y="28"/>
                        </a:cxn>
                        <a:cxn ang="0">
                          <a:pos x="6" y="27"/>
                        </a:cxn>
                        <a:cxn ang="0">
                          <a:pos x="10" y="27"/>
                        </a:cxn>
                        <a:cxn ang="0">
                          <a:pos x="12" y="30"/>
                        </a:cxn>
                        <a:cxn ang="0">
                          <a:pos x="13" y="33"/>
                        </a:cxn>
                        <a:cxn ang="0">
                          <a:pos x="15" y="37"/>
                        </a:cxn>
                        <a:cxn ang="0">
                          <a:pos x="15" y="38"/>
                        </a:cxn>
                        <a:cxn ang="0">
                          <a:pos x="27" y="37"/>
                        </a:cxn>
                        <a:cxn ang="0">
                          <a:pos x="30" y="35"/>
                        </a:cxn>
                        <a:cxn ang="0">
                          <a:pos x="36" y="26"/>
                        </a:cxn>
                        <a:cxn ang="0">
                          <a:pos x="37" y="27"/>
                        </a:cxn>
                        <a:cxn ang="0">
                          <a:pos x="45" y="37"/>
                        </a:cxn>
                        <a:cxn ang="0">
                          <a:pos x="47" y="37"/>
                        </a:cxn>
                        <a:cxn ang="0">
                          <a:pos x="49" y="31"/>
                        </a:cxn>
                        <a:cxn ang="0">
                          <a:pos x="50" y="28"/>
                        </a:cxn>
                        <a:cxn ang="0">
                          <a:pos x="54" y="27"/>
                        </a:cxn>
                        <a:cxn ang="0">
                          <a:pos x="59" y="28"/>
                        </a:cxn>
                        <a:cxn ang="0">
                          <a:pos x="63" y="26"/>
                        </a:cxn>
                        <a:cxn ang="0">
                          <a:pos x="63" y="24"/>
                        </a:cxn>
                        <a:cxn ang="0">
                          <a:pos x="67" y="24"/>
                        </a:cxn>
                        <a:cxn ang="0">
                          <a:pos x="69" y="23"/>
                        </a:cxn>
                        <a:cxn ang="0">
                          <a:pos x="70" y="20"/>
                        </a:cxn>
                        <a:cxn ang="0">
                          <a:pos x="73" y="17"/>
                        </a:cxn>
                        <a:cxn ang="0">
                          <a:pos x="64" y="16"/>
                        </a:cxn>
                      </a:cxnLst>
                      <a:rect l="0" t="0" r="r" b="b"/>
                      <a:pathLst>
                        <a:path w="73" h="38">
                          <a:moveTo>
                            <a:pt x="64" y="16"/>
                          </a:moveTo>
                          <a:lnTo>
                            <a:pt x="64" y="16"/>
                          </a:lnTo>
                          <a:lnTo>
                            <a:pt x="62" y="16"/>
                          </a:lnTo>
                          <a:lnTo>
                            <a:pt x="59" y="14"/>
                          </a:lnTo>
                          <a:lnTo>
                            <a:pt x="56" y="11"/>
                          </a:lnTo>
                          <a:lnTo>
                            <a:pt x="56" y="11"/>
                          </a:lnTo>
                          <a:lnTo>
                            <a:pt x="56" y="8"/>
                          </a:lnTo>
                          <a:lnTo>
                            <a:pt x="56" y="4"/>
                          </a:lnTo>
                          <a:lnTo>
                            <a:pt x="56" y="4"/>
                          </a:lnTo>
                          <a:lnTo>
                            <a:pt x="47" y="1"/>
                          </a:lnTo>
                          <a:lnTo>
                            <a:pt x="47" y="1"/>
                          </a:lnTo>
                          <a:lnTo>
                            <a:pt x="42" y="0"/>
                          </a:lnTo>
                          <a:lnTo>
                            <a:pt x="36" y="1"/>
                          </a:lnTo>
                          <a:lnTo>
                            <a:pt x="36" y="1"/>
                          </a:lnTo>
                          <a:lnTo>
                            <a:pt x="30" y="3"/>
                          </a:lnTo>
                          <a:lnTo>
                            <a:pt x="23" y="1"/>
                          </a:lnTo>
                          <a:lnTo>
                            <a:pt x="23" y="1"/>
                          </a:lnTo>
                          <a:lnTo>
                            <a:pt x="22" y="3"/>
                          </a:lnTo>
                          <a:lnTo>
                            <a:pt x="20" y="4"/>
                          </a:lnTo>
                          <a:lnTo>
                            <a:pt x="20" y="4"/>
                          </a:lnTo>
                          <a:lnTo>
                            <a:pt x="17" y="4"/>
                          </a:lnTo>
                          <a:lnTo>
                            <a:pt x="16" y="6"/>
                          </a:lnTo>
                          <a:lnTo>
                            <a:pt x="13" y="8"/>
                          </a:lnTo>
                          <a:lnTo>
                            <a:pt x="12" y="11"/>
                          </a:lnTo>
                          <a:lnTo>
                            <a:pt x="12" y="11"/>
                          </a:lnTo>
                          <a:lnTo>
                            <a:pt x="10" y="13"/>
                          </a:lnTo>
                          <a:lnTo>
                            <a:pt x="8" y="16"/>
                          </a:lnTo>
                          <a:lnTo>
                            <a:pt x="5" y="20"/>
                          </a:lnTo>
                          <a:lnTo>
                            <a:pt x="2" y="24"/>
                          </a:lnTo>
                          <a:lnTo>
                            <a:pt x="2" y="24"/>
                          </a:lnTo>
                          <a:lnTo>
                            <a:pt x="0" y="28"/>
                          </a:lnTo>
                          <a:lnTo>
                            <a:pt x="0" y="30"/>
                          </a:lnTo>
                          <a:lnTo>
                            <a:pt x="2" y="31"/>
                          </a:lnTo>
                          <a:lnTo>
                            <a:pt x="5" y="28"/>
                          </a:lnTo>
                          <a:lnTo>
                            <a:pt x="5" y="28"/>
                          </a:lnTo>
                          <a:lnTo>
                            <a:pt x="6" y="27"/>
                          </a:lnTo>
                          <a:lnTo>
                            <a:pt x="9" y="27"/>
                          </a:lnTo>
                          <a:lnTo>
                            <a:pt x="10" y="27"/>
                          </a:lnTo>
                          <a:lnTo>
                            <a:pt x="12" y="30"/>
                          </a:lnTo>
                          <a:lnTo>
                            <a:pt x="12" y="30"/>
                          </a:lnTo>
                          <a:lnTo>
                            <a:pt x="12" y="31"/>
                          </a:lnTo>
                          <a:lnTo>
                            <a:pt x="13" y="33"/>
                          </a:lnTo>
                          <a:lnTo>
                            <a:pt x="15" y="35"/>
                          </a:lnTo>
                          <a:lnTo>
                            <a:pt x="15" y="37"/>
                          </a:lnTo>
                          <a:lnTo>
                            <a:pt x="15" y="37"/>
                          </a:lnTo>
                          <a:lnTo>
                            <a:pt x="15" y="38"/>
                          </a:lnTo>
                          <a:lnTo>
                            <a:pt x="15" y="38"/>
                          </a:lnTo>
                          <a:lnTo>
                            <a:pt x="27" y="37"/>
                          </a:lnTo>
                          <a:lnTo>
                            <a:pt x="27" y="37"/>
                          </a:lnTo>
                          <a:lnTo>
                            <a:pt x="30" y="35"/>
                          </a:lnTo>
                          <a:lnTo>
                            <a:pt x="33" y="31"/>
                          </a:lnTo>
                          <a:lnTo>
                            <a:pt x="36" y="26"/>
                          </a:lnTo>
                          <a:lnTo>
                            <a:pt x="36" y="26"/>
                          </a:lnTo>
                          <a:lnTo>
                            <a:pt x="37" y="27"/>
                          </a:lnTo>
                          <a:lnTo>
                            <a:pt x="39" y="30"/>
                          </a:lnTo>
                          <a:lnTo>
                            <a:pt x="45" y="37"/>
                          </a:lnTo>
                          <a:lnTo>
                            <a:pt x="45" y="37"/>
                          </a:lnTo>
                          <a:lnTo>
                            <a:pt x="47" y="37"/>
                          </a:lnTo>
                          <a:lnTo>
                            <a:pt x="49" y="35"/>
                          </a:lnTo>
                          <a:lnTo>
                            <a:pt x="49" y="31"/>
                          </a:lnTo>
                          <a:lnTo>
                            <a:pt x="49" y="31"/>
                          </a:lnTo>
                          <a:lnTo>
                            <a:pt x="50" y="28"/>
                          </a:lnTo>
                          <a:lnTo>
                            <a:pt x="52" y="28"/>
                          </a:lnTo>
                          <a:lnTo>
                            <a:pt x="54" y="27"/>
                          </a:lnTo>
                          <a:lnTo>
                            <a:pt x="54" y="27"/>
                          </a:lnTo>
                          <a:lnTo>
                            <a:pt x="59" y="28"/>
                          </a:lnTo>
                          <a:lnTo>
                            <a:pt x="62" y="27"/>
                          </a:lnTo>
                          <a:lnTo>
                            <a:pt x="63" y="26"/>
                          </a:lnTo>
                          <a:lnTo>
                            <a:pt x="63" y="26"/>
                          </a:lnTo>
                          <a:lnTo>
                            <a:pt x="63" y="24"/>
                          </a:lnTo>
                          <a:lnTo>
                            <a:pt x="64" y="23"/>
                          </a:lnTo>
                          <a:lnTo>
                            <a:pt x="67" y="24"/>
                          </a:lnTo>
                          <a:lnTo>
                            <a:pt x="67" y="24"/>
                          </a:lnTo>
                          <a:lnTo>
                            <a:pt x="69" y="23"/>
                          </a:lnTo>
                          <a:lnTo>
                            <a:pt x="69" y="21"/>
                          </a:lnTo>
                          <a:lnTo>
                            <a:pt x="70" y="20"/>
                          </a:lnTo>
                          <a:lnTo>
                            <a:pt x="73" y="17"/>
                          </a:lnTo>
                          <a:lnTo>
                            <a:pt x="73" y="17"/>
                          </a:lnTo>
                          <a:lnTo>
                            <a:pt x="69" y="16"/>
                          </a:lnTo>
                          <a:lnTo>
                            <a:pt x="64" y="16"/>
                          </a:lnTo>
                          <a:lnTo>
                            <a:pt x="64" y="16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5" name="Germany">
                      <a:extLst>
                        <a:ext uri="{FF2B5EF4-FFF2-40B4-BE49-F238E27FC236}">
                          <a16:creationId xmlns:a16="http://schemas.microsoft.com/office/drawing/2014/main" id="{C527629C-9657-B5C5-BFD1-C8DCBA2A0F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227388" y="1944355"/>
                      <a:ext cx="218345" cy="247561"/>
                    </a:xfrm>
                    <a:custGeom>
                      <a:avLst/>
                      <a:gdLst/>
                      <a:ahLst/>
                      <a:cxnLst>
                        <a:cxn ang="0">
                          <a:pos x="11" y="47"/>
                        </a:cxn>
                        <a:cxn ang="0">
                          <a:pos x="13" y="54"/>
                        </a:cxn>
                        <a:cxn ang="0">
                          <a:pos x="13" y="60"/>
                        </a:cxn>
                        <a:cxn ang="0">
                          <a:pos x="10" y="66"/>
                        </a:cxn>
                        <a:cxn ang="0">
                          <a:pos x="1" y="69"/>
                        </a:cxn>
                        <a:cxn ang="0">
                          <a:pos x="1" y="76"/>
                        </a:cxn>
                        <a:cxn ang="0">
                          <a:pos x="0" y="91"/>
                        </a:cxn>
                        <a:cxn ang="0">
                          <a:pos x="4" y="98"/>
                        </a:cxn>
                        <a:cxn ang="0">
                          <a:pos x="1" y="104"/>
                        </a:cxn>
                        <a:cxn ang="0">
                          <a:pos x="6" y="118"/>
                        </a:cxn>
                        <a:cxn ang="0">
                          <a:pos x="20" y="124"/>
                        </a:cxn>
                        <a:cxn ang="0">
                          <a:pos x="28" y="127"/>
                        </a:cxn>
                        <a:cxn ang="0">
                          <a:pos x="33" y="130"/>
                        </a:cxn>
                        <a:cxn ang="0">
                          <a:pos x="27" y="140"/>
                        </a:cxn>
                        <a:cxn ang="0">
                          <a:pos x="24" y="155"/>
                        </a:cxn>
                        <a:cxn ang="0">
                          <a:pos x="43" y="154"/>
                        </a:cxn>
                        <a:cxn ang="0">
                          <a:pos x="57" y="158"/>
                        </a:cxn>
                        <a:cxn ang="0">
                          <a:pos x="61" y="158"/>
                        </a:cxn>
                        <a:cxn ang="0">
                          <a:pos x="68" y="160"/>
                        </a:cxn>
                        <a:cxn ang="0">
                          <a:pos x="78" y="158"/>
                        </a:cxn>
                        <a:cxn ang="0">
                          <a:pos x="87" y="157"/>
                        </a:cxn>
                        <a:cxn ang="0">
                          <a:pos x="104" y="154"/>
                        </a:cxn>
                        <a:cxn ang="0">
                          <a:pos x="110" y="150"/>
                        </a:cxn>
                        <a:cxn ang="0">
                          <a:pos x="115" y="141"/>
                        </a:cxn>
                        <a:cxn ang="0">
                          <a:pos x="122" y="135"/>
                        </a:cxn>
                        <a:cxn ang="0">
                          <a:pos x="118" y="127"/>
                        </a:cxn>
                        <a:cxn ang="0">
                          <a:pos x="105" y="114"/>
                        </a:cxn>
                        <a:cxn ang="0">
                          <a:pos x="100" y="100"/>
                        </a:cxn>
                        <a:cxn ang="0">
                          <a:pos x="115" y="94"/>
                        </a:cxn>
                        <a:cxn ang="0">
                          <a:pos x="127" y="88"/>
                        </a:cxn>
                        <a:cxn ang="0">
                          <a:pos x="134" y="84"/>
                        </a:cxn>
                        <a:cxn ang="0">
                          <a:pos x="141" y="86"/>
                        </a:cxn>
                        <a:cxn ang="0">
                          <a:pos x="141" y="76"/>
                        </a:cxn>
                        <a:cxn ang="0">
                          <a:pos x="137" y="59"/>
                        </a:cxn>
                        <a:cxn ang="0">
                          <a:pos x="131" y="47"/>
                        </a:cxn>
                        <a:cxn ang="0">
                          <a:pos x="131" y="40"/>
                        </a:cxn>
                        <a:cxn ang="0">
                          <a:pos x="131" y="24"/>
                        </a:cxn>
                        <a:cxn ang="0">
                          <a:pos x="129" y="20"/>
                        </a:cxn>
                        <a:cxn ang="0">
                          <a:pos x="120" y="15"/>
                        </a:cxn>
                        <a:cxn ang="0">
                          <a:pos x="120" y="12"/>
                        </a:cxn>
                        <a:cxn ang="0">
                          <a:pos x="121" y="6"/>
                        </a:cxn>
                        <a:cxn ang="0">
                          <a:pos x="111" y="9"/>
                        </a:cxn>
                        <a:cxn ang="0">
                          <a:pos x="98" y="13"/>
                        </a:cxn>
                        <a:cxn ang="0">
                          <a:pos x="81" y="20"/>
                        </a:cxn>
                        <a:cxn ang="0">
                          <a:pos x="83" y="10"/>
                        </a:cxn>
                        <a:cxn ang="0">
                          <a:pos x="71" y="12"/>
                        </a:cxn>
                        <a:cxn ang="0">
                          <a:pos x="63" y="5"/>
                        </a:cxn>
                        <a:cxn ang="0">
                          <a:pos x="57" y="2"/>
                        </a:cxn>
                        <a:cxn ang="0">
                          <a:pos x="44" y="5"/>
                        </a:cxn>
                        <a:cxn ang="0">
                          <a:pos x="44" y="10"/>
                        </a:cxn>
                        <a:cxn ang="0">
                          <a:pos x="50" y="23"/>
                        </a:cxn>
                        <a:cxn ang="0">
                          <a:pos x="43" y="27"/>
                        </a:cxn>
                        <a:cxn ang="0">
                          <a:pos x="40" y="29"/>
                        </a:cxn>
                        <a:cxn ang="0">
                          <a:pos x="27" y="26"/>
                        </a:cxn>
                        <a:cxn ang="0">
                          <a:pos x="18" y="29"/>
                        </a:cxn>
                        <a:cxn ang="0">
                          <a:pos x="18" y="43"/>
                        </a:cxn>
                      </a:cxnLst>
                      <a:rect l="0" t="0" r="r" b="b"/>
                      <a:pathLst>
                        <a:path w="142" h="161">
                          <a:moveTo>
                            <a:pt x="18" y="43"/>
                          </a:moveTo>
                          <a:lnTo>
                            <a:pt x="18" y="43"/>
                          </a:lnTo>
                          <a:lnTo>
                            <a:pt x="14" y="46"/>
                          </a:lnTo>
                          <a:lnTo>
                            <a:pt x="11" y="47"/>
                          </a:lnTo>
                          <a:lnTo>
                            <a:pt x="10" y="49"/>
                          </a:lnTo>
                          <a:lnTo>
                            <a:pt x="10" y="50"/>
                          </a:lnTo>
                          <a:lnTo>
                            <a:pt x="10" y="50"/>
                          </a:lnTo>
                          <a:lnTo>
                            <a:pt x="13" y="54"/>
                          </a:lnTo>
                          <a:lnTo>
                            <a:pt x="14" y="56"/>
                          </a:lnTo>
                          <a:lnTo>
                            <a:pt x="16" y="59"/>
                          </a:lnTo>
                          <a:lnTo>
                            <a:pt x="16" y="59"/>
                          </a:lnTo>
                          <a:lnTo>
                            <a:pt x="13" y="60"/>
                          </a:lnTo>
                          <a:lnTo>
                            <a:pt x="11" y="61"/>
                          </a:lnTo>
                          <a:lnTo>
                            <a:pt x="11" y="64"/>
                          </a:lnTo>
                          <a:lnTo>
                            <a:pt x="11" y="64"/>
                          </a:lnTo>
                          <a:lnTo>
                            <a:pt x="10" y="66"/>
                          </a:lnTo>
                          <a:lnTo>
                            <a:pt x="9" y="67"/>
                          </a:lnTo>
                          <a:lnTo>
                            <a:pt x="3" y="69"/>
                          </a:lnTo>
                          <a:lnTo>
                            <a:pt x="3" y="69"/>
                          </a:lnTo>
                          <a:lnTo>
                            <a:pt x="1" y="69"/>
                          </a:lnTo>
                          <a:lnTo>
                            <a:pt x="1" y="70"/>
                          </a:lnTo>
                          <a:lnTo>
                            <a:pt x="1" y="73"/>
                          </a:lnTo>
                          <a:lnTo>
                            <a:pt x="1" y="76"/>
                          </a:lnTo>
                          <a:lnTo>
                            <a:pt x="1" y="76"/>
                          </a:lnTo>
                          <a:lnTo>
                            <a:pt x="0" y="83"/>
                          </a:lnTo>
                          <a:lnTo>
                            <a:pt x="0" y="88"/>
                          </a:lnTo>
                          <a:lnTo>
                            <a:pt x="0" y="88"/>
                          </a:lnTo>
                          <a:lnTo>
                            <a:pt x="0" y="91"/>
                          </a:lnTo>
                          <a:lnTo>
                            <a:pt x="1" y="94"/>
                          </a:lnTo>
                          <a:lnTo>
                            <a:pt x="3" y="96"/>
                          </a:lnTo>
                          <a:lnTo>
                            <a:pt x="4" y="98"/>
                          </a:lnTo>
                          <a:lnTo>
                            <a:pt x="4" y="98"/>
                          </a:lnTo>
                          <a:lnTo>
                            <a:pt x="1" y="101"/>
                          </a:lnTo>
                          <a:lnTo>
                            <a:pt x="1" y="103"/>
                          </a:lnTo>
                          <a:lnTo>
                            <a:pt x="1" y="104"/>
                          </a:lnTo>
                          <a:lnTo>
                            <a:pt x="1" y="104"/>
                          </a:lnTo>
                          <a:lnTo>
                            <a:pt x="3" y="108"/>
                          </a:lnTo>
                          <a:lnTo>
                            <a:pt x="4" y="113"/>
                          </a:lnTo>
                          <a:lnTo>
                            <a:pt x="6" y="118"/>
                          </a:lnTo>
                          <a:lnTo>
                            <a:pt x="6" y="118"/>
                          </a:lnTo>
                          <a:lnTo>
                            <a:pt x="10" y="120"/>
                          </a:lnTo>
                          <a:lnTo>
                            <a:pt x="10" y="120"/>
                          </a:lnTo>
                          <a:lnTo>
                            <a:pt x="14" y="123"/>
                          </a:lnTo>
                          <a:lnTo>
                            <a:pt x="20" y="124"/>
                          </a:lnTo>
                          <a:lnTo>
                            <a:pt x="20" y="124"/>
                          </a:lnTo>
                          <a:lnTo>
                            <a:pt x="23" y="125"/>
                          </a:lnTo>
                          <a:lnTo>
                            <a:pt x="26" y="127"/>
                          </a:lnTo>
                          <a:lnTo>
                            <a:pt x="28" y="127"/>
                          </a:lnTo>
                          <a:lnTo>
                            <a:pt x="28" y="127"/>
                          </a:lnTo>
                          <a:lnTo>
                            <a:pt x="30" y="128"/>
                          </a:lnTo>
                          <a:lnTo>
                            <a:pt x="33" y="128"/>
                          </a:lnTo>
                          <a:lnTo>
                            <a:pt x="33" y="130"/>
                          </a:lnTo>
                          <a:lnTo>
                            <a:pt x="31" y="133"/>
                          </a:lnTo>
                          <a:lnTo>
                            <a:pt x="31" y="133"/>
                          </a:lnTo>
                          <a:lnTo>
                            <a:pt x="28" y="135"/>
                          </a:lnTo>
                          <a:lnTo>
                            <a:pt x="27" y="140"/>
                          </a:lnTo>
                          <a:lnTo>
                            <a:pt x="26" y="145"/>
                          </a:lnTo>
                          <a:lnTo>
                            <a:pt x="26" y="145"/>
                          </a:lnTo>
                          <a:lnTo>
                            <a:pt x="24" y="155"/>
                          </a:lnTo>
                          <a:lnTo>
                            <a:pt x="24" y="155"/>
                          </a:lnTo>
                          <a:lnTo>
                            <a:pt x="31" y="157"/>
                          </a:lnTo>
                          <a:lnTo>
                            <a:pt x="37" y="155"/>
                          </a:lnTo>
                          <a:lnTo>
                            <a:pt x="37" y="155"/>
                          </a:lnTo>
                          <a:lnTo>
                            <a:pt x="43" y="154"/>
                          </a:lnTo>
                          <a:lnTo>
                            <a:pt x="48" y="155"/>
                          </a:lnTo>
                          <a:lnTo>
                            <a:pt x="48" y="155"/>
                          </a:lnTo>
                          <a:lnTo>
                            <a:pt x="57" y="158"/>
                          </a:lnTo>
                          <a:lnTo>
                            <a:pt x="57" y="158"/>
                          </a:lnTo>
                          <a:lnTo>
                            <a:pt x="58" y="158"/>
                          </a:lnTo>
                          <a:lnTo>
                            <a:pt x="60" y="157"/>
                          </a:lnTo>
                          <a:lnTo>
                            <a:pt x="60" y="157"/>
                          </a:lnTo>
                          <a:lnTo>
                            <a:pt x="61" y="158"/>
                          </a:lnTo>
                          <a:lnTo>
                            <a:pt x="64" y="160"/>
                          </a:lnTo>
                          <a:lnTo>
                            <a:pt x="67" y="161"/>
                          </a:lnTo>
                          <a:lnTo>
                            <a:pt x="68" y="160"/>
                          </a:lnTo>
                          <a:lnTo>
                            <a:pt x="68" y="160"/>
                          </a:lnTo>
                          <a:lnTo>
                            <a:pt x="71" y="158"/>
                          </a:lnTo>
                          <a:lnTo>
                            <a:pt x="73" y="157"/>
                          </a:lnTo>
                          <a:lnTo>
                            <a:pt x="78" y="158"/>
                          </a:lnTo>
                          <a:lnTo>
                            <a:pt x="78" y="158"/>
                          </a:lnTo>
                          <a:lnTo>
                            <a:pt x="83" y="160"/>
                          </a:lnTo>
                          <a:lnTo>
                            <a:pt x="85" y="158"/>
                          </a:lnTo>
                          <a:lnTo>
                            <a:pt x="87" y="157"/>
                          </a:lnTo>
                          <a:lnTo>
                            <a:pt x="87" y="157"/>
                          </a:lnTo>
                          <a:lnTo>
                            <a:pt x="91" y="155"/>
                          </a:lnTo>
                          <a:lnTo>
                            <a:pt x="95" y="154"/>
                          </a:lnTo>
                          <a:lnTo>
                            <a:pt x="104" y="154"/>
                          </a:lnTo>
                          <a:lnTo>
                            <a:pt x="104" y="154"/>
                          </a:lnTo>
                          <a:lnTo>
                            <a:pt x="107" y="155"/>
                          </a:lnTo>
                          <a:lnTo>
                            <a:pt x="108" y="155"/>
                          </a:lnTo>
                          <a:lnTo>
                            <a:pt x="111" y="154"/>
                          </a:lnTo>
                          <a:lnTo>
                            <a:pt x="110" y="150"/>
                          </a:lnTo>
                          <a:lnTo>
                            <a:pt x="110" y="150"/>
                          </a:lnTo>
                          <a:lnTo>
                            <a:pt x="110" y="145"/>
                          </a:lnTo>
                          <a:lnTo>
                            <a:pt x="112" y="143"/>
                          </a:lnTo>
                          <a:lnTo>
                            <a:pt x="115" y="141"/>
                          </a:lnTo>
                          <a:lnTo>
                            <a:pt x="117" y="140"/>
                          </a:lnTo>
                          <a:lnTo>
                            <a:pt x="117" y="140"/>
                          </a:lnTo>
                          <a:lnTo>
                            <a:pt x="118" y="137"/>
                          </a:lnTo>
                          <a:lnTo>
                            <a:pt x="122" y="135"/>
                          </a:lnTo>
                          <a:lnTo>
                            <a:pt x="125" y="134"/>
                          </a:lnTo>
                          <a:lnTo>
                            <a:pt x="125" y="133"/>
                          </a:lnTo>
                          <a:lnTo>
                            <a:pt x="125" y="133"/>
                          </a:lnTo>
                          <a:lnTo>
                            <a:pt x="118" y="127"/>
                          </a:lnTo>
                          <a:lnTo>
                            <a:pt x="108" y="120"/>
                          </a:lnTo>
                          <a:lnTo>
                            <a:pt x="108" y="120"/>
                          </a:lnTo>
                          <a:lnTo>
                            <a:pt x="107" y="117"/>
                          </a:lnTo>
                          <a:lnTo>
                            <a:pt x="105" y="114"/>
                          </a:lnTo>
                          <a:lnTo>
                            <a:pt x="104" y="107"/>
                          </a:lnTo>
                          <a:lnTo>
                            <a:pt x="104" y="107"/>
                          </a:lnTo>
                          <a:lnTo>
                            <a:pt x="101" y="101"/>
                          </a:lnTo>
                          <a:lnTo>
                            <a:pt x="100" y="100"/>
                          </a:lnTo>
                          <a:lnTo>
                            <a:pt x="102" y="98"/>
                          </a:lnTo>
                          <a:lnTo>
                            <a:pt x="102" y="98"/>
                          </a:lnTo>
                          <a:lnTo>
                            <a:pt x="111" y="96"/>
                          </a:lnTo>
                          <a:lnTo>
                            <a:pt x="115" y="94"/>
                          </a:lnTo>
                          <a:lnTo>
                            <a:pt x="120" y="91"/>
                          </a:lnTo>
                          <a:lnTo>
                            <a:pt x="120" y="91"/>
                          </a:lnTo>
                          <a:lnTo>
                            <a:pt x="122" y="90"/>
                          </a:lnTo>
                          <a:lnTo>
                            <a:pt x="127" y="88"/>
                          </a:lnTo>
                          <a:lnTo>
                            <a:pt x="129" y="87"/>
                          </a:lnTo>
                          <a:lnTo>
                            <a:pt x="132" y="86"/>
                          </a:lnTo>
                          <a:lnTo>
                            <a:pt x="132" y="86"/>
                          </a:lnTo>
                          <a:lnTo>
                            <a:pt x="134" y="84"/>
                          </a:lnTo>
                          <a:lnTo>
                            <a:pt x="137" y="86"/>
                          </a:lnTo>
                          <a:lnTo>
                            <a:pt x="139" y="86"/>
                          </a:lnTo>
                          <a:lnTo>
                            <a:pt x="141" y="86"/>
                          </a:lnTo>
                          <a:lnTo>
                            <a:pt x="141" y="86"/>
                          </a:lnTo>
                          <a:lnTo>
                            <a:pt x="142" y="81"/>
                          </a:lnTo>
                          <a:lnTo>
                            <a:pt x="142" y="79"/>
                          </a:lnTo>
                          <a:lnTo>
                            <a:pt x="141" y="76"/>
                          </a:lnTo>
                          <a:lnTo>
                            <a:pt x="141" y="76"/>
                          </a:lnTo>
                          <a:lnTo>
                            <a:pt x="138" y="71"/>
                          </a:lnTo>
                          <a:lnTo>
                            <a:pt x="137" y="63"/>
                          </a:lnTo>
                          <a:lnTo>
                            <a:pt x="137" y="63"/>
                          </a:lnTo>
                          <a:lnTo>
                            <a:pt x="137" y="59"/>
                          </a:lnTo>
                          <a:lnTo>
                            <a:pt x="135" y="54"/>
                          </a:lnTo>
                          <a:lnTo>
                            <a:pt x="135" y="54"/>
                          </a:lnTo>
                          <a:lnTo>
                            <a:pt x="134" y="50"/>
                          </a:lnTo>
                          <a:lnTo>
                            <a:pt x="131" y="47"/>
                          </a:lnTo>
                          <a:lnTo>
                            <a:pt x="131" y="47"/>
                          </a:lnTo>
                          <a:lnTo>
                            <a:pt x="129" y="44"/>
                          </a:lnTo>
                          <a:lnTo>
                            <a:pt x="129" y="43"/>
                          </a:lnTo>
                          <a:lnTo>
                            <a:pt x="131" y="40"/>
                          </a:lnTo>
                          <a:lnTo>
                            <a:pt x="131" y="40"/>
                          </a:lnTo>
                          <a:lnTo>
                            <a:pt x="131" y="37"/>
                          </a:lnTo>
                          <a:lnTo>
                            <a:pt x="132" y="32"/>
                          </a:lnTo>
                          <a:lnTo>
                            <a:pt x="131" y="24"/>
                          </a:lnTo>
                          <a:lnTo>
                            <a:pt x="131" y="24"/>
                          </a:lnTo>
                          <a:lnTo>
                            <a:pt x="131" y="22"/>
                          </a:lnTo>
                          <a:lnTo>
                            <a:pt x="131" y="22"/>
                          </a:lnTo>
                          <a:lnTo>
                            <a:pt x="129" y="20"/>
                          </a:lnTo>
                          <a:lnTo>
                            <a:pt x="129" y="20"/>
                          </a:lnTo>
                          <a:lnTo>
                            <a:pt x="128" y="17"/>
                          </a:lnTo>
                          <a:lnTo>
                            <a:pt x="127" y="16"/>
                          </a:lnTo>
                          <a:lnTo>
                            <a:pt x="120" y="15"/>
                          </a:lnTo>
                          <a:lnTo>
                            <a:pt x="120" y="15"/>
                          </a:lnTo>
                          <a:lnTo>
                            <a:pt x="118" y="15"/>
                          </a:lnTo>
                          <a:lnTo>
                            <a:pt x="118" y="15"/>
                          </a:lnTo>
                          <a:lnTo>
                            <a:pt x="120" y="12"/>
                          </a:lnTo>
                          <a:lnTo>
                            <a:pt x="121" y="9"/>
                          </a:lnTo>
                          <a:lnTo>
                            <a:pt x="121" y="7"/>
                          </a:lnTo>
                          <a:lnTo>
                            <a:pt x="121" y="6"/>
                          </a:lnTo>
                          <a:lnTo>
                            <a:pt x="121" y="6"/>
                          </a:lnTo>
                          <a:lnTo>
                            <a:pt x="120" y="5"/>
                          </a:lnTo>
                          <a:lnTo>
                            <a:pt x="118" y="5"/>
                          </a:lnTo>
                          <a:lnTo>
                            <a:pt x="115" y="7"/>
                          </a:lnTo>
                          <a:lnTo>
                            <a:pt x="111" y="9"/>
                          </a:lnTo>
                          <a:lnTo>
                            <a:pt x="107" y="9"/>
                          </a:lnTo>
                          <a:lnTo>
                            <a:pt x="107" y="9"/>
                          </a:lnTo>
                          <a:lnTo>
                            <a:pt x="102" y="10"/>
                          </a:lnTo>
                          <a:lnTo>
                            <a:pt x="98" y="13"/>
                          </a:lnTo>
                          <a:lnTo>
                            <a:pt x="90" y="20"/>
                          </a:lnTo>
                          <a:lnTo>
                            <a:pt x="90" y="20"/>
                          </a:lnTo>
                          <a:lnTo>
                            <a:pt x="85" y="22"/>
                          </a:lnTo>
                          <a:lnTo>
                            <a:pt x="81" y="20"/>
                          </a:lnTo>
                          <a:lnTo>
                            <a:pt x="80" y="17"/>
                          </a:lnTo>
                          <a:lnTo>
                            <a:pt x="81" y="13"/>
                          </a:lnTo>
                          <a:lnTo>
                            <a:pt x="81" y="13"/>
                          </a:lnTo>
                          <a:lnTo>
                            <a:pt x="83" y="10"/>
                          </a:lnTo>
                          <a:lnTo>
                            <a:pt x="81" y="9"/>
                          </a:lnTo>
                          <a:lnTo>
                            <a:pt x="75" y="10"/>
                          </a:lnTo>
                          <a:lnTo>
                            <a:pt x="75" y="10"/>
                          </a:lnTo>
                          <a:lnTo>
                            <a:pt x="71" y="12"/>
                          </a:lnTo>
                          <a:lnTo>
                            <a:pt x="67" y="10"/>
                          </a:lnTo>
                          <a:lnTo>
                            <a:pt x="64" y="9"/>
                          </a:lnTo>
                          <a:lnTo>
                            <a:pt x="63" y="5"/>
                          </a:lnTo>
                          <a:lnTo>
                            <a:pt x="63" y="5"/>
                          </a:lnTo>
                          <a:lnTo>
                            <a:pt x="63" y="2"/>
                          </a:lnTo>
                          <a:lnTo>
                            <a:pt x="63" y="2"/>
                          </a:lnTo>
                          <a:lnTo>
                            <a:pt x="57" y="2"/>
                          </a:lnTo>
                          <a:lnTo>
                            <a:pt x="57" y="2"/>
                          </a:lnTo>
                          <a:lnTo>
                            <a:pt x="50" y="0"/>
                          </a:lnTo>
                          <a:lnTo>
                            <a:pt x="41" y="0"/>
                          </a:lnTo>
                          <a:lnTo>
                            <a:pt x="41" y="0"/>
                          </a:lnTo>
                          <a:lnTo>
                            <a:pt x="44" y="5"/>
                          </a:lnTo>
                          <a:lnTo>
                            <a:pt x="44" y="6"/>
                          </a:lnTo>
                          <a:lnTo>
                            <a:pt x="44" y="7"/>
                          </a:lnTo>
                          <a:lnTo>
                            <a:pt x="44" y="7"/>
                          </a:lnTo>
                          <a:lnTo>
                            <a:pt x="44" y="10"/>
                          </a:lnTo>
                          <a:lnTo>
                            <a:pt x="44" y="15"/>
                          </a:lnTo>
                          <a:lnTo>
                            <a:pt x="48" y="22"/>
                          </a:lnTo>
                          <a:lnTo>
                            <a:pt x="48" y="22"/>
                          </a:lnTo>
                          <a:lnTo>
                            <a:pt x="50" y="23"/>
                          </a:lnTo>
                          <a:lnTo>
                            <a:pt x="48" y="24"/>
                          </a:lnTo>
                          <a:lnTo>
                            <a:pt x="47" y="26"/>
                          </a:lnTo>
                          <a:lnTo>
                            <a:pt x="43" y="26"/>
                          </a:lnTo>
                          <a:lnTo>
                            <a:pt x="43" y="27"/>
                          </a:lnTo>
                          <a:lnTo>
                            <a:pt x="41" y="27"/>
                          </a:lnTo>
                          <a:lnTo>
                            <a:pt x="41" y="27"/>
                          </a:lnTo>
                          <a:lnTo>
                            <a:pt x="41" y="29"/>
                          </a:lnTo>
                          <a:lnTo>
                            <a:pt x="40" y="29"/>
                          </a:lnTo>
                          <a:lnTo>
                            <a:pt x="37" y="29"/>
                          </a:lnTo>
                          <a:lnTo>
                            <a:pt x="30" y="26"/>
                          </a:lnTo>
                          <a:lnTo>
                            <a:pt x="30" y="26"/>
                          </a:lnTo>
                          <a:lnTo>
                            <a:pt x="27" y="26"/>
                          </a:lnTo>
                          <a:lnTo>
                            <a:pt x="23" y="26"/>
                          </a:lnTo>
                          <a:lnTo>
                            <a:pt x="18" y="27"/>
                          </a:lnTo>
                          <a:lnTo>
                            <a:pt x="18" y="29"/>
                          </a:lnTo>
                          <a:lnTo>
                            <a:pt x="18" y="29"/>
                          </a:lnTo>
                          <a:lnTo>
                            <a:pt x="17" y="32"/>
                          </a:lnTo>
                          <a:lnTo>
                            <a:pt x="17" y="32"/>
                          </a:lnTo>
                          <a:lnTo>
                            <a:pt x="18" y="37"/>
                          </a:lnTo>
                          <a:lnTo>
                            <a:pt x="18" y="43"/>
                          </a:lnTo>
                          <a:lnTo>
                            <a:pt x="18" y="43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6" name="Finland">
                      <a:extLst>
                        <a:ext uri="{FF2B5EF4-FFF2-40B4-BE49-F238E27FC236}">
                          <a16:creationId xmlns:a16="http://schemas.microsoft.com/office/drawing/2014/main" id="{4F0B3F1A-864B-907F-347A-F25E638729E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585659" y="1349289"/>
                      <a:ext cx="258326" cy="409012"/>
                    </a:xfrm>
                    <a:custGeom>
                      <a:avLst/>
                      <a:gdLst/>
                      <a:ahLst/>
                      <a:cxnLst>
                        <a:cxn ang="0">
                          <a:pos x="155" y="211"/>
                        </a:cxn>
                        <a:cxn ang="0">
                          <a:pos x="168" y="198"/>
                        </a:cxn>
                        <a:cxn ang="0">
                          <a:pos x="157" y="182"/>
                        </a:cxn>
                        <a:cxn ang="0">
                          <a:pos x="143" y="171"/>
                        </a:cxn>
                        <a:cxn ang="0">
                          <a:pos x="153" y="163"/>
                        </a:cxn>
                        <a:cxn ang="0">
                          <a:pos x="144" y="154"/>
                        </a:cxn>
                        <a:cxn ang="0">
                          <a:pos x="147" y="147"/>
                        </a:cxn>
                        <a:cxn ang="0">
                          <a:pos x="138" y="141"/>
                        </a:cxn>
                        <a:cxn ang="0">
                          <a:pos x="143" y="137"/>
                        </a:cxn>
                        <a:cxn ang="0">
                          <a:pos x="140" y="124"/>
                        </a:cxn>
                        <a:cxn ang="0">
                          <a:pos x="145" y="114"/>
                        </a:cxn>
                        <a:cxn ang="0">
                          <a:pos x="130" y="89"/>
                        </a:cxn>
                        <a:cxn ang="0">
                          <a:pos x="144" y="71"/>
                        </a:cxn>
                        <a:cxn ang="0">
                          <a:pos x="134" y="57"/>
                        </a:cxn>
                        <a:cxn ang="0">
                          <a:pos x="124" y="52"/>
                        </a:cxn>
                        <a:cxn ang="0">
                          <a:pos x="123" y="39"/>
                        </a:cxn>
                        <a:cxn ang="0">
                          <a:pos x="128" y="32"/>
                        </a:cxn>
                        <a:cxn ang="0">
                          <a:pos x="133" y="23"/>
                        </a:cxn>
                        <a:cxn ang="0">
                          <a:pos x="125" y="9"/>
                        </a:cxn>
                        <a:cxn ang="0">
                          <a:pos x="110" y="0"/>
                        </a:cxn>
                        <a:cxn ang="0">
                          <a:pos x="94" y="5"/>
                        </a:cxn>
                        <a:cxn ang="0">
                          <a:pos x="86" y="10"/>
                        </a:cxn>
                        <a:cxn ang="0">
                          <a:pos x="77" y="17"/>
                        </a:cxn>
                        <a:cxn ang="0">
                          <a:pos x="74" y="32"/>
                        </a:cxn>
                        <a:cxn ang="0">
                          <a:pos x="67" y="40"/>
                        </a:cxn>
                        <a:cxn ang="0">
                          <a:pos x="59" y="37"/>
                        </a:cxn>
                        <a:cxn ang="0">
                          <a:pos x="46" y="37"/>
                        </a:cxn>
                        <a:cxn ang="0">
                          <a:pos x="29" y="36"/>
                        </a:cxn>
                        <a:cxn ang="0">
                          <a:pos x="12" y="23"/>
                        </a:cxn>
                        <a:cxn ang="0">
                          <a:pos x="0" y="32"/>
                        </a:cxn>
                        <a:cxn ang="0">
                          <a:pos x="33" y="50"/>
                        </a:cxn>
                        <a:cxn ang="0">
                          <a:pos x="40" y="67"/>
                        </a:cxn>
                        <a:cxn ang="0">
                          <a:pos x="43" y="76"/>
                        </a:cxn>
                        <a:cxn ang="0">
                          <a:pos x="46" y="87"/>
                        </a:cxn>
                        <a:cxn ang="0">
                          <a:pos x="44" y="101"/>
                        </a:cxn>
                        <a:cxn ang="0">
                          <a:pos x="47" y="110"/>
                        </a:cxn>
                        <a:cxn ang="0">
                          <a:pos x="63" y="123"/>
                        </a:cxn>
                        <a:cxn ang="0">
                          <a:pos x="69" y="135"/>
                        </a:cxn>
                        <a:cxn ang="0">
                          <a:pos x="63" y="140"/>
                        </a:cxn>
                        <a:cxn ang="0">
                          <a:pos x="54" y="154"/>
                        </a:cxn>
                        <a:cxn ang="0">
                          <a:pos x="37" y="165"/>
                        </a:cxn>
                        <a:cxn ang="0">
                          <a:pos x="27" y="172"/>
                        </a:cxn>
                        <a:cxn ang="0">
                          <a:pos x="22" y="182"/>
                        </a:cxn>
                        <a:cxn ang="0">
                          <a:pos x="7" y="190"/>
                        </a:cxn>
                        <a:cxn ang="0">
                          <a:pos x="2" y="199"/>
                        </a:cxn>
                        <a:cxn ang="0">
                          <a:pos x="6" y="214"/>
                        </a:cxn>
                        <a:cxn ang="0">
                          <a:pos x="9" y="234"/>
                        </a:cxn>
                        <a:cxn ang="0">
                          <a:pos x="5" y="251"/>
                        </a:cxn>
                        <a:cxn ang="0">
                          <a:pos x="20" y="256"/>
                        </a:cxn>
                        <a:cxn ang="0">
                          <a:pos x="30" y="262"/>
                        </a:cxn>
                        <a:cxn ang="0">
                          <a:pos x="47" y="266"/>
                        </a:cxn>
                        <a:cxn ang="0">
                          <a:pos x="97" y="255"/>
                        </a:cxn>
                        <a:cxn ang="0">
                          <a:pos x="120" y="244"/>
                        </a:cxn>
                        <a:cxn ang="0">
                          <a:pos x="144" y="224"/>
                        </a:cxn>
                      </a:cxnLst>
                      <a:rect l="0" t="0" r="r" b="b"/>
                      <a:pathLst>
                        <a:path w="168" h="266">
                          <a:moveTo>
                            <a:pt x="144" y="224"/>
                          </a:moveTo>
                          <a:lnTo>
                            <a:pt x="144" y="224"/>
                          </a:lnTo>
                          <a:lnTo>
                            <a:pt x="145" y="219"/>
                          </a:lnTo>
                          <a:lnTo>
                            <a:pt x="148" y="217"/>
                          </a:lnTo>
                          <a:lnTo>
                            <a:pt x="155" y="211"/>
                          </a:lnTo>
                          <a:lnTo>
                            <a:pt x="162" y="207"/>
                          </a:lnTo>
                          <a:lnTo>
                            <a:pt x="165" y="204"/>
                          </a:lnTo>
                          <a:lnTo>
                            <a:pt x="168" y="201"/>
                          </a:lnTo>
                          <a:lnTo>
                            <a:pt x="168" y="201"/>
                          </a:lnTo>
                          <a:lnTo>
                            <a:pt x="168" y="198"/>
                          </a:lnTo>
                          <a:lnTo>
                            <a:pt x="168" y="195"/>
                          </a:lnTo>
                          <a:lnTo>
                            <a:pt x="167" y="192"/>
                          </a:lnTo>
                          <a:lnTo>
                            <a:pt x="164" y="188"/>
                          </a:lnTo>
                          <a:lnTo>
                            <a:pt x="164" y="188"/>
                          </a:lnTo>
                          <a:lnTo>
                            <a:pt x="157" y="182"/>
                          </a:lnTo>
                          <a:lnTo>
                            <a:pt x="151" y="178"/>
                          </a:lnTo>
                          <a:lnTo>
                            <a:pt x="145" y="175"/>
                          </a:lnTo>
                          <a:lnTo>
                            <a:pt x="143" y="172"/>
                          </a:lnTo>
                          <a:lnTo>
                            <a:pt x="143" y="172"/>
                          </a:lnTo>
                          <a:lnTo>
                            <a:pt x="143" y="171"/>
                          </a:lnTo>
                          <a:lnTo>
                            <a:pt x="144" y="170"/>
                          </a:lnTo>
                          <a:lnTo>
                            <a:pt x="148" y="168"/>
                          </a:lnTo>
                          <a:lnTo>
                            <a:pt x="151" y="165"/>
                          </a:lnTo>
                          <a:lnTo>
                            <a:pt x="153" y="164"/>
                          </a:lnTo>
                          <a:lnTo>
                            <a:pt x="153" y="163"/>
                          </a:lnTo>
                          <a:lnTo>
                            <a:pt x="153" y="163"/>
                          </a:lnTo>
                          <a:lnTo>
                            <a:pt x="151" y="160"/>
                          </a:lnTo>
                          <a:lnTo>
                            <a:pt x="150" y="158"/>
                          </a:lnTo>
                          <a:lnTo>
                            <a:pt x="147" y="157"/>
                          </a:lnTo>
                          <a:lnTo>
                            <a:pt x="144" y="154"/>
                          </a:lnTo>
                          <a:lnTo>
                            <a:pt x="144" y="154"/>
                          </a:lnTo>
                          <a:lnTo>
                            <a:pt x="144" y="151"/>
                          </a:lnTo>
                          <a:lnTo>
                            <a:pt x="145" y="150"/>
                          </a:lnTo>
                          <a:lnTo>
                            <a:pt x="145" y="148"/>
                          </a:lnTo>
                          <a:lnTo>
                            <a:pt x="147" y="147"/>
                          </a:lnTo>
                          <a:lnTo>
                            <a:pt x="147" y="147"/>
                          </a:lnTo>
                          <a:lnTo>
                            <a:pt x="145" y="145"/>
                          </a:lnTo>
                          <a:lnTo>
                            <a:pt x="143" y="144"/>
                          </a:lnTo>
                          <a:lnTo>
                            <a:pt x="140" y="143"/>
                          </a:lnTo>
                          <a:lnTo>
                            <a:pt x="138" y="141"/>
                          </a:lnTo>
                          <a:lnTo>
                            <a:pt x="138" y="141"/>
                          </a:lnTo>
                          <a:lnTo>
                            <a:pt x="140" y="140"/>
                          </a:lnTo>
                          <a:lnTo>
                            <a:pt x="141" y="138"/>
                          </a:lnTo>
                          <a:lnTo>
                            <a:pt x="143" y="138"/>
                          </a:lnTo>
                          <a:lnTo>
                            <a:pt x="143" y="137"/>
                          </a:lnTo>
                          <a:lnTo>
                            <a:pt x="143" y="137"/>
                          </a:lnTo>
                          <a:lnTo>
                            <a:pt x="140" y="131"/>
                          </a:lnTo>
                          <a:lnTo>
                            <a:pt x="138" y="127"/>
                          </a:lnTo>
                          <a:lnTo>
                            <a:pt x="140" y="124"/>
                          </a:lnTo>
                          <a:lnTo>
                            <a:pt x="140" y="124"/>
                          </a:lnTo>
                          <a:lnTo>
                            <a:pt x="143" y="123"/>
                          </a:lnTo>
                          <a:lnTo>
                            <a:pt x="145" y="121"/>
                          </a:lnTo>
                          <a:lnTo>
                            <a:pt x="147" y="120"/>
                          </a:lnTo>
                          <a:lnTo>
                            <a:pt x="147" y="120"/>
                          </a:lnTo>
                          <a:lnTo>
                            <a:pt x="145" y="114"/>
                          </a:lnTo>
                          <a:lnTo>
                            <a:pt x="145" y="114"/>
                          </a:lnTo>
                          <a:lnTo>
                            <a:pt x="137" y="100"/>
                          </a:lnTo>
                          <a:lnTo>
                            <a:pt x="130" y="90"/>
                          </a:lnTo>
                          <a:lnTo>
                            <a:pt x="130" y="90"/>
                          </a:lnTo>
                          <a:lnTo>
                            <a:pt x="130" y="89"/>
                          </a:lnTo>
                          <a:lnTo>
                            <a:pt x="131" y="86"/>
                          </a:lnTo>
                          <a:lnTo>
                            <a:pt x="135" y="81"/>
                          </a:lnTo>
                          <a:lnTo>
                            <a:pt x="135" y="81"/>
                          </a:lnTo>
                          <a:lnTo>
                            <a:pt x="141" y="76"/>
                          </a:lnTo>
                          <a:lnTo>
                            <a:pt x="144" y="71"/>
                          </a:lnTo>
                          <a:lnTo>
                            <a:pt x="145" y="69"/>
                          </a:lnTo>
                          <a:lnTo>
                            <a:pt x="145" y="69"/>
                          </a:lnTo>
                          <a:lnTo>
                            <a:pt x="143" y="66"/>
                          </a:lnTo>
                          <a:lnTo>
                            <a:pt x="140" y="63"/>
                          </a:lnTo>
                          <a:lnTo>
                            <a:pt x="134" y="57"/>
                          </a:lnTo>
                          <a:lnTo>
                            <a:pt x="134" y="57"/>
                          </a:lnTo>
                          <a:lnTo>
                            <a:pt x="128" y="56"/>
                          </a:lnTo>
                          <a:lnTo>
                            <a:pt x="125" y="54"/>
                          </a:lnTo>
                          <a:lnTo>
                            <a:pt x="124" y="52"/>
                          </a:lnTo>
                          <a:lnTo>
                            <a:pt x="124" y="52"/>
                          </a:lnTo>
                          <a:lnTo>
                            <a:pt x="120" y="46"/>
                          </a:lnTo>
                          <a:lnTo>
                            <a:pt x="120" y="44"/>
                          </a:lnTo>
                          <a:lnTo>
                            <a:pt x="121" y="43"/>
                          </a:lnTo>
                          <a:lnTo>
                            <a:pt x="121" y="43"/>
                          </a:lnTo>
                          <a:lnTo>
                            <a:pt x="123" y="39"/>
                          </a:lnTo>
                          <a:lnTo>
                            <a:pt x="124" y="34"/>
                          </a:lnTo>
                          <a:lnTo>
                            <a:pt x="124" y="34"/>
                          </a:lnTo>
                          <a:lnTo>
                            <a:pt x="124" y="33"/>
                          </a:lnTo>
                          <a:lnTo>
                            <a:pt x="125" y="32"/>
                          </a:lnTo>
                          <a:lnTo>
                            <a:pt x="128" y="32"/>
                          </a:lnTo>
                          <a:lnTo>
                            <a:pt x="130" y="29"/>
                          </a:lnTo>
                          <a:lnTo>
                            <a:pt x="130" y="29"/>
                          </a:lnTo>
                          <a:lnTo>
                            <a:pt x="131" y="26"/>
                          </a:lnTo>
                          <a:lnTo>
                            <a:pt x="133" y="23"/>
                          </a:lnTo>
                          <a:lnTo>
                            <a:pt x="133" y="23"/>
                          </a:lnTo>
                          <a:lnTo>
                            <a:pt x="133" y="15"/>
                          </a:lnTo>
                          <a:lnTo>
                            <a:pt x="133" y="15"/>
                          </a:lnTo>
                          <a:lnTo>
                            <a:pt x="133" y="13"/>
                          </a:lnTo>
                          <a:lnTo>
                            <a:pt x="131" y="12"/>
                          </a:lnTo>
                          <a:lnTo>
                            <a:pt x="125" y="9"/>
                          </a:lnTo>
                          <a:lnTo>
                            <a:pt x="120" y="6"/>
                          </a:lnTo>
                          <a:lnTo>
                            <a:pt x="117" y="3"/>
                          </a:lnTo>
                          <a:lnTo>
                            <a:pt x="117" y="3"/>
                          </a:lnTo>
                          <a:lnTo>
                            <a:pt x="113" y="0"/>
                          </a:lnTo>
                          <a:lnTo>
                            <a:pt x="110" y="0"/>
                          </a:lnTo>
                          <a:lnTo>
                            <a:pt x="106" y="0"/>
                          </a:lnTo>
                          <a:lnTo>
                            <a:pt x="103" y="3"/>
                          </a:lnTo>
                          <a:lnTo>
                            <a:pt x="103" y="3"/>
                          </a:lnTo>
                          <a:lnTo>
                            <a:pt x="100" y="5"/>
                          </a:lnTo>
                          <a:lnTo>
                            <a:pt x="94" y="5"/>
                          </a:lnTo>
                          <a:lnTo>
                            <a:pt x="90" y="5"/>
                          </a:lnTo>
                          <a:lnTo>
                            <a:pt x="89" y="6"/>
                          </a:lnTo>
                          <a:lnTo>
                            <a:pt x="87" y="7"/>
                          </a:lnTo>
                          <a:lnTo>
                            <a:pt x="87" y="7"/>
                          </a:lnTo>
                          <a:lnTo>
                            <a:pt x="86" y="10"/>
                          </a:lnTo>
                          <a:lnTo>
                            <a:pt x="83" y="12"/>
                          </a:lnTo>
                          <a:lnTo>
                            <a:pt x="79" y="15"/>
                          </a:lnTo>
                          <a:lnTo>
                            <a:pt x="79" y="16"/>
                          </a:lnTo>
                          <a:lnTo>
                            <a:pt x="77" y="17"/>
                          </a:lnTo>
                          <a:lnTo>
                            <a:pt x="77" y="17"/>
                          </a:lnTo>
                          <a:lnTo>
                            <a:pt x="79" y="26"/>
                          </a:lnTo>
                          <a:lnTo>
                            <a:pt x="79" y="30"/>
                          </a:lnTo>
                          <a:lnTo>
                            <a:pt x="77" y="32"/>
                          </a:lnTo>
                          <a:lnTo>
                            <a:pt x="74" y="32"/>
                          </a:lnTo>
                          <a:lnTo>
                            <a:pt x="74" y="32"/>
                          </a:lnTo>
                          <a:lnTo>
                            <a:pt x="71" y="32"/>
                          </a:lnTo>
                          <a:lnTo>
                            <a:pt x="70" y="33"/>
                          </a:lnTo>
                          <a:lnTo>
                            <a:pt x="70" y="36"/>
                          </a:lnTo>
                          <a:lnTo>
                            <a:pt x="67" y="40"/>
                          </a:lnTo>
                          <a:lnTo>
                            <a:pt x="67" y="40"/>
                          </a:lnTo>
                          <a:lnTo>
                            <a:pt x="64" y="42"/>
                          </a:lnTo>
                          <a:lnTo>
                            <a:pt x="63" y="40"/>
                          </a:lnTo>
                          <a:lnTo>
                            <a:pt x="61" y="39"/>
                          </a:lnTo>
                          <a:lnTo>
                            <a:pt x="60" y="37"/>
                          </a:lnTo>
                          <a:lnTo>
                            <a:pt x="59" y="37"/>
                          </a:lnTo>
                          <a:lnTo>
                            <a:pt x="59" y="37"/>
                          </a:lnTo>
                          <a:lnTo>
                            <a:pt x="54" y="37"/>
                          </a:lnTo>
                          <a:lnTo>
                            <a:pt x="52" y="37"/>
                          </a:lnTo>
                          <a:lnTo>
                            <a:pt x="49" y="36"/>
                          </a:lnTo>
                          <a:lnTo>
                            <a:pt x="46" y="37"/>
                          </a:lnTo>
                          <a:lnTo>
                            <a:pt x="46" y="37"/>
                          </a:lnTo>
                          <a:lnTo>
                            <a:pt x="43" y="39"/>
                          </a:lnTo>
                          <a:lnTo>
                            <a:pt x="40" y="39"/>
                          </a:lnTo>
                          <a:lnTo>
                            <a:pt x="29" y="36"/>
                          </a:lnTo>
                          <a:lnTo>
                            <a:pt x="29" y="36"/>
                          </a:lnTo>
                          <a:lnTo>
                            <a:pt x="23" y="34"/>
                          </a:lnTo>
                          <a:lnTo>
                            <a:pt x="19" y="30"/>
                          </a:lnTo>
                          <a:lnTo>
                            <a:pt x="16" y="26"/>
                          </a:lnTo>
                          <a:lnTo>
                            <a:pt x="12" y="23"/>
                          </a:lnTo>
                          <a:lnTo>
                            <a:pt x="12" y="23"/>
                          </a:lnTo>
                          <a:lnTo>
                            <a:pt x="9" y="23"/>
                          </a:lnTo>
                          <a:lnTo>
                            <a:pt x="5" y="26"/>
                          </a:lnTo>
                          <a:lnTo>
                            <a:pt x="3" y="27"/>
                          </a:lnTo>
                          <a:lnTo>
                            <a:pt x="0" y="32"/>
                          </a:lnTo>
                          <a:lnTo>
                            <a:pt x="0" y="32"/>
                          </a:lnTo>
                          <a:lnTo>
                            <a:pt x="9" y="37"/>
                          </a:lnTo>
                          <a:lnTo>
                            <a:pt x="13" y="42"/>
                          </a:lnTo>
                          <a:lnTo>
                            <a:pt x="17" y="44"/>
                          </a:lnTo>
                          <a:lnTo>
                            <a:pt x="17" y="44"/>
                          </a:lnTo>
                          <a:lnTo>
                            <a:pt x="33" y="50"/>
                          </a:lnTo>
                          <a:lnTo>
                            <a:pt x="39" y="54"/>
                          </a:lnTo>
                          <a:lnTo>
                            <a:pt x="40" y="56"/>
                          </a:lnTo>
                          <a:lnTo>
                            <a:pt x="42" y="57"/>
                          </a:lnTo>
                          <a:lnTo>
                            <a:pt x="42" y="57"/>
                          </a:lnTo>
                          <a:lnTo>
                            <a:pt x="40" y="67"/>
                          </a:lnTo>
                          <a:lnTo>
                            <a:pt x="40" y="70"/>
                          </a:lnTo>
                          <a:lnTo>
                            <a:pt x="42" y="73"/>
                          </a:lnTo>
                          <a:lnTo>
                            <a:pt x="42" y="73"/>
                          </a:lnTo>
                          <a:lnTo>
                            <a:pt x="43" y="74"/>
                          </a:lnTo>
                          <a:lnTo>
                            <a:pt x="43" y="76"/>
                          </a:lnTo>
                          <a:lnTo>
                            <a:pt x="43" y="80"/>
                          </a:lnTo>
                          <a:lnTo>
                            <a:pt x="43" y="84"/>
                          </a:lnTo>
                          <a:lnTo>
                            <a:pt x="44" y="86"/>
                          </a:lnTo>
                          <a:lnTo>
                            <a:pt x="46" y="87"/>
                          </a:lnTo>
                          <a:lnTo>
                            <a:pt x="46" y="87"/>
                          </a:lnTo>
                          <a:lnTo>
                            <a:pt x="47" y="90"/>
                          </a:lnTo>
                          <a:lnTo>
                            <a:pt x="49" y="96"/>
                          </a:lnTo>
                          <a:lnTo>
                            <a:pt x="47" y="100"/>
                          </a:lnTo>
                          <a:lnTo>
                            <a:pt x="46" y="101"/>
                          </a:lnTo>
                          <a:lnTo>
                            <a:pt x="44" y="101"/>
                          </a:lnTo>
                          <a:lnTo>
                            <a:pt x="44" y="101"/>
                          </a:lnTo>
                          <a:lnTo>
                            <a:pt x="43" y="103"/>
                          </a:lnTo>
                          <a:lnTo>
                            <a:pt x="44" y="104"/>
                          </a:lnTo>
                          <a:lnTo>
                            <a:pt x="47" y="110"/>
                          </a:lnTo>
                          <a:lnTo>
                            <a:pt x="47" y="110"/>
                          </a:lnTo>
                          <a:lnTo>
                            <a:pt x="49" y="113"/>
                          </a:lnTo>
                          <a:lnTo>
                            <a:pt x="50" y="117"/>
                          </a:lnTo>
                          <a:lnTo>
                            <a:pt x="50" y="117"/>
                          </a:lnTo>
                          <a:lnTo>
                            <a:pt x="57" y="120"/>
                          </a:lnTo>
                          <a:lnTo>
                            <a:pt x="63" y="123"/>
                          </a:lnTo>
                          <a:lnTo>
                            <a:pt x="63" y="123"/>
                          </a:lnTo>
                          <a:lnTo>
                            <a:pt x="67" y="126"/>
                          </a:lnTo>
                          <a:lnTo>
                            <a:pt x="69" y="128"/>
                          </a:lnTo>
                          <a:lnTo>
                            <a:pt x="69" y="135"/>
                          </a:lnTo>
                          <a:lnTo>
                            <a:pt x="69" y="135"/>
                          </a:lnTo>
                          <a:lnTo>
                            <a:pt x="69" y="141"/>
                          </a:lnTo>
                          <a:lnTo>
                            <a:pt x="67" y="141"/>
                          </a:lnTo>
                          <a:lnTo>
                            <a:pt x="66" y="141"/>
                          </a:lnTo>
                          <a:lnTo>
                            <a:pt x="66" y="141"/>
                          </a:lnTo>
                          <a:lnTo>
                            <a:pt x="63" y="140"/>
                          </a:lnTo>
                          <a:lnTo>
                            <a:pt x="61" y="141"/>
                          </a:lnTo>
                          <a:lnTo>
                            <a:pt x="59" y="144"/>
                          </a:lnTo>
                          <a:lnTo>
                            <a:pt x="57" y="148"/>
                          </a:lnTo>
                          <a:lnTo>
                            <a:pt x="57" y="148"/>
                          </a:lnTo>
                          <a:lnTo>
                            <a:pt x="54" y="154"/>
                          </a:lnTo>
                          <a:lnTo>
                            <a:pt x="50" y="158"/>
                          </a:lnTo>
                          <a:lnTo>
                            <a:pt x="46" y="163"/>
                          </a:lnTo>
                          <a:lnTo>
                            <a:pt x="40" y="164"/>
                          </a:lnTo>
                          <a:lnTo>
                            <a:pt x="40" y="164"/>
                          </a:lnTo>
                          <a:lnTo>
                            <a:pt x="37" y="165"/>
                          </a:lnTo>
                          <a:lnTo>
                            <a:pt x="36" y="167"/>
                          </a:lnTo>
                          <a:lnTo>
                            <a:pt x="34" y="170"/>
                          </a:lnTo>
                          <a:lnTo>
                            <a:pt x="32" y="171"/>
                          </a:lnTo>
                          <a:lnTo>
                            <a:pt x="32" y="171"/>
                          </a:lnTo>
                          <a:lnTo>
                            <a:pt x="27" y="172"/>
                          </a:lnTo>
                          <a:lnTo>
                            <a:pt x="24" y="174"/>
                          </a:lnTo>
                          <a:lnTo>
                            <a:pt x="23" y="177"/>
                          </a:lnTo>
                          <a:lnTo>
                            <a:pt x="23" y="180"/>
                          </a:lnTo>
                          <a:lnTo>
                            <a:pt x="23" y="180"/>
                          </a:lnTo>
                          <a:lnTo>
                            <a:pt x="22" y="182"/>
                          </a:lnTo>
                          <a:lnTo>
                            <a:pt x="19" y="185"/>
                          </a:lnTo>
                          <a:lnTo>
                            <a:pt x="12" y="185"/>
                          </a:lnTo>
                          <a:lnTo>
                            <a:pt x="12" y="185"/>
                          </a:lnTo>
                          <a:lnTo>
                            <a:pt x="9" y="187"/>
                          </a:lnTo>
                          <a:lnTo>
                            <a:pt x="7" y="190"/>
                          </a:lnTo>
                          <a:lnTo>
                            <a:pt x="6" y="194"/>
                          </a:lnTo>
                          <a:lnTo>
                            <a:pt x="5" y="195"/>
                          </a:lnTo>
                          <a:lnTo>
                            <a:pt x="5" y="195"/>
                          </a:lnTo>
                          <a:lnTo>
                            <a:pt x="3" y="198"/>
                          </a:lnTo>
                          <a:lnTo>
                            <a:pt x="2" y="199"/>
                          </a:lnTo>
                          <a:lnTo>
                            <a:pt x="5" y="205"/>
                          </a:lnTo>
                          <a:lnTo>
                            <a:pt x="5" y="205"/>
                          </a:lnTo>
                          <a:lnTo>
                            <a:pt x="6" y="208"/>
                          </a:lnTo>
                          <a:lnTo>
                            <a:pt x="6" y="211"/>
                          </a:lnTo>
                          <a:lnTo>
                            <a:pt x="6" y="214"/>
                          </a:lnTo>
                          <a:lnTo>
                            <a:pt x="6" y="217"/>
                          </a:lnTo>
                          <a:lnTo>
                            <a:pt x="6" y="217"/>
                          </a:lnTo>
                          <a:lnTo>
                            <a:pt x="10" y="224"/>
                          </a:lnTo>
                          <a:lnTo>
                            <a:pt x="10" y="228"/>
                          </a:lnTo>
                          <a:lnTo>
                            <a:pt x="9" y="234"/>
                          </a:lnTo>
                          <a:lnTo>
                            <a:pt x="9" y="234"/>
                          </a:lnTo>
                          <a:lnTo>
                            <a:pt x="5" y="246"/>
                          </a:lnTo>
                          <a:lnTo>
                            <a:pt x="5" y="249"/>
                          </a:lnTo>
                          <a:lnTo>
                            <a:pt x="5" y="251"/>
                          </a:lnTo>
                          <a:lnTo>
                            <a:pt x="5" y="251"/>
                          </a:lnTo>
                          <a:lnTo>
                            <a:pt x="5" y="251"/>
                          </a:lnTo>
                          <a:lnTo>
                            <a:pt x="7" y="252"/>
                          </a:lnTo>
                          <a:lnTo>
                            <a:pt x="12" y="254"/>
                          </a:lnTo>
                          <a:lnTo>
                            <a:pt x="16" y="256"/>
                          </a:lnTo>
                          <a:lnTo>
                            <a:pt x="20" y="256"/>
                          </a:lnTo>
                          <a:lnTo>
                            <a:pt x="20" y="256"/>
                          </a:lnTo>
                          <a:lnTo>
                            <a:pt x="23" y="258"/>
                          </a:lnTo>
                          <a:lnTo>
                            <a:pt x="24" y="259"/>
                          </a:lnTo>
                          <a:lnTo>
                            <a:pt x="27" y="262"/>
                          </a:lnTo>
                          <a:lnTo>
                            <a:pt x="30" y="262"/>
                          </a:lnTo>
                          <a:lnTo>
                            <a:pt x="30" y="262"/>
                          </a:lnTo>
                          <a:lnTo>
                            <a:pt x="33" y="262"/>
                          </a:lnTo>
                          <a:lnTo>
                            <a:pt x="36" y="264"/>
                          </a:lnTo>
                          <a:lnTo>
                            <a:pt x="40" y="265"/>
                          </a:lnTo>
                          <a:lnTo>
                            <a:pt x="47" y="266"/>
                          </a:lnTo>
                          <a:lnTo>
                            <a:pt x="47" y="266"/>
                          </a:lnTo>
                          <a:lnTo>
                            <a:pt x="59" y="264"/>
                          </a:lnTo>
                          <a:lnTo>
                            <a:pt x="73" y="259"/>
                          </a:lnTo>
                          <a:lnTo>
                            <a:pt x="87" y="256"/>
                          </a:lnTo>
                          <a:lnTo>
                            <a:pt x="97" y="255"/>
                          </a:lnTo>
                          <a:lnTo>
                            <a:pt x="97" y="255"/>
                          </a:lnTo>
                          <a:lnTo>
                            <a:pt x="106" y="254"/>
                          </a:lnTo>
                          <a:lnTo>
                            <a:pt x="111" y="252"/>
                          </a:lnTo>
                          <a:lnTo>
                            <a:pt x="111" y="252"/>
                          </a:lnTo>
                          <a:lnTo>
                            <a:pt x="120" y="244"/>
                          </a:lnTo>
                          <a:lnTo>
                            <a:pt x="120" y="244"/>
                          </a:lnTo>
                          <a:lnTo>
                            <a:pt x="125" y="238"/>
                          </a:lnTo>
                          <a:lnTo>
                            <a:pt x="133" y="234"/>
                          </a:lnTo>
                          <a:lnTo>
                            <a:pt x="140" y="229"/>
                          </a:lnTo>
                          <a:lnTo>
                            <a:pt x="144" y="224"/>
                          </a:lnTo>
                          <a:lnTo>
                            <a:pt x="144" y="22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7" name="Sweden">
                      <a:extLst>
                        <a:ext uri="{FF2B5EF4-FFF2-40B4-BE49-F238E27FC236}">
                          <a16:creationId xmlns:a16="http://schemas.microsoft.com/office/drawing/2014/main" id="{B7BA854E-96A9-5A3B-6DF7-F1A1F375FA09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355013" y="1395420"/>
                      <a:ext cx="307529" cy="532027"/>
                    </a:xfrm>
                    <a:custGeom>
                      <a:avLst/>
                      <a:gdLst/>
                      <a:ahLst/>
                      <a:cxnLst>
                        <a:cxn ang="0">
                          <a:pos x="194" y="71"/>
                        </a:cxn>
                        <a:cxn ang="0">
                          <a:pos x="196" y="57"/>
                        </a:cxn>
                        <a:cxn ang="0">
                          <a:pos x="192" y="43"/>
                        </a:cxn>
                        <a:cxn ang="0">
                          <a:pos x="190" y="26"/>
                        </a:cxn>
                        <a:cxn ang="0">
                          <a:pos x="157" y="7"/>
                        </a:cxn>
                        <a:cxn ang="0">
                          <a:pos x="142" y="3"/>
                        </a:cxn>
                        <a:cxn ang="0">
                          <a:pos x="133" y="17"/>
                        </a:cxn>
                        <a:cxn ang="0">
                          <a:pos x="112" y="13"/>
                        </a:cxn>
                        <a:cxn ang="0">
                          <a:pos x="109" y="24"/>
                        </a:cxn>
                        <a:cxn ang="0">
                          <a:pos x="89" y="32"/>
                        </a:cxn>
                        <a:cxn ang="0">
                          <a:pos x="79" y="47"/>
                        </a:cxn>
                        <a:cxn ang="0">
                          <a:pos x="76" y="57"/>
                        </a:cxn>
                        <a:cxn ang="0">
                          <a:pos x="66" y="77"/>
                        </a:cxn>
                        <a:cxn ang="0">
                          <a:pos x="52" y="81"/>
                        </a:cxn>
                        <a:cxn ang="0">
                          <a:pos x="51" y="101"/>
                        </a:cxn>
                        <a:cxn ang="0">
                          <a:pos x="42" y="124"/>
                        </a:cxn>
                        <a:cxn ang="0">
                          <a:pos x="45" y="134"/>
                        </a:cxn>
                        <a:cxn ang="0">
                          <a:pos x="27" y="137"/>
                        </a:cxn>
                        <a:cxn ang="0">
                          <a:pos x="15" y="160"/>
                        </a:cxn>
                        <a:cxn ang="0">
                          <a:pos x="17" y="178"/>
                        </a:cxn>
                        <a:cxn ang="0">
                          <a:pos x="15" y="194"/>
                        </a:cxn>
                        <a:cxn ang="0">
                          <a:pos x="27" y="208"/>
                        </a:cxn>
                        <a:cxn ang="0">
                          <a:pos x="18" y="216"/>
                        </a:cxn>
                        <a:cxn ang="0">
                          <a:pos x="22" y="236"/>
                        </a:cxn>
                        <a:cxn ang="0">
                          <a:pos x="11" y="239"/>
                        </a:cxn>
                        <a:cxn ang="0">
                          <a:pos x="8" y="261"/>
                        </a:cxn>
                        <a:cxn ang="0">
                          <a:pos x="0" y="262"/>
                        </a:cxn>
                        <a:cxn ang="0">
                          <a:pos x="4" y="276"/>
                        </a:cxn>
                        <a:cxn ang="0">
                          <a:pos x="12" y="296"/>
                        </a:cxn>
                        <a:cxn ang="0">
                          <a:pos x="21" y="312"/>
                        </a:cxn>
                        <a:cxn ang="0">
                          <a:pos x="24" y="326"/>
                        </a:cxn>
                        <a:cxn ang="0">
                          <a:pos x="28" y="342"/>
                        </a:cxn>
                        <a:cxn ang="0">
                          <a:pos x="42" y="344"/>
                        </a:cxn>
                        <a:cxn ang="0">
                          <a:pos x="49" y="332"/>
                        </a:cxn>
                        <a:cxn ang="0">
                          <a:pos x="62" y="327"/>
                        </a:cxn>
                        <a:cxn ang="0">
                          <a:pos x="75" y="320"/>
                        </a:cxn>
                        <a:cxn ang="0">
                          <a:pos x="82" y="322"/>
                        </a:cxn>
                        <a:cxn ang="0">
                          <a:pos x="83" y="309"/>
                        </a:cxn>
                        <a:cxn ang="0">
                          <a:pos x="83" y="298"/>
                        </a:cxn>
                        <a:cxn ang="0">
                          <a:pos x="91" y="266"/>
                        </a:cxn>
                        <a:cxn ang="0">
                          <a:pos x="110" y="252"/>
                        </a:cxn>
                        <a:cxn ang="0">
                          <a:pos x="119" y="239"/>
                        </a:cxn>
                        <a:cxn ang="0">
                          <a:pos x="101" y="221"/>
                        </a:cxn>
                        <a:cxn ang="0">
                          <a:pos x="91" y="201"/>
                        </a:cxn>
                        <a:cxn ang="0">
                          <a:pos x="96" y="185"/>
                        </a:cxn>
                        <a:cxn ang="0">
                          <a:pos x="105" y="169"/>
                        </a:cxn>
                        <a:cxn ang="0">
                          <a:pos x="116" y="155"/>
                        </a:cxn>
                        <a:cxn ang="0">
                          <a:pos x="149" y="135"/>
                        </a:cxn>
                        <a:cxn ang="0">
                          <a:pos x="157" y="118"/>
                        </a:cxn>
                        <a:cxn ang="0">
                          <a:pos x="162" y="103"/>
                        </a:cxn>
                        <a:cxn ang="0">
                          <a:pos x="174" y="88"/>
                        </a:cxn>
                        <a:cxn ang="0">
                          <a:pos x="196" y="87"/>
                        </a:cxn>
                        <a:cxn ang="0">
                          <a:pos x="118" y="288"/>
                        </a:cxn>
                        <a:cxn ang="0">
                          <a:pos x="106" y="309"/>
                        </a:cxn>
                        <a:cxn ang="0">
                          <a:pos x="120" y="289"/>
                        </a:cxn>
                      </a:cxnLst>
                      <a:rect l="0" t="0" r="r" b="b"/>
                      <a:pathLst>
                        <a:path w="200" h="346">
                          <a:moveTo>
                            <a:pt x="197" y="80"/>
                          </a:moveTo>
                          <a:lnTo>
                            <a:pt x="197" y="80"/>
                          </a:lnTo>
                          <a:lnTo>
                            <a:pt x="194" y="74"/>
                          </a:lnTo>
                          <a:lnTo>
                            <a:pt x="193" y="73"/>
                          </a:lnTo>
                          <a:lnTo>
                            <a:pt x="194" y="71"/>
                          </a:lnTo>
                          <a:lnTo>
                            <a:pt x="194" y="71"/>
                          </a:lnTo>
                          <a:lnTo>
                            <a:pt x="196" y="71"/>
                          </a:lnTo>
                          <a:lnTo>
                            <a:pt x="197" y="70"/>
                          </a:lnTo>
                          <a:lnTo>
                            <a:pt x="199" y="66"/>
                          </a:lnTo>
                          <a:lnTo>
                            <a:pt x="197" y="60"/>
                          </a:lnTo>
                          <a:lnTo>
                            <a:pt x="196" y="57"/>
                          </a:lnTo>
                          <a:lnTo>
                            <a:pt x="196" y="57"/>
                          </a:lnTo>
                          <a:lnTo>
                            <a:pt x="194" y="56"/>
                          </a:lnTo>
                          <a:lnTo>
                            <a:pt x="193" y="54"/>
                          </a:lnTo>
                          <a:lnTo>
                            <a:pt x="193" y="50"/>
                          </a:lnTo>
                          <a:lnTo>
                            <a:pt x="193" y="46"/>
                          </a:lnTo>
                          <a:lnTo>
                            <a:pt x="193" y="44"/>
                          </a:lnTo>
                          <a:lnTo>
                            <a:pt x="192" y="43"/>
                          </a:lnTo>
                          <a:lnTo>
                            <a:pt x="192" y="43"/>
                          </a:lnTo>
                          <a:lnTo>
                            <a:pt x="190" y="40"/>
                          </a:lnTo>
                          <a:lnTo>
                            <a:pt x="190" y="37"/>
                          </a:lnTo>
                          <a:lnTo>
                            <a:pt x="192" y="27"/>
                          </a:lnTo>
                          <a:lnTo>
                            <a:pt x="192" y="27"/>
                          </a:lnTo>
                          <a:lnTo>
                            <a:pt x="190" y="26"/>
                          </a:lnTo>
                          <a:lnTo>
                            <a:pt x="189" y="24"/>
                          </a:lnTo>
                          <a:lnTo>
                            <a:pt x="183" y="20"/>
                          </a:lnTo>
                          <a:lnTo>
                            <a:pt x="167" y="14"/>
                          </a:lnTo>
                          <a:lnTo>
                            <a:pt x="167" y="14"/>
                          </a:lnTo>
                          <a:lnTo>
                            <a:pt x="163" y="10"/>
                          </a:lnTo>
                          <a:lnTo>
                            <a:pt x="157" y="7"/>
                          </a:lnTo>
                          <a:lnTo>
                            <a:pt x="153" y="3"/>
                          </a:lnTo>
                          <a:lnTo>
                            <a:pt x="149" y="0"/>
                          </a:lnTo>
                          <a:lnTo>
                            <a:pt x="149" y="0"/>
                          </a:lnTo>
                          <a:lnTo>
                            <a:pt x="146" y="0"/>
                          </a:lnTo>
                          <a:lnTo>
                            <a:pt x="145" y="0"/>
                          </a:lnTo>
                          <a:lnTo>
                            <a:pt x="142" y="3"/>
                          </a:lnTo>
                          <a:lnTo>
                            <a:pt x="140" y="7"/>
                          </a:lnTo>
                          <a:lnTo>
                            <a:pt x="140" y="13"/>
                          </a:lnTo>
                          <a:lnTo>
                            <a:pt x="140" y="13"/>
                          </a:lnTo>
                          <a:lnTo>
                            <a:pt x="139" y="16"/>
                          </a:lnTo>
                          <a:lnTo>
                            <a:pt x="136" y="17"/>
                          </a:lnTo>
                          <a:lnTo>
                            <a:pt x="133" y="17"/>
                          </a:lnTo>
                          <a:lnTo>
                            <a:pt x="129" y="16"/>
                          </a:lnTo>
                          <a:lnTo>
                            <a:pt x="129" y="16"/>
                          </a:lnTo>
                          <a:lnTo>
                            <a:pt x="126" y="14"/>
                          </a:lnTo>
                          <a:lnTo>
                            <a:pt x="122" y="14"/>
                          </a:lnTo>
                          <a:lnTo>
                            <a:pt x="118" y="14"/>
                          </a:lnTo>
                          <a:lnTo>
                            <a:pt x="112" y="13"/>
                          </a:lnTo>
                          <a:lnTo>
                            <a:pt x="112" y="13"/>
                          </a:lnTo>
                          <a:lnTo>
                            <a:pt x="110" y="12"/>
                          </a:lnTo>
                          <a:lnTo>
                            <a:pt x="109" y="13"/>
                          </a:lnTo>
                          <a:lnTo>
                            <a:pt x="108" y="16"/>
                          </a:lnTo>
                          <a:lnTo>
                            <a:pt x="109" y="24"/>
                          </a:lnTo>
                          <a:lnTo>
                            <a:pt x="109" y="24"/>
                          </a:lnTo>
                          <a:lnTo>
                            <a:pt x="108" y="27"/>
                          </a:lnTo>
                          <a:lnTo>
                            <a:pt x="105" y="29"/>
                          </a:lnTo>
                          <a:lnTo>
                            <a:pt x="96" y="29"/>
                          </a:lnTo>
                          <a:lnTo>
                            <a:pt x="96" y="29"/>
                          </a:lnTo>
                          <a:lnTo>
                            <a:pt x="92" y="29"/>
                          </a:lnTo>
                          <a:lnTo>
                            <a:pt x="89" y="32"/>
                          </a:lnTo>
                          <a:lnTo>
                            <a:pt x="85" y="34"/>
                          </a:lnTo>
                          <a:lnTo>
                            <a:pt x="85" y="37"/>
                          </a:lnTo>
                          <a:lnTo>
                            <a:pt x="85" y="37"/>
                          </a:lnTo>
                          <a:lnTo>
                            <a:pt x="83" y="41"/>
                          </a:lnTo>
                          <a:lnTo>
                            <a:pt x="81" y="44"/>
                          </a:lnTo>
                          <a:lnTo>
                            <a:pt x="79" y="47"/>
                          </a:lnTo>
                          <a:lnTo>
                            <a:pt x="79" y="49"/>
                          </a:lnTo>
                          <a:lnTo>
                            <a:pt x="79" y="49"/>
                          </a:lnTo>
                          <a:lnTo>
                            <a:pt x="81" y="51"/>
                          </a:lnTo>
                          <a:lnTo>
                            <a:pt x="79" y="54"/>
                          </a:lnTo>
                          <a:lnTo>
                            <a:pt x="76" y="57"/>
                          </a:lnTo>
                          <a:lnTo>
                            <a:pt x="76" y="57"/>
                          </a:lnTo>
                          <a:lnTo>
                            <a:pt x="72" y="64"/>
                          </a:lnTo>
                          <a:lnTo>
                            <a:pt x="68" y="70"/>
                          </a:lnTo>
                          <a:lnTo>
                            <a:pt x="68" y="70"/>
                          </a:lnTo>
                          <a:lnTo>
                            <a:pt x="66" y="71"/>
                          </a:lnTo>
                          <a:lnTo>
                            <a:pt x="66" y="74"/>
                          </a:lnTo>
                          <a:lnTo>
                            <a:pt x="66" y="77"/>
                          </a:lnTo>
                          <a:lnTo>
                            <a:pt x="65" y="78"/>
                          </a:lnTo>
                          <a:lnTo>
                            <a:pt x="65" y="78"/>
                          </a:lnTo>
                          <a:lnTo>
                            <a:pt x="61" y="80"/>
                          </a:lnTo>
                          <a:lnTo>
                            <a:pt x="58" y="81"/>
                          </a:lnTo>
                          <a:lnTo>
                            <a:pt x="55" y="81"/>
                          </a:lnTo>
                          <a:lnTo>
                            <a:pt x="52" y="81"/>
                          </a:lnTo>
                          <a:lnTo>
                            <a:pt x="52" y="81"/>
                          </a:lnTo>
                          <a:lnTo>
                            <a:pt x="51" y="84"/>
                          </a:lnTo>
                          <a:lnTo>
                            <a:pt x="51" y="87"/>
                          </a:lnTo>
                          <a:lnTo>
                            <a:pt x="52" y="97"/>
                          </a:lnTo>
                          <a:lnTo>
                            <a:pt x="52" y="97"/>
                          </a:lnTo>
                          <a:lnTo>
                            <a:pt x="51" y="101"/>
                          </a:lnTo>
                          <a:lnTo>
                            <a:pt x="48" y="107"/>
                          </a:lnTo>
                          <a:lnTo>
                            <a:pt x="41" y="117"/>
                          </a:lnTo>
                          <a:lnTo>
                            <a:pt x="41" y="117"/>
                          </a:lnTo>
                          <a:lnTo>
                            <a:pt x="39" y="121"/>
                          </a:lnTo>
                          <a:lnTo>
                            <a:pt x="41" y="123"/>
                          </a:lnTo>
                          <a:lnTo>
                            <a:pt x="42" y="124"/>
                          </a:lnTo>
                          <a:lnTo>
                            <a:pt x="45" y="125"/>
                          </a:lnTo>
                          <a:lnTo>
                            <a:pt x="45" y="125"/>
                          </a:lnTo>
                          <a:lnTo>
                            <a:pt x="46" y="127"/>
                          </a:lnTo>
                          <a:lnTo>
                            <a:pt x="46" y="128"/>
                          </a:lnTo>
                          <a:lnTo>
                            <a:pt x="45" y="134"/>
                          </a:lnTo>
                          <a:lnTo>
                            <a:pt x="45" y="134"/>
                          </a:lnTo>
                          <a:lnTo>
                            <a:pt x="42" y="137"/>
                          </a:lnTo>
                          <a:lnTo>
                            <a:pt x="39" y="137"/>
                          </a:lnTo>
                          <a:lnTo>
                            <a:pt x="34" y="135"/>
                          </a:lnTo>
                          <a:lnTo>
                            <a:pt x="34" y="135"/>
                          </a:lnTo>
                          <a:lnTo>
                            <a:pt x="31" y="135"/>
                          </a:lnTo>
                          <a:lnTo>
                            <a:pt x="27" y="137"/>
                          </a:lnTo>
                          <a:lnTo>
                            <a:pt x="22" y="141"/>
                          </a:lnTo>
                          <a:lnTo>
                            <a:pt x="18" y="145"/>
                          </a:lnTo>
                          <a:lnTo>
                            <a:pt x="18" y="145"/>
                          </a:lnTo>
                          <a:lnTo>
                            <a:pt x="15" y="151"/>
                          </a:lnTo>
                          <a:lnTo>
                            <a:pt x="15" y="155"/>
                          </a:lnTo>
                          <a:lnTo>
                            <a:pt x="15" y="160"/>
                          </a:lnTo>
                          <a:lnTo>
                            <a:pt x="17" y="162"/>
                          </a:lnTo>
                          <a:lnTo>
                            <a:pt x="17" y="162"/>
                          </a:lnTo>
                          <a:lnTo>
                            <a:pt x="17" y="165"/>
                          </a:lnTo>
                          <a:lnTo>
                            <a:pt x="15" y="168"/>
                          </a:lnTo>
                          <a:lnTo>
                            <a:pt x="15" y="172"/>
                          </a:lnTo>
                          <a:lnTo>
                            <a:pt x="17" y="178"/>
                          </a:lnTo>
                          <a:lnTo>
                            <a:pt x="17" y="178"/>
                          </a:lnTo>
                          <a:lnTo>
                            <a:pt x="18" y="182"/>
                          </a:lnTo>
                          <a:lnTo>
                            <a:pt x="17" y="187"/>
                          </a:lnTo>
                          <a:lnTo>
                            <a:pt x="17" y="189"/>
                          </a:lnTo>
                          <a:lnTo>
                            <a:pt x="15" y="194"/>
                          </a:lnTo>
                          <a:lnTo>
                            <a:pt x="15" y="194"/>
                          </a:lnTo>
                          <a:lnTo>
                            <a:pt x="18" y="197"/>
                          </a:lnTo>
                          <a:lnTo>
                            <a:pt x="21" y="199"/>
                          </a:lnTo>
                          <a:lnTo>
                            <a:pt x="25" y="201"/>
                          </a:lnTo>
                          <a:lnTo>
                            <a:pt x="27" y="205"/>
                          </a:lnTo>
                          <a:lnTo>
                            <a:pt x="27" y="205"/>
                          </a:lnTo>
                          <a:lnTo>
                            <a:pt x="27" y="208"/>
                          </a:lnTo>
                          <a:lnTo>
                            <a:pt x="25" y="211"/>
                          </a:lnTo>
                          <a:lnTo>
                            <a:pt x="22" y="212"/>
                          </a:lnTo>
                          <a:lnTo>
                            <a:pt x="21" y="214"/>
                          </a:lnTo>
                          <a:lnTo>
                            <a:pt x="21" y="214"/>
                          </a:lnTo>
                          <a:lnTo>
                            <a:pt x="18" y="214"/>
                          </a:lnTo>
                          <a:lnTo>
                            <a:pt x="18" y="216"/>
                          </a:lnTo>
                          <a:lnTo>
                            <a:pt x="19" y="219"/>
                          </a:lnTo>
                          <a:lnTo>
                            <a:pt x="21" y="221"/>
                          </a:lnTo>
                          <a:lnTo>
                            <a:pt x="21" y="221"/>
                          </a:lnTo>
                          <a:lnTo>
                            <a:pt x="22" y="224"/>
                          </a:lnTo>
                          <a:lnTo>
                            <a:pt x="24" y="228"/>
                          </a:lnTo>
                          <a:lnTo>
                            <a:pt x="22" y="236"/>
                          </a:lnTo>
                          <a:lnTo>
                            <a:pt x="22" y="236"/>
                          </a:lnTo>
                          <a:lnTo>
                            <a:pt x="19" y="238"/>
                          </a:lnTo>
                          <a:lnTo>
                            <a:pt x="15" y="238"/>
                          </a:lnTo>
                          <a:lnTo>
                            <a:pt x="12" y="238"/>
                          </a:lnTo>
                          <a:lnTo>
                            <a:pt x="11" y="238"/>
                          </a:lnTo>
                          <a:lnTo>
                            <a:pt x="11" y="239"/>
                          </a:lnTo>
                          <a:lnTo>
                            <a:pt x="11" y="239"/>
                          </a:lnTo>
                          <a:lnTo>
                            <a:pt x="11" y="243"/>
                          </a:lnTo>
                          <a:lnTo>
                            <a:pt x="11" y="246"/>
                          </a:lnTo>
                          <a:lnTo>
                            <a:pt x="9" y="252"/>
                          </a:lnTo>
                          <a:lnTo>
                            <a:pt x="9" y="252"/>
                          </a:lnTo>
                          <a:lnTo>
                            <a:pt x="8" y="261"/>
                          </a:lnTo>
                          <a:lnTo>
                            <a:pt x="7" y="263"/>
                          </a:lnTo>
                          <a:lnTo>
                            <a:pt x="7" y="263"/>
                          </a:lnTo>
                          <a:lnTo>
                            <a:pt x="5" y="263"/>
                          </a:lnTo>
                          <a:lnTo>
                            <a:pt x="5" y="263"/>
                          </a:lnTo>
                          <a:lnTo>
                            <a:pt x="2" y="262"/>
                          </a:lnTo>
                          <a:lnTo>
                            <a:pt x="0" y="262"/>
                          </a:lnTo>
                          <a:lnTo>
                            <a:pt x="0" y="262"/>
                          </a:lnTo>
                          <a:lnTo>
                            <a:pt x="0" y="263"/>
                          </a:lnTo>
                          <a:lnTo>
                            <a:pt x="0" y="263"/>
                          </a:lnTo>
                          <a:lnTo>
                            <a:pt x="1" y="269"/>
                          </a:lnTo>
                          <a:lnTo>
                            <a:pt x="1" y="273"/>
                          </a:lnTo>
                          <a:lnTo>
                            <a:pt x="4" y="276"/>
                          </a:lnTo>
                          <a:lnTo>
                            <a:pt x="7" y="280"/>
                          </a:lnTo>
                          <a:lnTo>
                            <a:pt x="7" y="280"/>
                          </a:lnTo>
                          <a:lnTo>
                            <a:pt x="9" y="283"/>
                          </a:lnTo>
                          <a:lnTo>
                            <a:pt x="11" y="288"/>
                          </a:lnTo>
                          <a:lnTo>
                            <a:pt x="11" y="292"/>
                          </a:lnTo>
                          <a:lnTo>
                            <a:pt x="12" y="296"/>
                          </a:lnTo>
                          <a:lnTo>
                            <a:pt x="12" y="296"/>
                          </a:lnTo>
                          <a:lnTo>
                            <a:pt x="15" y="300"/>
                          </a:lnTo>
                          <a:lnTo>
                            <a:pt x="17" y="305"/>
                          </a:lnTo>
                          <a:lnTo>
                            <a:pt x="18" y="307"/>
                          </a:lnTo>
                          <a:lnTo>
                            <a:pt x="21" y="312"/>
                          </a:lnTo>
                          <a:lnTo>
                            <a:pt x="21" y="312"/>
                          </a:lnTo>
                          <a:lnTo>
                            <a:pt x="24" y="315"/>
                          </a:lnTo>
                          <a:lnTo>
                            <a:pt x="25" y="317"/>
                          </a:lnTo>
                          <a:lnTo>
                            <a:pt x="25" y="320"/>
                          </a:lnTo>
                          <a:lnTo>
                            <a:pt x="24" y="323"/>
                          </a:lnTo>
                          <a:lnTo>
                            <a:pt x="24" y="323"/>
                          </a:lnTo>
                          <a:lnTo>
                            <a:pt x="24" y="326"/>
                          </a:lnTo>
                          <a:lnTo>
                            <a:pt x="25" y="327"/>
                          </a:lnTo>
                          <a:lnTo>
                            <a:pt x="28" y="329"/>
                          </a:lnTo>
                          <a:lnTo>
                            <a:pt x="29" y="330"/>
                          </a:lnTo>
                          <a:lnTo>
                            <a:pt x="29" y="330"/>
                          </a:lnTo>
                          <a:lnTo>
                            <a:pt x="28" y="337"/>
                          </a:lnTo>
                          <a:lnTo>
                            <a:pt x="28" y="342"/>
                          </a:lnTo>
                          <a:lnTo>
                            <a:pt x="29" y="344"/>
                          </a:lnTo>
                          <a:lnTo>
                            <a:pt x="29" y="344"/>
                          </a:lnTo>
                          <a:lnTo>
                            <a:pt x="31" y="346"/>
                          </a:lnTo>
                          <a:lnTo>
                            <a:pt x="34" y="346"/>
                          </a:lnTo>
                          <a:lnTo>
                            <a:pt x="42" y="344"/>
                          </a:lnTo>
                          <a:lnTo>
                            <a:pt x="42" y="344"/>
                          </a:lnTo>
                          <a:lnTo>
                            <a:pt x="45" y="343"/>
                          </a:lnTo>
                          <a:lnTo>
                            <a:pt x="48" y="340"/>
                          </a:lnTo>
                          <a:lnTo>
                            <a:pt x="48" y="335"/>
                          </a:lnTo>
                          <a:lnTo>
                            <a:pt x="48" y="335"/>
                          </a:lnTo>
                          <a:lnTo>
                            <a:pt x="48" y="332"/>
                          </a:lnTo>
                          <a:lnTo>
                            <a:pt x="49" y="332"/>
                          </a:lnTo>
                          <a:lnTo>
                            <a:pt x="51" y="330"/>
                          </a:lnTo>
                          <a:lnTo>
                            <a:pt x="52" y="329"/>
                          </a:lnTo>
                          <a:lnTo>
                            <a:pt x="52" y="329"/>
                          </a:lnTo>
                          <a:lnTo>
                            <a:pt x="54" y="327"/>
                          </a:lnTo>
                          <a:lnTo>
                            <a:pt x="58" y="326"/>
                          </a:lnTo>
                          <a:lnTo>
                            <a:pt x="62" y="327"/>
                          </a:lnTo>
                          <a:lnTo>
                            <a:pt x="66" y="327"/>
                          </a:lnTo>
                          <a:lnTo>
                            <a:pt x="66" y="327"/>
                          </a:lnTo>
                          <a:lnTo>
                            <a:pt x="69" y="329"/>
                          </a:lnTo>
                          <a:lnTo>
                            <a:pt x="72" y="327"/>
                          </a:lnTo>
                          <a:lnTo>
                            <a:pt x="73" y="325"/>
                          </a:lnTo>
                          <a:lnTo>
                            <a:pt x="75" y="320"/>
                          </a:lnTo>
                          <a:lnTo>
                            <a:pt x="75" y="320"/>
                          </a:lnTo>
                          <a:lnTo>
                            <a:pt x="76" y="319"/>
                          </a:lnTo>
                          <a:lnTo>
                            <a:pt x="78" y="319"/>
                          </a:lnTo>
                          <a:lnTo>
                            <a:pt x="81" y="323"/>
                          </a:lnTo>
                          <a:lnTo>
                            <a:pt x="81" y="323"/>
                          </a:lnTo>
                          <a:lnTo>
                            <a:pt x="82" y="322"/>
                          </a:lnTo>
                          <a:lnTo>
                            <a:pt x="85" y="319"/>
                          </a:lnTo>
                          <a:lnTo>
                            <a:pt x="89" y="307"/>
                          </a:lnTo>
                          <a:lnTo>
                            <a:pt x="89" y="307"/>
                          </a:lnTo>
                          <a:lnTo>
                            <a:pt x="91" y="305"/>
                          </a:lnTo>
                          <a:lnTo>
                            <a:pt x="89" y="303"/>
                          </a:lnTo>
                          <a:lnTo>
                            <a:pt x="83" y="309"/>
                          </a:lnTo>
                          <a:lnTo>
                            <a:pt x="83" y="309"/>
                          </a:lnTo>
                          <a:lnTo>
                            <a:pt x="82" y="310"/>
                          </a:lnTo>
                          <a:lnTo>
                            <a:pt x="81" y="310"/>
                          </a:lnTo>
                          <a:lnTo>
                            <a:pt x="81" y="307"/>
                          </a:lnTo>
                          <a:lnTo>
                            <a:pt x="83" y="298"/>
                          </a:lnTo>
                          <a:lnTo>
                            <a:pt x="83" y="298"/>
                          </a:lnTo>
                          <a:lnTo>
                            <a:pt x="85" y="292"/>
                          </a:lnTo>
                          <a:lnTo>
                            <a:pt x="85" y="286"/>
                          </a:lnTo>
                          <a:lnTo>
                            <a:pt x="86" y="275"/>
                          </a:lnTo>
                          <a:lnTo>
                            <a:pt x="86" y="275"/>
                          </a:lnTo>
                          <a:lnTo>
                            <a:pt x="89" y="269"/>
                          </a:lnTo>
                          <a:lnTo>
                            <a:pt x="91" y="266"/>
                          </a:lnTo>
                          <a:lnTo>
                            <a:pt x="95" y="265"/>
                          </a:lnTo>
                          <a:lnTo>
                            <a:pt x="95" y="265"/>
                          </a:lnTo>
                          <a:lnTo>
                            <a:pt x="101" y="263"/>
                          </a:lnTo>
                          <a:lnTo>
                            <a:pt x="106" y="259"/>
                          </a:lnTo>
                          <a:lnTo>
                            <a:pt x="109" y="255"/>
                          </a:lnTo>
                          <a:lnTo>
                            <a:pt x="110" y="252"/>
                          </a:lnTo>
                          <a:lnTo>
                            <a:pt x="110" y="252"/>
                          </a:lnTo>
                          <a:lnTo>
                            <a:pt x="110" y="251"/>
                          </a:lnTo>
                          <a:lnTo>
                            <a:pt x="110" y="249"/>
                          </a:lnTo>
                          <a:lnTo>
                            <a:pt x="113" y="245"/>
                          </a:lnTo>
                          <a:lnTo>
                            <a:pt x="118" y="242"/>
                          </a:lnTo>
                          <a:lnTo>
                            <a:pt x="119" y="239"/>
                          </a:lnTo>
                          <a:lnTo>
                            <a:pt x="119" y="239"/>
                          </a:lnTo>
                          <a:lnTo>
                            <a:pt x="118" y="235"/>
                          </a:lnTo>
                          <a:lnTo>
                            <a:pt x="113" y="229"/>
                          </a:lnTo>
                          <a:lnTo>
                            <a:pt x="105" y="222"/>
                          </a:lnTo>
                          <a:lnTo>
                            <a:pt x="105" y="222"/>
                          </a:lnTo>
                          <a:lnTo>
                            <a:pt x="101" y="221"/>
                          </a:lnTo>
                          <a:lnTo>
                            <a:pt x="96" y="221"/>
                          </a:lnTo>
                          <a:lnTo>
                            <a:pt x="93" y="219"/>
                          </a:lnTo>
                          <a:lnTo>
                            <a:pt x="93" y="219"/>
                          </a:lnTo>
                          <a:lnTo>
                            <a:pt x="93" y="219"/>
                          </a:lnTo>
                          <a:lnTo>
                            <a:pt x="92" y="211"/>
                          </a:lnTo>
                          <a:lnTo>
                            <a:pt x="91" y="201"/>
                          </a:lnTo>
                          <a:lnTo>
                            <a:pt x="91" y="201"/>
                          </a:lnTo>
                          <a:lnTo>
                            <a:pt x="92" y="197"/>
                          </a:lnTo>
                          <a:lnTo>
                            <a:pt x="93" y="192"/>
                          </a:lnTo>
                          <a:lnTo>
                            <a:pt x="96" y="189"/>
                          </a:lnTo>
                          <a:lnTo>
                            <a:pt x="96" y="185"/>
                          </a:lnTo>
                          <a:lnTo>
                            <a:pt x="96" y="185"/>
                          </a:lnTo>
                          <a:lnTo>
                            <a:pt x="98" y="178"/>
                          </a:lnTo>
                          <a:lnTo>
                            <a:pt x="99" y="175"/>
                          </a:lnTo>
                          <a:lnTo>
                            <a:pt x="101" y="172"/>
                          </a:lnTo>
                          <a:lnTo>
                            <a:pt x="101" y="172"/>
                          </a:lnTo>
                          <a:lnTo>
                            <a:pt x="103" y="171"/>
                          </a:lnTo>
                          <a:lnTo>
                            <a:pt x="105" y="169"/>
                          </a:lnTo>
                          <a:lnTo>
                            <a:pt x="106" y="167"/>
                          </a:lnTo>
                          <a:lnTo>
                            <a:pt x="109" y="165"/>
                          </a:lnTo>
                          <a:lnTo>
                            <a:pt x="109" y="165"/>
                          </a:lnTo>
                          <a:lnTo>
                            <a:pt x="112" y="164"/>
                          </a:lnTo>
                          <a:lnTo>
                            <a:pt x="113" y="160"/>
                          </a:lnTo>
                          <a:lnTo>
                            <a:pt x="116" y="155"/>
                          </a:lnTo>
                          <a:lnTo>
                            <a:pt x="120" y="152"/>
                          </a:lnTo>
                          <a:lnTo>
                            <a:pt x="120" y="152"/>
                          </a:lnTo>
                          <a:lnTo>
                            <a:pt x="126" y="150"/>
                          </a:lnTo>
                          <a:lnTo>
                            <a:pt x="135" y="144"/>
                          </a:lnTo>
                          <a:lnTo>
                            <a:pt x="135" y="144"/>
                          </a:lnTo>
                          <a:lnTo>
                            <a:pt x="149" y="135"/>
                          </a:lnTo>
                          <a:lnTo>
                            <a:pt x="156" y="130"/>
                          </a:lnTo>
                          <a:lnTo>
                            <a:pt x="160" y="125"/>
                          </a:lnTo>
                          <a:lnTo>
                            <a:pt x="160" y="125"/>
                          </a:lnTo>
                          <a:lnTo>
                            <a:pt x="160" y="124"/>
                          </a:lnTo>
                          <a:lnTo>
                            <a:pt x="159" y="121"/>
                          </a:lnTo>
                          <a:lnTo>
                            <a:pt x="157" y="118"/>
                          </a:lnTo>
                          <a:lnTo>
                            <a:pt x="156" y="114"/>
                          </a:lnTo>
                          <a:lnTo>
                            <a:pt x="156" y="113"/>
                          </a:lnTo>
                          <a:lnTo>
                            <a:pt x="157" y="110"/>
                          </a:lnTo>
                          <a:lnTo>
                            <a:pt x="157" y="110"/>
                          </a:lnTo>
                          <a:lnTo>
                            <a:pt x="162" y="105"/>
                          </a:lnTo>
                          <a:lnTo>
                            <a:pt x="162" y="103"/>
                          </a:lnTo>
                          <a:lnTo>
                            <a:pt x="162" y="100"/>
                          </a:lnTo>
                          <a:lnTo>
                            <a:pt x="165" y="97"/>
                          </a:lnTo>
                          <a:lnTo>
                            <a:pt x="165" y="97"/>
                          </a:lnTo>
                          <a:lnTo>
                            <a:pt x="170" y="94"/>
                          </a:lnTo>
                          <a:lnTo>
                            <a:pt x="174" y="88"/>
                          </a:lnTo>
                          <a:lnTo>
                            <a:pt x="174" y="88"/>
                          </a:lnTo>
                          <a:lnTo>
                            <a:pt x="177" y="87"/>
                          </a:lnTo>
                          <a:lnTo>
                            <a:pt x="182" y="87"/>
                          </a:lnTo>
                          <a:lnTo>
                            <a:pt x="186" y="87"/>
                          </a:lnTo>
                          <a:lnTo>
                            <a:pt x="192" y="87"/>
                          </a:lnTo>
                          <a:lnTo>
                            <a:pt x="192" y="87"/>
                          </a:lnTo>
                          <a:lnTo>
                            <a:pt x="196" y="87"/>
                          </a:lnTo>
                          <a:lnTo>
                            <a:pt x="200" y="87"/>
                          </a:lnTo>
                          <a:lnTo>
                            <a:pt x="200" y="87"/>
                          </a:lnTo>
                          <a:lnTo>
                            <a:pt x="199" y="83"/>
                          </a:lnTo>
                          <a:lnTo>
                            <a:pt x="197" y="80"/>
                          </a:lnTo>
                          <a:lnTo>
                            <a:pt x="197" y="80"/>
                          </a:lnTo>
                          <a:close/>
                          <a:moveTo>
                            <a:pt x="118" y="288"/>
                          </a:moveTo>
                          <a:lnTo>
                            <a:pt x="118" y="288"/>
                          </a:lnTo>
                          <a:lnTo>
                            <a:pt x="115" y="289"/>
                          </a:lnTo>
                          <a:lnTo>
                            <a:pt x="112" y="290"/>
                          </a:lnTo>
                          <a:lnTo>
                            <a:pt x="108" y="298"/>
                          </a:lnTo>
                          <a:lnTo>
                            <a:pt x="106" y="305"/>
                          </a:lnTo>
                          <a:lnTo>
                            <a:pt x="106" y="309"/>
                          </a:lnTo>
                          <a:lnTo>
                            <a:pt x="106" y="309"/>
                          </a:lnTo>
                          <a:lnTo>
                            <a:pt x="108" y="309"/>
                          </a:lnTo>
                          <a:lnTo>
                            <a:pt x="110" y="306"/>
                          </a:lnTo>
                          <a:lnTo>
                            <a:pt x="116" y="299"/>
                          </a:lnTo>
                          <a:lnTo>
                            <a:pt x="120" y="292"/>
                          </a:lnTo>
                          <a:lnTo>
                            <a:pt x="120" y="289"/>
                          </a:lnTo>
                          <a:lnTo>
                            <a:pt x="118" y="288"/>
                          </a:lnTo>
                          <a:lnTo>
                            <a:pt x="118" y="288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8" name="Italy">
                      <a:extLst>
                        <a:ext uri="{FF2B5EF4-FFF2-40B4-BE49-F238E27FC236}">
                          <a16:creationId xmlns:a16="http://schemas.microsoft.com/office/drawing/2014/main" id="{88CF7C1A-AF6B-9303-CFF1-2C9681B283F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42764" y="2201148"/>
                      <a:ext cx="279852" cy="310604"/>
                    </a:xfrm>
                    <a:custGeom>
                      <a:avLst/>
                      <a:gdLst/>
                      <a:ahLst/>
                      <a:cxnLst>
                        <a:cxn ang="0">
                          <a:pos x="107" y="175"/>
                        </a:cxn>
                        <a:cxn ang="0">
                          <a:pos x="94" y="180"/>
                        </a:cxn>
                        <a:cxn ang="0">
                          <a:pos x="110" y="190"/>
                        </a:cxn>
                        <a:cxn ang="0">
                          <a:pos x="128" y="202"/>
                        </a:cxn>
                        <a:cxn ang="0">
                          <a:pos x="132" y="190"/>
                        </a:cxn>
                        <a:cxn ang="0">
                          <a:pos x="139" y="175"/>
                        </a:cxn>
                        <a:cxn ang="0">
                          <a:pos x="127" y="175"/>
                        </a:cxn>
                        <a:cxn ang="0">
                          <a:pos x="26" y="122"/>
                        </a:cxn>
                        <a:cxn ang="0">
                          <a:pos x="26" y="132"/>
                        </a:cxn>
                        <a:cxn ang="0">
                          <a:pos x="28" y="151"/>
                        </a:cxn>
                        <a:cxn ang="0">
                          <a:pos x="36" y="159"/>
                        </a:cxn>
                        <a:cxn ang="0">
                          <a:pos x="47" y="152"/>
                        </a:cxn>
                        <a:cxn ang="0">
                          <a:pos x="50" y="126"/>
                        </a:cxn>
                        <a:cxn ang="0">
                          <a:pos x="34" y="121"/>
                        </a:cxn>
                        <a:cxn ang="0">
                          <a:pos x="146" y="106"/>
                        </a:cxn>
                        <a:cxn ang="0">
                          <a:pos x="131" y="102"/>
                        </a:cxn>
                        <a:cxn ang="0">
                          <a:pos x="112" y="74"/>
                        </a:cxn>
                        <a:cxn ang="0">
                          <a:pos x="91" y="55"/>
                        </a:cxn>
                        <a:cxn ang="0">
                          <a:pos x="92" y="38"/>
                        </a:cxn>
                        <a:cxn ang="0">
                          <a:pos x="98" y="30"/>
                        </a:cxn>
                        <a:cxn ang="0">
                          <a:pos x="91" y="7"/>
                        </a:cxn>
                        <a:cxn ang="0">
                          <a:pos x="78" y="1"/>
                        </a:cxn>
                        <a:cxn ang="0">
                          <a:pos x="65" y="5"/>
                        </a:cxn>
                        <a:cxn ang="0">
                          <a:pos x="60" y="8"/>
                        </a:cxn>
                        <a:cxn ang="0">
                          <a:pos x="54" y="11"/>
                        </a:cxn>
                        <a:cxn ang="0">
                          <a:pos x="45" y="14"/>
                        </a:cxn>
                        <a:cxn ang="0">
                          <a:pos x="40" y="18"/>
                        </a:cxn>
                        <a:cxn ang="0">
                          <a:pos x="30" y="17"/>
                        </a:cxn>
                        <a:cxn ang="0">
                          <a:pos x="21" y="22"/>
                        </a:cxn>
                        <a:cxn ang="0">
                          <a:pos x="4" y="30"/>
                        </a:cxn>
                        <a:cxn ang="0">
                          <a:pos x="4" y="38"/>
                        </a:cxn>
                        <a:cxn ang="0">
                          <a:pos x="0" y="42"/>
                        </a:cxn>
                        <a:cxn ang="0">
                          <a:pos x="4" y="54"/>
                        </a:cxn>
                        <a:cxn ang="0">
                          <a:pos x="14" y="59"/>
                        </a:cxn>
                        <a:cxn ang="0">
                          <a:pos x="14" y="67"/>
                        </a:cxn>
                        <a:cxn ang="0">
                          <a:pos x="28" y="57"/>
                        </a:cxn>
                        <a:cxn ang="0">
                          <a:pos x="53" y="61"/>
                        </a:cxn>
                        <a:cxn ang="0">
                          <a:pos x="61" y="74"/>
                        </a:cxn>
                        <a:cxn ang="0">
                          <a:pos x="75" y="94"/>
                        </a:cxn>
                        <a:cxn ang="0">
                          <a:pos x="98" y="112"/>
                        </a:cxn>
                        <a:cxn ang="0">
                          <a:pos x="119" y="123"/>
                        </a:cxn>
                        <a:cxn ang="0">
                          <a:pos x="135" y="136"/>
                        </a:cxn>
                        <a:cxn ang="0">
                          <a:pos x="142" y="143"/>
                        </a:cxn>
                        <a:cxn ang="0">
                          <a:pos x="146" y="160"/>
                        </a:cxn>
                        <a:cxn ang="0">
                          <a:pos x="144" y="176"/>
                        </a:cxn>
                        <a:cxn ang="0">
                          <a:pos x="154" y="163"/>
                        </a:cxn>
                        <a:cxn ang="0">
                          <a:pos x="162" y="155"/>
                        </a:cxn>
                        <a:cxn ang="0">
                          <a:pos x="158" y="146"/>
                        </a:cxn>
                        <a:cxn ang="0">
                          <a:pos x="159" y="133"/>
                        </a:cxn>
                        <a:cxn ang="0">
                          <a:pos x="179" y="141"/>
                        </a:cxn>
                        <a:cxn ang="0">
                          <a:pos x="179" y="129"/>
                        </a:cxn>
                      </a:cxnLst>
                      <a:rect l="0" t="0" r="r" b="b"/>
                      <a:pathLst>
                        <a:path w="182" h="202">
                          <a:moveTo>
                            <a:pt x="127" y="175"/>
                          </a:moveTo>
                          <a:lnTo>
                            <a:pt x="127" y="175"/>
                          </a:lnTo>
                          <a:lnTo>
                            <a:pt x="115" y="176"/>
                          </a:lnTo>
                          <a:lnTo>
                            <a:pt x="111" y="176"/>
                          </a:lnTo>
                          <a:lnTo>
                            <a:pt x="107" y="175"/>
                          </a:lnTo>
                          <a:lnTo>
                            <a:pt x="107" y="175"/>
                          </a:lnTo>
                          <a:lnTo>
                            <a:pt x="102" y="173"/>
                          </a:lnTo>
                          <a:lnTo>
                            <a:pt x="98" y="175"/>
                          </a:lnTo>
                          <a:lnTo>
                            <a:pt x="94" y="178"/>
                          </a:lnTo>
                          <a:lnTo>
                            <a:pt x="94" y="180"/>
                          </a:lnTo>
                          <a:lnTo>
                            <a:pt x="94" y="180"/>
                          </a:lnTo>
                          <a:lnTo>
                            <a:pt x="95" y="183"/>
                          </a:lnTo>
                          <a:lnTo>
                            <a:pt x="98" y="185"/>
                          </a:lnTo>
                          <a:lnTo>
                            <a:pt x="102" y="188"/>
                          </a:lnTo>
                          <a:lnTo>
                            <a:pt x="110" y="190"/>
                          </a:lnTo>
                          <a:lnTo>
                            <a:pt x="110" y="190"/>
                          </a:lnTo>
                          <a:lnTo>
                            <a:pt x="117" y="193"/>
                          </a:lnTo>
                          <a:lnTo>
                            <a:pt x="122" y="196"/>
                          </a:lnTo>
                          <a:lnTo>
                            <a:pt x="125" y="200"/>
                          </a:lnTo>
                          <a:lnTo>
                            <a:pt x="128" y="202"/>
                          </a:lnTo>
                          <a:lnTo>
                            <a:pt x="128" y="202"/>
                          </a:lnTo>
                          <a:lnTo>
                            <a:pt x="131" y="200"/>
                          </a:lnTo>
                          <a:lnTo>
                            <a:pt x="132" y="197"/>
                          </a:lnTo>
                          <a:lnTo>
                            <a:pt x="134" y="195"/>
                          </a:lnTo>
                          <a:lnTo>
                            <a:pt x="132" y="190"/>
                          </a:lnTo>
                          <a:lnTo>
                            <a:pt x="132" y="190"/>
                          </a:lnTo>
                          <a:lnTo>
                            <a:pt x="132" y="185"/>
                          </a:lnTo>
                          <a:lnTo>
                            <a:pt x="135" y="180"/>
                          </a:lnTo>
                          <a:lnTo>
                            <a:pt x="139" y="175"/>
                          </a:lnTo>
                          <a:lnTo>
                            <a:pt x="139" y="175"/>
                          </a:lnTo>
                          <a:lnTo>
                            <a:pt x="139" y="175"/>
                          </a:lnTo>
                          <a:lnTo>
                            <a:pt x="137" y="173"/>
                          </a:lnTo>
                          <a:lnTo>
                            <a:pt x="132" y="173"/>
                          </a:lnTo>
                          <a:lnTo>
                            <a:pt x="127" y="175"/>
                          </a:lnTo>
                          <a:lnTo>
                            <a:pt x="127" y="175"/>
                          </a:lnTo>
                          <a:close/>
                          <a:moveTo>
                            <a:pt x="34" y="121"/>
                          </a:moveTo>
                          <a:lnTo>
                            <a:pt x="34" y="121"/>
                          </a:lnTo>
                          <a:lnTo>
                            <a:pt x="31" y="122"/>
                          </a:lnTo>
                          <a:lnTo>
                            <a:pt x="27" y="122"/>
                          </a:lnTo>
                          <a:lnTo>
                            <a:pt x="26" y="122"/>
                          </a:lnTo>
                          <a:lnTo>
                            <a:pt x="23" y="123"/>
                          </a:lnTo>
                          <a:lnTo>
                            <a:pt x="23" y="123"/>
                          </a:lnTo>
                          <a:lnTo>
                            <a:pt x="23" y="125"/>
                          </a:lnTo>
                          <a:lnTo>
                            <a:pt x="23" y="128"/>
                          </a:lnTo>
                          <a:lnTo>
                            <a:pt x="26" y="132"/>
                          </a:lnTo>
                          <a:lnTo>
                            <a:pt x="28" y="138"/>
                          </a:lnTo>
                          <a:lnTo>
                            <a:pt x="30" y="141"/>
                          </a:lnTo>
                          <a:lnTo>
                            <a:pt x="28" y="143"/>
                          </a:lnTo>
                          <a:lnTo>
                            <a:pt x="28" y="143"/>
                          </a:lnTo>
                          <a:lnTo>
                            <a:pt x="28" y="151"/>
                          </a:lnTo>
                          <a:lnTo>
                            <a:pt x="30" y="158"/>
                          </a:lnTo>
                          <a:lnTo>
                            <a:pt x="31" y="160"/>
                          </a:lnTo>
                          <a:lnTo>
                            <a:pt x="34" y="160"/>
                          </a:lnTo>
                          <a:lnTo>
                            <a:pt x="36" y="159"/>
                          </a:lnTo>
                          <a:lnTo>
                            <a:pt x="36" y="159"/>
                          </a:lnTo>
                          <a:lnTo>
                            <a:pt x="40" y="156"/>
                          </a:lnTo>
                          <a:lnTo>
                            <a:pt x="43" y="155"/>
                          </a:lnTo>
                          <a:lnTo>
                            <a:pt x="44" y="155"/>
                          </a:lnTo>
                          <a:lnTo>
                            <a:pt x="47" y="152"/>
                          </a:lnTo>
                          <a:lnTo>
                            <a:pt x="47" y="152"/>
                          </a:lnTo>
                          <a:lnTo>
                            <a:pt x="48" y="148"/>
                          </a:lnTo>
                          <a:lnTo>
                            <a:pt x="48" y="141"/>
                          </a:lnTo>
                          <a:lnTo>
                            <a:pt x="48" y="133"/>
                          </a:lnTo>
                          <a:lnTo>
                            <a:pt x="50" y="126"/>
                          </a:lnTo>
                          <a:lnTo>
                            <a:pt x="50" y="126"/>
                          </a:lnTo>
                          <a:lnTo>
                            <a:pt x="50" y="123"/>
                          </a:lnTo>
                          <a:lnTo>
                            <a:pt x="48" y="122"/>
                          </a:lnTo>
                          <a:lnTo>
                            <a:pt x="44" y="119"/>
                          </a:lnTo>
                          <a:lnTo>
                            <a:pt x="40" y="119"/>
                          </a:lnTo>
                          <a:lnTo>
                            <a:pt x="34" y="121"/>
                          </a:lnTo>
                          <a:lnTo>
                            <a:pt x="34" y="121"/>
                          </a:lnTo>
                          <a:close/>
                          <a:moveTo>
                            <a:pt x="151" y="114"/>
                          </a:moveTo>
                          <a:lnTo>
                            <a:pt x="151" y="114"/>
                          </a:lnTo>
                          <a:lnTo>
                            <a:pt x="148" y="109"/>
                          </a:lnTo>
                          <a:lnTo>
                            <a:pt x="146" y="106"/>
                          </a:lnTo>
                          <a:lnTo>
                            <a:pt x="144" y="104"/>
                          </a:lnTo>
                          <a:lnTo>
                            <a:pt x="139" y="104"/>
                          </a:lnTo>
                          <a:lnTo>
                            <a:pt x="139" y="104"/>
                          </a:lnTo>
                          <a:lnTo>
                            <a:pt x="135" y="104"/>
                          </a:lnTo>
                          <a:lnTo>
                            <a:pt x="131" y="102"/>
                          </a:lnTo>
                          <a:lnTo>
                            <a:pt x="124" y="96"/>
                          </a:lnTo>
                          <a:lnTo>
                            <a:pt x="118" y="88"/>
                          </a:lnTo>
                          <a:lnTo>
                            <a:pt x="114" y="78"/>
                          </a:lnTo>
                          <a:lnTo>
                            <a:pt x="114" y="78"/>
                          </a:lnTo>
                          <a:lnTo>
                            <a:pt x="112" y="74"/>
                          </a:lnTo>
                          <a:lnTo>
                            <a:pt x="110" y="69"/>
                          </a:lnTo>
                          <a:lnTo>
                            <a:pt x="102" y="64"/>
                          </a:lnTo>
                          <a:lnTo>
                            <a:pt x="97" y="59"/>
                          </a:lnTo>
                          <a:lnTo>
                            <a:pt x="94" y="58"/>
                          </a:lnTo>
                          <a:lnTo>
                            <a:pt x="91" y="55"/>
                          </a:lnTo>
                          <a:lnTo>
                            <a:pt x="91" y="55"/>
                          </a:lnTo>
                          <a:lnTo>
                            <a:pt x="91" y="50"/>
                          </a:lnTo>
                          <a:lnTo>
                            <a:pt x="91" y="47"/>
                          </a:lnTo>
                          <a:lnTo>
                            <a:pt x="92" y="42"/>
                          </a:lnTo>
                          <a:lnTo>
                            <a:pt x="92" y="38"/>
                          </a:lnTo>
                          <a:lnTo>
                            <a:pt x="92" y="38"/>
                          </a:lnTo>
                          <a:lnTo>
                            <a:pt x="91" y="35"/>
                          </a:lnTo>
                          <a:lnTo>
                            <a:pt x="92" y="34"/>
                          </a:lnTo>
                          <a:lnTo>
                            <a:pt x="98" y="30"/>
                          </a:lnTo>
                          <a:lnTo>
                            <a:pt x="98" y="30"/>
                          </a:lnTo>
                          <a:lnTo>
                            <a:pt x="100" y="18"/>
                          </a:lnTo>
                          <a:lnTo>
                            <a:pt x="100" y="8"/>
                          </a:lnTo>
                          <a:lnTo>
                            <a:pt x="100" y="8"/>
                          </a:lnTo>
                          <a:lnTo>
                            <a:pt x="91" y="7"/>
                          </a:lnTo>
                          <a:lnTo>
                            <a:pt x="91" y="7"/>
                          </a:lnTo>
                          <a:lnTo>
                            <a:pt x="90" y="3"/>
                          </a:lnTo>
                          <a:lnTo>
                            <a:pt x="88" y="0"/>
                          </a:lnTo>
                          <a:lnTo>
                            <a:pt x="88" y="0"/>
                          </a:lnTo>
                          <a:lnTo>
                            <a:pt x="82" y="0"/>
                          </a:lnTo>
                          <a:lnTo>
                            <a:pt x="78" y="1"/>
                          </a:lnTo>
                          <a:lnTo>
                            <a:pt x="75" y="1"/>
                          </a:lnTo>
                          <a:lnTo>
                            <a:pt x="75" y="1"/>
                          </a:lnTo>
                          <a:lnTo>
                            <a:pt x="71" y="4"/>
                          </a:lnTo>
                          <a:lnTo>
                            <a:pt x="68" y="5"/>
                          </a:lnTo>
                          <a:lnTo>
                            <a:pt x="65" y="5"/>
                          </a:lnTo>
                          <a:lnTo>
                            <a:pt x="65" y="5"/>
                          </a:lnTo>
                          <a:lnTo>
                            <a:pt x="64" y="4"/>
                          </a:lnTo>
                          <a:lnTo>
                            <a:pt x="61" y="7"/>
                          </a:lnTo>
                          <a:lnTo>
                            <a:pt x="61" y="7"/>
                          </a:lnTo>
                          <a:lnTo>
                            <a:pt x="60" y="8"/>
                          </a:lnTo>
                          <a:lnTo>
                            <a:pt x="60" y="10"/>
                          </a:lnTo>
                          <a:lnTo>
                            <a:pt x="58" y="11"/>
                          </a:lnTo>
                          <a:lnTo>
                            <a:pt x="58" y="11"/>
                          </a:lnTo>
                          <a:lnTo>
                            <a:pt x="55" y="10"/>
                          </a:lnTo>
                          <a:lnTo>
                            <a:pt x="54" y="11"/>
                          </a:lnTo>
                          <a:lnTo>
                            <a:pt x="54" y="13"/>
                          </a:lnTo>
                          <a:lnTo>
                            <a:pt x="54" y="13"/>
                          </a:lnTo>
                          <a:lnTo>
                            <a:pt x="53" y="14"/>
                          </a:lnTo>
                          <a:lnTo>
                            <a:pt x="50" y="15"/>
                          </a:lnTo>
                          <a:lnTo>
                            <a:pt x="45" y="14"/>
                          </a:lnTo>
                          <a:lnTo>
                            <a:pt x="45" y="14"/>
                          </a:lnTo>
                          <a:lnTo>
                            <a:pt x="43" y="15"/>
                          </a:lnTo>
                          <a:lnTo>
                            <a:pt x="41" y="15"/>
                          </a:lnTo>
                          <a:lnTo>
                            <a:pt x="40" y="18"/>
                          </a:lnTo>
                          <a:lnTo>
                            <a:pt x="40" y="18"/>
                          </a:lnTo>
                          <a:lnTo>
                            <a:pt x="40" y="22"/>
                          </a:lnTo>
                          <a:lnTo>
                            <a:pt x="38" y="24"/>
                          </a:lnTo>
                          <a:lnTo>
                            <a:pt x="36" y="24"/>
                          </a:lnTo>
                          <a:lnTo>
                            <a:pt x="36" y="24"/>
                          </a:lnTo>
                          <a:lnTo>
                            <a:pt x="30" y="17"/>
                          </a:lnTo>
                          <a:lnTo>
                            <a:pt x="28" y="14"/>
                          </a:lnTo>
                          <a:lnTo>
                            <a:pt x="27" y="13"/>
                          </a:lnTo>
                          <a:lnTo>
                            <a:pt x="27" y="13"/>
                          </a:lnTo>
                          <a:lnTo>
                            <a:pt x="24" y="18"/>
                          </a:lnTo>
                          <a:lnTo>
                            <a:pt x="21" y="22"/>
                          </a:lnTo>
                          <a:lnTo>
                            <a:pt x="18" y="24"/>
                          </a:lnTo>
                          <a:lnTo>
                            <a:pt x="18" y="24"/>
                          </a:lnTo>
                          <a:lnTo>
                            <a:pt x="6" y="25"/>
                          </a:lnTo>
                          <a:lnTo>
                            <a:pt x="6" y="25"/>
                          </a:lnTo>
                          <a:lnTo>
                            <a:pt x="4" y="30"/>
                          </a:lnTo>
                          <a:lnTo>
                            <a:pt x="7" y="32"/>
                          </a:lnTo>
                          <a:lnTo>
                            <a:pt x="7" y="32"/>
                          </a:lnTo>
                          <a:lnTo>
                            <a:pt x="7" y="34"/>
                          </a:lnTo>
                          <a:lnTo>
                            <a:pt x="7" y="35"/>
                          </a:lnTo>
                          <a:lnTo>
                            <a:pt x="4" y="38"/>
                          </a:lnTo>
                          <a:lnTo>
                            <a:pt x="4" y="38"/>
                          </a:lnTo>
                          <a:lnTo>
                            <a:pt x="0" y="40"/>
                          </a:lnTo>
                          <a:lnTo>
                            <a:pt x="0" y="41"/>
                          </a:lnTo>
                          <a:lnTo>
                            <a:pt x="0" y="42"/>
                          </a:lnTo>
                          <a:lnTo>
                            <a:pt x="0" y="42"/>
                          </a:lnTo>
                          <a:lnTo>
                            <a:pt x="4" y="47"/>
                          </a:lnTo>
                          <a:lnTo>
                            <a:pt x="6" y="48"/>
                          </a:lnTo>
                          <a:lnTo>
                            <a:pt x="6" y="51"/>
                          </a:lnTo>
                          <a:lnTo>
                            <a:pt x="6" y="51"/>
                          </a:lnTo>
                          <a:lnTo>
                            <a:pt x="4" y="54"/>
                          </a:lnTo>
                          <a:lnTo>
                            <a:pt x="4" y="57"/>
                          </a:lnTo>
                          <a:lnTo>
                            <a:pt x="6" y="58"/>
                          </a:lnTo>
                          <a:lnTo>
                            <a:pt x="8" y="58"/>
                          </a:lnTo>
                          <a:lnTo>
                            <a:pt x="8" y="58"/>
                          </a:lnTo>
                          <a:lnTo>
                            <a:pt x="14" y="59"/>
                          </a:lnTo>
                          <a:lnTo>
                            <a:pt x="16" y="59"/>
                          </a:lnTo>
                          <a:lnTo>
                            <a:pt x="16" y="61"/>
                          </a:lnTo>
                          <a:lnTo>
                            <a:pt x="16" y="61"/>
                          </a:lnTo>
                          <a:lnTo>
                            <a:pt x="14" y="67"/>
                          </a:lnTo>
                          <a:lnTo>
                            <a:pt x="14" y="67"/>
                          </a:lnTo>
                          <a:lnTo>
                            <a:pt x="23" y="64"/>
                          </a:lnTo>
                          <a:lnTo>
                            <a:pt x="23" y="64"/>
                          </a:lnTo>
                          <a:lnTo>
                            <a:pt x="24" y="62"/>
                          </a:lnTo>
                          <a:lnTo>
                            <a:pt x="27" y="59"/>
                          </a:lnTo>
                          <a:lnTo>
                            <a:pt x="28" y="57"/>
                          </a:lnTo>
                          <a:lnTo>
                            <a:pt x="33" y="55"/>
                          </a:lnTo>
                          <a:lnTo>
                            <a:pt x="33" y="55"/>
                          </a:lnTo>
                          <a:lnTo>
                            <a:pt x="40" y="55"/>
                          </a:lnTo>
                          <a:lnTo>
                            <a:pt x="47" y="57"/>
                          </a:lnTo>
                          <a:lnTo>
                            <a:pt x="53" y="61"/>
                          </a:lnTo>
                          <a:lnTo>
                            <a:pt x="55" y="64"/>
                          </a:lnTo>
                          <a:lnTo>
                            <a:pt x="55" y="64"/>
                          </a:lnTo>
                          <a:lnTo>
                            <a:pt x="60" y="69"/>
                          </a:lnTo>
                          <a:lnTo>
                            <a:pt x="61" y="74"/>
                          </a:lnTo>
                          <a:lnTo>
                            <a:pt x="61" y="74"/>
                          </a:lnTo>
                          <a:lnTo>
                            <a:pt x="61" y="78"/>
                          </a:lnTo>
                          <a:lnTo>
                            <a:pt x="64" y="82"/>
                          </a:lnTo>
                          <a:lnTo>
                            <a:pt x="68" y="88"/>
                          </a:lnTo>
                          <a:lnTo>
                            <a:pt x="75" y="94"/>
                          </a:lnTo>
                          <a:lnTo>
                            <a:pt x="75" y="94"/>
                          </a:lnTo>
                          <a:lnTo>
                            <a:pt x="84" y="99"/>
                          </a:lnTo>
                          <a:lnTo>
                            <a:pt x="88" y="104"/>
                          </a:lnTo>
                          <a:lnTo>
                            <a:pt x="94" y="109"/>
                          </a:lnTo>
                          <a:lnTo>
                            <a:pt x="98" y="112"/>
                          </a:lnTo>
                          <a:lnTo>
                            <a:pt x="98" y="112"/>
                          </a:lnTo>
                          <a:lnTo>
                            <a:pt x="107" y="115"/>
                          </a:lnTo>
                          <a:lnTo>
                            <a:pt x="110" y="116"/>
                          </a:lnTo>
                          <a:lnTo>
                            <a:pt x="114" y="119"/>
                          </a:lnTo>
                          <a:lnTo>
                            <a:pt x="114" y="119"/>
                          </a:lnTo>
                          <a:lnTo>
                            <a:pt x="119" y="123"/>
                          </a:lnTo>
                          <a:lnTo>
                            <a:pt x="127" y="128"/>
                          </a:lnTo>
                          <a:lnTo>
                            <a:pt x="127" y="128"/>
                          </a:lnTo>
                          <a:lnTo>
                            <a:pt x="131" y="131"/>
                          </a:lnTo>
                          <a:lnTo>
                            <a:pt x="132" y="133"/>
                          </a:lnTo>
                          <a:lnTo>
                            <a:pt x="135" y="136"/>
                          </a:lnTo>
                          <a:lnTo>
                            <a:pt x="138" y="138"/>
                          </a:lnTo>
                          <a:lnTo>
                            <a:pt x="138" y="138"/>
                          </a:lnTo>
                          <a:lnTo>
                            <a:pt x="141" y="139"/>
                          </a:lnTo>
                          <a:lnTo>
                            <a:pt x="142" y="141"/>
                          </a:lnTo>
                          <a:lnTo>
                            <a:pt x="142" y="143"/>
                          </a:lnTo>
                          <a:lnTo>
                            <a:pt x="144" y="146"/>
                          </a:lnTo>
                          <a:lnTo>
                            <a:pt x="144" y="146"/>
                          </a:lnTo>
                          <a:lnTo>
                            <a:pt x="145" y="151"/>
                          </a:lnTo>
                          <a:lnTo>
                            <a:pt x="146" y="155"/>
                          </a:lnTo>
                          <a:lnTo>
                            <a:pt x="146" y="160"/>
                          </a:lnTo>
                          <a:lnTo>
                            <a:pt x="145" y="165"/>
                          </a:lnTo>
                          <a:lnTo>
                            <a:pt x="145" y="165"/>
                          </a:lnTo>
                          <a:lnTo>
                            <a:pt x="142" y="168"/>
                          </a:lnTo>
                          <a:lnTo>
                            <a:pt x="142" y="172"/>
                          </a:lnTo>
                          <a:lnTo>
                            <a:pt x="144" y="176"/>
                          </a:lnTo>
                          <a:lnTo>
                            <a:pt x="145" y="178"/>
                          </a:lnTo>
                          <a:lnTo>
                            <a:pt x="145" y="178"/>
                          </a:lnTo>
                          <a:lnTo>
                            <a:pt x="148" y="176"/>
                          </a:lnTo>
                          <a:lnTo>
                            <a:pt x="149" y="172"/>
                          </a:lnTo>
                          <a:lnTo>
                            <a:pt x="154" y="163"/>
                          </a:lnTo>
                          <a:lnTo>
                            <a:pt x="154" y="163"/>
                          </a:lnTo>
                          <a:lnTo>
                            <a:pt x="155" y="160"/>
                          </a:lnTo>
                          <a:lnTo>
                            <a:pt x="156" y="159"/>
                          </a:lnTo>
                          <a:lnTo>
                            <a:pt x="159" y="158"/>
                          </a:lnTo>
                          <a:lnTo>
                            <a:pt x="162" y="155"/>
                          </a:lnTo>
                          <a:lnTo>
                            <a:pt x="162" y="155"/>
                          </a:lnTo>
                          <a:lnTo>
                            <a:pt x="164" y="152"/>
                          </a:lnTo>
                          <a:lnTo>
                            <a:pt x="164" y="151"/>
                          </a:lnTo>
                          <a:lnTo>
                            <a:pt x="161" y="149"/>
                          </a:lnTo>
                          <a:lnTo>
                            <a:pt x="158" y="146"/>
                          </a:lnTo>
                          <a:lnTo>
                            <a:pt x="155" y="142"/>
                          </a:lnTo>
                          <a:lnTo>
                            <a:pt x="155" y="142"/>
                          </a:lnTo>
                          <a:lnTo>
                            <a:pt x="155" y="139"/>
                          </a:lnTo>
                          <a:lnTo>
                            <a:pt x="155" y="138"/>
                          </a:lnTo>
                          <a:lnTo>
                            <a:pt x="159" y="133"/>
                          </a:lnTo>
                          <a:lnTo>
                            <a:pt x="165" y="132"/>
                          </a:lnTo>
                          <a:lnTo>
                            <a:pt x="168" y="133"/>
                          </a:lnTo>
                          <a:lnTo>
                            <a:pt x="171" y="135"/>
                          </a:lnTo>
                          <a:lnTo>
                            <a:pt x="171" y="135"/>
                          </a:lnTo>
                          <a:lnTo>
                            <a:pt x="179" y="141"/>
                          </a:lnTo>
                          <a:lnTo>
                            <a:pt x="182" y="139"/>
                          </a:lnTo>
                          <a:lnTo>
                            <a:pt x="182" y="135"/>
                          </a:lnTo>
                          <a:lnTo>
                            <a:pt x="182" y="135"/>
                          </a:lnTo>
                          <a:lnTo>
                            <a:pt x="182" y="132"/>
                          </a:lnTo>
                          <a:lnTo>
                            <a:pt x="179" y="129"/>
                          </a:lnTo>
                          <a:lnTo>
                            <a:pt x="169" y="122"/>
                          </a:lnTo>
                          <a:lnTo>
                            <a:pt x="151" y="114"/>
                          </a:lnTo>
                          <a:lnTo>
                            <a:pt x="151" y="11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19" name="Spain">
                      <a:extLst>
                        <a:ext uri="{FF2B5EF4-FFF2-40B4-BE49-F238E27FC236}">
                          <a16:creationId xmlns:a16="http://schemas.microsoft.com/office/drawing/2014/main" id="{3B7FB65D-B31D-60FC-2128-3CC38C6160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7846052" y="2304172"/>
                      <a:ext cx="310604" cy="224497"/>
                    </a:xfrm>
                    <a:custGeom>
                      <a:avLst/>
                      <a:gdLst/>
                      <a:ahLst/>
                      <a:cxnLst>
                        <a:cxn ang="0">
                          <a:pos x="194" y="27"/>
                        </a:cxn>
                        <a:cxn ang="0">
                          <a:pos x="175" y="24"/>
                        </a:cxn>
                        <a:cxn ang="0">
                          <a:pos x="167" y="21"/>
                        </a:cxn>
                        <a:cxn ang="0">
                          <a:pos x="158" y="19"/>
                        </a:cxn>
                        <a:cxn ang="0">
                          <a:pos x="154" y="22"/>
                        </a:cxn>
                        <a:cxn ang="0">
                          <a:pos x="147" y="19"/>
                        </a:cxn>
                        <a:cxn ang="0">
                          <a:pos x="131" y="12"/>
                        </a:cxn>
                        <a:cxn ang="0">
                          <a:pos x="117" y="8"/>
                        </a:cxn>
                        <a:cxn ang="0">
                          <a:pos x="94" y="5"/>
                        </a:cxn>
                        <a:cxn ang="0">
                          <a:pos x="69" y="5"/>
                        </a:cxn>
                        <a:cxn ang="0">
                          <a:pos x="33" y="4"/>
                        </a:cxn>
                        <a:cxn ang="0">
                          <a:pos x="22" y="0"/>
                        </a:cxn>
                        <a:cxn ang="0">
                          <a:pos x="16" y="4"/>
                        </a:cxn>
                        <a:cxn ang="0">
                          <a:pos x="9" y="8"/>
                        </a:cxn>
                        <a:cxn ang="0">
                          <a:pos x="0" y="15"/>
                        </a:cxn>
                        <a:cxn ang="0">
                          <a:pos x="8" y="22"/>
                        </a:cxn>
                        <a:cxn ang="0">
                          <a:pos x="8" y="35"/>
                        </a:cxn>
                        <a:cxn ang="0">
                          <a:pos x="12" y="34"/>
                        </a:cxn>
                        <a:cxn ang="0">
                          <a:pos x="18" y="32"/>
                        </a:cxn>
                        <a:cxn ang="0">
                          <a:pos x="19" y="37"/>
                        </a:cxn>
                        <a:cxn ang="0">
                          <a:pos x="28" y="37"/>
                        </a:cxn>
                        <a:cxn ang="0">
                          <a:pos x="32" y="38"/>
                        </a:cxn>
                        <a:cxn ang="0">
                          <a:pos x="37" y="35"/>
                        </a:cxn>
                        <a:cxn ang="0">
                          <a:pos x="43" y="38"/>
                        </a:cxn>
                        <a:cxn ang="0">
                          <a:pos x="47" y="41"/>
                        </a:cxn>
                        <a:cxn ang="0">
                          <a:pos x="47" y="45"/>
                        </a:cxn>
                        <a:cxn ang="0">
                          <a:pos x="37" y="54"/>
                        </a:cxn>
                        <a:cxn ang="0">
                          <a:pos x="40" y="65"/>
                        </a:cxn>
                        <a:cxn ang="0">
                          <a:pos x="37" y="72"/>
                        </a:cxn>
                        <a:cxn ang="0">
                          <a:pos x="36" y="79"/>
                        </a:cxn>
                        <a:cxn ang="0">
                          <a:pos x="33" y="81"/>
                        </a:cxn>
                        <a:cxn ang="0">
                          <a:pos x="32" y="86"/>
                        </a:cxn>
                        <a:cxn ang="0">
                          <a:pos x="37" y="93"/>
                        </a:cxn>
                        <a:cxn ang="0">
                          <a:pos x="33" y="96"/>
                        </a:cxn>
                        <a:cxn ang="0">
                          <a:pos x="32" y="103"/>
                        </a:cxn>
                        <a:cxn ang="0">
                          <a:pos x="37" y="111"/>
                        </a:cxn>
                        <a:cxn ang="0">
                          <a:pos x="36" y="112"/>
                        </a:cxn>
                        <a:cxn ang="0">
                          <a:pos x="29" y="121"/>
                        </a:cxn>
                        <a:cxn ang="0">
                          <a:pos x="32" y="126"/>
                        </a:cxn>
                        <a:cxn ang="0">
                          <a:pos x="40" y="128"/>
                        </a:cxn>
                        <a:cxn ang="0">
                          <a:pos x="49" y="138"/>
                        </a:cxn>
                        <a:cxn ang="0">
                          <a:pos x="60" y="146"/>
                        </a:cxn>
                        <a:cxn ang="0">
                          <a:pos x="62" y="143"/>
                        </a:cxn>
                        <a:cxn ang="0">
                          <a:pos x="64" y="139"/>
                        </a:cxn>
                        <a:cxn ang="0">
                          <a:pos x="73" y="140"/>
                        </a:cxn>
                        <a:cxn ang="0">
                          <a:pos x="82" y="135"/>
                        </a:cxn>
                        <a:cxn ang="0">
                          <a:pos x="107" y="133"/>
                        </a:cxn>
                        <a:cxn ang="0">
                          <a:pos x="116" y="132"/>
                        </a:cxn>
                        <a:cxn ang="0">
                          <a:pos x="120" y="128"/>
                        </a:cxn>
                        <a:cxn ang="0">
                          <a:pos x="127" y="121"/>
                        </a:cxn>
                        <a:cxn ang="0">
                          <a:pos x="136" y="118"/>
                        </a:cxn>
                        <a:cxn ang="0">
                          <a:pos x="138" y="108"/>
                        </a:cxn>
                        <a:cxn ang="0">
                          <a:pos x="147" y="98"/>
                        </a:cxn>
                        <a:cxn ang="0">
                          <a:pos x="148" y="92"/>
                        </a:cxn>
                        <a:cxn ang="0">
                          <a:pos x="148" y="76"/>
                        </a:cxn>
                        <a:cxn ang="0">
                          <a:pos x="154" y="66"/>
                        </a:cxn>
                        <a:cxn ang="0">
                          <a:pos x="163" y="56"/>
                        </a:cxn>
                        <a:cxn ang="0">
                          <a:pos x="167" y="51"/>
                        </a:cxn>
                        <a:cxn ang="0">
                          <a:pos x="178" y="48"/>
                        </a:cxn>
                        <a:cxn ang="0">
                          <a:pos x="191" y="42"/>
                        </a:cxn>
                        <a:cxn ang="0">
                          <a:pos x="200" y="37"/>
                        </a:cxn>
                        <a:cxn ang="0">
                          <a:pos x="202" y="25"/>
                        </a:cxn>
                      </a:cxnLst>
                      <a:rect l="0" t="0" r="r" b="b"/>
                      <a:pathLst>
                        <a:path w="202" h="146">
                          <a:moveTo>
                            <a:pt x="202" y="25"/>
                          </a:moveTo>
                          <a:lnTo>
                            <a:pt x="202" y="25"/>
                          </a:lnTo>
                          <a:lnTo>
                            <a:pt x="194" y="27"/>
                          </a:lnTo>
                          <a:lnTo>
                            <a:pt x="185" y="25"/>
                          </a:lnTo>
                          <a:lnTo>
                            <a:pt x="185" y="25"/>
                          </a:lnTo>
                          <a:lnTo>
                            <a:pt x="175" y="24"/>
                          </a:lnTo>
                          <a:lnTo>
                            <a:pt x="170" y="22"/>
                          </a:lnTo>
                          <a:lnTo>
                            <a:pt x="167" y="21"/>
                          </a:lnTo>
                          <a:lnTo>
                            <a:pt x="167" y="21"/>
                          </a:lnTo>
                          <a:lnTo>
                            <a:pt x="161" y="18"/>
                          </a:lnTo>
                          <a:lnTo>
                            <a:pt x="160" y="18"/>
                          </a:lnTo>
                          <a:lnTo>
                            <a:pt x="158" y="19"/>
                          </a:lnTo>
                          <a:lnTo>
                            <a:pt x="158" y="19"/>
                          </a:lnTo>
                          <a:lnTo>
                            <a:pt x="158" y="21"/>
                          </a:lnTo>
                          <a:lnTo>
                            <a:pt x="154" y="22"/>
                          </a:lnTo>
                          <a:lnTo>
                            <a:pt x="150" y="22"/>
                          </a:lnTo>
                          <a:lnTo>
                            <a:pt x="147" y="19"/>
                          </a:lnTo>
                          <a:lnTo>
                            <a:pt x="147" y="19"/>
                          </a:lnTo>
                          <a:lnTo>
                            <a:pt x="138" y="17"/>
                          </a:lnTo>
                          <a:lnTo>
                            <a:pt x="131" y="12"/>
                          </a:lnTo>
                          <a:lnTo>
                            <a:pt x="131" y="12"/>
                          </a:lnTo>
                          <a:lnTo>
                            <a:pt x="121" y="8"/>
                          </a:lnTo>
                          <a:lnTo>
                            <a:pt x="121" y="8"/>
                          </a:lnTo>
                          <a:lnTo>
                            <a:pt x="117" y="8"/>
                          </a:lnTo>
                          <a:lnTo>
                            <a:pt x="110" y="7"/>
                          </a:lnTo>
                          <a:lnTo>
                            <a:pt x="101" y="5"/>
                          </a:lnTo>
                          <a:lnTo>
                            <a:pt x="94" y="5"/>
                          </a:lnTo>
                          <a:lnTo>
                            <a:pt x="94" y="5"/>
                          </a:lnTo>
                          <a:lnTo>
                            <a:pt x="83" y="5"/>
                          </a:lnTo>
                          <a:lnTo>
                            <a:pt x="69" y="5"/>
                          </a:lnTo>
                          <a:lnTo>
                            <a:pt x="42" y="5"/>
                          </a:lnTo>
                          <a:lnTo>
                            <a:pt x="42" y="5"/>
                          </a:lnTo>
                          <a:lnTo>
                            <a:pt x="33" y="4"/>
                          </a:lnTo>
                          <a:lnTo>
                            <a:pt x="29" y="2"/>
                          </a:lnTo>
                          <a:lnTo>
                            <a:pt x="26" y="1"/>
                          </a:lnTo>
                          <a:lnTo>
                            <a:pt x="22" y="0"/>
                          </a:lnTo>
                          <a:lnTo>
                            <a:pt x="22" y="0"/>
                          </a:lnTo>
                          <a:lnTo>
                            <a:pt x="18" y="1"/>
                          </a:lnTo>
                          <a:lnTo>
                            <a:pt x="16" y="4"/>
                          </a:lnTo>
                          <a:lnTo>
                            <a:pt x="13" y="7"/>
                          </a:lnTo>
                          <a:lnTo>
                            <a:pt x="9" y="8"/>
                          </a:lnTo>
                          <a:lnTo>
                            <a:pt x="9" y="8"/>
                          </a:lnTo>
                          <a:lnTo>
                            <a:pt x="3" y="10"/>
                          </a:lnTo>
                          <a:lnTo>
                            <a:pt x="0" y="12"/>
                          </a:lnTo>
                          <a:lnTo>
                            <a:pt x="0" y="15"/>
                          </a:lnTo>
                          <a:lnTo>
                            <a:pt x="5" y="19"/>
                          </a:lnTo>
                          <a:lnTo>
                            <a:pt x="5" y="19"/>
                          </a:lnTo>
                          <a:lnTo>
                            <a:pt x="8" y="22"/>
                          </a:lnTo>
                          <a:lnTo>
                            <a:pt x="8" y="27"/>
                          </a:lnTo>
                          <a:lnTo>
                            <a:pt x="8" y="35"/>
                          </a:lnTo>
                          <a:lnTo>
                            <a:pt x="8" y="35"/>
                          </a:lnTo>
                          <a:lnTo>
                            <a:pt x="10" y="35"/>
                          </a:lnTo>
                          <a:lnTo>
                            <a:pt x="12" y="34"/>
                          </a:lnTo>
                          <a:lnTo>
                            <a:pt x="12" y="34"/>
                          </a:lnTo>
                          <a:lnTo>
                            <a:pt x="15" y="32"/>
                          </a:lnTo>
                          <a:lnTo>
                            <a:pt x="16" y="31"/>
                          </a:lnTo>
                          <a:lnTo>
                            <a:pt x="18" y="32"/>
                          </a:lnTo>
                          <a:lnTo>
                            <a:pt x="18" y="34"/>
                          </a:lnTo>
                          <a:lnTo>
                            <a:pt x="18" y="34"/>
                          </a:lnTo>
                          <a:lnTo>
                            <a:pt x="19" y="37"/>
                          </a:lnTo>
                          <a:lnTo>
                            <a:pt x="22" y="37"/>
                          </a:lnTo>
                          <a:lnTo>
                            <a:pt x="28" y="37"/>
                          </a:lnTo>
                          <a:lnTo>
                            <a:pt x="28" y="37"/>
                          </a:lnTo>
                          <a:lnTo>
                            <a:pt x="29" y="37"/>
                          </a:lnTo>
                          <a:lnTo>
                            <a:pt x="30" y="38"/>
                          </a:lnTo>
                          <a:lnTo>
                            <a:pt x="32" y="38"/>
                          </a:lnTo>
                          <a:lnTo>
                            <a:pt x="33" y="37"/>
                          </a:lnTo>
                          <a:lnTo>
                            <a:pt x="33" y="37"/>
                          </a:lnTo>
                          <a:lnTo>
                            <a:pt x="37" y="35"/>
                          </a:lnTo>
                          <a:lnTo>
                            <a:pt x="40" y="35"/>
                          </a:lnTo>
                          <a:lnTo>
                            <a:pt x="43" y="37"/>
                          </a:lnTo>
                          <a:lnTo>
                            <a:pt x="43" y="38"/>
                          </a:lnTo>
                          <a:lnTo>
                            <a:pt x="43" y="38"/>
                          </a:lnTo>
                          <a:lnTo>
                            <a:pt x="45" y="39"/>
                          </a:lnTo>
                          <a:lnTo>
                            <a:pt x="47" y="41"/>
                          </a:lnTo>
                          <a:lnTo>
                            <a:pt x="49" y="42"/>
                          </a:lnTo>
                          <a:lnTo>
                            <a:pt x="47" y="45"/>
                          </a:lnTo>
                          <a:lnTo>
                            <a:pt x="47" y="45"/>
                          </a:lnTo>
                          <a:lnTo>
                            <a:pt x="40" y="49"/>
                          </a:lnTo>
                          <a:lnTo>
                            <a:pt x="39" y="51"/>
                          </a:lnTo>
                          <a:lnTo>
                            <a:pt x="37" y="54"/>
                          </a:lnTo>
                          <a:lnTo>
                            <a:pt x="37" y="54"/>
                          </a:lnTo>
                          <a:lnTo>
                            <a:pt x="39" y="61"/>
                          </a:lnTo>
                          <a:lnTo>
                            <a:pt x="40" y="65"/>
                          </a:lnTo>
                          <a:lnTo>
                            <a:pt x="39" y="69"/>
                          </a:lnTo>
                          <a:lnTo>
                            <a:pt x="39" y="69"/>
                          </a:lnTo>
                          <a:lnTo>
                            <a:pt x="37" y="72"/>
                          </a:lnTo>
                          <a:lnTo>
                            <a:pt x="37" y="75"/>
                          </a:lnTo>
                          <a:lnTo>
                            <a:pt x="37" y="78"/>
                          </a:lnTo>
                          <a:lnTo>
                            <a:pt x="36" y="79"/>
                          </a:lnTo>
                          <a:lnTo>
                            <a:pt x="36" y="79"/>
                          </a:lnTo>
                          <a:lnTo>
                            <a:pt x="36" y="79"/>
                          </a:lnTo>
                          <a:lnTo>
                            <a:pt x="33" y="81"/>
                          </a:lnTo>
                          <a:lnTo>
                            <a:pt x="30" y="81"/>
                          </a:lnTo>
                          <a:lnTo>
                            <a:pt x="30" y="84"/>
                          </a:lnTo>
                          <a:lnTo>
                            <a:pt x="32" y="86"/>
                          </a:lnTo>
                          <a:lnTo>
                            <a:pt x="32" y="86"/>
                          </a:lnTo>
                          <a:lnTo>
                            <a:pt x="37" y="92"/>
                          </a:lnTo>
                          <a:lnTo>
                            <a:pt x="37" y="93"/>
                          </a:lnTo>
                          <a:lnTo>
                            <a:pt x="36" y="95"/>
                          </a:lnTo>
                          <a:lnTo>
                            <a:pt x="36" y="95"/>
                          </a:lnTo>
                          <a:lnTo>
                            <a:pt x="33" y="96"/>
                          </a:lnTo>
                          <a:lnTo>
                            <a:pt x="32" y="98"/>
                          </a:lnTo>
                          <a:lnTo>
                            <a:pt x="32" y="101"/>
                          </a:lnTo>
                          <a:lnTo>
                            <a:pt x="32" y="103"/>
                          </a:lnTo>
                          <a:lnTo>
                            <a:pt x="32" y="103"/>
                          </a:lnTo>
                          <a:lnTo>
                            <a:pt x="37" y="108"/>
                          </a:lnTo>
                          <a:lnTo>
                            <a:pt x="37" y="111"/>
                          </a:lnTo>
                          <a:lnTo>
                            <a:pt x="37" y="111"/>
                          </a:lnTo>
                          <a:lnTo>
                            <a:pt x="36" y="112"/>
                          </a:lnTo>
                          <a:lnTo>
                            <a:pt x="36" y="112"/>
                          </a:lnTo>
                          <a:lnTo>
                            <a:pt x="32" y="113"/>
                          </a:lnTo>
                          <a:lnTo>
                            <a:pt x="30" y="115"/>
                          </a:lnTo>
                          <a:lnTo>
                            <a:pt x="29" y="121"/>
                          </a:lnTo>
                          <a:lnTo>
                            <a:pt x="29" y="121"/>
                          </a:lnTo>
                          <a:lnTo>
                            <a:pt x="32" y="126"/>
                          </a:lnTo>
                          <a:lnTo>
                            <a:pt x="32" y="126"/>
                          </a:lnTo>
                          <a:lnTo>
                            <a:pt x="36" y="126"/>
                          </a:lnTo>
                          <a:lnTo>
                            <a:pt x="40" y="128"/>
                          </a:lnTo>
                          <a:lnTo>
                            <a:pt x="40" y="128"/>
                          </a:lnTo>
                          <a:lnTo>
                            <a:pt x="43" y="129"/>
                          </a:lnTo>
                          <a:lnTo>
                            <a:pt x="45" y="132"/>
                          </a:lnTo>
                          <a:lnTo>
                            <a:pt x="49" y="138"/>
                          </a:lnTo>
                          <a:lnTo>
                            <a:pt x="53" y="143"/>
                          </a:lnTo>
                          <a:lnTo>
                            <a:pt x="56" y="145"/>
                          </a:lnTo>
                          <a:lnTo>
                            <a:pt x="60" y="146"/>
                          </a:lnTo>
                          <a:lnTo>
                            <a:pt x="60" y="146"/>
                          </a:lnTo>
                          <a:lnTo>
                            <a:pt x="62" y="145"/>
                          </a:lnTo>
                          <a:lnTo>
                            <a:pt x="62" y="143"/>
                          </a:lnTo>
                          <a:lnTo>
                            <a:pt x="63" y="140"/>
                          </a:lnTo>
                          <a:lnTo>
                            <a:pt x="63" y="140"/>
                          </a:lnTo>
                          <a:lnTo>
                            <a:pt x="64" y="139"/>
                          </a:lnTo>
                          <a:lnTo>
                            <a:pt x="67" y="139"/>
                          </a:lnTo>
                          <a:lnTo>
                            <a:pt x="73" y="140"/>
                          </a:lnTo>
                          <a:lnTo>
                            <a:pt x="73" y="140"/>
                          </a:lnTo>
                          <a:lnTo>
                            <a:pt x="76" y="139"/>
                          </a:lnTo>
                          <a:lnTo>
                            <a:pt x="77" y="138"/>
                          </a:lnTo>
                          <a:lnTo>
                            <a:pt x="82" y="135"/>
                          </a:lnTo>
                          <a:lnTo>
                            <a:pt x="87" y="135"/>
                          </a:lnTo>
                          <a:lnTo>
                            <a:pt x="87" y="135"/>
                          </a:lnTo>
                          <a:lnTo>
                            <a:pt x="107" y="133"/>
                          </a:lnTo>
                          <a:lnTo>
                            <a:pt x="107" y="133"/>
                          </a:lnTo>
                          <a:lnTo>
                            <a:pt x="111" y="133"/>
                          </a:lnTo>
                          <a:lnTo>
                            <a:pt x="116" y="132"/>
                          </a:lnTo>
                          <a:lnTo>
                            <a:pt x="117" y="130"/>
                          </a:lnTo>
                          <a:lnTo>
                            <a:pt x="120" y="128"/>
                          </a:lnTo>
                          <a:lnTo>
                            <a:pt x="120" y="128"/>
                          </a:lnTo>
                          <a:lnTo>
                            <a:pt x="121" y="125"/>
                          </a:lnTo>
                          <a:lnTo>
                            <a:pt x="124" y="122"/>
                          </a:lnTo>
                          <a:lnTo>
                            <a:pt x="127" y="121"/>
                          </a:lnTo>
                          <a:lnTo>
                            <a:pt x="131" y="119"/>
                          </a:lnTo>
                          <a:lnTo>
                            <a:pt x="131" y="119"/>
                          </a:lnTo>
                          <a:lnTo>
                            <a:pt x="136" y="118"/>
                          </a:lnTo>
                          <a:lnTo>
                            <a:pt x="137" y="115"/>
                          </a:lnTo>
                          <a:lnTo>
                            <a:pt x="138" y="108"/>
                          </a:lnTo>
                          <a:lnTo>
                            <a:pt x="138" y="108"/>
                          </a:lnTo>
                          <a:lnTo>
                            <a:pt x="140" y="105"/>
                          </a:lnTo>
                          <a:lnTo>
                            <a:pt x="144" y="102"/>
                          </a:lnTo>
                          <a:lnTo>
                            <a:pt x="147" y="98"/>
                          </a:lnTo>
                          <a:lnTo>
                            <a:pt x="150" y="95"/>
                          </a:lnTo>
                          <a:lnTo>
                            <a:pt x="150" y="95"/>
                          </a:lnTo>
                          <a:lnTo>
                            <a:pt x="148" y="92"/>
                          </a:lnTo>
                          <a:lnTo>
                            <a:pt x="147" y="86"/>
                          </a:lnTo>
                          <a:lnTo>
                            <a:pt x="147" y="79"/>
                          </a:lnTo>
                          <a:lnTo>
                            <a:pt x="148" y="76"/>
                          </a:lnTo>
                          <a:lnTo>
                            <a:pt x="150" y="72"/>
                          </a:lnTo>
                          <a:lnTo>
                            <a:pt x="150" y="72"/>
                          </a:lnTo>
                          <a:lnTo>
                            <a:pt x="154" y="66"/>
                          </a:lnTo>
                          <a:lnTo>
                            <a:pt x="158" y="62"/>
                          </a:lnTo>
                          <a:lnTo>
                            <a:pt x="163" y="59"/>
                          </a:lnTo>
                          <a:lnTo>
                            <a:pt x="163" y="56"/>
                          </a:lnTo>
                          <a:lnTo>
                            <a:pt x="163" y="56"/>
                          </a:lnTo>
                          <a:lnTo>
                            <a:pt x="164" y="54"/>
                          </a:lnTo>
                          <a:lnTo>
                            <a:pt x="167" y="51"/>
                          </a:lnTo>
                          <a:lnTo>
                            <a:pt x="173" y="49"/>
                          </a:lnTo>
                          <a:lnTo>
                            <a:pt x="178" y="48"/>
                          </a:lnTo>
                          <a:lnTo>
                            <a:pt x="178" y="48"/>
                          </a:lnTo>
                          <a:lnTo>
                            <a:pt x="183" y="47"/>
                          </a:lnTo>
                          <a:lnTo>
                            <a:pt x="187" y="45"/>
                          </a:lnTo>
                          <a:lnTo>
                            <a:pt x="191" y="42"/>
                          </a:lnTo>
                          <a:lnTo>
                            <a:pt x="195" y="39"/>
                          </a:lnTo>
                          <a:lnTo>
                            <a:pt x="195" y="39"/>
                          </a:lnTo>
                          <a:lnTo>
                            <a:pt x="200" y="37"/>
                          </a:lnTo>
                          <a:lnTo>
                            <a:pt x="201" y="34"/>
                          </a:lnTo>
                          <a:lnTo>
                            <a:pt x="202" y="31"/>
                          </a:lnTo>
                          <a:lnTo>
                            <a:pt x="202" y="25"/>
                          </a:lnTo>
                          <a:lnTo>
                            <a:pt x="202" y="25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20" name="United Kingdom">
                      <a:extLst>
                        <a:ext uri="{FF2B5EF4-FFF2-40B4-BE49-F238E27FC236}">
                          <a16:creationId xmlns:a16="http://schemas.microsoft.com/office/drawing/2014/main" id="{B65975CA-CDD9-D007-6D7B-C7B0AF2F82A7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876806" y="1799824"/>
                      <a:ext cx="242947" cy="309067"/>
                    </a:xfrm>
                    <a:custGeom>
                      <a:avLst/>
                      <a:gdLst/>
                      <a:ahLst/>
                      <a:cxnLst>
                        <a:cxn ang="0">
                          <a:pos x="15" y="89"/>
                        </a:cxn>
                        <a:cxn ang="0">
                          <a:pos x="0" y="104"/>
                        </a:cxn>
                        <a:cxn ang="0">
                          <a:pos x="12" y="110"/>
                        </a:cxn>
                        <a:cxn ang="0">
                          <a:pos x="20" y="107"/>
                        </a:cxn>
                        <a:cxn ang="0">
                          <a:pos x="39" y="104"/>
                        </a:cxn>
                        <a:cxn ang="0">
                          <a:pos x="29" y="87"/>
                        </a:cxn>
                        <a:cxn ang="0">
                          <a:pos x="151" y="137"/>
                        </a:cxn>
                        <a:cxn ang="0">
                          <a:pos x="138" y="140"/>
                        </a:cxn>
                        <a:cxn ang="0">
                          <a:pos x="134" y="128"/>
                        </a:cxn>
                        <a:cxn ang="0">
                          <a:pos x="128" y="118"/>
                        </a:cxn>
                        <a:cxn ang="0">
                          <a:pos x="117" y="100"/>
                        </a:cxn>
                        <a:cxn ang="0">
                          <a:pos x="106" y="80"/>
                        </a:cxn>
                        <a:cxn ang="0">
                          <a:pos x="91" y="69"/>
                        </a:cxn>
                        <a:cxn ang="0">
                          <a:pos x="83" y="63"/>
                        </a:cxn>
                        <a:cxn ang="0">
                          <a:pos x="99" y="32"/>
                        </a:cxn>
                        <a:cxn ang="0">
                          <a:pos x="69" y="30"/>
                        </a:cxn>
                        <a:cxn ang="0">
                          <a:pos x="64" y="25"/>
                        </a:cxn>
                        <a:cxn ang="0">
                          <a:pos x="76" y="9"/>
                        </a:cxn>
                        <a:cxn ang="0">
                          <a:pos x="74" y="3"/>
                        </a:cxn>
                        <a:cxn ang="0">
                          <a:pos x="54" y="9"/>
                        </a:cxn>
                        <a:cxn ang="0">
                          <a:pos x="44" y="22"/>
                        </a:cxn>
                        <a:cxn ang="0">
                          <a:pos x="37" y="33"/>
                        </a:cxn>
                        <a:cxn ang="0">
                          <a:pos x="29" y="33"/>
                        </a:cxn>
                        <a:cxn ang="0">
                          <a:pos x="25" y="40"/>
                        </a:cxn>
                        <a:cxn ang="0">
                          <a:pos x="35" y="47"/>
                        </a:cxn>
                        <a:cxn ang="0">
                          <a:pos x="32" y="60"/>
                        </a:cxn>
                        <a:cxn ang="0">
                          <a:pos x="36" y="66"/>
                        </a:cxn>
                        <a:cxn ang="0">
                          <a:pos x="25" y="74"/>
                        </a:cxn>
                        <a:cxn ang="0">
                          <a:pos x="36" y="70"/>
                        </a:cxn>
                        <a:cxn ang="0">
                          <a:pos x="44" y="79"/>
                        </a:cxn>
                        <a:cxn ang="0">
                          <a:pos x="52" y="67"/>
                        </a:cxn>
                        <a:cxn ang="0">
                          <a:pos x="53" y="80"/>
                        </a:cxn>
                        <a:cxn ang="0">
                          <a:pos x="47" y="96"/>
                        </a:cxn>
                        <a:cxn ang="0">
                          <a:pos x="70" y="91"/>
                        </a:cxn>
                        <a:cxn ang="0">
                          <a:pos x="72" y="100"/>
                        </a:cxn>
                        <a:cxn ang="0">
                          <a:pos x="81" y="110"/>
                        </a:cxn>
                        <a:cxn ang="0">
                          <a:pos x="80" y="127"/>
                        </a:cxn>
                        <a:cxn ang="0">
                          <a:pos x="63" y="127"/>
                        </a:cxn>
                        <a:cxn ang="0">
                          <a:pos x="57" y="133"/>
                        </a:cxn>
                        <a:cxn ang="0">
                          <a:pos x="59" y="143"/>
                        </a:cxn>
                        <a:cxn ang="0">
                          <a:pos x="53" y="155"/>
                        </a:cxn>
                        <a:cxn ang="0">
                          <a:pos x="46" y="163"/>
                        </a:cxn>
                        <a:cxn ang="0">
                          <a:pos x="57" y="164"/>
                        </a:cxn>
                        <a:cxn ang="0">
                          <a:pos x="76" y="170"/>
                        </a:cxn>
                        <a:cxn ang="0">
                          <a:pos x="81" y="173"/>
                        </a:cxn>
                        <a:cxn ang="0">
                          <a:pos x="63" y="175"/>
                        </a:cxn>
                        <a:cxn ang="0">
                          <a:pos x="43" y="200"/>
                        </a:cxn>
                        <a:cxn ang="0">
                          <a:pos x="59" y="192"/>
                        </a:cxn>
                        <a:cxn ang="0">
                          <a:pos x="70" y="192"/>
                        </a:cxn>
                        <a:cxn ang="0">
                          <a:pos x="81" y="187"/>
                        </a:cxn>
                        <a:cxn ang="0">
                          <a:pos x="99" y="184"/>
                        </a:cxn>
                        <a:cxn ang="0">
                          <a:pos x="118" y="184"/>
                        </a:cxn>
                        <a:cxn ang="0">
                          <a:pos x="151" y="174"/>
                        </a:cxn>
                        <a:cxn ang="0">
                          <a:pos x="141" y="168"/>
                        </a:cxn>
                        <a:cxn ang="0">
                          <a:pos x="158" y="145"/>
                        </a:cxn>
                      </a:cxnLst>
                      <a:rect l="0" t="0" r="r" b="b"/>
                      <a:pathLst>
                        <a:path w="158" h="201">
                          <a:moveTo>
                            <a:pt x="29" y="87"/>
                          </a:moveTo>
                          <a:lnTo>
                            <a:pt x="29" y="87"/>
                          </a:lnTo>
                          <a:lnTo>
                            <a:pt x="27" y="86"/>
                          </a:lnTo>
                          <a:lnTo>
                            <a:pt x="25" y="84"/>
                          </a:lnTo>
                          <a:lnTo>
                            <a:pt x="19" y="86"/>
                          </a:lnTo>
                          <a:lnTo>
                            <a:pt x="15" y="89"/>
                          </a:lnTo>
                          <a:lnTo>
                            <a:pt x="9" y="90"/>
                          </a:lnTo>
                          <a:lnTo>
                            <a:pt x="9" y="90"/>
                          </a:lnTo>
                          <a:lnTo>
                            <a:pt x="8" y="96"/>
                          </a:lnTo>
                          <a:lnTo>
                            <a:pt x="5" y="99"/>
                          </a:lnTo>
                          <a:lnTo>
                            <a:pt x="5" y="99"/>
                          </a:lnTo>
                          <a:lnTo>
                            <a:pt x="0" y="104"/>
                          </a:lnTo>
                          <a:lnTo>
                            <a:pt x="0" y="107"/>
                          </a:lnTo>
                          <a:lnTo>
                            <a:pt x="0" y="109"/>
                          </a:lnTo>
                          <a:lnTo>
                            <a:pt x="0" y="109"/>
                          </a:lnTo>
                          <a:lnTo>
                            <a:pt x="8" y="111"/>
                          </a:lnTo>
                          <a:lnTo>
                            <a:pt x="10" y="113"/>
                          </a:lnTo>
                          <a:lnTo>
                            <a:pt x="12" y="110"/>
                          </a:lnTo>
                          <a:lnTo>
                            <a:pt x="12" y="110"/>
                          </a:lnTo>
                          <a:lnTo>
                            <a:pt x="12" y="107"/>
                          </a:lnTo>
                          <a:lnTo>
                            <a:pt x="13" y="104"/>
                          </a:lnTo>
                          <a:lnTo>
                            <a:pt x="16" y="104"/>
                          </a:lnTo>
                          <a:lnTo>
                            <a:pt x="20" y="107"/>
                          </a:lnTo>
                          <a:lnTo>
                            <a:pt x="20" y="107"/>
                          </a:lnTo>
                          <a:lnTo>
                            <a:pt x="26" y="113"/>
                          </a:lnTo>
                          <a:lnTo>
                            <a:pt x="26" y="113"/>
                          </a:lnTo>
                          <a:lnTo>
                            <a:pt x="27" y="110"/>
                          </a:lnTo>
                          <a:lnTo>
                            <a:pt x="30" y="109"/>
                          </a:lnTo>
                          <a:lnTo>
                            <a:pt x="35" y="107"/>
                          </a:lnTo>
                          <a:lnTo>
                            <a:pt x="39" y="104"/>
                          </a:lnTo>
                          <a:lnTo>
                            <a:pt x="39" y="104"/>
                          </a:lnTo>
                          <a:lnTo>
                            <a:pt x="39" y="103"/>
                          </a:lnTo>
                          <a:lnTo>
                            <a:pt x="40" y="101"/>
                          </a:lnTo>
                          <a:lnTo>
                            <a:pt x="37" y="97"/>
                          </a:lnTo>
                          <a:lnTo>
                            <a:pt x="35" y="91"/>
                          </a:lnTo>
                          <a:lnTo>
                            <a:pt x="29" y="87"/>
                          </a:lnTo>
                          <a:lnTo>
                            <a:pt x="29" y="87"/>
                          </a:lnTo>
                          <a:close/>
                          <a:moveTo>
                            <a:pt x="158" y="145"/>
                          </a:moveTo>
                          <a:lnTo>
                            <a:pt x="158" y="145"/>
                          </a:lnTo>
                          <a:lnTo>
                            <a:pt x="158" y="143"/>
                          </a:lnTo>
                          <a:lnTo>
                            <a:pt x="157" y="141"/>
                          </a:lnTo>
                          <a:lnTo>
                            <a:pt x="151" y="137"/>
                          </a:lnTo>
                          <a:lnTo>
                            <a:pt x="145" y="136"/>
                          </a:lnTo>
                          <a:lnTo>
                            <a:pt x="143" y="137"/>
                          </a:lnTo>
                          <a:lnTo>
                            <a:pt x="143" y="137"/>
                          </a:lnTo>
                          <a:lnTo>
                            <a:pt x="143" y="137"/>
                          </a:lnTo>
                          <a:lnTo>
                            <a:pt x="140" y="140"/>
                          </a:lnTo>
                          <a:lnTo>
                            <a:pt x="138" y="140"/>
                          </a:lnTo>
                          <a:lnTo>
                            <a:pt x="136" y="138"/>
                          </a:lnTo>
                          <a:lnTo>
                            <a:pt x="134" y="137"/>
                          </a:lnTo>
                          <a:lnTo>
                            <a:pt x="134" y="137"/>
                          </a:lnTo>
                          <a:lnTo>
                            <a:pt x="133" y="133"/>
                          </a:lnTo>
                          <a:lnTo>
                            <a:pt x="134" y="131"/>
                          </a:lnTo>
                          <a:lnTo>
                            <a:pt x="134" y="128"/>
                          </a:lnTo>
                          <a:lnTo>
                            <a:pt x="134" y="127"/>
                          </a:lnTo>
                          <a:lnTo>
                            <a:pt x="134" y="127"/>
                          </a:lnTo>
                          <a:lnTo>
                            <a:pt x="131" y="127"/>
                          </a:lnTo>
                          <a:lnTo>
                            <a:pt x="130" y="124"/>
                          </a:lnTo>
                          <a:lnTo>
                            <a:pt x="128" y="121"/>
                          </a:lnTo>
                          <a:lnTo>
                            <a:pt x="128" y="118"/>
                          </a:lnTo>
                          <a:lnTo>
                            <a:pt x="128" y="118"/>
                          </a:lnTo>
                          <a:lnTo>
                            <a:pt x="128" y="116"/>
                          </a:lnTo>
                          <a:lnTo>
                            <a:pt x="126" y="109"/>
                          </a:lnTo>
                          <a:lnTo>
                            <a:pt x="121" y="103"/>
                          </a:lnTo>
                          <a:lnTo>
                            <a:pt x="120" y="100"/>
                          </a:lnTo>
                          <a:lnTo>
                            <a:pt x="117" y="100"/>
                          </a:lnTo>
                          <a:lnTo>
                            <a:pt x="117" y="100"/>
                          </a:lnTo>
                          <a:lnTo>
                            <a:pt x="114" y="99"/>
                          </a:lnTo>
                          <a:lnTo>
                            <a:pt x="111" y="96"/>
                          </a:lnTo>
                          <a:lnTo>
                            <a:pt x="109" y="91"/>
                          </a:lnTo>
                          <a:lnTo>
                            <a:pt x="106" y="80"/>
                          </a:lnTo>
                          <a:lnTo>
                            <a:pt x="106" y="80"/>
                          </a:lnTo>
                          <a:lnTo>
                            <a:pt x="104" y="77"/>
                          </a:lnTo>
                          <a:lnTo>
                            <a:pt x="101" y="76"/>
                          </a:lnTo>
                          <a:lnTo>
                            <a:pt x="99" y="74"/>
                          </a:lnTo>
                          <a:lnTo>
                            <a:pt x="96" y="72"/>
                          </a:lnTo>
                          <a:lnTo>
                            <a:pt x="96" y="72"/>
                          </a:lnTo>
                          <a:lnTo>
                            <a:pt x="91" y="69"/>
                          </a:lnTo>
                          <a:lnTo>
                            <a:pt x="87" y="69"/>
                          </a:lnTo>
                          <a:lnTo>
                            <a:pt x="81" y="70"/>
                          </a:lnTo>
                          <a:lnTo>
                            <a:pt x="81" y="70"/>
                          </a:lnTo>
                          <a:lnTo>
                            <a:pt x="80" y="69"/>
                          </a:lnTo>
                          <a:lnTo>
                            <a:pt x="80" y="66"/>
                          </a:lnTo>
                          <a:lnTo>
                            <a:pt x="83" y="63"/>
                          </a:lnTo>
                          <a:lnTo>
                            <a:pt x="87" y="59"/>
                          </a:lnTo>
                          <a:lnTo>
                            <a:pt x="87" y="59"/>
                          </a:lnTo>
                          <a:lnTo>
                            <a:pt x="91" y="53"/>
                          </a:lnTo>
                          <a:lnTo>
                            <a:pt x="94" y="44"/>
                          </a:lnTo>
                          <a:lnTo>
                            <a:pt x="97" y="36"/>
                          </a:lnTo>
                          <a:lnTo>
                            <a:pt x="99" y="32"/>
                          </a:lnTo>
                          <a:lnTo>
                            <a:pt x="99" y="32"/>
                          </a:lnTo>
                          <a:lnTo>
                            <a:pt x="97" y="30"/>
                          </a:lnTo>
                          <a:lnTo>
                            <a:pt x="94" y="29"/>
                          </a:lnTo>
                          <a:lnTo>
                            <a:pt x="86" y="27"/>
                          </a:lnTo>
                          <a:lnTo>
                            <a:pt x="76" y="29"/>
                          </a:lnTo>
                          <a:lnTo>
                            <a:pt x="69" y="30"/>
                          </a:lnTo>
                          <a:lnTo>
                            <a:pt x="69" y="30"/>
                          </a:lnTo>
                          <a:lnTo>
                            <a:pt x="66" y="30"/>
                          </a:lnTo>
                          <a:lnTo>
                            <a:pt x="63" y="29"/>
                          </a:lnTo>
                          <a:lnTo>
                            <a:pt x="62" y="26"/>
                          </a:lnTo>
                          <a:lnTo>
                            <a:pt x="64" y="25"/>
                          </a:lnTo>
                          <a:lnTo>
                            <a:pt x="64" y="25"/>
                          </a:lnTo>
                          <a:lnTo>
                            <a:pt x="67" y="22"/>
                          </a:lnTo>
                          <a:lnTo>
                            <a:pt x="72" y="19"/>
                          </a:lnTo>
                          <a:lnTo>
                            <a:pt x="74" y="15"/>
                          </a:lnTo>
                          <a:lnTo>
                            <a:pt x="76" y="12"/>
                          </a:lnTo>
                          <a:lnTo>
                            <a:pt x="76" y="12"/>
                          </a:lnTo>
                          <a:lnTo>
                            <a:pt x="76" y="9"/>
                          </a:lnTo>
                          <a:lnTo>
                            <a:pt x="79" y="6"/>
                          </a:lnTo>
                          <a:lnTo>
                            <a:pt x="79" y="5"/>
                          </a:lnTo>
                          <a:lnTo>
                            <a:pt x="79" y="2"/>
                          </a:lnTo>
                          <a:lnTo>
                            <a:pt x="79" y="2"/>
                          </a:lnTo>
                          <a:lnTo>
                            <a:pt x="76" y="0"/>
                          </a:lnTo>
                          <a:lnTo>
                            <a:pt x="74" y="3"/>
                          </a:lnTo>
                          <a:lnTo>
                            <a:pt x="73" y="6"/>
                          </a:lnTo>
                          <a:lnTo>
                            <a:pt x="72" y="8"/>
                          </a:lnTo>
                          <a:lnTo>
                            <a:pt x="72" y="8"/>
                          </a:lnTo>
                          <a:lnTo>
                            <a:pt x="69" y="9"/>
                          </a:lnTo>
                          <a:lnTo>
                            <a:pt x="64" y="10"/>
                          </a:lnTo>
                          <a:lnTo>
                            <a:pt x="54" y="9"/>
                          </a:lnTo>
                          <a:lnTo>
                            <a:pt x="54" y="9"/>
                          </a:lnTo>
                          <a:lnTo>
                            <a:pt x="52" y="9"/>
                          </a:lnTo>
                          <a:lnTo>
                            <a:pt x="49" y="9"/>
                          </a:lnTo>
                          <a:lnTo>
                            <a:pt x="46" y="13"/>
                          </a:lnTo>
                          <a:lnTo>
                            <a:pt x="44" y="17"/>
                          </a:lnTo>
                          <a:lnTo>
                            <a:pt x="44" y="22"/>
                          </a:lnTo>
                          <a:lnTo>
                            <a:pt x="44" y="22"/>
                          </a:lnTo>
                          <a:lnTo>
                            <a:pt x="43" y="25"/>
                          </a:lnTo>
                          <a:lnTo>
                            <a:pt x="40" y="27"/>
                          </a:lnTo>
                          <a:lnTo>
                            <a:pt x="37" y="30"/>
                          </a:lnTo>
                          <a:lnTo>
                            <a:pt x="37" y="33"/>
                          </a:lnTo>
                          <a:lnTo>
                            <a:pt x="37" y="33"/>
                          </a:lnTo>
                          <a:lnTo>
                            <a:pt x="37" y="36"/>
                          </a:lnTo>
                          <a:lnTo>
                            <a:pt x="36" y="37"/>
                          </a:lnTo>
                          <a:lnTo>
                            <a:pt x="35" y="37"/>
                          </a:lnTo>
                          <a:lnTo>
                            <a:pt x="33" y="37"/>
                          </a:lnTo>
                          <a:lnTo>
                            <a:pt x="33" y="37"/>
                          </a:lnTo>
                          <a:lnTo>
                            <a:pt x="29" y="33"/>
                          </a:lnTo>
                          <a:lnTo>
                            <a:pt x="26" y="32"/>
                          </a:lnTo>
                          <a:lnTo>
                            <a:pt x="23" y="33"/>
                          </a:lnTo>
                          <a:lnTo>
                            <a:pt x="23" y="33"/>
                          </a:lnTo>
                          <a:lnTo>
                            <a:pt x="22" y="35"/>
                          </a:lnTo>
                          <a:lnTo>
                            <a:pt x="22" y="37"/>
                          </a:lnTo>
                          <a:lnTo>
                            <a:pt x="25" y="40"/>
                          </a:lnTo>
                          <a:lnTo>
                            <a:pt x="29" y="42"/>
                          </a:lnTo>
                          <a:lnTo>
                            <a:pt x="35" y="43"/>
                          </a:lnTo>
                          <a:lnTo>
                            <a:pt x="35" y="43"/>
                          </a:lnTo>
                          <a:lnTo>
                            <a:pt x="36" y="43"/>
                          </a:lnTo>
                          <a:lnTo>
                            <a:pt x="36" y="44"/>
                          </a:lnTo>
                          <a:lnTo>
                            <a:pt x="35" y="47"/>
                          </a:lnTo>
                          <a:lnTo>
                            <a:pt x="30" y="50"/>
                          </a:lnTo>
                          <a:lnTo>
                            <a:pt x="29" y="54"/>
                          </a:lnTo>
                          <a:lnTo>
                            <a:pt x="29" y="54"/>
                          </a:lnTo>
                          <a:lnTo>
                            <a:pt x="29" y="57"/>
                          </a:lnTo>
                          <a:lnTo>
                            <a:pt x="29" y="59"/>
                          </a:lnTo>
                          <a:lnTo>
                            <a:pt x="32" y="60"/>
                          </a:lnTo>
                          <a:lnTo>
                            <a:pt x="36" y="62"/>
                          </a:lnTo>
                          <a:lnTo>
                            <a:pt x="36" y="62"/>
                          </a:lnTo>
                          <a:lnTo>
                            <a:pt x="37" y="63"/>
                          </a:lnTo>
                          <a:lnTo>
                            <a:pt x="37" y="63"/>
                          </a:lnTo>
                          <a:lnTo>
                            <a:pt x="37" y="66"/>
                          </a:lnTo>
                          <a:lnTo>
                            <a:pt x="36" y="66"/>
                          </a:lnTo>
                          <a:lnTo>
                            <a:pt x="30" y="69"/>
                          </a:lnTo>
                          <a:lnTo>
                            <a:pt x="26" y="70"/>
                          </a:lnTo>
                          <a:lnTo>
                            <a:pt x="25" y="72"/>
                          </a:lnTo>
                          <a:lnTo>
                            <a:pt x="25" y="73"/>
                          </a:lnTo>
                          <a:lnTo>
                            <a:pt x="25" y="73"/>
                          </a:lnTo>
                          <a:lnTo>
                            <a:pt x="25" y="74"/>
                          </a:lnTo>
                          <a:lnTo>
                            <a:pt x="25" y="74"/>
                          </a:lnTo>
                          <a:lnTo>
                            <a:pt x="29" y="74"/>
                          </a:lnTo>
                          <a:lnTo>
                            <a:pt x="36" y="70"/>
                          </a:lnTo>
                          <a:lnTo>
                            <a:pt x="36" y="70"/>
                          </a:lnTo>
                          <a:lnTo>
                            <a:pt x="36" y="70"/>
                          </a:lnTo>
                          <a:lnTo>
                            <a:pt x="36" y="70"/>
                          </a:lnTo>
                          <a:lnTo>
                            <a:pt x="37" y="74"/>
                          </a:lnTo>
                          <a:lnTo>
                            <a:pt x="37" y="79"/>
                          </a:lnTo>
                          <a:lnTo>
                            <a:pt x="39" y="79"/>
                          </a:lnTo>
                          <a:lnTo>
                            <a:pt x="42" y="79"/>
                          </a:lnTo>
                          <a:lnTo>
                            <a:pt x="42" y="79"/>
                          </a:lnTo>
                          <a:lnTo>
                            <a:pt x="44" y="79"/>
                          </a:lnTo>
                          <a:lnTo>
                            <a:pt x="46" y="77"/>
                          </a:lnTo>
                          <a:lnTo>
                            <a:pt x="49" y="72"/>
                          </a:lnTo>
                          <a:lnTo>
                            <a:pt x="50" y="69"/>
                          </a:lnTo>
                          <a:lnTo>
                            <a:pt x="50" y="67"/>
                          </a:lnTo>
                          <a:lnTo>
                            <a:pt x="52" y="67"/>
                          </a:lnTo>
                          <a:lnTo>
                            <a:pt x="52" y="67"/>
                          </a:lnTo>
                          <a:lnTo>
                            <a:pt x="52" y="67"/>
                          </a:lnTo>
                          <a:lnTo>
                            <a:pt x="52" y="70"/>
                          </a:lnTo>
                          <a:lnTo>
                            <a:pt x="52" y="74"/>
                          </a:lnTo>
                          <a:lnTo>
                            <a:pt x="53" y="77"/>
                          </a:lnTo>
                          <a:lnTo>
                            <a:pt x="53" y="77"/>
                          </a:lnTo>
                          <a:lnTo>
                            <a:pt x="53" y="80"/>
                          </a:lnTo>
                          <a:lnTo>
                            <a:pt x="53" y="81"/>
                          </a:lnTo>
                          <a:lnTo>
                            <a:pt x="50" y="86"/>
                          </a:lnTo>
                          <a:lnTo>
                            <a:pt x="47" y="90"/>
                          </a:lnTo>
                          <a:lnTo>
                            <a:pt x="47" y="94"/>
                          </a:lnTo>
                          <a:lnTo>
                            <a:pt x="47" y="94"/>
                          </a:lnTo>
                          <a:lnTo>
                            <a:pt x="47" y="96"/>
                          </a:lnTo>
                          <a:lnTo>
                            <a:pt x="50" y="96"/>
                          </a:lnTo>
                          <a:lnTo>
                            <a:pt x="56" y="96"/>
                          </a:lnTo>
                          <a:lnTo>
                            <a:pt x="64" y="96"/>
                          </a:lnTo>
                          <a:lnTo>
                            <a:pt x="67" y="94"/>
                          </a:lnTo>
                          <a:lnTo>
                            <a:pt x="70" y="91"/>
                          </a:lnTo>
                          <a:lnTo>
                            <a:pt x="70" y="91"/>
                          </a:lnTo>
                          <a:lnTo>
                            <a:pt x="73" y="90"/>
                          </a:lnTo>
                          <a:lnTo>
                            <a:pt x="76" y="90"/>
                          </a:lnTo>
                          <a:lnTo>
                            <a:pt x="76" y="93"/>
                          </a:lnTo>
                          <a:lnTo>
                            <a:pt x="74" y="97"/>
                          </a:lnTo>
                          <a:lnTo>
                            <a:pt x="74" y="97"/>
                          </a:lnTo>
                          <a:lnTo>
                            <a:pt x="72" y="100"/>
                          </a:lnTo>
                          <a:lnTo>
                            <a:pt x="72" y="103"/>
                          </a:lnTo>
                          <a:lnTo>
                            <a:pt x="73" y="104"/>
                          </a:lnTo>
                          <a:lnTo>
                            <a:pt x="77" y="107"/>
                          </a:lnTo>
                          <a:lnTo>
                            <a:pt x="77" y="107"/>
                          </a:lnTo>
                          <a:lnTo>
                            <a:pt x="81" y="109"/>
                          </a:lnTo>
                          <a:lnTo>
                            <a:pt x="81" y="110"/>
                          </a:lnTo>
                          <a:lnTo>
                            <a:pt x="81" y="113"/>
                          </a:lnTo>
                          <a:lnTo>
                            <a:pt x="81" y="113"/>
                          </a:lnTo>
                          <a:lnTo>
                            <a:pt x="80" y="116"/>
                          </a:lnTo>
                          <a:lnTo>
                            <a:pt x="80" y="120"/>
                          </a:lnTo>
                          <a:lnTo>
                            <a:pt x="80" y="127"/>
                          </a:lnTo>
                          <a:lnTo>
                            <a:pt x="80" y="127"/>
                          </a:lnTo>
                          <a:lnTo>
                            <a:pt x="79" y="128"/>
                          </a:lnTo>
                          <a:lnTo>
                            <a:pt x="76" y="128"/>
                          </a:lnTo>
                          <a:lnTo>
                            <a:pt x="72" y="130"/>
                          </a:lnTo>
                          <a:lnTo>
                            <a:pt x="66" y="128"/>
                          </a:lnTo>
                          <a:lnTo>
                            <a:pt x="63" y="127"/>
                          </a:lnTo>
                          <a:lnTo>
                            <a:pt x="63" y="127"/>
                          </a:lnTo>
                          <a:lnTo>
                            <a:pt x="62" y="127"/>
                          </a:lnTo>
                          <a:lnTo>
                            <a:pt x="60" y="127"/>
                          </a:lnTo>
                          <a:lnTo>
                            <a:pt x="59" y="128"/>
                          </a:lnTo>
                          <a:lnTo>
                            <a:pt x="59" y="130"/>
                          </a:lnTo>
                          <a:lnTo>
                            <a:pt x="59" y="130"/>
                          </a:lnTo>
                          <a:lnTo>
                            <a:pt x="57" y="133"/>
                          </a:lnTo>
                          <a:lnTo>
                            <a:pt x="56" y="136"/>
                          </a:lnTo>
                          <a:lnTo>
                            <a:pt x="54" y="138"/>
                          </a:lnTo>
                          <a:lnTo>
                            <a:pt x="53" y="140"/>
                          </a:lnTo>
                          <a:lnTo>
                            <a:pt x="53" y="140"/>
                          </a:lnTo>
                          <a:lnTo>
                            <a:pt x="54" y="141"/>
                          </a:lnTo>
                          <a:lnTo>
                            <a:pt x="59" y="143"/>
                          </a:lnTo>
                          <a:lnTo>
                            <a:pt x="62" y="144"/>
                          </a:lnTo>
                          <a:lnTo>
                            <a:pt x="63" y="147"/>
                          </a:lnTo>
                          <a:lnTo>
                            <a:pt x="63" y="147"/>
                          </a:lnTo>
                          <a:lnTo>
                            <a:pt x="62" y="150"/>
                          </a:lnTo>
                          <a:lnTo>
                            <a:pt x="59" y="153"/>
                          </a:lnTo>
                          <a:lnTo>
                            <a:pt x="53" y="155"/>
                          </a:lnTo>
                          <a:lnTo>
                            <a:pt x="47" y="157"/>
                          </a:lnTo>
                          <a:lnTo>
                            <a:pt x="47" y="157"/>
                          </a:lnTo>
                          <a:lnTo>
                            <a:pt x="44" y="158"/>
                          </a:lnTo>
                          <a:lnTo>
                            <a:pt x="44" y="160"/>
                          </a:lnTo>
                          <a:lnTo>
                            <a:pt x="44" y="161"/>
                          </a:lnTo>
                          <a:lnTo>
                            <a:pt x="46" y="163"/>
                          </a:lnTo>
                          <a:lnTo>
                            <a:pt x="50" y="164"/>
                          </a:lnTo>
                          <a:lnTo>
                            <a:pt x="52" y="164"/>
                          </a:lnTo>
                          <a:lnTo>
                            <a:pt x="53" y="164"/>
                          </a:lnTo>
                          <a:lnTo>
                            <a:pt x="53" y="164"/>
                          </a:lnTo>
                          <a:lnTo>
                            <a:pt x="56" y="163"/>
                          </a:lnTo>
                          <a:lnTo>
                            <a:pt x="57" y="164"/>
                          </a:lnTo>
                          <a:lnTo>
                            <a:pt x="60" y="165"/>
                          </a:lnTo>
                          <a:lnTo>
                            <a:pt x="63" y="165"/>
                          </a:lnTo>
                          <a:lnTo>
                            <a:pt x="63" y="165"/>
                          </a:lnTo>
                          <a:lnTo>
                            <a:pt x="67" y="167"/>
                          </a:lnTo>
                          <a:lnTo>
                            <a:pt x="72" y="168"/>
                          </a:lnTo>
                          <a:lnTo>
                            <a:pt x="76" y="170"/>
                          </a:lnTo>
                          <a:lnTo>
                            <a:pt x="80" y="168"/>
                          </a:lnTo>
                          <a:lnTo>
                            <a:pt x="80" y="168"/>
                          </a:lnTo>
                          <a:lnTo>
                            <a:pt x="84" y="167"/>
                          </a:lnTo>
                          <a:lnTo>
                            <a:pt x="86" y="168"/>
                          </a:lnTo>
                          <a:lnTo>
                            <a:pt x="84" y="170"/>
                          </a:lnTo>
                          <a:lnTo>
                            <a:pt x="81" y="173"/>
                          </a:lnTo>
                          <a:lnTo>
                            <a:pt x="81" y="173"/>
                          </a:lnTo>
                          <a:lnTo>
                            <a:pt x="77" y="174"/>
                          </a:lnTo>
                          <a:lnTo>
                            <a:pt x="72" y="174"/>
                          </a:lnTo>
                          <a:lnTo>
                            <a:pt x="67" y="174"/>
                          </a:lnTo>
                          <a:lnTo>
                            <a:pt x="63" y="175"/>
                          </a:lnTo>
                          <a:lnTo>
                            <a:pt x="63" y="175"/>
                          </a:lnTo>
                          <a:lnTo>
                            <a:pt x="57" y="180"/>
                          </a:lnTo>
                          <a:lnTo>
                            <a:pt x="50" y="187"/>
                          </a:lnTo>
                          <a:lnTo>
                            <a:pt x="44" y="194"/>
                          </a:lnTo>
                          <a:lnTo>
                            <a:pt x="43" y="198"/>
                          </a:lnTo>
                          <a:lnTo>
                            <a:pt x="43" y="200"/>
                          </a:lnTo>
                          <a:lnTo>
                            <a:pt x="43" y="200"/>
                          </a:lnTo>
                          <a:lnTo>
                            <a:pt x="44" y="201"/>
                          </a:lnTo>
                          <a:lnTo>
                            <a:pt x="47" y="198"/>
                          </a:lnTo>
                          <a:lnTo>
                            <a:pt x="50" y="195"/>
                          </a:lnTo>
                          <a:lnTo>
                            <a:pt x="54" y="194"/>
                          </a:lnTo>
                          <a:lnTo>
                            <a:pt x="54" y="194"/>
                          </a:lnTo>
                          <a:lnTo>
                            <a:pt x="59" y="192"/>
                          </a:lnTo>
                          <a:lnTo>
                            <a:pt x="62" y="194"/>
                          </a:lnTo>
                          <a:lnTo>
                            <a:pt x="64" y="195"/>
                          </a:lnTo>
                          <a:lnTo>
                            <a:pt x="67" y="195"/>
                          </a:lnTo>
                          <a:lnTo>
                            <a:pt x="67" y="195"/>
                          </a:lnTo>
                          <a:lnTo>
                            <a:pt x="69" y="195"/>
                          </a:lnTo>
                          <a:lnTo>
                            <a:pt x="70" y="192"/>
                          </a:lnTo>
                          <a:lnTo>
                            <a:pt x="72" y="190"/>
                          </a:lnTo>
                          <a:lnTo>
                            <a:pt x="74" y="188"/>
                          </a:lnTo>
                          <a:lnTo>
                            <a:pt x="74" y="188"/>
                          </a:lnTo>
                          <a:lnTo>
                            <a:pt x="76" y="188"/>
                          </a:lnTo>
                          <a:lnTo>
                            <a:pt x="79" y="188"/>
                          </a:lnTo>
                          <a:lnTo>
                            <a:pt x="81" y="187"/>
                          </a:lnTo>
                          <a:lnTo>
                            <a:pt x="86" y="187"/>
                          </a:lnTo>
                          <a:lnTo>
                            <a:pt x="86" y="187"/>
                          </a:lnTo>
                          <a:lnTo>
                            <a:pt x="90" y="187"/>
                          </a:lnTo>
                          <a:lnTo>
                            <a:pt x="93" y="187"/>
                          </a:lnTo>
                          <a:lnTo>
                            <a:pt x="99" y="184"/>
                          </a:lnTo>
                          <a:lnTo>
                            <a:pt x="99" y="184"/>
                          </a:lnTo>
                          <a:lnTo>
                            <a:pt x="101" y="182"/>
                          </a:lnTo>
                          <a:lnTo>
                            <a:pt x="104" y="184"/>
                          </a:lnTo>
                          <a:lnTo>
                            <a:pt x="109" y="187"/>
                          </a:lnTo>
                          <a:lnTo>
                            <a:pt x="111" y="187"/>
                          </a:lnTo>
                          <a:lnTo>
                            <a:pt x="111" y="187"/>
                          </a:lnTo>
                          <a:lnTo>
                            <a:pt x="118" y="184"/>
                          </a:lnTo>
                          <a:lnTo>
                            <a:pt x="128" y="182"/>
                          </a:lnTo>
                          <a:lnTo>
                            <a:pt x="128" y="182"/>
                          </a:lnTo>
                          <a:lnTo>
                            <a:pt x="134" y="182"/>
                          </a:lnTo>
                          <a:lnTo>
                            <a:pt x="141" y="180"/>
                          </a:lnTo>
                          <a:lnTo>
                            <a:pt x="151" y="174"/>
                          </a:lnTo>
                          <a:lnTo>
                            <a:pt x="151" y="174"/>
                          </a:lnTo>
                          <a:lnTo>
                            <a:pt x="153" y="171"/>
                          </a:lnTo>
                          <a:lnTo>
                            <a:pt x="151" y="171"/>
                          </a:lnTo>
                          <a:lnTo>
                            <a:pt x="144" y="171"/>
                          </a:lnTo>
                          <a:lnTo>
                            <a:pt x="144" y="171"/>
                          </a:lnTo>
                          <a:lnTo>
                            <a:pt x="141" y="170"/>
                          </a:lnTo>
                          <a:lnTo>
                            <a:pt x="141" y="168"/>
                          </a:lnTo>
                          <a:lnTo>
                            <a:pt x="143" y="164"/>
                          </a:lnTo>
                          <a:lnTo>
                            <a:pt x="145" y="161"/>
                          </a:lnTo>
                          <a:lnTo>
                            <a:pt x="145" y="161"/>
                          </a:lnTo>
                          <a:lnTo>
                            <a:pt x="154" y="154"/>
                          </a:lnTo>
                          <a:lnTo>
                            <a:pt x="157" y="150"/>
                          </a:lnTo>
                          <a:lnTo>
                            <a:pt x="158" y="145"/>
                          </a:lnTo>
                          <a:lnTo>
                            <a:pt x="158" y="145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121" name="France">
                      <a:extLst>
                        <a:ext uri="{FF2B5EF4-FFF2-40B4-BE49-F238E27FC236}">
                          <a16:creationId xmlns:a16="http://schemas.microsoft.com/office/drawing/2014/main" id="{EA39CA9F-A1C2-A629-94DB-1238E7E7AD9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958299" y="2071986"/>
                      <a:ext cx="353658" cy="299841"/>
                    </a:xfrm>
                    <a:custGeom>
                      <a:avLst/>
                      <a:gdLst/>
                      <a:ahLst/>
                      <a:cxnLst>
                        <a:cxn ang="0">
                          <a:pos x="195" y="41"/>
                        </a:cxn>
                        <a:cxn ang="0">
                          <a:pos x="181" y="35"/>
                        </a:cxn>
                        <a:cxn ang="0">
                          <a:pos x="164" y="31"/>
                        </a:cxn>
                        <a:cxn ang="0">
                          <a:pos x="157" y="25"/>
                        </a:cxn>
                        <a:cxn ang="0">
                          <a:pos x="148" y="24"/>
                        </a:cxn>
                        <a:cxn ang="0">
                          <a:pos x="144" y="20"/>
                        </a:cxn>
                        <a:cxn ang="0">
                          <a:pos x="128" y="10"/>
                        </a:cxn>
                        <a:cxn ang="0">
                          <a:pos x="122" y="7"/>
                        </a:cxn>
                        <a:cxn ang="0">
                          <a:pos x="117" y="0"/>
                        </a:cxn>
                        <a:cxn ang="0">
                          <a:pos x="104" y="8"/>
                        </a:cxn>
                        <a:cxn ang="0">
                          <a:pos x="100" y="23"/>
                        </a:cxn>
                        <a:cxn ang="0">
                          <a:pos x="80" y="30"/>
                        </a:cxn>
                        <a:cxn ang="0">
                          <a:pos x="65" y="37"/>
                        </a:cxn>
                        <a:cxn ang="0">
                          <a:pos x="54" y="28"/>
                        </a:cxn>
                        <a:cxn ang="0">
                          <a:pos x="47" y="35"/>
                        </a:cxn>
                        <a:cxn ang="0">
                          <a:pos x="50" y="52"/>
                        </a:cxn>
                        <a:cxn ang="0">
                          <a:pos x="36" y="52"/>
                        </a:cxn>
                        <a:cxn ang="0">
                          <a:pos x="26" y="48"/>
                        </a:cxn>
                        <a:cxn ang="0">
                          <a:pos x="10" y="50"/>
                        </a:cxn>
                        <a:cxn ang="0">
                          <a:pos x="0" y="57"/>
                        </a:cxn>
                        <a:cxn ang="0">
                          <a:pos x="3" y="67"/>
                        </a:cxn>
                        <a:cxn ang="0">
                          <a:pos x="24" y="74"/>
                        </a:cxn>
                        <a:cxn ang="0">
                          <a:pos x="37" y="78"/>
                        </a:cxn>
                        <a:cxn ang="0">
                          <a:pos x="44" y="89"/>
                        </a:cxn>
                        <a:cxn ang="0">
                          <a:pos x="58" y="101"/>
                        </a:cxn>
                        <a:cxn ang="0">
                          <a:pos x="60" y="115"/>
                        </a:cxn>
                        <a:cxn ang="0">
                          <a:pos x="57" y="136"/>
                        </a:cxn>
                        <a:cxn ang="0">
                          <a:pos x="48" y="159"/>
                        </a:cxn>
                        <a:cxn ang="0">
                          <a:pos x="74" y="170"/>
                        </a:cxn>
                        <a:cxn ang="0">
                          <a:pos x="85" y="170"/>
                        </a:cxn>
                        <a:cxn ang="0">
                          <a:pos x="94" y="172"/>
                        </a:cxn>
                        <a:cxn ang="0">
                          <a:pos x="121" y="178"/>
                        </a:cxn>
                        <a:cxn ang="0">
                          <a:pos x="128" y="169"/>
                        </a:cxn>
                        <a:cxn ang="0">
                          <a:pos x="141" y="156"/>
                        </a:cxn>
                        <a:cxn ang="0">
                          <a:pos x="171" y="163"/>
                        </a:cxn>
                        <a:cxn ang="0">
                          <a:pos x="189" y="158"/>
                        </a:cxn>
                        <a:cxn ang="0">
                          <a:pos x="201" y="145"/>
                        </a:cxn>
                        <a:cxn ang="0">
                          <a:pos x="191" y="142"/>
                        </a:cxn>
                        <a:cxn ang="0">
                          <a:pos x="191" y="132"/>
                        </a:cxn>
                        <a:cxn ang="0">
                          <a:pos x="185" y="124"/>
                        </a:cxn>
                        <a:cxn ang="0">
                          <a:pos x="192" y="116"/>
                        </a:cxn>
                        <a:cxn ang="0">
                          <a:pos x="191" y="108"/>
                        </a:cxn>
                        <a:cxn ang="0">
                          <a:pos x="188" y="101"/>
                        </a:cxn>
                        <a:cxn ang="0">
                          <a:pos x="181" y="99"/>
                        </a:cxn>
                        <a:cxn ang="0">
                          <a:pos x="178" y="95"/>
                        </a:cxn>
                        <a:cxn ang="0">
                          <a:pos x="188" y="82"/>
                        </a:cxn>
                        <a:cxn ang="0">
                          <a:pos x="196" y="75"/>
                        </a:cxn>
                        <a:cxn ang="0">
                          <a:pos x="202" y="57"/>
                        </a:cxn>
                        <a:cxn ang="0">
                          <a:pos x="208" y="45"/>
                        </a:cxn>
                        <a:cxn ang="0">
                          <a:pos x="229" y="165"/>
                        </a:cxn>
                        <a:cxn ang="0">
                          <a:pos x="219" y="173"/>
                        </a:cxn>
                        <a:cxn ang="0">
                          <a:pos x="223" y="195"/>
                        </a:cxn>
                        <a:cxn ang="0">
                          <a:pos x="230" y="180"/>
                        </a:cxn>
                      </a:cxnLst>
                      <a:rect l="0" t="0" r="r" b="b"/>
                      <a:pathLst>
                        <a:path w="230" h="195">
                          <a:moveTo>
                            <a:pt x="203" y="44"/>
                          </a:moveTo>
                          <a:lnTo>
                            <a:pt x="203" y="44"/>
                          </a:lnTo>
                          <a:lnTo>
                            <a:pt x="201" y="44"/>
                          </a:lnTo>
                          <a:lnTo>
                            <a:pt x="198" y="42"/>
                          </a:lnTo>
                          <a:lnTo>
                            <a:pt x="195" y="41"/>
                          </a:lnTo>
                          <a:lnTo>
                            <a:pt x="195" y="41"/>
                          </a:lnTo>
                          <a:lnTo>
                            <a:pt x="189" y="40"/>
                          </a:lnTo>
                          <a:lnTo>
                            <a:pt x="185" y="37"/>
                          </a:lnTo>
                          <a:lnTo>
                            <a:pt x="185" y="37"/>
                          </a:lnTo>
                          <a:lnTo>
                            <a:pt x="181" y="35"/>
                          </a:lnTo>
                          <a:lnTo>
                            <a:pt x="176" y="34"/>
                          </a:lnTo>
                          <a:lnTo>
                            <a:pt x="168" y="34"/>
                          </a:lnTo>
                          <a:lnTo>
                            <a:pt x="168" y="34"/>
                          </a:lnTo>
                          <a:lnTo>
                            <a:pt x="165" y="33"/>
                          </a:lnTo>
                          <a:lnTo>
                            <a:pt x="164" y="31"/>
                          </a:lnTo>
                          <a:lnTo>
                            <a:pt x="162" y="30"/>
                          </a:lnTo>
                          <a:lnTo>
                            <a:pt x="159" y="28"/>
                          </a:lnTo>
                          <a:lnTo>
                            <a:pt x="159" y="28"/>
                          </a:lnTo>
                          <a:lnTo>
                            <a:pt x="158" y="28"/>
                          </a:lnTo>
                          <a:lnTo>
                            <a:pt x="157" y="25"/>
                          </a:lnTo>
                          <a:lnTo>
                            <a:pt x="155" y="21"/>
                          </a:lnTo>
                          <a:lnTo>
                            <a:pt x="155" y="21"/>
                          </a:lnTo>
                          <a:lnTo>
                            <a:pt x="154" y="20"/>
                          </a:lnTo>
                          <a:lnTo>
                            <a:pt x="152" y="21"/>
                          </a:lnTo>
                          <a:lnTo>
                            <a:pt x="148" y="24"/>
                          </a:lnTo>
                          <a:lnTo>
                            <a:pt x="148" y="24"/>
                          </a:lnTo>
                          <a:lnTo>
                            <a:pt x="145" y="24"/>
                          </a:lnTo>
                          <a:lnTo>
                            <a:pt x="144" y="23"/>
                          </a:lnTo>
                          <a:lnTo>
                            <a:pt x="144" y="20"/>
                          </a:lnTo>
                          <a:lnTo>
                            <a:pt x="144" y="20"/>
                          </a:lnTo>
                          <a:lnTo>
                            <a:pt x="142" y="18"/>
                          </a:lnTo>
                          <a:lnTo>
                            <a:pt x="139" y="15"/>
                          </a:lnTo>
                          <a:lnTo>
                            <a:pt x="134" y="13"/>
                          </a:lnTo>
                          <a:lnTo>
                            <a:pt x="134" y="13"/>
                          </a:lnTo>
                          <a:lnTo>
                            <a:pt x="128" y="10"/>
                          </a:lnTo>
                          <a:lnTo>
                            <a:pt x="127" y="8"/>
                          </a:lnTo>
                          <a:lnTo>
                            <a:pt x="125" y="8"/>
                          </a:lnTo>
                          <a:lnTo>
                            <a:pt x="125" y="8"/>
                          </a:lnTo>
                          <a:lnTo>
                            <a:pt x="124" y="8"/>
                          </a:lnTo>
                          <a:lnTo>
                            <a:pt x="122" y="7"/>
                          </a:lnTo>
                          <a:lnTo>
                            <a:pt x="120" y="3"/>
                          </a:lnTo>
                          <a:lnTo>
                            <a:pt x="120" y="3"/>
                          </a:lnTo>
                          <a:lnTo>
                            <a:pt x="118" y="1"/>
                          </a:lnTo>
                          <a:lnTo>
                            <a:pt x="117" y="0"/>
                          </a:lnTo>
                          <a:lnTo>
                            <a:pt x="117" y="0"/>
                          </a:lnTo>
                          <a:lnTo>
                            <a:pt x="114" y="0"/>
                          </a:lnTo>
                          <a:lnTo>
                            <a:pt x="114" y="0"/>
                          </a:lnTo>
                          <a:lnTo>
                            <a:pt x="110" y="1"/>
                          </a:lnTo>
                          <a:lnTo>
                            <a:pt x="107" y="4"/>
                          </a:lnTo>
                          <a:lnTo>
                            <a:pt x="104" y="8"/>
                          </a:lnTo>
                          <a:lnTo>
                            <a:pt x="104" y="14"/>
                          </a:lnTo>
                          <a:lnTo>
                            <a:pt x="104" y="14"/>
                          </a:lnTo>
                          <a:lnTo>
                            <a:pt x="104" y="17"/>
                          </a:lnTo>
                          <a:lnTo>
                            <a:pt x="102" y="20"/>
                          </a:lnTo>
                          <a:lnTo>
                            <a:pt x="100" y="23"/>
                          </a:lnTo>
                          <a:lnTo>
                            <a:pt x="94" y="24"/>
                          </a:lnTo>
                          <a:lnTo>
                            <a:pt x="87" y="25"/>
                          </a:lnTo>
                          <a:lnTo>
                            <a:pt x="87" y="25"/>
                          </a:lnTo>
                          <a:lnTo>
                            <a:pt x="83" y="27"/>
                          </a:lnTo>
                          <a:lnTo>
                            <a:pt x="80" y="30"/>
                          </a:lnTo>
                          <a:lnTo>
                            <a:pt x="78" y="34"/>
                          </a:lnTo>
                          <a:lnTo>
                            <a:pt x="77" y="37"/>
                          </a:lnTo>
                          <a:lnTo>
                            <a:pt x="77" y="37"/>
                          </a:lnTo>
                          <a:lnTo>
                            <a:pt x="73" y="38"/>
                          </a:lnTo>
                          <a:lnTo>
                            <a:pt x="65" y="37"/>
                          </a:lnTo>
                          <a:lnTo>
                            <a:pt x="60" y="34"/>
                          </a:lnTo>
                          <a:lnTo>
                            <a:pt x="57" y="30"/>
                          </a:lnTo>
                          <a:lnTo>
                            <a:pt x="57" y="30"/>
                          </a:lnTo>
                          <a:lnTo>
                            <a:pt x="56" y="28"/>
                          </a:lnTo>
                          <a:lnTo>
                            <a:pt x="54" y="28"/>
                          </a:lnTo>
                          <a:lnTo>
                            <a:pt x="50" y="28"/>
                          </a:lnTo>
                          <a:lnTo>
                            <a:pt x="47" y="31"/>
                          </a:lnTo>
                          <a:lnTo>
                            <a:pt x="46" y="34"/>
                          </a:lnTo>
                          <a:lnTo>
                            <a:pt x="47" y="35"/>
                          </a:lnTo>
                          <a:lnTo>
                            <a:pt x="47" y="35"/>
                          </a:lnTo>
                          <a:lnTo>
                            <a:pt x="51" y="41"/>
                          </a:lnTo>
                          <a:lnTo>
                            <a:pt x="51" y="45"/>
                          </a:lnTo>
                          <a:lnTo>
                            <a:pt x="51" y="50"/>
                          </a:lnTo>
                          <a:lnTo>
                            <a:pt x="50" y="52"/>
                          </a:lnTo>
                          <a:lnTo>
                            <a:pt x="50" y="52"/>
                          </a:lnTo>
                          <a:lnTo>
                            <a:pt x="47" y="54"/>
                          </a:lnTo>
                          <a:lnTo>
                            <a:pt x="43" y="52"/>
                          </a:lnTo>
                          <a:lnTo>
                            <a:pt x="40" y="51"/>
                          </a:lnTo>
                          <a:lnTo>
                            <a:pt x="36" y="52"/>
                          </a:lnTo>
                          <a:lnTo>
                            <a:pt x="36" y="52"/>
                          </a:lnTo>
                          <a:lnTo>
                            <a:pt x="33" y="52"/>
                          </a:lnTo>
                          <a:lnTo>
                            <a:pt x="31" y="52"/>
                          </a:lnTo>
                          <a:lnTo>
                            <a:pt x="28" y="50"/>
                          </a:lnTo>
                          <a:lnTo>
                            <a:pt x="26" y="48"/>
                          </a:lnTo>
                          <a:lnTo>
                            <a:pt x="26" y="48"/>
                          </a:lnTo>
                          <a:lnTo>
                            <a:pt x="23" y="47"/>
                          </a:lnTo>
                          <a:lnTo>
                            <a:pt x="19" y="48"/>
                          </a:lnTo>
                          <a:lnTo>
                            <a:pt x="16" y="50"/>
                          </a:lnTo>
                          <a:lnTo>
                            <a:pt x="10" y="50"/>
                          </a:lnTo>
                          <a:lnTo>
                            <a:pt x="10" y="50"/>
                          </a:lnTo>
                          <a:lnTo>
                            <a:pt x="4" y="50"/>
                          </a:lnTo>
                          <a:lnTo>
                            <a:pt x="1" y="51"/>
                          </a:lnTo>
                          <a:lnTo>
                            <a:pt x="0" y="54"/>
                          </a:lnTo>
                          <a:lnTo>
                            <a:pt x="0" y="57"/>
                          </a:lnTo>
                          <a:lnTo>
                            <a:pt x="0" y="57"/>
                          </a:lnTo>
                          <a:lnTo>
                            <a:pt x="1" y="60"/>
                          </a:lnTo>
                          <a:lnTo>
                            <a:pt x="1" y="62"/>
                          </a:lnTo>
                          <a:lnTo>
                            <a:pt x="1" y="64"/>
                          </a:lnTo>
                          <a:lnTo>
                            <a:pt x="3" y="67"/>
                          </a:lnTo>
                          <a:lnTo>
                            <a:pt x="3" y="67"/>
                          </a:lnTo>
                          <a:lnTo>
                            <a:pt x="6" y="68"/>
                          </a:lnTo>
                          <a:lnTo>
                            <a:pt x="11" y="69"/>
                          </a:lnTo>
                          <a:lnTo>
                            <a:pt x="17" y="71"/>
                          </a:lnTo>
                          <a:lnTo>
                            <a:pt x="24" y="74"/>
                          </a:lnTo>
                          <a:lnTo>
                            <a:pt x="24" y="74"/>
                          </a:lnTo>
                          <a:lnTo>
                            <a:pt x="28" y="75"/>
                          </a:lnTo>
                          <a:lnTo>
                            <a:pt x="31" y="77"/>
                          </a:lnTo>
                          <a:lnTo>
                            <a:pt x="34" y="77"/>
                          </a:lnTo>
                          <a:lnTo>
                            <a:pt x="37" y="78"/>
                          </a:lnTo>
                          <a:lnTo>
                            <a:pt x="37" y="78"/>
                          </a:lnTo>
                          <a:lnTo>
                            <a:pt x="41" y="79"/>
                          </a:lnTo>
                          <a:lnTo>
                            <a:pt x="43" y="81"/>
                          </a:lnTo>
                          <a:lnTo>
                            <a:pt x="43" y="85"/>
                          </a:lnTo>
                          <a:lnTo>
                            <a:pt x="43" y="85"/>
                          </a:lnTo>
                          <a:lnTo>
                            <a:pt x="44" y="89"/>
                          </a:lnTo>
                          <a:lnTo>
                            <a:pt x="46" y="92"/>
                          </a:lnTo>
                          <a:lnTo>
                            <a:pt x="50" y="97"/>
                          </a:lnTo>
                          <a:lnTo>
                            <a:pt x="56" y="98"/>
                          </a:lnTo>
                          <a:lnTo>
                            <a:pt x="56" y="98"/>
                          </a:lnTo>
                          <a:lnTo>
                            <a:pt x="58" y="101"/>
                          </a:lnTo>
                          <a:lnTo>
                            <a:pt x="60" y="104"/>
                          </a:lnTo>
                          <a:lnTo>
                            <a:pt x="58" y="106"/>
                          </a:lnTo>
                          <a:lnTo>
                            <a:pt x="60" y="111"/>
                          </a:lnTo>
                          <a:lnTo>
                            <a:pt x="60" y="111"/>
                          </a:lnTo>
                          <a:lnTo>
                            <a:pt x="60" y="115"/>
                          </a:lnTo>
                          <a:lnTo>
                            <a:pt x="58" y="121"/>
                          </a:lnTo>
                          <a:lnTo>
                            <a:pt x="57" y="125"/>
                          </a:lnTo>
                          <a:lnTo>
                            <a:pt x="57" y="131"/>
                          </a:lnTo>
                          <a:lnTo>
                            <a:pt x="57" y="131"/>
                          </a:lnTo>
                          <a:lnTo>
                            <a:pt x="57" y="136"/>
                          </a:lnTo>
                          <a:lnTo>
                            <a:pt x="56" y="146"/>
                          </a:lnTo>
                          <a:lnTo>
                            <a:pt x="53" y="155"/>
                          </a:lnTo>
                          <a:lnTo>
                            <a:pt x="50" y="159"/>
                          </a:lnTo>
                          <a:lnTo>
                            <a:pt x="50" y="159"/>
                          </a:lnTo>
                          <a:lnTo>
                            <a:pt x="48" y="159"/>
                          </a:lnTo>
                          <a:lnTo>
                            <a:pt x="48" y="159"/>
                          </a:lnTo>
                          <a:lnTo>
                            <a:pt x="58" y="163"/>
                          </a:lnTo>
                          <a:lnTo>
                            <a:pt x="58" y="163"/>
                          </a:lnTo>
                          <a:lnTo>
                            <a:pt x="65" y="168"/>
                          </a:lnTo>
                          <a:lnTo>
                            <a:pt x="74" y="170"/>
                          </a:lnTo>
                          <a:lnTo>
                            <a:pt x="74" y="170"/>
                          </a:lnTo>
                          <a:lnTo>
                            <a:pt x="77" y="173"/>
                          </a:lnTo>
                          <a:lnTo>
                            <a:pt x="81" y="173"/>
                          </a:lnTo>
                          <a:lnTo>
                            <a:pt x="85" y="172"/>
                          </a:lnTo>
                          <a:lnTo>
                            <a:pt x="85" y="170"/>
                          </a:lnTo>
                          <a:lnTo>
                            <a:pt x="85" y="170"/>
                          </a:lnTo>
                          <a:lnTo>
                            <a:pt x="87" y="169"/>
                          </a:lnTo>
                          <a:lnTo>
                            <a:pt x="88" y="169"/>
                          </a:lnTo>
                          <a:lnTo>
                            <a:pt x="94" y="172"/>
                          </a:lnTo>
                          <a:lnTo>
                            <a:pt x="94" y="172"/>
                          </a:lnTo>
                          <a:lnTo>
                            <a:pt x="97" y="173"/>
                          </a:lnTo>
                          <a:lnTo>
                            <a:pt x="102" y="175"/>
                          </a:lnTo>
                          <a:lnTo>
                            <a:pt x="112" y="176"/>
                          </a:lnTo>
                          <a:lnTo>
                            <a:pt x="112" y="176"/>
                          </a:lnTo>
                          <a:lnTo>
                            <a:pt x="121" y="178"/>
                          </a:lnTo>
                          <a:lnTo>
                            <a:pt x="129" y="176"/>
                          </a:lnTo>
                          <a:lnTo>
                            <a:pt x="129" y="176"/>
                          </a:lnTo>
                          <a:lnTo>
                            <a:pt x="128" y="173"/>
                          </a:lnTo>
                          <a:lnTo>
                            <a:pt x="128" y="173"/>
                          </a:lnTo>
                          <a:lnTo>
                            <a:pt x="128" y="169"/>
                          </a:lnTo>
                          <a:lnTo>
                            <a:pt x="128" y="166"/>
                          </a:lnTo>
                          <a:lnTo>
                            <a:pt x="131" y="162"/>
                          </a:lnTo>
                          <a:lnTo>
                            <a:pt x="135" y="159"/>
                          </a:lnTo>
                          <a:lnTo>
                            <a:pt x="141" y="156"/>
                          </a:lnTo>
                          <a:lnTo>
                            <a:pt x="141" y="156"/>
                          </a:lnTo>
                          <a:lnTo>
                            <a:pt x="148" y="156"/>
                          </a:lnTo>
                          <a:lnTo>
                            <a:pt x="158" y="159"/>
                          </a:lnTo>
                          <a:lnTo>
                            <a:pt x="165" y="161"/>
                          </a:lnTo>
                          <a:lnTo>
                            <a:pt x="171" y="163"/>
                          </a:lnTo>
                          <a:lnTo>
                            <a:pt x="171" y="163"/>
                          </a:lnTo>
                          <a:lnTo>
                            <a:pt x="175" y="165"/>
                          </a:lnTo>
                          <a:lnTo>
                            <a:pt x="179" y="165"/>
                          </a:lnTo>
                          <a:lnTo>
                            <a:pt x="184" y="162"/>
                          </a:lnTo>
                          <a:lnTo>
                            <a:pt x="189" y="158"/>
                          </a:lnTo>
                          <a:lnTo>
                            <a:pt x="189" y="158"/>
                          </a:lnTo>
                          <a:lnTo>
                            <a:pt x="195" y="152"/>
                          </a:lnTo>
                          <a:lnTo>
                            <a:pt x="199" y="151"/>
                          </a:lnTo>
                          <a:lnTo>
                            <a:pt x="199" y="151"/>
                          </a:lnTo>
                          <a:lnTo>
                            <a:pt x="201" y="145"/>
                          </a:lnTo>
                          <a:lnTo>
                            <a:pt x="201" y="145"/>
                          </a:lnTo>
                          <a:lnTo>
                            <a:pt x="201" y="143"/>
                          </a:lnTo>
                          <a:lnTo>
                            <a:pt x="199" y="143"/>
                          </a:lnTo>
                          <a:lnTo>
                            <a:pt x="193" y="142"/>
                          </a:lnTo>
                          <a:lnTo>
                            <a:pt x="193" y="142"/>
                          </a:lnTo>
                          <a:lnTo>
                            <a:pt x="191" y="142"/>
                          </a:lnTo>
                          <a:lnTo>
                            <a:pt x="189" y="141"/>
                          </a:lnTo>
                          <a:lnTo>
                            <a:pt x="189" y="138"/>
                          </a:lnTo>
                          <a:lnTo>
                            <a:pt x="191" y="135"/>
                          </a:lnTo>
                          <a:lnTo>
                            <a:pt x="191" y="135"/>
                          </a:lnTo>
                          <a:lnTo>
                            <a:pt x="191" y="132"/>
                          </a:lnTo>
                          <a:lnTo>
                            <a:pt x="189" y="131"/>
                          </a:lnTo>
                          <a:lnTo>
                            <a:pt x="185" y="126"/>
                          </a:lnTo>
                          <a:lnTo>
                            <a:pt x="185" y="126"/>
                          </a:lnTo>
                          <a:lnTo>
                            <a:pt x="185" y="125"/>
                          </a:lnTo>
                          <a:lnTo>
                            <a:pt x="185" y="124"/>
                          </a:lnTo>
                          <a:lnTo>
                            <a:pt x="189" y="122"/>
                          </a:lnTo>
                          <a:lnTo>
                            <a:pt x="189" y="122"/>
                          </a:lnTo>
                          <a:lnTo>
                            <a:pt x="192" y="119"/>
                          </a:lnTo>
                          <a:lnTo>
                            <a:pt x="192" y="118"/>
                          </a:lnTo>
                          <a:lnTo>
                            <a:pt x="192" y="116"/>
                          </a:lnTo>
                          <a:lnTo>
                            <a:pt x="192" y="116"/>
                          </a:lnTo>
                          <a:lnTo>
                            <a:pt x="189" y="114"/>
                          </a:lnTo>
                          <a:lnTo>
                            <a:pt x="189" y="111"/>
                          </a:lnTo>
                          <a:lnTo>
                            <a:pt x="191" y="108"/>
                          </a:lnTo>
                          <a:lnTo>
                            <a:pt x="191" y="108"/>
                          </a:lnTo>
                          <a:lnTo>
                            <a:pt x="191" y="106"/>
                          </a:lnTo>
                          <a:lnTo>
                            <a:pt x="189" y="104"/>
                          </a:lnTo>
                          <a:lnTo>
                            <a:pt x="188" y="102"/>
                          </a:lnTo>
                          <a:lnTo>
                            <a:pt x="188" y="101"/>
                          </a:lnTo>
                          <a:lnTo>
                            <a:pt x="188" y="101"/>
                          </a:lnTo>
                          <a:lnTo>
                            <a:pt x="186" y="98"/>
                          </a:lnTo>
                          <a:lnTo>
                            <a:pt x="185" y="98"/>
                          </a:lnTo>
                          <a:lnTo>
                            <a:pt x="182" y="98"/>
                          </a:lnTo>
                          <a:lnTo>
                            <a:pt x="181" y="99"/>
                          </a:lnTo>
                          <a:lnTo>
                            <a:pt x="181" y="99"/>
                          </a:lnTo>
                          <a:lnTo>
                            <a:pt x="178" y="102"/>
                          </a:lnTo>
                          <a:lnTo>
                            <a:pt x="176" y="101"/>
                          </a:lnTo>
                          <a:lnTo>
                            <a:pt x="176" y="99"/>
                          </a:lnTo>
                          <a:lnTo>
                            <a:pt x="178" y="95"/>
                          </a:lnTo>
                          <a:lnTo>
                            <a:pt x="178" y="95"/>
                          </a:lnTo>
                          <a:lnTo>
                            <a:pt x="181" y="91"/>
                          </a:lnTo>
                          <a:lnTo>
                            <a:pt x="184" y="87"/>
                          </a:lnTo>
                          <a:lnTo>
                            <a:pt x="186" y="84"/>
                          </a:lnTo>
                          <a:lnTo>
                            <a:pt x="188" y="82"/>
                          </a:lnTo>
                          <a:lnTo>
                            <a:pt x="188" y="82"/>
                          </a:lnTo>
                          <a:lnTo>
                            <a:pt x="189" y="79"/>
                          </a:lnTo>
                          <a:lnTo>
                            <a:pt x="192" y="77"/>
                          </a:lnTo>
                          <a:lnTo>
                            <a:pt x="193" y="75"/>
                          </a:lnTo>
                          <a:lnTo>
                            <a:pt x="196" y="75"/>
                          </a:lnTo>
                          <a:lnTo>
                            <a:pt x="196" y="75"/>
                          </a:lnTo>
                          <a:lnTo>
                            <a:pt x="198" y="74"/>
                          </a:lnTo>
                          <a:lnTo>
                            <a:pt x="199" y="71"/>
                          </a:lnTo>
                          <a:lnTo>
                            <a:pt x="201" y="62"/>
                          </a:lnTo>
                          <a:lnTo>
                            <a:pt x="201" y="62"/>
                          </a:lnTo>
                          <a:lnTo>
                            <a:pt x="202" y="57"/>
                          </a:lnTo>
                          <a:lnTo>
                            <a:pt x="203" y="52"/>
                          </a:lnTo>
                          <a:lnTo>
                            <a:pt x="206" y="50"/>
                          </a:lnTo>
                          <a:lnTo>
                            <a:pt x="206" y="50"/>
                          </a:lnTo>
                          <a:lnTo>
                            <a:pt x="208" y="47"/>
                          </a:lnTo>
                          <a:lnTo>
                            <a:pt x="208" y="45"/>
                          </a:lnTo>
                          <a:lnTo>
                            <a:pt x="205" y="45"/>
                          </a:lnTo>
                          <a:lnTo>
                            <a:pt x="203" y="44"/>
                          </a:lnTo>
                          <a:lnTo>
                            <a:pt x="203" y="44"/>
                          </a:lnTo>
                          <a:close/>
                          <a:moveTo>
                            <a:pt x="229" y="165"/>
                          </a:moveTo>
                          <a:lnTo>
                            <a:pt x="229" y="165"/>
                          </a:lnTo>
                          <a:lnTo>
                            <a:pt x="226" y="166"/>
                          </a:lnTo>
                          <a:lnTo>
                            <a:pt x="225" y="168"/>
                          </a:lnTo>
                          <a:lnTo>
                            <a:pt x="222" y="170"/>
                          </a:lnTo>
                          <a:lnTo>
                            <a:pt x="219" y="173"/>
                          </a:lnTo>
                          <a:lnTo>
                            <a:pt x="219" y="173"/>
                          </a:lnTo>
                          <a:lnTo>
                            <a:pt x="216" y="176"/>
                          </a:lnTo>
                          <a:lnTo>
                            <a:pt x="216" y="179"/>
                          </a:lnTo>
                          <a:lnTo>
                            <a:pt x="218" y="186"/>
                          </a:lnTo>
                          <a:lnTo>
                            <a:pt x="221" y="193"/>
                          </a:lnTo>
                          <a:lnTo>
                            <a:pt x="223" y="195"/>
                          </a:lnTo>
                          <a:lnTo>
                            <a:pt x="225" y="195"/>
                          </a:lnTo>
                          <a:lnTo>
                            <a:pt x="225" y="195"/>
                          </a:lnTo>
                          <a:lnTo>
                            <a:pt x="228" y="193"/>
                          </a:lnTo>
                          <a:lnTo>
                            <a:pt x="229" y="190"/>
                          </a:lnTo>
                          <a:lnTo>
                            <a:pt x="230" y="180"/>
                          </a:lnTo>
                          <a:lnTo>
                            <a:pt x="230" y="170"/>
                          </a:lnTo>
                          <a:lnTo>
                            <a:pt x="229" y="166"/>
                          </a:lnTo>
                          <a:lnTo>
                            <a:pt x="229" y="165"/>
                          </a:lnTo>
                          <a:lnTo>
                            <a:pt x="229" y="165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</p:grpSp>
            </p:grp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0A1DE7-9318-3D16-386C-C5E5431737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66138" y="1139251"/>
              <a:ext cx="18991620" cy="9668621"/>
              <a:chOff x="3905069" y="665045"/>
              <a:chExt cx="8555454" cy="4353069"/>
            </a:xfrm>
            <a:gradFill>
              <a:gsLst>
                <a:gs pos="0">
                  <a:srgbClr val="F65567"/>
                </a:gs>
                <a:gs pos="32000">
                  <a:srgbClr val="AC35AF"/>
                </a:gs>
                <a:gs pos="68000">
                  <a:srgbClr val="0A6BBA"/>
                </a:gs>
                <a:gs pos="100000">
                  <a:srgbClr val="318581"/>
                </a:gs>
              </a:gsLst>
              <a:path path="circle">
                <a:fillToRect l="100000" t="100000"/>
              </a:path>
            </a:gra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60D0CA0-2747-7FC6-6EF5-633EE13E241B}"/>
                  </a:ext>
                </a:extLst>
              </p:cNvPr>
              <p:cNvGrpSpPr/>
              <p:nvPr/>
            </p:nvGrpSpPr>
            <p:grpSpPr>
              <a:xfrm>
                <a:off x="9758887" y="1996644"/>
                <a:ext cx="2701636" cy="2732390"/>
                <a:chOff x="9758887" y="1996644"/>
                <a:chExt cx="2701636" cy="2732390"/>
              </a:xfrm>
              <a:grpFill/>
            </p:grpSpPr>
            <p:sp>
              <p:nvSpPr>
                <p:cNvPr id="38" name="Indonesia">
                  <a:extLst>
                    <a:ext uri="{FF2B5EF4-FFF2-40B4-BE49-F238E27FC236}">
                      <a16:creationId xmlns:a16="http://schemas.microsoft.com/office/drawing/2014/main" id="{417D2DDB-4CA0-F9CB-5A9F-32B39B65939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97005" y="3331317"/>
                  <a:ext cx="1128632" cy="398250"/>
                </a:xfrm>
                <a:custGeom>
                  <a:avLst/>
                  <a:gdLst/>
                  <a:ahLst/>
                  <a:cxnLst>
                    <a:cxn ang="0">
                      <a:pos x="397" y="182"/>
                    </a:cxn>
                    <a:cxn ang="0">
                      <a:pos x="406" y="138"/>
                    </a:cxn>
                    <a:cxn ang="0">
                      <a:pos x="418" y="167"/>
                    </a:cxn>
                    <a:cxn ang="0">
                      <a:pos x="431" y="135"/>
                    </a:cxn>
                    <a:cxn ang="0">
                      <a:pos x="448" y="103"/>
                    </a:cxn>
                    <a:cxn ang="0">
                      <a:pos x="396" y="103"/>
                    </a:cxn>
                    <a:cxn ang="0">
                      <a:pos x="461" y="84"/>
                    </a:cxn>
                    <a:cxn ang="0">
                      <a:pos x="420" y="71"/>
                    </a:cxn>
                    <a:cxn ang="0">
                      <a:pos x="389" y="103"/>
                    </a:cxn>
                    <a:cxn ang="0">
                      <a:pos x="169" y="162"/>
                    </a:cxn>
                    <a:cxn ang="0">
                      <a:pos x="181" y="134"/>
                    </a:cxn>
                    <a:cxn ang="0">
                      <a:pos x="167" y="127"/>
                    </a:cxn>
                    <a:cxn ang="0">
                      <a:pos x="151" y="123"/>
                    </a:cxn>
                    <a:cxn ang="0">
                      <a:pos x="132" y="97"/>
                    </a:cxn>
                    <a:cxn ang="0">
                      <a:pos x="115" y="74"/>
                    </a:cxn>
                    <a:cxn ang="0">
                      <a:pos x="86" y="57"/>
                    </a:cxn>
                    <a:cxn ang="0">
                      <a:pos x="41" y="13"/>
                    </a:cxn>
                    <a:cxn ang="0">
                      <a:pos x="6" y="19"/>
                    </a:cxn>
                    <a:cxn ang="0">
                      <a:pos x="57" y="81"/>
                    </a:cxn>
                    <a:cxn ang="0">
                      <a:pos x="110" y="152"/>
                    </a:cxn>
                    <a:cxn ang="0">
                      <a:pos x="154" y="184"/>
                    </a:cxn>
                    <a:cxn ang="0">
                      <a:pos x="537" y="74"/>
                    </a:cxn>
                    <a:cxn ang="0">
                      <a:pos x="517" y="64"/>
                    </a:cxn>
                    <a:cxn ang="0">
                      <a:pos x="528" y="86"/>
                    </a:cxn>
                    <a:cxn ang="0">
                      <a:pos x="502" y="142"/>
                    </a:cxn>
                    <a:cxn ang="0">
                      <a:pos x="421" y="228"/>
                    </a:cxn>
                    <a:cxn ang="0">
                      <a:pos x="443" y="232"/>
                    </a:cxn>
                    <a:cxn ang="0">
                      <a:pos x="525" y="144"/>
                    </a:cxn>
                    <a:cxn ang="0">
                      <a:pos x="568" y="148"/>
                    </a:cxn>
                    <a:cxn ang="0">
                      <a:pos x="276" y="214"/>
                    </a:cxn>
                    <a:cxn ang="0">
                      <a:pos x="245" y="199"/>
                    </a:cxn>
                    <a:cxn ang="0">
                      <a:pos x="174" y="188"/>
                    </a:cxn>
                    <a:cxn ang="0">
                      <a:pos x="181" y="211"/>
                    </a:cxn>
                    <a:cxn ang="0">
                      <a:pos x="246" y="225"/>
                    </a:cxn>
                    <a:cxn ang="0">
                      <a:pos x="310" y="231"/>
                    </a:cxn>
                    <a:cxn ang="0">
                      <a:pos x="677" y="117"/>
                    </a:cxn>
                    <a:cxn ang="0">
                      <a:pos x="636" y="145"/>
                    </a:cxn>
                    <a:cxn ang="0">
                      <a:pos x="586" y="101"/>
                    </a:cxn>
                    <a:cxn ang="0">
                      <a:pos x="586" y="120"/>
                    </a:cxn>
                    <a:cxn ang="0">
                      <a:pos x="606" y="134"/>
                    </a:cxn>
                    <a:cxn ang="0">
                      <a:pos x="606" y="158"/>
                    </a:cxn>
                    <a:cxn ang="0">
                      <a:pos x="642" y="165"/>
                    </a:cxn>
                    <a:cxn ang="0">
                      <a:pos x="702" y="211"/>
                    </a:cxn>
                    <a:cxn ang="0">
                      <a:pos x="717" y="224"/>
                    </a:cxn>
                    <a:cxn ang="0">
                      <a:pos x="470" y="239"/>
                    </a:cxn>
                    <a:cxn ang="0">
                      <a:pos x="454" y="259"/>
                    </a:cxn>
                    <a:cxn ang="0">
                      <a:pos x="474" y="236"/>
                    </a:cxn>
                    <a:cxn ang="0">
                      <a:pos x="377" y="76"/>
                    </a:cxn>
                    <a:cxn ang="0">
                      <a:pos x="353" y="37"/>
                    </a:cxn>
                    <a:cxn ang="0">
                      <a:pos x="343" y="22"/>
                    </a:cxn>
                    <a:cxn ang="0">
                      <a:pos x="316" y="50"/>
                    </a:cxn>
                    <a:cxn ang="0">
                      <a:pos x="282" y="67"/>
                    </a:cxn>
                    <a:cxn ang="0">
                      <a:pos x="235" y="71"/>
                    </a:cxn>
                    <a:cxn ang="0">
                      <a:pos x="215" y="81"/>
                    </a:cxn>
                    <a:cxn ang="0">
                      <a:pos x="242" y="135"/>
                    </a:cxn>
                    <a:cxn ang="0">
                      <a:pos x="286" y="145"/>
                    </a:cxn>
                    <a:cxn ang="0">
                      <a:pos x="336" y="134"/>
                    </a:cxn>
                    <a:cxn ang="0">
                      <a:pos x="406" y="259"/>
                    </a:cxn>
                    <a:cxn ang="0">
                      <a:pos x="347" y="228"/>
                    </a:cxn>
                    <a:cxn ang="0">
                      <a:pos x="356" y="239"/>
                    </a:cxn>
                    <a:cxn ang="0">
                      <a:pos x="354" y="225"/>
                    </a:cxn>
                  </a:cxnLst>
                  <a:rect l="0" t="0" r="r" b="b"/>
                  <a:pathLst>
                    <a:path w="734" h="259">
                      <a:moveTo>
                        <a:pt x="386" y="150"/>
                      </a:moveTo>
                      <a:lnTo>
                        <a:pt x="386" y="150"/>
                      </a:lnTo>
                      <a:lnTo>
                        <a:pt x="387" y="150"/>
                      </a:lnTo>
                      <a:lnTo>
                        <a:pt x="390" y="151"/>
                      </a:lnTo>
                      <a:lnTo>
                        <a:pt x="391" y="155"/>
                      </a:lnTo>
                      <a:lnTo>
                        <a:pt x="391" y="161"/>
                      </a:lnTo>
                      <a:lnTo>
                        <a:pt x="390" y="167"/>
                      </a:lnTo>
                      <a:lnTo>
                        <a:pt x="390" y="167"/>
                      </a:lnTo>
                      <a:lnTo>
                        <a:pt x="389" y="179"/>
                      </a:lnTo>
                      <a:lnTo>
                        <a:pt x="389" y="184"/>
                      </a:lnTo>
                      <a:lnTo>
                        <a:pt x="390" y="185"/>
                      </a:lnTo>
                      <a:lnTo>
                        <a:pt x="393" y="185"/>
                      </a:lnTo>
                      <a:lnTo>
                        <a:pt x="393" y="185"/>
                      </a:lnTo>
                      <a:lnTo>
                        <a:pt x="397" y="182"/>
                      </a:lnTo>
                      <a:lnTo>
                        <a:pt x="400" y="178"/>
                      </a:lnTo>
                      <a:lnTo>
                        <a:pt x="401" y="172"/>
                      </a:lnTo>
                      <a:lnTo>
                        <a:pt x="401" y="171"/>
                      </a:lnTo>
                      <a:lnTo>
                        <a:pt x="400" y="169"/>
                      </a:lnTo>
                      <a:lnTo>
                        <a:pt x="400" y="169"/>
                      </a:lnTo>
                      <a:lnTo>
                        <a:pt x="399" y="168"/>
                      </a:lnTo>
                      <a:lnTo>
                        <a:pt x="399" y="164"/>
                      </a:lnTo>
                      <a:lnTo>
                        <a:pt x="397" y="155"/>
                      </a:lnTo>
                      <a:lnTo>
                        <a:pt x="397" y="147"/>
                      </a:lnTo>
                      <a:lnTo>
                        <a:pt x="399" y="140"/>
                      </a:lnTo>
                      <a:lnTo>
                        <a:pt x="399" y="140"/>
                      </a:lnTo>
                      <a:lnTo>
                        <a:pt x="400" y="138"/>
                      </a:lnTo>
                      <a:lnTo>
                        <a:pt x="401" y="138"/>
                      </a:lnTo>
                      <a:lnTo>
                        <a:pt x="406" y="138"/>
                      </a:lnTo>
                      <a:lnTo>
                        <a:pt x="408" y="140"/>
                      </a:lnTo>
                      <a:lnTo>
                        <a:pt x="408" y="141"/>
                      </a:lnTo>
                      <a:lnTo>
                        <a:pt x="410" y="144"/>
                      </a:lnTo>
                      <a:lnTo>
                        <a:pt x="408" y="147"/>
                      </a:lnTo>
                      <a:lnTo>
                        <a:pt x="408" y="147"/>
                      </a:lnTo>
                      <a:lnTo>
                        <a:pt x="408" y="150"/>
                      </a:lnTo>
                      <a:lnTo>
                        <a:pt x="408" y="151"/>
                      </a:lnTo>
                      <a:lnTo>
                        <a:pt x="411" y="154"/>
                      </a:lnTo>
                      <a:lnTo>
                        <a:pt x="416" y="158"/>
                      </a:lnTo>
                      <a:lnTo>
                        <a:pt x="416" y="160"/>
                      </a:lnTo>
                      <a:lnTo>
                        <a:pt x="417" y="162"/>
                      </a:lnTo>
                      <a:lnTo>
                        <a:pt x="417" y="162"/>
                      </a:lnTo>
                      <a:lnTo>
                        <a:pt x="417" y="165"/>
                      </a:lnTo>
                      <a:lnTo>
                        <a:pt x="418" y="167"/>
                      </a:lnTo>
                      <a:lnTo>
                        <a:pt x="420" y="168"/>
                      </a:lnTo>
                      <a:lnTo>
                        <a:pt x="421" y="168"/>
                      </a:lnTo>
                      <a:lnTo>
                        <a:pt x="431" y="165"/>
                      </a:lnTo>
                      <a:lnTo>
                        <a:pt x="431" y="165"/>
                      </a:lnTo>
                      <a:lnTo>
                        <a:pt x="436" y="162"/>
                      </a:lnTo>
                      <a:lnTo>
                        <a:pt x="437" y="160"/>
                      </a:lnTo>
                      <a:lnTo>
                        <a:pt x="436" y="157"/>
                      </a:lnTo>
                      <a:lnTo>
                        <a:pt x="433" y="152"/>
                      </a:lnTo>
                      <a:lnTo>
                        <a:pt x="433" y="152"/>
                      </a:lnTo>
                      <a:lnTo>
                        <a:pt x="431" y="150"/>
                      </a:lnTo>
                      <a:lnTo>
                        <a:pt x="431" y="148"/>
                      </a:lnTo>
                      <a:lnTo>
                        <a:pt x="431" y="142"/>
                      </a:lnTo>
                      <a:lnTo>
                        <a:pt x="431" y="138"/>
                      </a:lnTo>
                      <a:lnTo>
                        <a:pt x="431" y="135"/>
                      </a:lnTo>
                      <a:lnTo>
                        <a:pt x="430" y="134"/>
                      </a:lnTo>
                      <a:lnTo>
                        <a:pt x="430" y="134"/>
                      </a:lnTo>
                      <a:lnTo>
                        <a:pt x="424" y="130"/>
                      </a:lnTo>
                      <a:lnTo>
                        <a:pt x="421" y="125"/>
                      </a:lnTo>
                      <a:lnTo>
                        <a:pt x="421" y="123"/>
                      </a:lnTo>
                      <a:lnTo>
                        <a:pt x="421" y="121"/>
                      </a:lnTo>
                      <a:lnTo>
                        <a:pt x="424" y="121"/>
                      </a:lnTo>
                      <a:lnTo>
                        <a:pt x="424" y="121"/>
                      </a:lnTo>
                      <a:lnTo>
                        <a:pt x="431" y="118"/>
                      </a:lnTo>
                      <a:lnTo>
                        <a:pt x="440" y="113"/>
                      </a:lnTo>
                      <a:lnTo>
                        <a:pt x="447" y="107"/>
                      </a:lnTo>
                      <a:lnTo>
                        <a:pt x="448" y="105"/>
                      </a:lnTo>
                      <a:lnTo>
                        <a:pt x="448" y="103"/>
                      </a:lnTo>
                      <a:lnTo>
                        <a:pt x="448" y="103"/>
                      </a:lnTo>
                      <a:lnTo>
                        <a:pt x="445" y="101"/>
                      </a:lnTo>
                      <a:lnTo>
                        <a:pt x="443" y="101"/>
                      </a:lnTo>
                      <a:lnTo>
                        <a:pt x="431" y="103"/>
                      </a:lnTo>
                      <a:lnTo>
                        <a:pt x="421" y="107"/>
                      </a:lnTo>
                      <a:lnTo>
                        <a:pt x="417" y="110"/>
                      </a:lnTo>
                      <a:lnTo>
                        <a:pt x="416" y="113"/>
                      </a:lnTo>
                      <a:lnTo>
                        <a:pt x="416" y="113"/>
                      </a:lnTo>
                      <a:lnTo>
                        <a:pt x="414" y="115"/>
                      </a:lnTo>
                      <a:lnTo>
                        <a:pt x="411" y="115"/>
                      </a:lnTo>
                      <a:lnTo>
                        <a:pt x="407" y="115"/>
                      </a:lnTo>
                      <a:lnTo>
                        <a:pt x="404" y="114"/>
                      </a:lnTo>
                      <a:lnTo>
                        <a:pt x="400" y="111"/>
                      </a:lnTo>
                      <a:lnTo>
                        <a:pt x="397" y="107"/>
                      </a:lnTo>
                      <a:lnTo>
                        <a:pt x="396" y="103"/>
                      </a:lnTo>
                      <a:lnTo>
                        <a:pt x="396" y="97"/>
                      </a:lnTo>
                      <a:lnTo>
                        <a:pt x="396" y="97"/>
                      </a:lnTo>
                      <a:lnTo>
                        <a:pt x="399" y="91"/>
                      </a:lnTo>
                      <a:lnTo>
                        <a:pt x="403" y="88"/>
                      </a:lnTo>
                      <a:lnTo>
                        <a:pt x="410" y="86"/>
                      </a:lnTo>
                      <a:lnTo>
                        <a:pt x="418" y="83"/>
                      </a:lnTo>
                      <a:lnTo>
                        <a:pt x="427" y="83"/>
                      </a:lnTo>
                      <a:lnTo>
                        <a:pt x="436" y="83"/>
                      </a:lnTo>
                      <a:lnTo>
                        <a:pt x="443" y="83"/>
                      </a:lnTo>
                      <a:lnTo>
                        <a:pt x="448" y="86"/>
                      </a:lnTo>
                      <a:lnTo>
                        <a:pt x="448" y="86"/>
                      </a:lnTo>
                      <a:lnTo>
                        <a:pt x="453" y="86"/>
                      </a:lnTo>
                      <a:lnTo>
                        <a:pt x="457" y="86"/>
                      </a:lnTo>
                      <a:lnTo>
                        <a:pt x="461" y="84"/>
                      </a:lnTo>
                      <a:lnTo>
                        <a:pt x="465" y="81"/>
                      </a:lnTo>
                      <a:lnTo>
                        <a:pt x="472" y="76"/>
                      </a:lnTo>
                      <a:lnTo>
                        <a:pt x="477" y="68"/>
                      </a:lnTo>
                      <a:lnTo>
                        <a:pt x="477" y="68"/>
                      </a:lnTo>
                      <a:lnTo>
                        <a:pt x="477" y="66"/>
                      </a:lnTo>
                      <a:lnTo>
                        <a:pt x="477" y="66"/>
                      </a:lnTo>
                      <a:lnTo>
                        <a:pt x="472" y="67"/>
                      </a:lnTo>
                      <a:lnTo>
                        <a:pt x="460" y="76"/>
                      </a:lnTo>
                      <a:lnTo>
                        <a:pt x="460" y="76"/>
                      </a:lnTo>
                      <a:lnTo>
                        <a:pt x="455" y="77"/>
                      </a:lnTo>
                      <a:lnTo>
                        <a:pt x="451" y="77"/>
                      </a:lnTo>
                      <a:lnTo>
                        <a:pt x="440" y="76"/>
                      </a:lnTo>
                      <a:lnTo>
                        <a:pt x="428" y="74"/>
                      </a:lnTo>
                      <a:lnTo>
                        <a:pt x="420" y="71"/>
                      </a:lnTo>
                      <a:lnTo>
                        <a:pt x="420" y="71"/>
                      </a:lnTo>
                      <a:lnTo>
                        <a:pt x="416" y="70"/>
                      </a:lnTo>
                      <a:lnTo>
                        <a:pt x="413" y="70"/>
                      </a:lnTo>
                      <a:lnTo>
                        <a:pt x="408" y="73"/>
                      </a:lnTo>
                      <a:lnTo>
                        <a:pt x="406" y="77"/>
                      </a:lnTo>
                      <a:lnTo>
                        <a:pt x="403" y="78"/>
                      </a:lnTo>
                      <a:lnTo>
                        <a:pt x="400" y="78"/>
                      </a:lnTo>
                      <a:lnTo>
                        <a:pt x="400" y="78"/>
                      </a:lnTo>
                      <a:lnTo>
                        <a:pt x="397" y="80"/>
                      </a:lnTo>
                      <a:lnTo>
                        <a:pt x="394" y="83"/>
                      </a:lnTo>
                      <a:lnTo>
                        <a:pt x="393" y="90"/>
                      </a:lnTo>
                      <a:lnTo>
                        <a:pt x="390" y="98"/>
                      </a:lnTo>
                      <a:lnTo>
                        <a:pt x="390" y="101"/>
                      </a:lnTo>
                      <a:lnTo>
                        <a:pt x="389" y="103"/>
                      </a:lnTo>
                      <a:lnTo>
                        <a:pt x="389" y="103"/>
                      </a:lnTo>
                      <a:lnTo>
                        <a:pt x="386" y="107"/>
                      </a:lnTo>
                      <a:lnTo>
                        <a:pt x="383" y="114"/>
                      </a:lnTo>
                      <a:lnTo>
                        <a:pt x="380" y="123"/>
                      </a:lnTo>
                      <a:lnTo>
                        <a:pt x="376" y="134"/>
                      </a:lnTo>
                      <a:lnTo>
                        <a:pt x="376" y="134"/>
                      </a:lnTo>
                      <a:lnTo>
                        <a:pt x="373" y="138"/>
                      </a:lnTo>
                      <a:lnTo>
                        <a:pt x="373" y="141"/>
                      </a:lnTo>
                      <a:lnTo>
                        <a:pt x="373" y="144"/>
                      </a:lnTo>
                      <a:lnTo>
                        <a:pt x="374" y="147"/>
                      </a:lnTo>
                      <a:lnTo>
                        <a:pt x="380" y="148"/>
                      </a:lnTo>
                      <a:lnTo>
                        <a:pt x="386" y="150"/>
                      </a:lnTo>
                      <a:lnTo>
                        <a:pt x="386" y="150"/>
                      </a:lnTo>
                      <a:close/>
                      <a:moveTo>
                        <a:pt x="169" y="162"/>
                      </a:moveTo>
                      <a:lnTo>
                        <a:pt x="169" y="162"/>
                      </a:lnTo>
                      <a:lnTo>
                        <a:pt x="169" y="157"/>
                      </a:lnTo>
                      <a:lnTo>
                        <a:pt x="169" y="152"/>
                      </a:lnTo>
                      <a:lnTo>
                        <a:pt x="171" y="145"/>
                      </a:lnTo>
                      <a:lnTo>
                        <a:pt x="171" y="145"/>
                      </a:lnTo>
                      <a:lnTo>
                        <a:pt x="171" y="142"/>
                      </a:lnTo>
                      <a:lnTo>
                        <a:pt x="172" y="141"/>
                      </a:lnTo>
                      <a:lnTo>
                        <a:pt x="175" y="141"/>
                      </a:lnTo>
                      <a:lnTo>
                        <a:pt x="178" y="141"/>
                      </a:lnTo>
                      <a:lnTo>
                        <a:pt x="178" y="141"/>
                      </a:lnTo>
                      <a:lnTo>
                        <a:pt x="179" y="141"/>
                      </a:lnTo>
                      <a:lnTo>
                        <a:pt x="179" y="141"/>
                      </a:lnTo>
                      <a:lnTo>
                        <a:pt x="181" y="137"/>
                      </a:lnTo>
                      <a:lnTo>
                        <a:pt x="181" y="134"/>
                      </a:lnTo>
                      <a:lnTo>
                        <a:pt x="178" y="131"/>
                      </a:lnTo>
                      <a:lnTo>
                        <a:pt x="178" y="131"/>
                      </a:lnTo>
                      <a:lnTo>
                        <a:pt x="177" y="130"/>
                      </a:lnTo>
                      <a:lnTo>
                        <a:pt x="174" y="125"/>
                      </a:lnTo>
                      <a:lnTo>
                        <a:pt x="169" y="121"/>
                      </a:lnTo>
                      <a:lnTo>
                        <a:pt x="168" y="120"/>
                      </a:lnTo>
                      <a:lnTo>
                        <a:pt x="165" y="118"/>
                      </a:lnTo>
                      <a:lnTo>
                        <a:pt x="165" y="118"/>
                      </a:lnTo>
                      <a:lnTo>
                        <a:pt x="161" y="120"/>
                      </a:lnTo>
                      <a:lnTo>
                        <a:pt x="160" y="123"/>
                      </a:lnTo>
                      <a:lnTo>
                        <a:pt x="161" y="124"/>
                      </a:lnTo>
                      <a:lnTo>
                        <a:pt x="164" y="125"/>
                      </a:lnTo>
                      <a:lnTo>
                        <a:pt x="164" y="125"/>
                      </a:lnTo>
                      <a:lnTo>
                        <a:pt x="167" y="127"/>
                      </a:lnTo>
                      <a:lnTo>
                        <a:pt x="168" y="128"/>
                      </a:lnTo>
                      <a:lnTo>
                        <a:pt x="169" y="131"/>
                      </a:lnTo>
                      <a:lnTo>
                        <a:pt x="169" y="134"/>
                      </a:lnTo>
                      <a:lnTo>
                        <a:pt x="169" y="134"/>
                      </a:lnTo>
                      <a:lnTo>
                        <a:pt x="168" y="134"/>
                      </a:lnTo>
                      <a:lnTo>
                        <a:pt x="167" y="132"/>
                      </a:lnTo>
                      <a:lnTo>
                        <a:pt x="164" y="131"/>
                      </a:lnTo>
                      <a:lnTo>
                        <a:pt x="160" y="131"/>
                      </a:lnTo>
                      <a:lnTo>
                        <a:pt x="160" y="131"/>
                      </a:lnTo>
                      <a:lnTo>
                        <a:pt x="157" y="130"/>
                      </a:lnTo>
                      <a:lnTo>
                        <a:pt x="157" y="130"/>
                      </a:lnTo>
                      <a:lnTo>
                        <a:pt x="155" y="127"/>
                      </a:lnTo>
                      <a:lnTo>
                        <a:pt x="154" y="124"/>
                      </a:lnTo>
                      <a:lnTo>
                        <a:pt x="151" y="123"/>
                      </a:lnTo>
                      <a:lnTo>
                        <a:pt x="150" y="123"/>
                      </a:lnTo>
                      <a:lnTo>
                        <a:pt x="150" y="123"/>
                      </a:lnTo>
                      <a:lnTo>
                        <a:pt x="147" y="121"/>
                      </a:lnTo>
                      <a:lnTo>
                        <a:pt x="145" y="120"/>
                      </a:lnTo>
                      <a:lnTo>
                        <a:pt x="142" y="114"/>
                      </a:lnTo>
                      <a:lnTo>
                        <a:pt x="140" y="110"/>
                      </a:lnTo>
                      <a:lnTo>
                        <a:pt x="138" y="108"/>
                      </a:lnTo>
                      <a:lnTo>
                        <a:pt x="135" y="108"/>
                      </a:lnTo>
                      <a:lnTo>
                        <a:pt x="135" y="108"/>
                      </a:lnTo>
                      <a:lnTo>
                        <a:pt x="131" y="107"/>
                      </a:lnTo>
                      <a:lnTo>
                        <a:pt x="128" y="104"/>
                      </a:lnTo>
                      <a:lnTo>
                        <a:pt x="130" y="100"/>
                      </a:lnTo>
                      <a:lnTo>
                        <a:pt x="132" y="97"/>
                      </a:lnTo>
                      <a:lnTo>
                        <a:pt x="132" y="97"/>
                      </a:lnTo>
                      <a:lnTo>
                        <a:pt x="132" y="94"/>
                      </a:lnTo>
                      <a:lnTo>
                        <a:pt x="132" y="93"/>
                      </a:lnTo>
                      <a:lnTo>
                        <a:pt x="130" y="90"/>
                      </a:lnTo>
                      <a:lnTo>
                        <a:pt x="125" y="86"/>
                      </a:lnTo>
                      <a:lnTo>
                        <a:pt x="124" y="84"/>
                      </a:lnTo>
                      <a:lnTo>
                        <a:pt x="124" y="81"/>
                      </a:lnTo>
                      <a:lnTo>
                        <a:pt x="124" y="81"/>
                      </a:lnTo>
                      <a:lnTo>
                        <a:pt x="124" y="80"/>
                      </a:lnTo>
                      <a:lnTo>
                        <a:pt x="123" y="78"/>
                      </a:lnTo>
                      <a:lnTo>
                        <a:pt x="120" y="78"/>
                      </a:lnTo>
                      <a:lnTo>
                        <a:pt x="117" y="77"/>
                      </a:lnTo>
                      <a:lnTo>
                        <a:pt x="115" y="76"/>
                      </a:lnTo>
                      <a:lnTo>
                        <a:pt x="115" y="74"/>
                      </a:lnTo>
                      <a:lnTo>
                        <a:pt x="115" y="74"/>
                      </a:lnTo>
                      <a:lnTo>
                        <a:pt x="114" y="73"/>
                      </a:lnTo>
                      <a:lnTo>
                        <a:pt x="113" y="71"/>
                      </a:lnTo>
                      <a:lnTo>
                        <a:pt x="110" y="70"/>
                      </a:lnTo>
                      <a:lnTo>
                        <a:pt x="107" y="67"/>
                      </a:lnTo>
                      <a:lnTo>
                        <a:pt x="107" y="67"/>
                      </a:lnTo>
                      <a:lnTo>
                        <a:pt x="104" y="64"/>
                      </a:lnTo>
                      <a:lnTo>
                        <a:pt x="103" y="64"/>
                      </a:lnTo>
                      <a:lnTo>
                        <a:pt x="100" y="63"/>
                      </a:lnTo>
                      <a:lnTo>
                        <a:pt x="97" y="61"/>
                      </a:lnTo>
                      <a:lnTo>
                        <a:pt x="97" y="61"/>
                      </a:lnTo>
                      <a:lnTo>
                        <a:pt x="94" y="59"/>
                      </a:lnTo>
                      <a:lnTo>
                        <a:pt x="91" y="57"/>
                      </a:lnTo>
                      <a:lnTo>
                        <a:pt x="87" y="56"/>
                      </a:lnTo>
                      <a:lnTo>
                        <a:pt x="86" y="57"/>
                      </a:lnTo>
                      <a:lnTo>
                        <a:pt x="86" y="57"/>
                      </a:lnTo>
                      <a:lnTo>
                        <a:pt x="81" y="56"/>
                      </a:lnTo>
                      <a:lnTo>
                        <a:pt x="78" y="53"/>
                      </a:lnTo>
                      <a:lnTo>
                        <a:pt x="74" y="49"/>
                      </a:lnTo>
                      <a:lnTo>
                        <a:pt x="71" y="43"/>
                      </a:lnTo>
                      <a:lnTo>
                        <a:pt x="71" y="43"/>
                      </a:lnTo>
                      <a:lnTo>
                        <a:pt x="70" y="40"/>
                      </a:lnTo>
                      <a:lnTo>
                        <a:pt x="66" y="37"/>
                      </a:lnTo>
                      <a:lnTo>
                        <a:pt x="57" y="31"/>
                      </a:lnTo>
                      <a:lnTo>
                        <a:pt x="49" y="24"/>
                      </a:lnTo>
                      <a:lnTo>
                        <a:pt x="46" y="22"/>
                      </a:lnTo>
                      <a:lnTo>
                        <a:pt x="44" y="19"/>
                      </a:lnTo>
                      <a:lnTo>
                        <a:pt x="44" y="19"/>
                      </a:lnTo>
                      <a:lnTo>
                        <a:pt x="41" y="13"/>
                      </a:lnTo>
                      <a:lnTo>
                        <a:pt x="36" y="10"/>
                      </a:lnTo>
                      <a:lnTo>
                        <a:pt x="30" y="9"/>
                      </a:lnTo>
                      <a:lnTo>
                        <a:pt x="22" y="7"/>
                      </a:lnTo>
                      <a:lnTo>
                        <a:pt x="22" y="7"/>
                      </a:lnTo>
                      <a:lnTo>
                        <a:pt x="16" y="7"/>
                      </a:lnTo>
                      <a:lnTo>
                        <a:pt x="13" y="6"/>
                      </a:lnTo>
                      <a:lnTo>
                        <a:pt x="7" y="3"/>
                      </a:lnTo>
                      <a:lnTo>
                        <a:pt x="3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6" y="19"/>
                      </a:lnTo>
                      <a:lnTo>
                        <a:pt x="14" y="27"/>
                      </a:lnTo>
                      <a:lnTo>
                        <a:pt x="22" y="33"/>
                      </a:lnTo>
                      <a:lnTo>
                        <a:pt x="22" y="33"/>
                      </a:lnTo>
                      <a:lnTo>
                        <a:pt x="24" y="34"/>
                      </a:lnTo>
                      <a:lnTo>
                        <a:pt x="27" y="37"/>
                      </a:lnTo>
                      <a:lnTo>
                        <a:pt x="31" y="46"/>
                      </a:lnTo>
                      <a:lnTo>
                        <a:pt x="37" y="51"/>
                      </a:lnTo>
                      <a:lnTo>
                        <a:pt x="40" y="54"/>
                      </a:lnTo>
                      <a:lnTo>
                        <a:pt x="44" y="56"/>
                      </a:lnTo>
                      <a:lnTo>
                        <a:pt x="44" y="56"/>
                      </a:lnTo>
                      <a:lnTo>
                        <a:pt x="47" y="57"/>
                      </a:lnTo>
                      <a:lnTo>
                        <a:pt x="50" y="60"/>
                      </a:lnTo>
                      <a:lnTo>
                        <a:pt x="53" y="71"/>
                      </a:lnTo>
                      <a:lnTo>
                        <a:pt x="57" y="81"/>
                      </a:lnTo>
                      <a:lnTo>
                        <a:pt x="59" y="86"/>
                      </a:lnTo>
                      <a:lnTo>
                        <a:pt x="61" y="87"/>
                      </a:lnTo>
                      <a:lnTo>
                        <a:pt x="61" y="87"/>
                      </a:lnTo>
                      <a:lnTo>
                        <a:pt x="64" y="88"/>
                      </a:lnTo>
                      <a:lnTo>
                        <a:pt x="67" y="93"/>
                      </a:lnTo>
                      <a:lnTo>
                        <a:pt x="76" y="101"/>
                      </a:lnTo>
                      <a:lnTo>
                        <a:pt x="81" y="114"/>
                      </a:lnTo>
                      <a:lnTo>
                        <a:pt x="86" y="124"/>
                      </a:lnTo>
                      <a:lnTo>
                        <a:pt x="86" y="124"/>
                      </a:lnTo>
                      <a:lnTo>
                        <a:pt x="87" y="128"/>
                      </a:lnTo>
                      <a:lnTo>
                        <a:pt x="90" y="132"/>
                      </a:lnTo>
                      <a:lnTo>
                        <a:pt x="97" y="140"/>
                      </a:lnTo>
                      <a:lnTo>
                        <a:pt x="104" y="145"/>
                      </a:lnTo>
                      <a:lnTo>
                        <a:pt x="110" y="152"/>
                      </a:lnTo>
                      <a:lnTo>
                        <a:pt x="110" y="152"/>
                      </a:lnTo>
                      <a:lnTo>
                        <a:pt x="115" y="160"/>
                      </a:lnTo>
                      <a:lnTo>
                        <a:pt x="124" y="167"/>
                      </a:lnTo>
                      <a:lnTo>
                        <a:pt x="132" y="172"/>
                      </a:lnTo>
                      <a:lnTo>
                        <a:pt x="138" y="177"/>
                      </a:lnTo>
                      <a:lnTo>
                        <a:pt x="138" y="177"/>
                      </a:lnTo>
                      <a:lnTo>
                        <a:pt x="142" y="184"/>
                      </a:lnTo>
                      <a:lnTo>
                        <a:pt x="144" y="187"/>
                      </a:lnTo>
                      <a:lnTo>
                        <a:pt x="145" y="187"/>
                      </a:lnTo>
                      <a:lnTo>
                        <a:pt x="147" y="185"/>
                      </a:lnTo>
                      <a:lnTo>
                        <a:pt x="147" y="185"/>
                      </a:lnTo>
                      <a:lnTo>
                        <a:pt x="147" y="184"/>
                      </a:lnTo>
                      <a:lnTo>
                        <a:pt x="150" y="184"/>
                      </a:lnTo>
                      <a:lnTo>
                        <a:pt x="154" y="184"/>
                      </a:lnTo>
                      <a:lnTo>
                        <a:pt x="164" y="185"/>
                      </a:lnTo>
                      <a:lnTo>
                        <a:pt x="164" y="185"/>
                      </a:lnTo>
                      <a:lnTo>
                        <a:pt x="165" y="185"/>
                      </a:lnTo>
                      <a:lnTo>
                        <a:pt x="167" y="182"/>
                      </a:lnTo>
                      <a:lnTo>
                        <a:pt x="168" y="177"/>
                      </a:lnTo>
                      <a:lnTo>
                        <a:pt x="168" y="168"/>
                      </a:lnTo>
                      <a:lnTo>
                        <a:pt x="169" y="162"/>
                      </a:lnTo>
                      <a:lnTo>
                        <a:pt x="169" y="162"/>
                      </a:lnTo>
                      <a:close/>
                      <a:moveTo>
                        <a:pt x="531" y="86"/>
                      </a:moveTo>
                      <a:lnTo>
                        <a:pt x="531" y="86"/>
                      </a:lnTo>
                      <a:lnTo>
                        <a:pt x="537" y="86"/>
                      </a:lnTo>
                      <a:lnTo>
                        <a:pt x="538" y="84"/>
                      </a:lnTo>
                      <a:lnTo>
                        <a:pt x="538" y="83"/>
                      </a:lnTo>
                      <a:lnTo>
                        <a:pt x="537" y="74"/>
                      </a:lnTo>
                      <a:lnTo>
                        <a:pt x="537" y="74"/>
                      </a:lnTo>
                      <a:lnTo>
                        <a:pt x="537" y="73"/>
                      </a:lnTo>
                      <a:lnTo>
                        <a:pt x="535" y="71"/>
                      </a:lnTo>
                      <a:lnTo>
                        <a:pt x="532" y="71"/>
                      </a:lnTo>
                      <a:lnTo>
                        <a:pt x="529" y="71"/>
                      </a:lnTo>
                      <a:lnTo>
                        <a:pt x="528" y="71"/>
                      </a:lnTo>
                      <a:lnTo>
                        <a:pt x="528" y="70"/>
                      </a:lnTo>
                      <a:lnTo>
                        <a:pt x="528" y="70"/>
                      </a:lnTo>
                      <a:lnTo>
                        <a:pt x="527" y="66"/>
                      </a:lnTo>
                      <a:lnTo>
                        <a:pt x="525" y="61"/>
                      </a:lnTo>
                      <a:lnTo>
                        <a:pt x="524" y="60"/>
                      </a:lnTo>
                      <a:lnTo>
                        <a:pt x="521" y="60"/>
                      </a:lnTo>
                      <a:lnTo>
                        <a:pt x="519" y="61"/>
                      </a:lnTo>
                      <a:lnTo>
                        <a:pt x="517" y="64"/>
                      </a:lnTo>
                      <a:lnTo>
                        <a:pt x="517" y="64"/>
                      </a:lnTo>
                      <a:lnTo>
                        <a:pt x="514" y="68"/>
                      </a:lnTo>
                      <a:lnTo>
                        <a:pt x="514" y="74"/>
                      </a:lnTo>
                      <a:lnTo>
                        <a:pt x="514" y="80"/>
                      </a:lnTo>
                      <a:lnTo>
                        <a:pt x="515" y="86"/>
                      </a:lnTo>
                      <a:lnTo>
                        <a:pt x="519" y="96"/>
                      </a:lnTo>
                      <a:lnTo>
                        <a:pt x="522" y="98"/>
                      </a:lnTo>
                      <a:lnTo>
                        <a:pt x="525" y="98"/>
                      </a:lnTo>
                      <a:lnTo>
                        <a:pt x="525" y="98"/>
                      </a:lnTo>
                      <a:lnTo>
                        <a:pt x="527" y="98"/>
                      </a:lnTo>
                      <a:lnTo>
                        <a:pt x="527" y="96"/>
                      </a:lnTo>
                      <a:lnTo>
                        <a:pt x="527" y="91"/>
                      </a:lnTo>
                      <a:lnTo>
                        <a:pt x="527" y="87"/>
                      </a:lnTo>
                      <a:lnTo>
                        <a:pt x="528" y="86"/>
                      </a:lnTo>
                      <a:lnTo>
                        <a:pt x="531" y="86"/>
                      </a:lnTo>
                      <a:lnTo>
                        <a:pt x="531" y="86"/>
                      </a:lnTo>
                      <a:close/>
                      <a:moveTo>
                        <a:pt x="492" y="145"/>
                      </a:moveTo>
                      <a:lnTo>
                        <a:pt x="492" y="145"/>
                      </a:lnTo>
                      <a:lnTo>
                        <a:pt x="494" y="148"/>
                      </a:lnTo>
                      <a:lnTo>
                        <a:pt x="495" y="150"/>
                      </a:lnTo>
                      <a:lnTo>
                        <a:pt x="501" y="152"/>
                      </a:lnTo>
                      <a:lnTo>
                        <a:pt x="507" y="154"/>
                      </a:lnTo>
                      <a:lnTo>
                        <a:pt x="509" y="152"/>
                      </a:lnTo>
                      <a:lnTo>
                        <a:pt x="512" y="151"/>
                      </a:lnTo>
                      <a:lnTo>
                        <a:pt x="512" y="151"/>
                      </a:lnTo>
                      <a:lnTo>
                        <a:pt x="512" y="148"/>
                      </a:lnTo>
                      <a:lnTo>
                        <a:pt x="509" y="145"/>
                      </a:lnTo>
                      <a:lnTo>
                        <a:pt x="502" y="142"/>
                      </a:lnTo>
                      <a:lnTo>
                        <a:pt x="498" y="141"/>
                      </a:lnTo>
                      <a:lnTo>
                        <a:pt x="495" y="141"/>
                      </a:lnTo>
                      <a:lnTo>
                        <a:pt x="492" y="142"/>
                      </a:lnTo>
                      <a:lnTo>
                        <a:pt x="492" y="145"/>
                      </a:lnTo>
                      <a:lnTo>
                        <a:pt x="492" y="145"/>
                      </a:lnTo>
                      <a:close/>
                      <a:moveTo>
                        <a:pt x="455" y="225"/>
                      </a:moveTo>
                      <a:lnTo>
                        <a:pt x="455" y="225"/>
                      </a:lnTo>
                      <a:lnTo>
                        <a:pt x="450" y="225"/>
                      </a:lnTo>
                      <a:lnTo>
                        <a:pt x="445" y="225"/>
                      </a:lnTo>
                      <a:lnTo>
                        <a:pt x="438" y="228"/>
                      </a:lnTo>
                      <a:lnTo>
                        <a:pt x="430" y="229"/>
                      </a:lnTo>
                      <a:lnTo>
                        <a:pt x="426" y="229"/>
                      </a:lnTo>
                      <a:lnTo>
                        <a:pt x="421" y="228"/>
                      </a:lnTo>
                      <a:lnTo>
                        <a:pt x="421" y="228"/>
                      </a:lnTo>
                      <a:lnTo>
                        <a:pt x="416" y="226"/>
                      </a:lnTo>
                      <a:lnTo>
                        <a:pt x="410" y="226"/>
                      </a:lnTo>
                      <a:lnTo>
                        <a:pt x="400" y="226"/>
                      </a:lnTo>
                      <a:lnTo>
                        <a:pt x="393" y="229"/>
                      </a:lnTo>
                      <a:lnTo>
                        <a:pt x="391" y="231"/>
                      </a:lnTo>
                      <a:lnTo>
                        <a:pt x="391" y="232"/>
                      </a:lnTo>
                      <a:lnTo>
                        <a:pt x="391" y="232"/>
                      </a:lnTo>
                      <a:lnTo>
                        <a:pt x="394" y="235"/>
                      </a:lnTo>
                      <a:lnTo>
                        <a:pt x="400" y="236"/>
                      </a:lnTo>
                      <a:lnTo>
                        <a:pt x="417" y="238"/>
                      </a:lnTo>
                      <a:lnTo>
                        <a:pt x="417" y="238"/>
                      </a:lnTo>
                      <a:lnTo>
                        <a:pt x="426" y="236"/>
                      </a:lnTo>
                      <a:lnTo>
                        <a:pt x="434" y="233"/>
                      </a:lnTo>
                      <a:lnTo>
                        <a:pt x="443" y="232"/>
                      </a:lnTo>
                      <a:lnTo>
                        <a:pt x="450" y="231"/>
                      </a:lnTo>
                      <a:lnTo>
                        <a:pt x="450" y="231"/>
                      </a:lnTo>
                      <a:lnTo>
                        <a:pt x="460" y="228"/>
                      </a:lnTo>
                      <a:lnTo>
                        <a:pt x="461" y="228"/>
                      </a:lnTo>
                      <a:lnTo>
                        <a:pt x="461" y="226"/>
                      </a:lnTo>
                      <a:lnTo>
                        <a:pt x="455" y="225"/>
                      </a:lnTo>
                      <a:lnTo>
                        <a:pt x="455" y="225"/>
                      </a:lnTo>
                      <a:close/>
                      <a:moveTo>
                        <a:pt x="556" y="138"/>
                      </a:moveTo>
                      <a:lnTo>
                        <a:pt x="556" y="138"/>
                      </a:lnTo>
                      <a:lnTo>
                        <a:pt x="546" y="137"/>
                      </a:lnTo>
                      <a:lnTo>
                        <a:pt x="535" y="138"/>
                      </a:lnTo>
                      <a:lnTo>
                        <a:pt x="527" y="140"/>
                      </a:lnTo>
                      <a:lnTo>
                        <a:pt x="525" y="142"/>
                      </a:lnTo>
                      <a:lnTo>
                        <a:pt x="525" y="144"/>
                      </a:lnTo>
                      <a:lnTo>
                        <a:pt x="525" y="144"/>
                      </a:lnTo>
                      <a:lnTo>
                        <a:pt x="527" y="145"/>
                      </a:lnTo>
                      <a:lnTo>
                        <a:pt x="528" y="147"/>
                      </a:lnTo>
                      <a:lnTo>
                        <a:pt x="532" y="148"/>
                      </a:lnTo>
                      <a:lnTo>
                        <a:pt x="546" y="148"/>
                      </a:lnTo>
                      <a:lnTo>
                        <a:pt x="546" y="148"/>
                      </a:lnTo>
                      <a:lnTo>
                        <a:pt x="554" y="148"/>
                      </a:lnTo>
                      <a:lnTo>
                        <a:pt x="559" y="151"/>
                      </a:lnTo>
                      <a:lnTo>
                        <a:pt x="564" y="154"/>
                      </a:lnTo>
                      <a:lnTo>
                        <a:pt x="568" y="155"/>
                      </a:lnTo>
                      <a:lnTo>
                        <a:pt x="568" y="155"/>
                      </a:lnTo>
                      <a:lnTo>
                        <a:pt x="569" y="154"/>
                      </a:lnTo>
                      <a:lnTo>
                        <a:pt x="569" y="152"/>
                      </a:lnTo>
                      <a:lnTo>
                        <a:pt x="568" y="148"/>
                      </a:lnTo>
                      <a:lnTo>
                        <a:pt x="564" y="142"/>
                      </a:lnTo>
                      <a:lnTo>
                        <a:pt x="561" y="141"/>
                      </a:lnTo>
                      <a:lnTo>
                        <a:pt x="556" y="138"/>
                      </a:lnTo>
                      <a:lnTo>
                        <a:pt x="556" y="138"/>
                      </a:lnTo>
                      <a:close/>
                      <a:moveTo>
                        <a:pt x="306" y="221"/>
                      </a:moveTo>
                      <a:lnTo>
                        <a:pt x="306" y="221"/>
                      </a:lnTo>
                      <a:lnTo>
                        <a:pt x="306" y="218"/>
                      </a:lnTo>
                      <a:lnTo>
                        <a:pt x="303" y="218"/>
                      </a:lnTo>
                      <a:lnTo>
                        <a:pt x="296" y="218"/>
                      </a:lnTo>
                      <a:lnTo>
                        <a:pt x="286" y="218"/>
                      </a:lnTo>
                      <a:lnTo>
                        <a:pt x="279" y="216"/>
                      </a:lnTo>
                      <a:lnTo>
                        <a:pt x="279" y="216"/>
                      </a:lnTo>
                      <a:lnTo>
                        <a:pt x="276" y="215"/>
                      </a:lnTo>
                      <a:lnTo>
                        <a:pt x="276" y="214"/>
                      </a:lnTo>
                      <a:lnTo>
                        <a:pt x="280" y="211"/>
                      </a:lnTo>
                      <a:lnTo>
                        <a:pt x="288" y="208"/>
                      </a:lnTo>
                      <a:lnTo>
                        <a:pt x="295" y="205"/>
                      </a:lnTo>
                      <a:lnTo>
                        <a:pt x="295" y="205"/>
                      </a:lnTo>
                      <a:lnTo>
                        <a:pt x="296" y="204"/>
                      </a:lnTo>
                      <a:lnTo>
                        <a:pt x="296" y="202"/>
                      </a:lnTo>
                      <a:lnTo>
                        <a:pt x="293" y="201"/>
                      </a:lnTo>
                      <a:lnTo>
                        <a:pt x="286" y="202"/>
                      </a:lnTo>
                      <a:lnTo>
                        <a:pt x="276" y="205"/>
                      </a:lnTo>
                      <a:lnTo>
                        <a:pt x="276" y="205"/>
                      </a:lnTo>
                      <a:lnTo>
                        <a:pt x="269" y="205"/>
                      </a:lnTo>
                      <a:lnTo>
                        <a:pt x="263" y="205"/>
                      </a:lnTo>
                      <a:lnTo>
                        <a:pt x="253" y="202"/>
                      </a:lnTo>
                      <a:lnTo>
                        <a:pt x="245" y="199"/>
                      </a:lnTo>
                      <a:lnTo>
                        <a:pt x="243" y="199"/>
                      </a:lnTo>
                      <a:lnTo>
                        <a:pt x="242" y="201"/>
                      </a:lnTo>
                      <a:lnTo>
                        <a:pt x="242" y="201"/>
                      </a:lnTo>
                      <a:lnTo>
                        <a:pt x="241" y="202"/>
                      </a:lnTo>
                      <a:lnTo>
                        <a:pt x="238" y="204"/>
                      </a:lnTo>
                      <a:lnTo>
                        <a:pt x="228" y="201"/>
                      </a:lnTo>
                      <a:lnTo>
                        <a:pt x="216" y="197"/>
                      </a:lnTo>
                      <a:lnTo>
                        <a:pt x="208" y="194"/>
                      </a:lnTo>
                      <a:lnTo>
                        <a:pt x="208" y="194"/>
                      </a:lnTo>
                      <a:lnTo>
                        <a:pt x="201" y="189"/>
                      </a:lnTo>
                      <a:lnTo>
                        <a:pt x="189" y="187"/>
                      </a:lnTo>
                      <a:lnTo>
                        <a:pt x="184" y="187"/>
                      </a:lnTo>
                      <a:lnTo>
                        <a:pt x="178" y="187"/>
                      </a:lnTo>
                      <a:lnTo>
                        <a:pt x="174" y="188"/>
                      </a:lnTo>
                      <a:lnTo>
                        <a:pt x="171" y="191"/>
                      </a:lnTo>
                      <a:lnTo>
                        <a:pt x="171" y="191"/>
                      </a:lnTo>
                      <a:lnTo>
                        <a:pt x="167" y="195"/>
                      </a:lnTo>
                      <a:lnTo>
                        <a:pt x="164" y="197"/>
                      </a:lnTo>
                      <a:lnTo>
                        <a:pt x="162" y="197"/>
                      </a:lnTo>
                      <a:lnTo>
                        <a:pt x="164" y="201"/>
                      </a:lnTo>
                      <a:lnTo>
                        <a:pt x="164" y="201"/>
                      </a:lnTo>
                      <a:lnTo>
                        <a:pt x="165" y="204"/>
                      </a:lnTo>
                      <a:lnTo>
                        <a:pt x="168" y="204"/>
                      </a:lnTo>
                      <a:lnTo>
                        <a:pt x="175" y="204"/>
                      </a:lnTo>
                      <a:lnTo>
                        <a:pt x="175" y="204"/>
                      </a:lnTo>
                      <a:lnTo>
                        <a:pt x="177" y="204"/>
                      </a:lnTo>
                      <a:lnTo>
                        <a:pt x="178" y="208"/>
                      </a:lnTo>
                      <a:lnTo>
                        <a:pt x="181" y="211"/>
                      </a:lnTo>
                      <a:lnTo>
                        <a:pt x="184" y="212"/>
                      </a:lnTo>
                      <a:lnTo>
                        <a:pt x="184" y="212"/>
                      </a:lnTo>
                      <a:lnTo>
                        <a:pt x="199" y="215"/>
                      </a:lnTo>
                      <a:lnTo>
                        <a:pt x="208" y="216"/>
                      </a:lnTo>
                      <a:lnTo>
                        <a:pt x="211" y="215"/>
                      </a:lnTo>
                      <a:lnTo>
                        <a:pt x="212" y="215"/>
                      </a:lnTo>
                      <a:lnTo>
                        <a:pt x="212" y="215"/>
                      </a:lnTo>
                      <a:lnTo>
                        <a:pt x="214" y="214"/>
                      </a:lnTo>
                      <a:lnTo>
                        <a:pt x="216" y="212"/>
                      </a:lnTo>
                      <a:lnTo>
                        <a:pt x="225" y="214"/>
                      </a:lnTo>
                      <a:lnTo>
                        <a:pt x="234" y="216"/>
                      </a:lnTo>
                      <a:lnTo>
                        <a:pt x="242" y="222"/>
                      </a:lnTo>
                      <a:lnTo>
                        <a:pt x="242" y="222"/>
                      </a:lnTo>
                      <a:lnTo>
                        <a:pt x="246" y="225"/>
                      </a:lnTo>
                      <a:lnTo>
                        <a:pt x="252" y="226"/>
                      </a:lnTo>
                      <a:lnTo>
                        <a:pt x="262" y="229"/>
                      </a:lnTo>
                      <a:lnTo>
                        <a:pt x="273" y="229"/>
                      </a:lnTo>
                      <a:lnTo>
                        <a:pt x="282" y="229"/>
                      </a:lnTo>
                      <a:lnTo>
                        <a:pt x="282" y="229"/>
                      </a:lnTo>
                      <a:lnTo>
                        <a:pt x="289" y="229"/>
                      </a:lnTo>
                      <a:lnTo>
                        <a:pt x="295" y="231"/>
                      </a:lnTo>
                      <a:lnTo>
                        <a:pt x="300" y="231"/>
                      </a:lnTo>
                      <a:lnTo>
                        <a:pt x="302" y="231"/>
                      </a:lnTo>
                      <a:lnTo>
                        <a:pt x="303" y="229"/>
                      </a:lnTo>
                      <a:lnTo>
                        <a:pt x="303" y="229"/>
                      </a:lnTo>
                      <a:lnTo>
                        <a:pt x="305" y="229"/>
                      </a:lnTo>
                      <a:lnTo>
                        <a:pt x="306" y="229"/>
                      </a:lnTo>
                      <a:lnTo>
                        <a:pt x="310" y="231"/>
                      </a:lnTo>
                      <a:lnTo>
                        <a:pt x="316" y="232"/>
                      </a:lnTo>
                      <a:lnTo>
                        <a:pt x="319" y="232"/>
                      </a:lnTo>
                      <a:lnTo>
                        <a:pt x="323" y="231"/>
                      </a:lnTo>
                      <a:lnTo>
                        <a:pt x="323" y="231"/>
                      </a:lnTo>
                      <a:lnTo>
                        <a:pt x="325" y="228"/>
                      </a:lnTo>
                      <a:lnTo>
                        <a:pt x="325" y="226"/>
                      </a:lnTo>
                      <a:lnTo>
                        <a:pt x="317" y="225"/>
                      </a:lnTo>
                      <a:lnTo>
                        <a:pt x="310" y="224"/>
                      </a:lnTo>
                      <a:lnTo>
                        <a:pt x="307" y="222"/>
                      </a:lnTo>
                      <a:lnTo>
                        <a:pt x="306" y="221"/>
                      </a:lnTo>
                      <a:lnTo>
                        <a:pt x="306" y="221"/>
                      </a:lnTo>
                      <a:close/>
                      <a:moveTo>
                        <a:pt x="680" y="117"/>
                      </a:moveTo>
                      <a:lnTo>
                        <a:pt x="680" y="117"/>
                      </a:lnTo>
                      <a:lnTo>
                        <a:pt x="677" y="117"/>
                      </a:lnTo>
                      <a:lnTo>
                        <a:pt x="674" y="118"/>
                      </a:lnTo>
                      <a:lnTo>
                        <a:pt x="672" y="124"/>
                      </a:lnTo>
                      <a:lnTo>
                        <a:pt x="669" y="128"/>
                      </a:lnTo>
                      <a:lnTo>
                        <a:pt x="667" y="130"/>
                      </a:lnTo>
                      <a:lnTo>
                        <a:pt x="666" y="130"/>
                      </a:lnTo>
                      <a:lnTo>
                        <a:pt x="666" y="130"/>
                      </a:lnTo>
                      <a:lnTo>
                        <a:pt x="663" y="130"/>
                      </a:lnTo>
                      <a:lnTo>
                        <a:pt x="660" y="131"/>
                      </a:lnTo>
                      <a:lnTo>
                        <a:pt x="655" y="137"/>
                      </a:lnTo>
                      <a:lnTo>
                        <a:pt x="647" y="142"/>
                      </a:lnTo>
                      <a:lnTo>
                        <a:pt x="639" y="147"/>
                      </a:lnTo>
                      <a:lnTo>
                        <a:pt x="639" y="147"/>
                      </a:lnTo>
                      <a:lnTo>
                        <a:pt x="638" y="147"/>
                      </a:lnTo>
                      <a:lnTo>
                        <a:pt x="636" y="145"/>
                      </a:lnTo>
                      <a:lnTo>
                        <a:pt x="632" y="142"/>
                      </a:lnTo>
                      <a:lnTo>
                        <a:pt x="630" y="137"/>
                      </a:lnTo>
                      <a:lnTo>
                        <a:pt x="629" y="130"/>
                      </a:lnTo>
                      <a:lnTo>
                        <a:pt x="625" y="115"/>
                      </a:lnTo>
                      <a:lnTo>
                        <a:pt x="623" y="110"/>
                      </a:lnTo>
                      <a:lnTo>
                        <a:pt x="622" y="107"/>
                      </a:lnTo>
                      <a:lnTo>
                        <a:pt x="622" y="107"/>
                      </a:lnTo>
                      <a:lnTo>
                        <a:pt x="619" y="104"/>
                      </a:lnTo>
                      <a:lnTo>
                        <a:pt x="615" y="101"/>
                      </a:lnTo>
                      <a:lnTo>
                        <a:pt x="603" y="98"/>
                      </a:lnTo>
                      <a:lnTo>
                        <a:pt x="598" y="97"/>
                      </a:lnTo>
                      <a:lnTo>
                        <a:pt x="592" y="98"/>
                      </a:lnTo>
                      <a:lnTo>
                        <a:pt x="588" y="100"/>
                      </a:lnTo>
                      <a:lnTo>
                        <a:pt x="586" y="101"/>
                      </a:lnTo>
                      <a:lnTo>
                        <a:pt x="586" y="101"/>
                      </a:lnTo>
                      <a:lnTo>
                        <a:pt x="585" y="104"/>
                      </a:lnTo>
                      <a:lnTo>
                        <a:pt x="582" y="105"/>
                      </a:lnTo>
                      <a:lnTo>
                        <a:pt x="578" y="107"/>
                      </a:lnTo>
                      <a:lnTo>
                        <a:pt x="573" y="108"/>
                      </a:lnTo>
                      <a:lnTo>
                        <a:pt x="572" y="110"/>
                      </a:lnTo>
                      <a:lnTo>
                        <a:pt x="572" y="113"/>
                      </a:lnTo>
                      <a:lnTo>
                        <a:pt x="572" y="113"/>
                      </a:lnTo>
                      <a:lnTo>
                        <a:pt x="572" y="115"/>
                      </a:lnTo>
                      <a:lnTo>
                        <a:pt x="573" y="117"/>
                      </a:lnTo>
                      <a:lnTo>
                        <a:pt x="581" y="117"/>
                      </a:lnTo>
                      <a:lnTo>
                        <a:pt x="581" y="117"/>
                      </a:lnTo>
                      <a:lnTo>
                        <a:pt x="583" y="117"/>
                      </a:lnTo>
                      <a:lnTo>
                        <a:pt x="586" y="120"/>
                      </a:lnTo>
                      <a:lnTo>
                        <a:pt x="589" y="127"/>
                      </a:lnTo>
                      <a:lnTo>
                        <a:pt x="589" y="127"/>
                      </a:lnTo>
                      <a:lnTo>
                        <a:pt x="591" y="130"/>
                      </a:lnTo>
                      <a:lnTo>
                        <a:pt x="593" y="130"/>
                      </a:lnTo>
                      <a:lnTo>
                        <a:pt x="601" y="131"/>
                      </a:lnTo>
                      <a:lnTo>
                        <a:pt x="615" y="128"/>
                      </a:lnTo>
                      <a:lnTo>
                        <a:pt x="615" y="128"/>
                      </a:lnTo>
                      <a:lnTo>
                        <a:pt x="619" y="130"/>
                      </a:lnTo>
                      <a:lnTo>
                        <a:pt x="619" y="132"/>
                      </a:lnTo>
                      <a:lnTo>
                        <a:pt x="618" y="134"/>
                      </a:lnTo>
                      <a:lnTo>
                        <a:pt x="613" y="134"/>
                      </a:lnTo>
                      <a:lnTo>
                        <a:pt x="613" y="134"/>
                      </a:lnTo>
                      <a:lnTo>
                        <a:pt x="609" y="132"/>
                      </a:lnTo>
                      <a:lnTo>
                        <a:pt x="606" y="134"/>
                      </a:lnTo>
                      <a:lnTo>
                        <a:pt x="603" y="135"/>
                      </a:lnTo>
                      <a:lnTo>
                        <a:pt x="601" y="135"/>
                      </a:lnTo>
                      <a:lnTo>
                        <a:pt x="601" y="135"/>
                      </a:lnTo>
                      <a:lnTo>
                        <a:pt x="592" y="135"/>
                      </a:lnTo>
                      <a:lnTo>
                        <a:pt x="589" y="137"/>
                      </a:lnTo>
                      <a:lnTo>
                        <a:pt x="591" y="138"/>
                      </a:lnTo>
                      <a:lnTo>
                        <a:pt x="591" y="138"/>
                      </a:lnTo>
                      <a:lnTo>
                        <a:pt x="596" y="144"/>
                      </a:lnTo>
                      <a:lnTo>
                        <a:pt x="599" y="147"/>
                      </a:lnTo>
                      <a:lnTo>
                        <a:pt x="601" y="152"/>
                      </a:lnTo>
                      <a:lnTo>
                        <a:pt x="601" y="152"/>
                      </a:lnTo>
                      <a:lnTo>
                        <a:pt x="601" y="155"/>
                      </a:lnTo>
                      <a:lnTo>
                        <a:pt x="602" y="157"/>
                      </a:lnTo>
                      <a:lnTo>
                        <a:pt x="606" y="158"/>
                      </a:lnTo>
                      <a:lnTo>
                        <a:pt x="609" y="155"/>
                      </a:lnTo>
                      <a:lnTo>
                        <a:pt x="610" y="154"/>
                      </a:lnTo>
                      <a:lnTo>
                        <a:pt x="612" y="152"/>
                      </a:lnTo>
                      <a:lnTo>
                        <a:pt x="612" y="152"/>
                      </a:lnTo>
                      <a:lnTo>
                        <a:pt x="612" y="151"/>
                      </a:lnTo>
                      <a:lnTo>
                        <a:pt x="612" y="150"/>
                      </a:lnTo>
                      <a:lnTo>
                        <a:pt x="615" y="151"/>
                      </a:lnTo>
                      <a:lnTo>
                        <a:pt x="620" y="154"/>
                      </a:lnTo>
                      <a:lnTo>
                        <a:pt x="628" y="157"/>
                      </a:lnTo>
                      <a:lnTo>
                        <a:pt x="628" y="157"/>
                      </a:lnTo>
                      <a:lnTo>
                        <a:pt x="633" y="160"/>
                      </a:lnTo>
                      <a:lnTo>
                        <a:pt x="635" y="162"/>
                      </a:lnTo>
                      <a:lnTo>
                        <a:pt x="636" y="164"/>
                      </a:lnTo>
                      <a:lnTo>
                        <a:pt x="642" y="165"/>
                      </a:lnTo>
                      <a:lnTo>
                        <a:pt x="642" y="165"/>
                      </a:lnTo>
                      <a:lnTo>
                        <a:pt x="652" y="167"/>
                      </a:lnTo>
                      <a:lnTo>
                        <a:pt x="665" y="169"/>
                      </a:lnTo>
                      <a:lnTo>
                        <a:pt x="677" y="175"/>
                      </a:lnTo>
                      <a:lnTo>
                        <a:pt x="687" y="181"/>
                      </a:lnTo>
                      <a:lnTo>
                        <a:pt x="687" y="181"/>
                      </a:lnTo>
                      <a:lnTo>
                        <a:pt x="692" y="185"/>
                      </a:lnTo>
                      <a:lnTo>
                        <a:pt x="693" y="189"/>
                      </a:lnTo>
                      <a:lnTo>
                        <a:pt x="693" y="194"/>
                      </a:lnTo>
                      <a:lnTo>
                        <a:pt x="696" y="199"/>
                      </a:lnTo>
                      <a:lnTo>
                        <a:pt x="696" y="199"/>
                      </a:lnTo>
                      <a:lnTo>
                        <a:pt x="700" y="204"/>
                      </a:lnTo>
                      <a:lnTo>
                        <a:pt x="702" y="208"/>
                      </a:lnTo>
                      <a:lnTo>
                        <a:pt x="702" y="211"/>
                      </a:lnTo>
                      <a:lnTo>
                        <a:pt x="700" y="212"/>
                      </a:lnTo>
                      <a:lnTo>
                        <a:pt x="699" y="212"/>
                      </a:lnTo>
                      <a:lnTo>
                        <a:pt x="696" y="214"/>
                      </a:lnTo>
                      <a:lnTo>
                        <a:pt x="696" y="214"/>
                      </a:lnTo>
                      <a:lnTo>
                        <a:pt x="689" y="215"/>
                      </a:lnTo>
                      <a:lnTo>
                        <a:pt x="684" y="218"/>
                      </a:lnTo>
                      <a:lnTo>
                        <a:pt x="680" y="222"/>
                      </a:lnTo>
                      <a:lnTo>
                        <a:pt x="680" y="224"/>
                      </a:lnTo>
                      <a:lnTo>
                        <a:pt x="680" y="226"/>
                      </a:lnTo>
                      <a:lnTo>
                        <a:pt x="680" y="226"/>
                      </a:lnTo>
                      <a:lnTo>
                        <a:pt x="683" y="226"/>
                      </a:lnTo>
                      <a:lnTo>
                        <a:pt x="686" y="228"/>
                      </a:lnTo>
                      <a:lnTo>
                        <a:pt x="697" y="226"/>
                      </a:lnTo>
                      <a:lnTo>
                        <a:pt x="717" y="224"/>
                      </a:lnTo>
                      <a:lnTo>
                        <a:pt x="717" y="224"/>
                      </a:lnTo>
                      <a:lnTo>
                        <a:pt x="721" y="225"/>
                      </a:lnTo>
                      <a:lnTo>
                        <a:pt x="724" y="228"/>
                      </a:lnTo>
                      <a:lnTo>
                        <a:pt x="729" y="232"/>
                      </a:lnTo>
                      <a:lnTo>
                        <a:pt x="734" y="238"/>
                      </a:lnTo>
                      <a:lnTo>
                        <a:pt x="734" y="135"/>
                      </a:lnTo>
                      <a:lnTo>
                        <a:pt x="734" y="135"/>
                      </a:lnTo>
                      <a:lnTo>
                        <a:pt x="702" y="124"/>
                      </a:lnTo>
                      <a:lnTo>
                        <a:pt x="687" y="118"/>
                      </a:lnTo>
                      <a:lnTo>
                        <a:pt x="680" y="117"/>
                      </a:lnTo>
                      <a:lnTo>
                        <a:pt x="680" y="117"/>
                      </a:lnTo>
                      <a:close/>
                      <a:moveTo>
                        <a:pt x="474" y="236"/>
                      </a:moveTo>
                      <a:lnTo>
                        <a:pt x="474" y="236"/>
                      </a:lnTo>
                      <a:lnTo>
                        <a:pt x="470" y="239"/>
                      </a:lnTo>
                      <a:lnTo>
                        <a:pt x="470" y="239"/>
                      </a:lnTo>
                      <a:lnTo>
                        <a:pt x="468" y="242"/>
                      </a:lnTo>
                      <a:lnTo>
                        <a:pt x="467" y="243"/>
                      </a:lnTo>
                      <a:lnTo>
                        <a:pt x="467" y="243"/>
                      </a:lnTo>
                      <a:lnTo>
                        <a:pt x="465" y="243"/>
                      </a:lnTo>
                      <a:lnTo>
                        <a:pt x="464" y="243"/>
                      </a:lnTo>
                      <a:lnTo>
                        <a:pt x="461" y="241"/>
                      </a:lnTo>
                      <a:lnTo>
                        <a:pt x="461" y="241"/>
                      </a:lnTo>
                      <a:lnTo>
                        <a:pt x="455" y="245"/>
                      </a:lnTo>
                      <a:lnTo>
                        <a:pt x="451" y="251"/>
                      </a:lnTo>
                      <a:lnTo>
                        <a:pt x="451" y="255"/>
                      </a:lnTo>
                      <a:lnTo>
                        <a:pt x="453" y="258"/>
                      </a:lnTo>
                      <a:lnTo>
                        <a:pt x="454" y="259"/>
                      </a:lnTo>
                      <a:lnTo>
                        <a:pt x="454" y="259"/>
                      </a:lnTo>
                      <a:lnTo>
                        <a:pt x="457" y="259"/>
                      </a:lnTo>
                      <a:lnTo>
                        <a:pt x="458" y="259"/>
                      </a:lnTo>
                      <a:lnTo>
                        <a:pt x="464" y="256"/>
                      </a:lnTo>
                      <a:lnTo>
                        <a:pt x="470" y="252"/>
                      </a:lnTo>
                      <a:lnTo>
                        <a:pt x="474" y="248"/>
                      </a:lnTo>
                      <a:lnTo>
                        <a:pt x="474" y="248"/>
                      </a:lnTo>
                      <a:lnTo>
                        <a:pt x="477" y="245"/>
                      </a:lnTo>
                      <a:lnTo>
                        <a:pt x="477" y="245"/>
                      </a:lnTo>
                      <a:lnTo>
                        <a:pt x="478" y="243"/>
                      </a:lnTo>
                      <a:lnTo>
                        <a:pt x="478" y="243"/>
                      </a:lnTo>
                      <a:lnTo>
                        <a:pt x="480" y="242"/>
                      </a:lnTo>
                      <a:lnTo>
                        <a:pt x="480" y="242"/>
                      </a:lnTo>
                      <a:lnTo>
                        <a:pt x="474" y="236"/>
                      </a:lnTo>
                      <a:lnTo>
                        <a:pt x="474" y="236"/>
                      </a:lnTo>
                      <a:close/>
                      <a:moveTo>
                        <a:pt x="343" y="115"/>
                      </a:moveTo>
                      <a:lnTo>
                        <a:pt x="343" y="115"/>
                      </a:lnTo>
                      <a:lnTo>
                        <a:pt x="347" y="110"/>
                      </a:lnTo>
                      <a:lnTo>
                        <a:pt x="350" y="104"/>
                      </a:lnTo>
                      <a:lnTo>
                        <a:pt x="352" y="97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3" y="87"/>
                      </a:lnTo>
                      <a:lnTo>
                        <a:pt x="354" y="84"/>
                      </a:lnTo>
                      <a:lnTo>
                        <a:pt x="363" y="81"/>
                      </a:lnTo>
                      <a:lnTo>
                        <a:pt x="370" y="78"/>
                      </a:lnTo>
                      <a:lnTo>
                        <a:pt x="376" y="77"/>
                      </a:lnTo>
                      <a:lnTo>
                        <a:pt x="376" y="77"/>
                      </a:lnTo>
                      <a:lnTo>
                        <a:pt x="377" y="76"/>
                      </a:lnTo>
                      <a:lnTo>
                        <a:pt x="377" y="73"/>
                      </a:lnTo>
                      <a:lnTo>
                        <a:pt x="374" y="70"/>
                      </a:lnTo>
                      <a:lnTo>
                        <a:pt x="370" y="66"/>
                      </a:lnTo>
                      <a:lnTo>
                        <a:pt x="366" y="64"/>
                      </a:lnTo>
                      <a:lnTo>
                        <a:pt x="366" y="64"/>
                      </a:lnTo>
                      <a:lnTo>
                        <a:pt x="363" y="61"/>
                      </a:lnTo>
                      <a:lnTo>
                        <a:pt x="362" y="57"/>
                      </a:lnTo>
                      <a:lnTo>
                        <a:pt x="362" y="54"/>
                      </a:lnTo>
                      <a:lnTo>
                        <a:pt x="360" y="51"/>
                      </a:lnTo>
                      <a:lnTo>
                        <a:pt x="360" y="51"/>
                      </a:lnTo>
                      <a:lnTo>
                        <a:pt x="356" y="47"/>
                      </a:lnTo>
                      <a:lnTo>
                        <a:pt x="353" y="43"/>
                      </a:lnTo>
                      <a:lnTo>
                        <a:pt x="353" y="39"/>
                      </a:lnTo>
                      <a:lnTo>
                        <a:pt x="353" y="37"/>
                      </a:lnTo>
                      <a:lnTo>
                        <a:pt x="354" y="37"/>
                      </a:lnTo>
                      <a:lnTo>
                        <a:pt x="354" y="37"/>
                      </a:lnTo>
                      <a:lnTo>
                        <a:pt x="356" y="36"/>
                      </a:lnTo>
                      <a:lnTo>
                        <a:pt x="357" y="34"/>
                      </a:lnTo>
                      <a:lnTo>
                        <a:pt x="356" y="31"/>
                      </a:lnTo>
                      <a:lnTo>
                        <a:pt x="354" y="27"/>
                      </a:lnTo>
                      <a:lnTo>
                        <a:pt x="354" y="26"/>
                      </a:lnTo>
                      <a:lnTo>
                        <a:pt x="356" y="24"/>
                      </a:lnTo>
                      <a:lnTo>
                        <a:pt x="356" y="24"/>
                      </a:lnTo>
                      <a:lnTo>
                        <a:pt x="359" y="23"/>
                      </a:lnTo>
                      <a:lnTo>
                        <a:pt x="359" y="23"/>
                      </a:lnTo>
                      <a:lnTo>
                        <a:pt x="350" y="22"/>
                      </a:lnTo>
                      <a:lnTo>
                        <a:pt x="350" y="22"/>
                      </a:lnTo>
                      <a:lnTo>
                        <a:pt x="343" y="22"/>
                      </a:lnTo>
                      <a:lnTo>
                        <a:pt x="335" y="22"/>
                      </a:lnTo>
                      <a:lnTo>
                        <a:pt x="332" y="23"/>
                      </a:lnTo>
                      <a:lnTo>
                        <a:pt x="329" y="24"/>
                      </a:lnTo>
                      <a:lnTo>
                        <a:pt x="326" y="27"/>
                      </a:lnTo>
                      <a:lnTo>
                        <a:pt x="326" y="31"/>
                      </a:lnTo>
                      <a:lnTo>
                        <a:pt x="326" y="31"/>
                      </a:lnTo>
                      <a:lnTo>
                        <a:pt x="326" y="36"/>
                      </a:lnTo>
                      <a:lnTo>
                        <a:pt x="325" y="37"/>
                      </a:lnTo>
                      <a:lnTo>
                        <a:pt x="322" y="40"/>
                      </a:lnTo>
                      <a:lnTo>
                        <a:pt x="317" y="43"/>
                      </a:lnTo>
                      <a:lnTo>
                        <a:pt x="316" y="44"/>
                      </a:lnTo>
                      <a:lnTo>
                        <a:pt x="316" y="46"/>
                      </a:lnTo>
                      <a:lnTo>
                        <a:pt x="316" y="46"/>
                      </a:lnTo>
                      <a:lnTo>
                        <a:pt x="316" y="50"/>
                      </a:lnTo>
                      <a:lnTo>
                        <a:pt x="315" y="53"/>
                      </a:lnTo>
                      <a:lnTo>
                        <a:pt x="312" y="56"/>
                      </a:lnTo>
                      <a:lnTo>
                        <a:pt x="312" y="61"/>
                      </a:lnTo>
                      <a:lnTo>
                        <a:pt x="312" y="61"/>
                      </a:lnTo>
                      <a:lnTo>
                        <a:pt x="312" y="66"/>
                      </a:lnTo>
                      <a:lnTo>
                        <a:pt x="309" y="67"/>
                      </a:lnTo>
                      <a:lnTo>
                        <a:pt x="303" y="68"/>
                      </a:lnTo>
                      <a:lnTo>
                        <a:pt x="298" y="70"/>
                      </a:lnTo>
                      <a:lnTo>
                        <a:pt x="298" y="70"/>
                      </a:lnTo>
                      <a:lnTo>
                        <a:pt x="292" y="71"/>
                      </a:lnTo>
                      <a:lnTo>
                        <a:pt x="290" y="71"/>
                      </a:lnTo>
                      <a:lnTo>
                        <a:pt x="288" y="68"/>
                      </a:lnTo>
                      <a:lnTo>
                        <a:pt x="282" y="67"/>
                      </a:lnTo>
                      <a:lnTo>
                        <a:pt x="282" y="67"/>
                      </a:lnTo>
                      <a:lnTo>
                        <a:pt x="276" y="68"/>
                      </a:lnTo>
                      <a:lnTo>
                        <a:pt x="273" y="70"/>
                      </a:lnTo>
                      <a:lnTo>
                        <a:pt x="269" y="73"/>
                      </a:lnTo>
                      <a:lnTo>
                        <a:pt x="266" y="74"/>
                      </a:lnTo>
                      <a:lnTo>
                        <a:pt x="266" y="74"/>
                      </a:lnTo>
                      <a:lnTo>
                        <a:pt x="261" y="74"/>
                      </a:lnTo>
                      <a:lnTo>
                        <a:pt x="255" y="74"/>
                      </a:lnTo>
                      <a:lnTo>
                        <a:pt x="249" y="74"/>
                      </a:lnTo>
                      <a:lnTo>
                        <a:pt x="245" y="76"/>
                      </a:lnTo>
                      <a:lnTo>
                        <a:pt x="245" y="76"/>
                      </a:lnTo>
                      <a:lnTo>
                        <a:pt x="243" y="77"/>
                      </a:lnTo>
                      <a:lnTo>
                        <a:pt x="242" y="76"/>
                      </a:lnTo>
                      <a:lnTo>
                        <a:pt x="239" y="74"/>
                      </a:lnTo>
                      <a:lnTo>
                        <a:pt x="235" y="71"/>
                      </a:lnTo>
                      <a:lnTo>
                        <a:pt x="232" y="70"/>
                      </a:lnTo>
                      <a:lnTo>
                        <a:pt x="232" y="70"/>
                      </a:lnTo>
                      <a:lnTo>
                        <a:pt x="231" y="68"/>
                      </a:lnTo>
                      <a:lnTo>
                        <a:pt x="229" y="66"/>
                      </a:lnTo>
                      <a:lnTo>
                        <a:pt x="226" y="59"/>
                      </a:lnTo>
                      <a:lnTo>
                        <a:pt x="226" y="59"/>
                      </a:lnTo>
                      <a:lnTo>
                        <a:pt x="225" y="59"/>
                      </a:lnTo>
                      <a:lnTo>
                        <a:pt x="225" y="59"/>
                      </a:lnTo>
                      <a:lnTo>
                        <a:pt x="222" y="60"/>
                      </a:lnTo>
                      <a:lnTo>
                        <a:pt x="221" y="61"/>
                      </a:lnTo>
                      <a:lnTo>
                        <a:pt x="215" y="68"/>
                      </a:lnTo>
                      <a:lnTo>
                        <a:pt x="214" y="76"/>
                      </a:lnTo>
                      <a:lnTo>
                        <a:pt x="214" y="78"/>
                      </a:lnTo>
                      <a:lnTo>
                        <a:pt x="215" y="81"/>
                      </a:lnTo>
                      <a:lnTo>
                        <a:pt x="215" y="81"/>
                      </a:lnTo>
                      <a:lnTo>
                        <a:pt x="219" y="87"/>
                      </a:lnTo>
                      <a:lnTo>
                        <a:pt x="221" y="93"/>
                      </a:lnTo>
                      <a:lnTo>
                        <a:pt x="222" y="98"/>
                      </a:lnTo>
                      <a:lnTo>
                        <a:pt x="224" y="104"/>
                      </a:lnTo>
                      <a:lnTo>
                        <a:pt x="224" y="104"/>
                      </a:lnTo>
                      <a:lnTo>
                        <a:pt x="226" y="107"/>
                      </a:lnTo>
                      <a:lnTo>
                        <a:pt x="232" y="110"/>
                      </a:lnTo>
                      <a:lnTo>
                        <a:pt x="235" y="114"/>
                      </a:lnTo>
                      <a:lnTo>
                        <a:pt x="236" y="117"/>
                      </a:lnTo>
                      <a:lnTo>
                        <a:pt x="238" y="120"/>
                      </a:lnTo>
                      <a:lnTo>
                        <a:pt x="238" y="120"/>
                      </a:lnTo>
                      <a:lnTo>
                        <a:pt x="239" y="128"/>
                      </a:lnTo>
                      <a:lnTo>
                        <a:pt x="242" y="135"/>
                      </a:lnTo>
                      <a:lnTo>
                        <a:pt x="248" y="141"/>
                      </a:lnTo>
                      <a:lnTo>
                        <a:pt x="249" y="141"/>
                      </a:lnTo>
                      <a:lnTo>
                        <a:pt x="252" y="141"/>
                      </a:lnTo>
                      <a:lnTo>
                        <a:pt x="252" y="141"/>
                      </a:lnTo>
                      <a:lnTo>
                        <a:pt x="256" y="140"/>
                      </a:lnTo>
                      <a:lnTo>
                        <a:pt x="261" y="141"/>
                      </a:lnTo>
                      <a:lnTo>
                        <a:pt x="263" y="144"/>
                      </a:lnTo>
                      <a:lnTo>
                        <a:pt x="265" y="147"/>
                      </a:lnTo>
                      <a:lnTo>
                        <a:pt x="265" y="147"/>
                      </a:lnTo>
                      <a:lnTo>
                        <a:pt x="266" y="148"/>
                      </a:lnTo>
                      <a:lnTo>
                        <a:pt x="269" y="148"/>
                      </a:lnTo>
                      <a:lnTo>
                        <a:pt x="275" y="147"/>
                      </a:lnTo>
                      <a:lnTo>
                        <a:pt x="282" y="145"/>
                      </a:lnTo>
                      <a:lnTo>
                        <a:pt x="286" y="145"/>
                      </a:lnTo>
                      <a:lnTo>
                        <a:pt x="286" y="145"/>
                      </a:lnTo>
                      <a:lnTo>
                        <a:pt x="298" y="148"/>
                      </a:lnTo>
                      <a:lnTo>
                        <a:pt x="303" y="151"/>
                      </a:lnTo>
                      <a:lnTo>
                        <a:pt x="306" y="152"/>
                      </a:lnTo>
                      <a:lnTo>
                        <a:pt x="307" y="154"/>
                      </a:lnTo>
                      <a:lnTo>
                        <a:pt x="307" y="154"/>
                      </a:lnTo>
                      <a:lnTo>
                        <a:pt x="307" y="155"/>
                      </a:lnTo>
                      <a:lnTo>
                        <a:pt x="309" y="157"/>
                      </a:lnTo>
                      <a:lnTo>
                        <a:pt x="316" y="155"/>
                      </a:lnTo>
                      <a:lnTo>
                        <a:pt x="330" y="151"/>
                      </a:lnTo>
                      <a:lnTo>
                        <a:pt x="330" y="151"/>
                      </a:lnTo>
                      <a:lnTo>
                        <a:pt x="333" y="148"/>
                      </a:lnTo>
                      <a:lnTo>
                        <a:pt x="335" y="144"/>
                      </a:lnTo>
                      <a:lnTo>
                        <a:pt x="336" y="134"/>
                      </a:lnTo>
                      <a:lnTo>
                        <a:pt x="339" y="123"/>
                      </a:lnTo>
                      <a:lnTo>
                        <a:pt x="340" y="118"/>
                      </a:lnTo>
                      <a:lnTo>
                        <a:pt x="343" y="115"/>
                      </a:lnTo>
                      <a:lnTo>
                        <a:pt x="343" y="115"/>
                      </a:lnTo>
                      <a:close/>
                      <a:moveTo>
                        <a:pt x="379" y="248"/>
                      </a:moveTo>
                      <a:lnTo>
                        <a:pt x="379" y="248"/>
                      </a:lnTo>
                      <a:lnTo>
                        <a:pt x="381" y="251"/>
                      </a:lnTo>
                      <a:lnTo>
                        <a:pt x="384" y="252"/>
                      </a:lnTo>
                      <a:lnTo>
                        <a:pt x="389" y="253"/>
                      </a:lnTo>
                      <a:lnTo>
                        <a:pt x="393" y="255"/>
                      </a:lnTo>
                      <a:lnTo>
                        <a:pt x="393" y="255"/>
                      </a:lnTo>
                      <a:lnTo>
                        <a:pt x="396" y="258"/>
                      </a:lnTo>
                      <a:lnTo>
                        <a:pt x="401" y="259"/>
                      </a:lnTo>
                      <a:lnTo>
                        <a:pt x="406" y="259"/>
                      </a:lnTo>
                      <a:lnTo>
                        <a:pt x="407" y="258"/>
                      </a:lnTo>
                      <a:lnTo>
                        <a:pt x="407" y="256"/>
                      </a:lnTo>
                      <a:lnTo>
                        <a:pt x="407" y="256"/>
                      </a:lnTo>
                      <a:lnTo>
                        <a:pt x="406" y="253"/>
                      </a:lnTo>
                      <a:lnTo>
                        <a:pt x="403" y="251"/>
                      </a:lnTo>
                      <a:lnTo>
                        <a:pt x="391" y="246"/>
                      </a:lnTo>
                      <a:lnTo>
                        <a:pt x="381" y="246"/>
                      </a:lnTo>
                      <a:lnTo>
                        <a:pt x="379" y="246"/>
                      </a:lnTo>
                      <a:lnTo>
                        <a:pt x="379" y="248"/>
                      </a:lnTo>
                      <a:lnTo>
                        <a:pt x="379" y="248"/>
                      </a:lnTo>
                      <a:close/>
                      <a:moveTo>
                        <a:pt x="354" y="225"/>
                      </a:moveTo>
                      <a:lnTo>
                        <a:pt x="354" y="225"/>
                      </a:lnTo>
                      <a:lnTo>
                        <a:pt x="352" y="226"/>
                      </a:lnTo>
                      <a:lnTo>
                        <a:pt x="347" y="228"/>
                      </a:lnTo>
                      <a:lnTo>
                        <a:pt x="343" y="228"/>
                      </a:lnTo>
                      <a:lnTo>
                        <a:pt x="340" y="226"/>
                      </a:lnTo>
                      <a:lnTo>
                        <a:pt x="340" y="226"/>
                      </a:lnTo>
                      <a:lnTo>
                        <a:pt x="337" y="225"/>
                      </a:lnTo>
                      <a:lnTo>
                        <a:pt x="336" y="225"/>
                      </a:lnTo>
                      <a:lnTo>
                        <a:pt x="333" y="228"/>
                      </a:lnTo>
                      <a:lnTo>
                        <a:pt x="332" y="231"/>
                      </a:lnTo>
                      <a:lnTo>
                        <a:pt x="332" y="235"/>
                      </a:lnTo>
                      <a:lnTo>
                        <a:pt x="332" y="235"/>
                      </a:lnTo>
                      <a:lnTo>
                        <a:pt x="335" y="236"/>
                      </a:lnTo>
                      <a:lnTo>
                        <a:pt x="340" y="239"/>
                      </a:lnTo>
                      <a:lnTo>
                        <a:pt x="347" y="241"/>
                      </a:lnTo>
                      <a:lnTo>
                        <a:pt x="350" y="241"/>
                      </a:lnTo>
                      <a:lnTo>
                        <a:pt x="356" y="239"/>
                      </a:lnTo>
                      <a:lnTo>
                        <a:pt x="356" y="239"/>
                      </a:lnTo>
                      <a:lnTo>
                        <a:pt x="363" y="236"/>
                      </a:lnTo>
                      <a:lnTo>
                        <a:pt x="370" y="235"/>
                      </a:lnTo>
                      <a:lnTo>
                        <a:pt x="374" y="235"/>
                      </a:lnTo>
                      <a:lnTo>
                        <a:pt x="377" y="233"/>
                      </a:lnTo>
                      <a:lnTo>
                        <a:pt x="379" y="232"/>
                      </a:lnTo>
                      <a:lnTo>
                        <a:pt x="379" y="232"/>
                      </a:lnTo>
                      <a:lnTo>
                        <a:pt x="377" y="229"/>
                      </a:lnTo>
                      <a:lnTo>
                        <a:pt x="376" y="228"/>
                      </a:lnTo>
                      <a:lnTo>
                        <a:pt x="367" y="225"/>
                      </a:lnTo>
                      <a:lnTo>
                        <a:pt x="359" y="224"/>
                      </a:lnTo>
                      <a:lnTo>
                        <a:pt x="356" y="224"/>
                      </a:lnTo>
                      <a:lnTo>
                        <a:pt x="354" y="225"/>
                      </a:lnTo>
                      <a:lnTo>
                        <a:pt x="354" y="225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39" name="China">
                  <a:extLst>
                    <a:ext uri="{FF2B5EF4-FFF2-40B4-BE49-F238E27FC236}">
                      <a16:creationId xmlns:a16="http://schemas.microsoft.com/office/drawing/2014/main" id="{8EFCC5C6-7050-9A35-EB86-2CFC8D4B6A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5735" y="1996644"/>
                  <a:ext cx="1477678" cy="1014845"/>
                </a:xfrm>
                <a:custGeom>
                  <a:avLst/>
                  <a:gdLst/>
                  <a:ahLst/>
                  <a:cxnLst>
                    <a:cxn ang="0">
                      <a:pos x="911" y="124"/>
                    </a:cxn>
                    <a:cxn ang="0">
                      <a:pos x="870" y="89"/>
                    </a:cxn>
                    <a:cxn ang="0">
                      <a:pos x="833" y="43"/>
                    </a:cxn>
                    <a:cxn ang="0">
                      <a:pos x="793" y="3"/>
                    </a:cxn>
                    <a:cxn ang="0">
                      <a:pos x="732" y="17"/>
                    </a:cxn>
                    <a:cxn ang="0">
                      <a:pos x="712" y="72"/>
                    </a:cxn>
                    <a:cxn ang="0">
                      <a:pos x="655" y="120"/>
                    </a:cxn>
                    <a:cxn ang="0">
                      <a:pos x="707" y="126"/>
                    </a:cxn>
                    <a:cxn ang="0">
                      <a:pos x="676" y="150"/>
                    </a:cxn>
                    <a:cxn ang="0">
                      <a:pos x="598" y="178"/>
                    </a:cxn>
                    <a:cxn ang="0">
                      <a:pos x="557" y="228"/>
                    </a:cxn>
                    <a:cxn ang="0">
                      <a:pos x="466" y="239"/>
                    </a:cxn>
                    <a:cxn ang="0">
                      <a:pos x="346" y="224"/>
                    </a:cxn>
                    <a:cxn ang="0">
                      <a:pos x="312" y="184"/>
                    </a:cxn>
                    <a:cxn ang="0">
                      <a:pos x="269" y="141"/>
                    </a:cxn>
                    <a:cxn ang="0">
                      <a:pos x="220" y="93"/>
                    </a:cxn>
                    <a:cxn ang="0">
                      <a:pos x="197" y="107"/>
                    </a:cxn>
                    <a:cxn ang="0">
                      <a:pos x="158" y="137"/>
                    </a:cxn>
                    <a:cxn ang="0">
                      <a:pos x="126" y="171"/>
                    </a:cxn>
                    <a:cxn ang="0">
                      <a:pos x="111" y="212"/>
                    </a:cxn>
                    <a:cxn ang="0">
                      <a:pos x="74" y="252"/>
                    </a:cxn>
                    <a:cxn ang="0">
                      <a:pos x="23" y="265"/>
                    </a:cxn>
                    <a:cxn ang="0">
                      <a:pos x="16" y="305"/>
                    </a:cxn>
                    <a:cxn ang="0">
                      <a:pos x="57" y="359"/>
                    </a:cxn>
                    <a:cxn ang="0">
                      <a:pos x="89" y="386"/>
                    </a:cxn>
                    <a:cxn ang="0">
                      <a:pos x="74" y="416"/>
                    </a:cxn>
                    <a:cxn ang="0">
                      <a:pos x="110" y="454"/>
                    </a:cxn>
                    <a:cxn ang="0">
                      <a:pos x="183" y="488"/>
                    </a:cxn>
                    <a:cxn ang="0">
                      <a:pos x="232" y="501"/>
                    </a:cxn>
                    <a:cxn ang="0">
                      <a:pos x="279" y="498"/>
                    </a:cxn>
                    <a:cxn ang="0">
                      <a:pos x="332" y="474"/>
                    </a:cxn>
                    <a:cxn ang="0">
                      <a:pos x="369" y="488"/>
                    </a:cxn>
                    <a:cxn ang="0">
                      <a:pos x="363" y="550"/>
                    </a:cxn>
                    <a:cxn ang="0">
                      <a:pos x="385" y="578"/>
                    </a:cxn>
                    <a:cxn ang="0">
                      <a:pos x="410" y="605"/>
                    </a:cxn>
                    <a:cxn ang="0">
                      <a:pos x="426" y="591"/>
                    </a:cxn>
                    <a:cxn ang="0">
                      <a:pos x="460" y="587"/>
                    </a:cxn>
                    <a:cxn ang="0">
                      <a:pos x="507" y="587"/>
                    </a:cxn>
                    <a:cxn ang="0">
                      <a:pos x="544" y="604"/>
                    </a:cxn>
                    <a:cxn ang="0">
                      <a:pos x="564" y="626"/>
                    </a:cxn>
                    <a:cxn ang="0">
                      <a:pos x="632" y="588"/>
                    </a:cxn>
                    <a:cxn ang="0">
                      <a:pos x="690" y="557"/>
                    </a:cxn>
                    <a:cxn ang="0">
                      <a:pos x="716" y="530"/>
                    </a:cxn>
                    <a:cxn ang="0">
                      <a:pos x="744" y="490"/>
                    </a:cxn>
                    <a:cxn ang="0">
                      <a:pos x="752" y="458"/>
                    </a:cxn>
                    <a:cxn ang="0">
                      <a:pos x="754" y="443"/>
                    </a:cxn>
                    <a:cxn ang="0">
                      <a:pos x="753" y="427"/>
                    </a:cxn>
                    <a:cxn ang="0">
                      <a:pos x="715" y="375"/>
                    </a:cxn>
                    <a:cxn ang="0">
                      <a:pos x="737" y="340"/>
                    </a:cxn>
                    <a:cxn ang="0">
                      <a:pos x="742" y="319"/>
                    </a:cxn>
                    <a:cxn ang="0">
                      <a:pos x="697" y="312"/>
                    </a:cxn>
                    <a:cxn ang="0">
                      <a:pos x="712" y="282"/>
                    </a:cxn>
                    <a:cxn ang="0">
                      <a:pos x="749" y="279"/>
                    </a:cxn>
                    <a:cxn ang="0">
                      <a:pos x="791" y="278"/>
                    </a:cxn>
                    <a:cxn ang="0">
                      <a:pos x="858" y="247"/>
                    </a:cxn>
                    <a:cxn ang="0">
                      <a:pos x="884" y="218"/>
                    </a:cxn>
                    <a:cxn ang="0">
                      <a:pos x="904" y="183"/>
                    </a:cxn>
                    <a:cxn ang="0">
                      <a:pos x="941" y="164"/>
                    </a:cxn>
                    <a:cxn ang="0">
                      <a:pos x="725" y="574"/>
                    </a:cxn>
                    <a:cxn ang="0">
                      <a:pos x="732" y="555"/>
                    </a:cxn>
                    <a:cxn ang="0">
                      <a:pos x="567" y="653"/>
                    </a:cxn>
                  </a:cxnLst>
                  <a:rect l="0" t="0" r="r" b="b"/>
                  <a:pathLst>
                    <a:path w="961" h="660">
                      <a:moveTo>
                        <a:pt x="959" y="118"/>
                      </a:moveTo>
                      <a:lnTo>
                        <a:pt x="959" y="118"/>
                      </a:lnTo>
                      <a:lnTo>
                        <a:pt x="958" y="116"/>
                      </a:lnTo>
                      <a:lnTo>
                        <a:pt x="958" y="113"/>
                      </a:lnTo>
                      <a:lnTo>
                        <a:pt x="954" y="113"/>
                      </a:lnTo>
                      <a:lnTo>
                        <a:pt x="949" y="113"/>
                      </a:lnTo>
                      <a:lnTo>
                        <a:pt x="946" y="114"/>
                      </a:lnTo>
                      <a:lnTo>
                        <a:pt x="946" y="114"/>
                      </a:lnTo>
                      <a:lnTo>
                        <a:pt x="942" y="116"/>
                      </a:lnTo>
                      <a:lnTo>
                        <a:pt x="938" y="116"/>
                      </a:lnTo>
                      <a:lnTo>
                        <a:pt x="934" y="117"/>
                      </a:lnTo>
                      <a:lnTo>
                        <a:pt x="931" y="120"/>
                      </a:lnTo>
                      <a:lnTo>
                        <a:pt x="931" y="120"/>
                      </a:lnTo>
                      <a:lnTo>
                        <a:pt x="928" y="123"/>
                      </a:lnTo>
                      <a:lnTo>
                        <a:pt x="925" y="124"/>
                      </a:lnTo>
                      <a:lnTo>
                        <a:pt x="917" y="124"/>
                      </a:lnTo>
                      <a:lnTo>
                        <a:pt x="917" y="124"/>
                      </a:lnTo>
                      <a:lnTo>
                        <a:pt x="911" y="124"/>
                      </a:lnTo>
                      <a:lnTo>
                        <a:pt x="905" y="123"/>
                      </a:lnTo>
                      <a:lnTo>
                        <a:pt x="901" y="120"/>
                      </a:lnTo>
                      <a:lnTo>
                        <a:pt x="901" y="117"/>
                      </a:lnTo>
                      <a:lnTo>
                        <a:pt x="901" y="117"/>
                      </a:lnTo>
                      <a:lnTo>
                        <a:pt x="899" y="114"/>
                      </a:lnTo>
                      <a:lnTo>
                        <a:pt x="898" y="111"/>
                      </a:lnTo>
                      <a:lnTo>
                        <a:pt x="897" y="107"/>
                      </a:lnTo>
                      <a:lnTo>
                        <a:pt x="897" y="104"/>
                      </a:lnTo>
                      <a:lnTo>
                        <a:pt x="897" y="104"/>
                      </a:lnTo>
                      <a:lnTo>
                        <a:pt x="897" y="101"/>
                      </a:lnTo>
                      <a:lnTo>
                        <a:pt x="894" y="100"/>
                      </a:lnTo>
                      <a:lnTo>
                        <a:pt x="890" y="99"/>
                      </a:lnTo>
                      <a:lnTo>
                        <a:pt x="885" y="96"/>
                      </a:lnTo>
                      <a:lnTo>
                        <a:pt x="885" y="96"/>
                      </a:lnTo>
                      <a:lnTo>
                        <a:pt x="881" y="93"/>
                      </a:lnTo>
                      <a:lnTo>
                        <a:pt x="877" y="90"/>
                      </a:lnTo>
                      <a:lnTo>
                        <a:pt x="872" y="89"/>
                      </a:lnTo>
                      <a:lnTo>
                        <a:pt x="870" y="89"/>
                      </a:lnTo>
                      <a:lnTo>
                        <a:pt x="870" y="89"/>
                      </a:lnTo>
                      <a:lnTo>
                        <a:pt x="867" y="89"/>
                      </a:lnTo>
                      <a:lnTo>
                        <a:pt x="864" y="87"/>
                      </a:lnTo>
                      <a:lnTo>
                        <a:pt x="860" y="84"/>
                      </a:lnTo>
                      <a:lnTo>
                        <a:pt x="854" y="83"/>
                      </a:lnTo>
                      <a:lnTo>
                        <a:pt x="854" y="83"/>
                      </a:lnTo>
                      <a:lnTo>
                        <a:pt x="850" y="82"/>
                      </a:lnTo>
                      <a:lnTo>
                        <a:pt x="847" y="80"/>
                      </a:lnTo>
                      <a:lnTo>
                        <a:pt x="847" y="77"/>
                      </a:lnTo>
                      <a:lnTo>
                        <a:pt x="848" y="74"/>
                      </a:lnTo>
                      <a:lnTo>
                        <a:pt x="848" y="74"/>
                      </a:lnTo>
                      <a:lnTo>
                        <a:pt x="847" y="70"/>
                      </a:lnTo>
                      <a:lnTo>
                        <a:pt x="844" y="66"/>
                      </a:lnTo>
                      <a:lnTo>
                        <a:pt x="840" y="54"/>
                      </a:lnTo>
                      <a:lnTo>
                        <a:pt x="840" y="54"/>
                      </a:lnTo>
                      <a:lnTo>
                        <a:pt x="838" y="52"/>
                      </a:lnTo>
                      <a:lnTo>
                        <a:pt x="835" y="47"/>
                      </a:lnTo>
                      <a:lnTo>
                        <a:pt x="833" y="43"/>
                      </a:lnTo>
                      <a:lnTo>
                        <a:pt x="830" y="36"/>
                      </a:lnTo>
                      <a:lnTo>
                        <a:pt x="830" y="36"/>
                      </a:lnTo>
                      <a:lnTo>
                        <a:pt x="828" y="29"/>
                      </a:lnTo>
                      <a:lnTo>
                        <a:pt x="826" y="26"/>
                      </a:lnTo>
                      <a:lnTo>
                        <a:pt x="823" y="25"/>
                      </a:lnTo>
                      <a:lnTo>
                        <a:pt x="823" y="22"/>
                      </a:lnTo>
                      <a:lnTo>
                        <a:pt x="823" y="22"/>
                      </a:lnTo>
                      <a:lnTo>
                        <a:pt x="823" y="19"/>
                      </a:lnTo>
                      <a:lnTo>
                        <a:pt x="821" y="17"/>
                      </a:lnTo>
                      <a:lnTo>
                        <a:pt x="818" y="15"/>
                      </a:lnTo>
                      <a:lnTo>
                        <a:pt x="816" y="12"/>
                      </a:lnTo>
                      <a:lnTo>
                        <a:pt x="813" y="9"/>
                      </a:lnTo>
                      <a:lnTo>
                        <a:pt x="813" y="9"/>
                      </a:lnTo>
                      <a:lnTo>
                        <a:pt x="808" y="8"/>
                      </a:lnTo>
                      <a:lnTo>
                        <a:pt x="804" y="6"/>
                      </a:lnTo>
                      <a:lnTo>
                        <a:pt x="798" y="6"/>
                      </a:lnTo>
                      <a:lnTo>
                        <a:pt x="793" y="3"/>
                      </a:lnTo>
                      <a:lnTo>
                        <a:pt x="793" y="3"/>
                      </a:lnTo>
                      <a:lnTo>
                        <a:pt x="787" y="2"/>
                      </a:lnTo>
                      <a:lnTo>
                        <a:pt x="783" y="2"/>
                      </a:lnTo>
                      <a:lnTo>
                        <a:pt x="779" y="2"/>
                      </a:lnTo>
                      <a:lnTo>
                        <a:pt x="774" y="0"/>
                      </a:lnTo>
                      <a:lnTo>
                        <a:pt x="774" y="0"/>
                      </a:lnTo>
                      <a:lnTo>
                        <a:pt x="769" y="0"/>
                      </a:lnTo>
                      <a:lnTo>
                        <a:pt x="762" y="0"/>
                      </a:lnTo>
                      <a:lnTo>
                        <a:pt x="752" y="3"/>
                      </a:lnTo>
                      <a:lnTo>
                        <a:pt x="752" y="3"/>
                      </a:lnTo>
                      <a:lnTo>
                        <a:pt x="743" y="3"/>
                      </a:lnTo>
                      <a:lnTo>
                        <a:pt x="736" y="5"/>
                      </a:lnTo>
                      <a:lnTo>
                        <a:pt x="733" y="6"/>
                      </a:lnTo>
                      <a:lnTo>
                        <a:pt x="730" y="9"/>
                      </a:lnTo>
                      <a:lnTo>
                        <a:pt x="730" y="9"/>
                      </a:lnTo>
                      <a:lnTo>
                        <a:pt x="727" y="15"/>
                      </a:lnTo>
                      <a:lnTo>
                        <a:pt x="727" y="17"/>
                      </a:lnTo>
                      <a:lnTo>
                        <a:pt x="730" y="17"/>
                      </a:lnTo>
                      <a:lnTo>
                        <a:pt x="732" y="17"/>
                      </a:lnTo>
                      <a:lnTo>
                        <a:pt x="732" y="17"/>
                      </a:lnTo>
                      <a:lnTo>
                        <a:pt x="733" y="19"/>
                      </a:lnTo>
                      <a:lnTo>
                        <a:pt x="734" y="22"/>
                      </a:lnTo>
                      <a:lnTo>
                        <a:pt x="737" y="29"/>
                      </a:lnTo>
                      <a:lnTo>
                        <a:pt x="737" y="29"/>
                      </a:lnTo>
                      <a:lnTo>
                        <a:pt x="736" y="32"/>
                      </a:lnTo>
                      <a:lnTo>
                        <a:pt x="734" y="35"/>
                      </a:lnTo>
                      <a:lnTo>
                        <a:pt x="730" y="37"/>
                      </a:lnTo>
                      <a:lnTo>
                        <a:pt x="730" y="37"/>
                      </a:lnTo>
                      <a:lnTo>
                        <a:pt x="727" y="39"/>
                      </a:lnTo>
                      <a:lnTo>
                        <a:pt x="725" y="43"/>
                      </a:lnTo>
                      <a:lnTo>
                        <a:pt x="720" y="53"/>
                      </a:lnTo>
                      <a:lnTo>
                        <a:pt x="720" y="53"/>
                      </a:lnTo>
                      <a:lnTo>
                        <a:pt x="715" y="62"/>
                      </a:lnTo>
                      <a:lnTo>
                        <a:pt x="713" y="66"/>
                      </a:lnTo>
                      <a:lnTo>
                        <a:pt x="712" y="69"/>
                      </a:lnTo>
                      <a:lnTo>
                        <a:pt x="712" y="69"/>
                      </a:lnTo>
                      <a:lnTo>
                        <a:pt x="712" y="72"/>
                      </a:lnTo>
                      <a:lnTo>
                        <a:pt x="710" y="73"/>
                      </a:lnTo>
                      <a:lnTo>
                        <a:pt x="705" y="76"/>
                      </a:lnTo>
                      <a:lnTo>
                        <a:pt x="705" y="76"/>
                      </a:lnTo>
                      <a:lnTo>
                        <a:pt x="697" y="80"/>
                      </a:lnTo>
                      <a:lnTo>
                        <a:pt x="690" y="84"/>
                      </a:lnTo>
                      <a:lnTo>
                        <a:pt x="690" y="84"/>
                      </a:lnTo>
                      <a:lnTo>
                        <a:pt x="682" y="84"/>
                      </a:lnTo>
                      <a:lnTo>
                        <a:pt x="676" y="82"/>
                      </a:lnTo>
                      <a:lnTo>
                        <a:pt x="675" y="80"/>
                      </a:lnTo>
                      <a:lnTo>
                        <a:pt x="675" y="80"/>
                      </a:lnTo>
                      <a:lnTo>
                        <a:pt x="673" y="79"/>
                      </a:lnTo>
                      <a:lnTo>
                        <a:pt x="670" y="77"/>
                      </a:lnTo>
                      <a:lnTo>
                        <a:pt x="658" y="103"/>
                      </a:lnTo>
                      <a:lnTo>
                        <a:pt x="656" y="111"/>
                      </a:lnTo>
                      <a:lnTo>
                        <a:pt x="656" y="111"/>
                      </a:lnTo>
                      <a:lnTo>
                        <a:pt x="653" y="113"/>
                      </a:lnTo>
                      <a:lnTo>
                        <a:pt x="652" y="116"/>
                      </a:lnTo>
                      <a:lnTo>
                        <a:pt x="655" y="120"/>
                      </a:lnTo>
                      <a:lnTo>
                        <a:pt x="655" y="120"/>
                      </a:lnTo>
                      <a:lnTo>
                        <a:pt x="659" y="123"/>
                      </a:lnTo>
                      <a:lnTo>
                        <a:pt x="662" y="123"/>
                      </a:lnTo>
                      <a:lnTo>
                        <a:pt x="665" y="121"/>
                      </a:lnTo>
                      <a:lnTo>
                        <a:pt x="670" y="120"/>
                      </a:lnTo>
                      <a:lnTo>
                        <a:pt x="670" y="120"/>
                      </a:lnTo>
                      <a:lnTo>
                        <a:pt x="678" y="121"/>
                      </a:lnTo>
                      <a:lnTo>
                        <a:pt x="682" y="124"/>
                      </a:lnTo>
                      <a:lnTo>
                        <a:pt x="685" y="124"/>
                      </a:lnTo>
                      <a:lnTo>
                        <a:pt x="686" y="124"/>
                      </a:lnTo>
                      <a:lnTo>
                        <a:pt x="686" y="123"/>
                      </a:lnTo>
                      <a:lnTo>
                        <a:pt x="686" y="123"/>
                      </a:lnTo>
                      <a:lnTo>
                        <a:pt x="689" y="118"/>
                      </a:lnTo>
                      <a:lnTo>
                        <a:pt x="693" y="117"/>
                      </a:lnTo>
                      <a:lnTo>
                        <a:pt x="697" y="117"/>
                      </a:lnTo>
                      <a:lnTo>
                        <a:pt x="702" y="120"/>
                      </a:lnTo>
                      <a:lnTo>
                        <a:pt x="702" y="120"/>
                      </a:lnTo>
                      <a:lnTo>
                        <a:pt x="707" y="126"/>
                      </a:lnTo>
                      <a:lnTo>
                        <a:pt x="715" y="131"/>
                      </a:lnTo>
                      <a:lnTo>
                        <a:pt x="720" y="137"/>
                      </a:lnTo>
                      <a:lnTo>
                        <a:pt x="722" y="140"/>
                      </a:lnTo>
                      <a:lnTo>
                        <a:pt x="723" y="143"/>
                      </a:lnTo>
                      <a:lnTo>
                        <a:pt x="723" y="143"/>
                      </a:lnTo>
                      <a:lnTo>
                        <a:pt x="722" y="144"/>
                      </a:lnTo>
                      <a:lnTo>
                        <a:pt x="720" y="146"/>
                      </a:lnTo>
                      <a:lnTo>
                        <a:pt x="716" y="146"/>
                      </a:lnTo>
                      <a:lnTo>
                        <a:pt x="712" y="146"/>
                      </a:lnTo>
                      <a:lnTo>
                        <a:pt x="706" y="144"/>
                      </a:lnTo>
                      <a:lnTo>
                        <a:pt x="706" y="144"/>
                      </a:lnTo>
                      <a:lnTo>
                        <a:pt x="702" y="144"/>
                      </a:lnTo>
                      <a:lnTo>
                        <a:pt x="696" y="146"/>
                      </a:lnTo>
                      <a:lnTo>
                        <a:pt x="690" y="147"/>
                      </a:lnTo>
                      <a:lnTo>
                        <a:pt x="686" y="148"/>
                      </a:lnTo>
                      <a:lnTo>
                        <a:pt x="686" y="148"/>
                      </a:lnTo>
                      <a:lnTo>
                        <a:pt x="680" y="148"/>
                      </a:lnTo>
                      <a:lnTo>
                        <a:pt x="676" y="150"/>
                      </a:lnTo>
                      <a:lnTo>
                        <a:pt x="670" y="153"/>
                      </a:lnTo>
                      <a:lnTo>
                        <a:pt x="666" y="157"/>
                      </a:lnTo>
                      <a:lnTo>
                        <a:pt x="666" y="157"/>
                      </a:lnTo>
                      <a:lnTo>
                        <a:pt x="662" y="161"/>
                      </a:lnTo>
                      <a:lnTo>
                        <a:pt x="661" y="165"/>
                      </a:lnTo>
                      <a:lnTo>
                        <a:pt x="656" y="168"/>
                      </a:lnTo>
                      <a:lnTo>
                        <a:pt x="652" y="170"/>
                      </a:lnTo>
                      <a:lnTo>
                        <a:pt x="652" y="170"/>
                      </a:lnTo>
                      <a:lnTo>
                        <a:pt x="641" y="171"/>
                      </a:lnTo>
                      <a:lnTo>
                        <a:pt x="635" y="174"/>
                      </a:lnTo>
                      <a:lnTo>
                        <a:pt x="628" y="177"/>
                      </a:lnTo>
                      <a:lnTo>
                        <a:pt x="628" y="177"/>
                      </a:lnTo>
                      <a:lnTo>
                        <a:pt x="619" y="181"/>
                      </a:lnTo>
                      <a:lnTo>
                        <a:pt x="612" y="183"/>
                      </a:lnTo>
                      <a:lnTo>
                        <a:pt x="606" y="181"/>
                      </a:lnTo>
                      <a:lnTo>
                        <a:pt x="602" y="180"/>
                      </a:lnTo>
                      <a:lnTo>
                        <a:pt x="602" y="180"/>
                      </a:lnTo>
                      <a:lnTo>
                        <a:pt x="598" y="178"/>
                      </a:lnTo>
                      <a:lnTo>
                        <a:pt x="594" y="178"/>
                      </a:lnTo>
                      <a:lnTo>
                        <a:pt x="589" y="180"/>
                      </a:lnTo>
                      <a:lnTo>
                        <a:pt x="587" y="184"/>
                      </a:lnTo>
                      <a:lnTo>
                        <a:pt x="587" y="184"/>
                      </a:lnTo>
                      <a:lnTo>
                        <a:pt x="585" y="185"/>
                      </a:lnTo>
                      <a:lnTo>
                        <a:pt x="585" y="188"/>
                      </a:lnTo>
                      <a:lnTo>
                        <a:pt x="588" y="192"/>
                      </a:lnTo>
                      <a:lnTo>
                        <a:pt x="589" y="197"/>
                      </a:lnTo>
                      <a:lnTo>
                        <a:pt x="591" y="202"/>
                      </a:lnTo>
                      <a:lnTo>
                        <a:pt x="591" y="202"/>
                      </a:lnTo>
                      <a:lnTo>
                        <a:pt x="589" y="205"/>
                      </a:lnTo>
                      <a:lnTo>
                        <a:pt x="588" y="207"/>
                      </a:lnTo>
                      <a:lnTo>
                        <a:pt x="584" y="210"/>
                      </a:lnTo>
                      <a:lnTo>
                        <a:pt x="577" y="212"/>
                      </a:lnTo>
                      <a:lnTo>
                        <a:pt x="571" y="218"/>
                      </a:lnTo>
                      <a:lnTo>
                        <a:pt x="571" y="218"/>
                      </a:lnTo>
                      <a:lnTo>
                        <a:pt x="564" y="224"/>
                      </a:lnTo>
                      <a:lnTo>
                        <a:pt x="557" y="228"/>
                      </a:lnTo>
                      <a:lnTo>
                        <a:pt x="548" y="229"/>
                      </a:lnTo>
                      <a:lnTo>
                        <a:pt x="542" y="229"/>
                      </a:lnTo>
                      <a:lnTo>
                        <a:pt x="542" y="229"/>
                      </a:lnTo>
                      <a:lnTo>
                        <a:pt x="527" y="228"/>
                      </a:lnTo>
                      <a:lnTo>
                        <a:pt x="515" y="228"/>
                      </a:lnTo>
                      <a:lnTo>
                        <a:pt x="511" y="229"/>
                      </a:lnTo>
                      <a:lnTo>
                        <a:pt x="505" y="231"/>
                      </a:lnTo>
                      <a:lnTo>
                        <a:pt x="505" y="231"/>
                      </a:lnTo>
                      <a:lnTo>
                        <a:pt x="497" y="237"/>
                      </a:lnTo>
                      <a:lnTo>
                        <a:pt x="488" y="241"/>
                      </a:lnTo>
                      <a:lnTo>
                        <a:pt x="483" y="245"/>
                      </a:lnTo>
                      <a:lnTo>
                        <a:pt x="478" y="245"/>
                      </a:lnTo>
                      <a:lnTo>
                        <a:pt x="478" y="245"/>
                      </a:lnTo>
                      <a:lnTo>
                        <a:pt x="474" y="244"/>
                      </a:lnTo>
                      <a:lnTo>
                        <a:pt x="473" y="242"/>
                      </a:lnTo>
                      <a:lnTo>
                        <a:pt x="470" y="239"/>
                      </a:lnTo>
                      <a:lnTo>
                        <a:pt x="466" y="239"/>
                      </a:lnTo>
                      <a:lnTo>
                        <a:pt x="466" y="239"/>
                      </a:lnTo>
                      <a:lnTo>
                        <a:pt x="460" y="239"/>
                      </a:lnTo>
                      <a:lnTo>
                        <a:pt x="457" y="239"/>
                      </a:lnTo>
                      <a:lnTo>
                        <a:pt x="449" y="235"/>
                      </a:lnTo>
                      <a:lnTo>
                        <a:pt x="449" y="235"/>
                      </a:lnTo>
                      <a:lnTo>
                        <a:pt x="446" y="234"/>
                      </a:lnTo>
                      <a:lnTo>
                        <a:pt x="441" y="234"/>
                      </a:lnTo>
                      <a:lnTo>
                        <a:pt x="437" y="234"/>
                      </a:lnTo>
                      <a:lnTo>
                        <a:pt x="431" y="231"/>
                      </a:lnTo>
                      <a:lnTo>
                        <a:pt x="431" y="231"/>
                      </a:lnTo>
                      <a:lnTo>
                        <a:pt x="424" y="228"/>
                      </a:lnTo>
                      <a:lnTo>
                        <a:pt x="416" y="227"/>
                      </a:lnTo>
                      <a:lnTo>
                        <a:pt x="403" y="225"/>
                      </a:lnTo>
                      <a:lnTo>
                        <a:pt x="403" y="225"/>
                      </a:lnTo>
                      <a:lnTo>
                        <a:pt x="385" y="224"/>
                      </a:lnTo>
                      <a:lnTo>
                        <a:pt x="365" y="224"/>
                      </a:lnTo>
                      <a:lnTo>
                        <a:pt x="365" y="224"/>
                      </a:lnTo>
                      <a:lnTo>
                        <a:pt x="352" y="224"/>
                      </a:lnTo>
                      <a:lnTo>
                        <a:pt x="346" y="224"/>
                      </a:lnTo>
                      <a:lnTo>
                        <a:pt x="345" y="222"/>
                      </a:lnTo>
                      <a:lnTo>
                        <a:pt x="343" y="222"/>
                      </a:lnTo>
                      <a:lnTo>
                        <a:pt x="343" y="222"/>
                      </a:lnTo>
                      <a:lnTo>
                        <a:pt x="342" y="218"/>
                      </a:lnTo>
                      <a:lnTo>
                        <a:pt x="339" y="215"/>
                      </a:lnTo>
                      <a:lnTo>
                        <a:pt x="336" y="211"/>
                      </a:lnTo>
                      <a:lnTo>
                        <a:pt x="335" y="205"/>
                      </a:lnTo>
                      <a:lnTo>
                        <a:pt x="335" y="205"/>
                      </a:lnTo>
                      <a:lnTo>
                        <a:pt x="332" y="200"/>
                      </a:lnTo>
                      <a:lnTo>
                        <a:pt x="329" y="195"/>
                      </a:lnTo>
                      <a:lnTo>
                        <a:pt x="326" y="192"/>
                      </a:lnTo>
                      <a:lnTo>
                        <a:pt x="322" y="192"/>
                      </a:lnTo>
                      <a:lnTo>
                        <a:pt x="322" y="192"/>
                      </a:lnTo>
                      <a:lnTo>
                        <a:pt x="319" y="190"/>
                      </a:lnTo>
                      <a:lnTo>
                        <a:pt x="316" y="188"/>
                      </a:lnTo>
                      <a:lnTo>
                        <a:pt x="315" y="185"/>
                      </a:lnTo>
                      <a:lnTo>
                        <a:pt x="312" y="184"/>
                      </a:lnTo>
                      <a:lnTo>
                        <a:pt x="312" y="184"/>
                      </a:lnTo>
                      <a:lnTo>
                        <a:pt x="309" y="184"/>
                      </a:lnTo>
                      <a:lnTo>
                        <a:pt x="308" y="181"/>
                      </a:lnTo>
                      <a:lnTo>
                        <a:pt x="303" y="178"/>
                      </a:lnTo>
                      <a:lnTo>
                        <a:pt x="299" y="177"/>
                      </a:lnTo>
                      <a:lnTo>
                        <a:pt x="299" y="177"/>
                      </a:lnTo>
                      <a:lnTo>
                        <a:pt x="292" y="177"/>
                      </a:lnTo>
                      <a:lnTo>
                        <a:pt x="281" y="175"/>
                      </a:lnTo>
                      <a:lnTo>
                        <a:pt x="269" y="173"/>
                      </a:lnTo>
                      <a:lnTo>
                        <a:pt x="265" y="171"/>
                      </a:lnTo>
                      <a:lnTo>
                        <a:pt x="264" y="168"/>
                      </a:lnTo>
                      <a:lnTo>
                        <a:pt x="264" y="168"/>
                      </a:lnTo>
                      <a:lnTo>
                        <a:pt x="262" y="165"/>
                      </a:lnTo>
                      <a:lnTo>
                        <a:pt x="264" y="163"/>
                      </a:lnTo>
                      <a:lnTo>
                        <a:pt x="266" y="158"/>
                      </a:lnTo>
                      <a:lnTo>
                        <a:pt x="266" y="155"/>
                      </a:lnTo>
                      <a:lnTo>
                        <a:pt x="266" y="155"/>
                      </a:lnTo>
                      <a:lnTo>
                        <a:pt x="269" y="146"/>
                      </a:lnTo>
                      <a:lnTo>
                        <a:pt x="269" y="141"/>
                      </a:lnTo>
                      <a:lnTo>
                        <a:pt x="268" y="140"/>
                      </a:lnTo>
                      <a:lnTo>
                        <a:pt x="268" y="140"/>
                      </a:lnTo>
                      <a:lnTo>
                        <a:pt x="262" y="134"/>
                      </a:lnTo>
                      <a:lnTo>
                        <a:pt x="261" y="131"/>
                      </a:lnTo>
                      <a:lnTo>
                        <a:pt x="259" y="127"/>
                      </a:lnTo>
                      <a:lnTo>
                        <a:pt x="259" y="127"/>
                      </a:lnTo>
                      <a:lnTo>
                        <a:pt x="258" y="123"/>
                      </a:lnTo>
                      <a:lnTo>
                        <a:pt x="254" y="120"/>
                      </a:lnTo>
                      <a:lnTo>
                        <a:pt x="249" y="117"/>
                      </a:lnTo>
                      <a:lnTo>
                        <a:pt x="245" y="116"/>
                      </a:lnTo>
                      <a:lnTo>
                        <a:pt x="245" y="116"/>
                      </a:lnTo>
                      <a:lnTo>
                        <a:pt x="242" y="116"/>
                      </a:lnTo>
                      <a:lnTo>
                        <a:pt x="238" y="113"/>
                      </a:lnTo>
                      <a:lnTo>
                        <a:pt x="231" y="109"/>
                      </a:lnTo>
                      <a:lnTo>
                        <a:pt x="231" y="109"/>
                      </a:lnTo>
                      <a:lnTo>
                        <a:pt x="224" y="103"/>
                      </a:lnTo>
                      <a:lnTo>
                        <a:pt x="222" y="100"/>
                      </a:lnTo>
                      <a:lnTo>
                        <a:pt x="220" y="93"/>
                      </a:lnTo>
                      <a:lnTo>
                        <a:pt x="220" y="93"/>
                      </a:lnTo>
                      <a:lnTo>
                        <a:pt x="220" y="91"/>
                      </a:lnTo>
                      <a:lnTo>
                        <a:pt x="220" y="91"/>
                      </a:lnTo>
                      <a:lnTo>
                        <a:pt x="214" y="90"/>
                      </a:lnTo>
                      <a:lnTo>
                        <a:pt x="214" y="90"/>
                      </a:lnTo>
                      <a:lnTo>
                        <a:pt x="211" y="90"/>
                      </a:lnTo>
                      <a:lnTo>
                        <a:pt x="210" y="87"/>
                      </a:lnTo>
                      <a:lnTo>
                        <a:pt x="210" y="87"/>
                      </a:lnTo>
                      <a:lnTo>
                        <a:pt x="208" y="91"/>
                      </a:lnTo>
                      <a:lnTo>
                        <a:pt x="205" y="93"/>
                      </a:lnTo>
                      <a:lnTo>
                        <a:pt x="204" y="96"/>
                      </a:lnTo>
                      <a:lnTo>
                        <a:pt x="204" y="99"/>
                      </a:lnTo>
                      <a:lnTo>
                        <a:pt x="204" y="99"/>
                      </a:lnTo>
                      <a:lnTo>
                        <a:pt x="202" y="101"/>
                      </a:lnTo>
                      <a:lnTo>
                        <a:pt x="202" y="104"/>
                      </a:lnTo>
                      <a:lnTo>
                        <a:pt x="200" y="106"/>
                      </a:lnTo>
                      <a:lnTo>
                        <a:pt x="197" y="107"/>
                      </a:lnTo>
                      <a:lnTo>
                        <a:pt x="197" y="107"/>
                      </a:lnTo>
                      <a:lnTo>
                        <a:pt x="192" y="107"/>
                      </a:lnTo>
                      <a:lnTo>
                        <a:pt x="190" y="110"/>
                      </a:lnTo>
                      <a:lnTo>
                        <a:pt x="187" y="114"/>
                      </a:lnTo>
                      <a:lnTo>
                        <a:pt x="185" y="120"/>
                      </a:lnTo>
                      <a:lnTo>
                        <a:pt x="185" y="120"/>
                      </a:lnTo>
                      <a:lnTo>
                        <a:pt x="187" y="124"/>
                      </a:lnTo>
                      <a:lnTo>
                        <a:pt x="188" y="127"/>
                      </a:lnTo>
                      <a:lnTo>
                        <a:pt x="188" y="130"/>
                      </a:lnTo>
                      <a:lnTo>
                        <a:pt x="188" y="133"/>
                      </a:lnTo>
                      <a:lnTo>
                        <a:pt x="188" y="133"/>
                      </a:lnTo>
                      <a:lnTo>
                        <a:pt x="185" y="134"/>
                      </a:lnTo>
                      <a:lnTo>
                        <a:pt x="181" y="137"/>
                      </a:lnTo>
                      <a:lnTo>
                        <a:pt x="177" y="138"/>
                      </a:lnTo>
                      <a:lnTo>
                        <a:pt x="173" y="137"/>
                      </a:lnTo>
                      <a:lnTo>
                        <a:pt x="173" y="137"/>
                      </a:lnTo>
                      <a:lnTo>
                        <a:pt x="167" y="137"/>
                      </a:lnTo>
                      <a:lnTo>
                        <a:pt x="158" y="137"/>
                      </a:lnTo>
                      <a:lnTo>
                        <a:pt x="158" y="137"/>
                      </a:lnTo>
                      <a:lnTo>
                        <a:pt x="154" y="136"/>
                      </a:lnTo>
                      <a:lnTo>
                        <a:pt x="151" y="133"/>
                      </a:lnTo>
                      <a:lnTo>
                        <a:pt x="150" y="133"/>
                      </a:lnTo>
                      <a:lnTo>
                        <a:pt x="147" y="137"/>
                      </a:lnTo>
                      <a:lnTo>
                        <a:pt x="147" y="137"/>
                      </a:lnTo>
                      <a:lnTo>
                        <a:pt x="141" y="154"/>
                      </a:lnTo>
                      <a:lnTo>
                        <a:pt x="138" y="163"/>
                      </a:lnTo>
                      <a:lnTo>
                        <a:pt x="137" y="165"/>
                      </a:lnTo>
                      <a:lnTo>
                        <a:pt x="138" y="167"/>
                      </a:lnTo>
                      <a:lnTo>
                        <a:pt x="138" y="167"/>
                      </a:lnTo>
                      <a:lnTo>
                        <a:pt x="140" y="170"/>
                      </a:lnTo>
                      <a:lnTo>
                        <a:pt x="140" y="171"/>
                      </a:lnTo>
                      <a:lnTo>
                        <a:pt x="140" y="174"/>
                      </a:lnTo>
                      <a:lnTo>
                        <a:pt x="138" y="174"/>
                      </a:lnTo>
                      <a:lnTo>
                        <a:pt x="138" y="174"/>
                      </a:lnTo>
                      <a:lnTo>
                        <a:pt x="131" y="174"/>
                      </a:lnTo>
                      <a:lnTo>
                        <a:pt x="126" y="171"/>
                      </a:lnTo>
                      <a:lnTo>
                        <a:pt x="126" y="171"/>
                      </a:lnTo>
                      <a:lnTo>
                        <a:pt x="124" y="171"/>
                      </a:lnTo>
                      <a:lnTo>
                        <a:pt x="120" y="173"/>
                      </a:lnTo>
                      <a:lnTo>
                        <a:pt x="116" y="174"/>
                      </a:lnTo>
                      <a:lnTo>
                        <a:pt x="111" y="174"/>
                      </a:lnTo>
                      <a:lnTo>
                        <a:pt x="111" y="174"/>
                      </a:lnTo>
                      <a:lnTo>
                        <a:pt x="104" y="177"/>
                      </a:lnTo>
                      <a:lnTo>
                        <a:pt x="101" y="180"/>
                      </a:lnTo>
                      <a:lnTo>
                        <a:pt x="101" y="180"/>
                      </a:lnTo>
                      <a:lnTo>
                        <a:pt x="101" y="181"/>
                      </a:lnTo>
                      <a:lnTo>
                        <a:pt x="101" y="181"/>
                      </a:lnTo>
                      <a:lnTo>
                        <a:pt x="104" y="184"/>
                      </a:lnTo>
                      <a:lnTo>
                        <a:pt x="106" y="187"/>
                      </a:lnTo>
                      <a:lnTo>
                        <a:pt x="106" y="195"/>
                      </a:lnTo>
                      <a:lnTo>
                        <a:pt x="106" y="195"/>
                      </a:lnTo>
                      <a:lnTo>
                        <a:pt x="107" y="198"/>
                      </a:lnTo>
                      <a:lnTo>
                        <a:pt x="109" y="204"/>
                      </a:lnTo>
                      <a:lnTo>
                        <a:pt x="111" y="210"/>
                      </a:lnTo>
                      <a:lnTo>
                        <a:pt x="111" y="212"/>
                      </a:lnTo>
                      <a:lnTo>
                        <a:pt x="111" y="212"/>
                      </a:lnTo>
                      <a:lnTo>
                        <a:pt x="110" y="215"/>
                      </a:lnTo>
                      <a:lnTo>
                        <a:pt x="107" y="218"/>
                      </a:lnTo>
                      <a:lnTo>
                        <a:pt x="104" y="221"/>
                      </a:lnTo>
                      <a:lnTo>
                        <a:pt x="103" y="225"/>
                      </a:lnTo>
                      <a:lnTo>
                        <a:pt x="103" y="225"/>
                      </a:lnTo>
                      <a:lnTo>
                        <a:pt x="104" y="231"/>
                      </a:lnTo>
                      <a:lnTo>
                        <a:pt x="103" y="234"/>
                      </a:lnTo>
                      <a:lnTo>
                        <a:pt x="103" y="235"/>
                      </a:lnTo>
                      <a:lnTo>
                        <a:pt x="103" y="235"/>
                      </a:lnTo>
                      <a:lnTo>
                        <a:pt x="96" y="238"/>
                      </a:lnTo>
                      <a:lnTo>
                        <a:pt x="89" y="242"/>
                      </a:lnTo>
                      <a:lnTo>
                        <a:pt x="89" y="242"/>
                      </a:lnTo>
                      <a:lnTo>
                        <a:pt x="82" y="245"/>
                      </a:lnTo>
                      <a:lnTo>
                        <a:pt x="77" y="247"/>
                      </a:lnTo>
                      <a:lnTo>
                        <a:pt x="76" y="249"/>
                      </a:lnTo>
                      <a:lnTo>
                        <a:pt x="76" y="249"/>
                      </a:lnTo>
                      <a:lnTo>
                        <a:pt x="74" y="252"/>
                      </a:lnTo>
                      <a:lnTo>
                        <a:pt x="72" y="255"/>
                      </a:lnTo>
                      <a:lnTo>
                        <a:pt x="67" y="256"/>
                      </a:lnTo>
                      <a:lnTo>
                        <a:pt x="63" y="256"/>
                      </a:lnTo>
                      <a:lnTo>
                        <a:pt x="63" y="256"/>
                      </a:lnTo>
                      <a:lnTo>
                        <a:pt x="54" y="255"/>
                      </a:lnTo>
                      <a:lnTo>
                        <a:pt x="52" y="256"/>
                      </a:lnTo>
                      <a:lnTo>
                        <a:pt x="49" y="261"/>
                      </a:lnTo>
                      <a:lnTo>
                        <a:pt x="49" y="261"/>
                      </a:lnTo>
                      <a:lnTo>
                        <a:pt x="45" y="264"/>
                      </a:lnTo>
                      <a:lnTo>
                        <a:pt x="43" y="265"/>
                      </a:lnTo>
                      <a:lnTo>
                        <a:pt x="39" y="266"/>
                      </a:lnTo>
                      <a:lnTo>
                        <a:pt x="39" y="266"/>
                      </a:lnTo>
                      <a:lnTo>
                        <a:pt x="36" y="268"/>
                      </a:lnTo>
                      <a:lnTo>
                        <a:pt x="33" y="266"/>
                      </a:lnTo>
                      <a:lnTo>
                        <a:pt x="29" y="264"/>
                      </a:lnTo>
                      <a:lnTo>
                        <a:pt x="29" y="264"/>
                      </a:lnTo>
                      <a:lnTo>
                        <a:pt x="26" y="264"/>
                      </a:lnTo>
                      <a:lnTo>
                        <a:pt x="23" y="265"/>
                      </a:lnTo>
                      <a:lnTo>
                        <a:pt x="19" y="266"/>
                      </a:lnTo>
                      <a:lnTo>
                        <a:pt x="19" y="266"/>
                      </a:lnTo>
                      <a:lnTo>
                        <a:pt x="17" y="268"/>
                      </a:lnTo>
                      <a:lnTo>
                        <a:pt x="15" y="269"/>
                      </a:lnTo>
                      <a:lnTo>
                        <a:pt x="13" y="271"/>
                      </a:lnTo>
                      <a:lnTo>
                        <a:pt x="10" y="272"/>
                      </a:lnTo>
                      <a:lnTo>
                        <a:pt x="10" y="272"/>
                      </a:lnTo>
                      <a:lnTo>
                        <a:pt x="5" y="274"/>
                      </a:lnTo>
                      <a:lnTo>
                        <a:pt x="3" y="275"/>
                      </a:lnTo>
                      <a:lnTo>
                        <a:pt x="3" y="276"/>
                      </a:lnTo>
                      <a:lnTo>
                        <a:pt x="3" y="276"/>
                      </a:lnTo>
                      <a:lnTo>
                        <a:pt x="2" y="281"/>
                      </a:lnTo>
                      <a:lnTo>
                        <a:pt x="0" y="285"/>
                      </a:lnTo>
                      <a:lnTo>
                        <a:pt x="0" y="285"/>
                      </a:lnTo>
                      <a:lnTo>
                        <a:pt x="3" y="299"/>
                      </a:lnTo>
                      <a:lnTo>
                        <a:pt x="3" y="299"/>
                      </a:lnTo>
                      <a:lnTo>
                        <a:pt x="10" y="302"/>
                      </a:lnTo>
                      <a:lnTo>
                        <a:pt x="16" y="305"/>
                      </a:lnTo>
                      <a:lnTo>
                        <a:pt x="17" y="306"/>
                      </a:lnTo>
                      <a:lnTo>
                        <a:pt x="19" y="309"/>
                      </a:lnTo>
                      <a:lnTo>
                        <a:pt x="19" y="309"/>
                      </a:lnTo>
                      <a:lnTo>
                        <a:pt x="22" y="330"/>
                      </a:lnTo>
                      <a:lnTo>
                        <a:pt x="22" y="330"/>
                      </a:lnTo>
                      <a:lnTo>
                        <a:pt x="22" y="330"/>
                      </a:lnTo>
                      <a:lnTo>
                        <a:pt x="22" y="330"/>
                      </a:lnTo>
                      <a:lnTo>
                        <a:pt x="32" y="338"/>
                      </a:lnTo>
                      <a:lnTo>
                        <a:pt x="35" y="340"/>
                      </a:lnTo>
                      <a:lnTo>
                        <a:pt x="36" y="342"/>
                      </a:lnTo>
                      <a:lnTo>
                        <a:pt x="36" y="342"/>
                      </a:lnTo>
                      <a:lnTo>
                        <a:pt x="37" y="348"/>
                      </a:lnTo>
                      <a:lnTo>
                        <a:pt x="40" y="350"/>
                      </a:lnTo>
                      <a:lnTo>
                        <a:pt x="45" y="355"/>
                      </a:lnTo>
                      <a:lnTo>
                        <a:pt x="45" y="355"/>
                      </a:lnTo>
                      <a:lnTo>
                        <a:pt x="57" y="360"/>
                      </a:lnTo>
                      <a:lnTo>
                        <a:pt x="57" y="360"/>
                      </a:lnTo>
                      <a:lnTo>
                        <a:pt x="57" y="359"/>
                      </a:lnTo>
                      <a:lnTo>
                        <a:pt x="64" y="359"/>
                      </a:lnTo>
                      <a:lnTo>
                        <a:pt x="64" y="359"/>
                      </a:lnTo>
                      <a:lnTo>
                        <a:pt x="67" y="362"/>
                      </a:lnTo>
                      <a:lnTo>
                        <a:pt x="67" y="362"/>
                      </a:lnTo>
                      <a:lnTo>
                        <a:pt x="70" y="357"/>
                      </a:lnTo>
                      <a:lnTo>
                        <a:pt x="74" y="355"/>
                      </a:lnTo>
                      <a:lnTo>
                        <a:pt x="80" y="352"/>
                      </a:lnTo>
                      <a:lnTo>
                        <a:pt x="86" y="352"/>
                      </a:lnTo>
                      <a:lnTo>
                        <a:pt x="86" y="352"/>
                      </a:lnTo>
                      <a:lnTo>
                        <a:pt x="91" y="353"/>
                      </a:lnTo>
                      <a:lnTo>
                        <a:pt x="97" y="357"/>
                      </a:lnTo>
                      <a:lnTo>
                        <a:pt x="103" y="363"/>
                      </a:lnTo>
                      <a:lnTo>
                        <a:pt x="104" y="365"/>
                      </a:lnTo>
                      <a:lnTo>
                        <a:pt x="104" y="366"/>
                      </a:lnTo>
                      <a:lnTo>
                        <a:pt x="104" y="366"/>
                      </a:lnTo>
                      <a:lnTo>
                        <a:pt x="97" y="377"/>
                      </a:lnTo>
                      <a:lnTo>
                        <a:pt x="93" y="383"/>
                      </a:lnTo>
                      <a:lnTo>
                        <a:pt x="89" y="386"/>
                      </a:lnTo>
                      <a:lnTo>
                        <a:pt x="89" y="386"/>
                      </a:lnTo>
                      <a:lnTo>
                        <a:pt x="82" y="386"/>
                      </a:lnTo>
                      <a:lnTo>
                        <a:pt x="82" y="386"/>
                      </a:lnTo>
                      <a:lnTo>
                        <a:pt x="80" y="392"/>
                      </a:lnTo>
                      <a:lnTo>
                        <a:pt x="80" y="392"/>
                      </a:lnTo>
                      <a:lnTo>
                        <a:pt x="82" y="394"/>
                      </a:lnTo>
                      <a:lnTo>
                        <a:pt x="83" y="399"/>
                      </a:lnTo>
                      <a:lnTo>
                        <a:pt x="89" y="406"/>
                      </a:lnTo>
                      <a:lnTo>
                        <a:pt x="89" y="406"/>
                      </a:lnTo>
                      <a:lnTo>
                        <a:pt x="90" y="409"/>
                      </a:lnTo>
                      <a:lnTo>
                        <a:pt x="90" y="410"/>
                      </a:lnTo>
                      <a:lnTo>
                        <a:pt x="87" y="413"/>
                      </a:lnTo>
                      <a:lnTo>
                        <a:pt x="83" y="413"/>
                      </a:lnTo>
                      <a:lnTo>
                        <a:pt x="80" y="412"/>
                      </a:lnTo>
                      <a:lnTo>
                        <a:pt x="80" y="412"/>
                      </a:lnTo>
                      <a:lnTo>
                        <a:pt x="77" y="412"/>
                      </a:lnTo>
                      <a:lnTo>
                        <a:pt x="74" y="413"/>
                      </a:lnTo>
                      <a:lnTo>
                        <a:pt x="74" y="416"/>
                      </a:lnTo>
                      <a:lnTo>
                        <a:pt x="76" y="419"/>
                      </a:lnTo>
                      <a:lnTo>
                        <a:pt x="76" y="419"/>
                      </a:lnTo>
                      <a:lnTo>
                        <a:pt x="77" y="422"/>
                      </a:lnTo>
                      <a:lnTo>
                        <a:pt x="77" y="426"/>
                      </a:lnTo>
                      <a:lnTo>
                        <a:pt x="79" y="430"/>
                      </a:lnTo>
                      <a:lnTo>
                        <a:pt x="82" y="431"/>
                      </a:lnTo>
                      <a:lnTo>
                        <a:pt x="82" y="431"/>
                      </a:lnTo>
                      <a:lnTo>
                        <a:pt x="84" y="433"/>
                      </a:lnTo>
                      <a:lnTo>
                        <a:pt x="87" y="437"/>
                      </a:lnTo>
                      <a:lnTo>
                        <a:pt x="91" y="440"/>
                      </a:lnTo>
                      <a:lnTo>
                        <a:pt x="94" y="441"/>
                      </a:lnTo>
                      <a:lnTo>
                        <a:pt x="94" y="441"/>
                      </a:lnTo>
                      <a:lnTo>
                        <a:pt x="99" y="443"/>
                      </a:lnTo>
                      <a:lnTo>
                        <a:pt x="101" y="446"/>
                      </a:lnTo>
                      <a:lnTo>
                        <a:pt x="104" y="449"/>
                      </a:lnTo>
                      <a:lnTo>
                        <a:pt x="104" y="449"/>
                      </a:lnTo>
                      <a:lnTo>
                        <a:pt x="107" y="451"/>
                      </a:lnTo>
                      <a:lnTo>
                        <a:pt x="110" y="454"/>
                      </a:lnTo>
                      <a:lnTo>
                        <a:pt x="111" y="456"/>
                      </a:lnTo>
                      <a:lnTo>
                        <a:pt x="111" y="456"/>
                      </a:lnTo>
                      <a:lnTo>
                        <a:pt x="111" y="457"/>
                      </a:lnTo>
                      <a:lnTo>
                        <a:pt x="111" y="457"/>
                      </a:lnTo>
                      <a:lnTo>
                        <a:pt x="117" y="456"/>
                      </a:lnTo>
                      <a:lnTo>
                        <a:pt x="120" y="456"/>
                      </a:lnTo>
                      <a:lnTo>
                        <a:pt x="121" y="454"/>
                      </a:lnTo>
                      <a:lnTo>
                        <a:pt x="121" y="454"/>
                      </a:lnTo>
                      <a:lnTo>
                        <a:pt x="123" y="453"/>
                      </a:lnTo>
                      <a:lnTo>
                        <a:pt x="126" y="453"/>
                      </a:lnTo>
                      <a:lnTo>
                        <a:pt x="130" y="454"/>
                      </a:lnTo>
                      <a:lnTo>
                        <a:pt x="134" y="457"/>
                      </a:lnTo>
                      <a:lnTo>
                        <a:pt x="134" y="457"/>
                      </a:lnTo>
                      <a:lnTo>
                        <a:pt x="148" y="468"/>
                      </a:lnTo>
                      <a:lnTo>
                        <a:pt x="167" y="480"/>
                      </a:lnTo>
                      <a:lnTo>
                        <a:pt x="167" y="480"/>
                      </a:lnTo>
                      <a:lnTo>
                        <a:pt x="174" y="486"/>
                      </a:lnTo>
                      <a:lnTo>
                        <a:pt x="183" y="488"/>
                      </a:lnTo>
                      <a:lnTo>
                        <a:pt x="191" y="491"/>
                      </a:lnTo>
                      <a:lnTo>
                        <a:pt x="197" y="493"/>
                      </a:lnTo>
                      <a:lnTo>
                        <a:pt x="197" y="493"/>
                      </a:lnTo>
                      <a:lnTo>
                        <a:pt x="202" y="494"/>
                      </a:lnTo>
                      <a:lnTo>
                        <a:pt x="207" y="495"/>
                      </a:lnTo>
                      <a:lnTo>
                        <a:pt x="212" y="497"/>
                      </a:lnTo>
                      <a:lnTo>
                        <a:pt x="218" y="497"/>
                      </a:lnTo>
                      <a:lnTo>
                        <a:pt x="218" y="497"/>
                      </a:lnTo>
                      <a:lnTo>
                        <a:pt x="222" y="497"/>
                      </a:lnTo>
                      <a:lnTo>
                        <a:pt x="222" y="497"/>
                      </a:lnTo>
                      <a:lnTo>
                        <a:pt x="224" y="495"/>
                      </a:lnTo>
                      <a:lnTo>
                        <a:pt x="227" y="493"/>
                      </a:lnTo>
                      <a:lnTo>
                        <a:pt x="227" y="493"/>
                      </a:lnTo>
                      <a:lnTo>
                        <a:pt x="229" y="491"/>
                      </a:lnTo>
                      <a:lnTo>
                        <a:pt x="231" y="494"/>
                      </a:lnTo>
                      <a:lnTo>
                        <a:pt x="232" y="497"/>
                      </a:lnTo>
                      <a:lnTo>
                        <a:pt x="232" y="501"/>
                      </a:lnTo>
                      <a:lnTo>
                        <a:pt x="232" y="501"/>
                      </a:lnTo>
                      <a:lnTo>
                        <a:pt x="232" y="505"/>
                      </a:lnTo>
                      <a:lnTo>
                        <a:pt x="234" y="508"/>
                      </a:lnTo>
                      <a:lnTo>
                        <a:pt x="234" y="508"/>
                      </a:lnTo>
                      <a:lnTo>
                        <a:pt x="237" y="501"/>
                      </a:lnTo>
                      <a:lnTo>
                        <a:pt x="237" y="501"/>
                      </a:lnTo>
                      <a:lnTo>
                        <a:pt x="239" y="497"/>
                      </a:lnTo>
                      <a:lnTo>
                        <a:pt x="242" y="494"/>
                      </a:lnTo>
                      <a:lnTo>
                        <a:pt x="248" y="491"/>
                      </a:lnTo>
                      <a:lnTo>
                        <a:pt x="248" y="491"/>
                      </a:lnTo>
                      <a:lnTo>
                        <a:pt x="251" y="490"/>
                      </a:lnTo>
                      <a:lnTo>
                        <a:pt x="254" y="490"/>
                      </a:lnTo>
                      <a:lnTo>
                        <a:pt x="261" y="494"/>
                      </a:lnTo>
                      <a:lnTo>
                        <a:pt x="261" y="494"/>
                      </a:lnTo>
                      <a:lnTo>
                        <a:pt x="265" y="494"/>
                      </a:lnTo>
                      <a:lnTo>
                        <a:pt x="269" y="494"/>
                      </a:lnTo>
                      <a:lnTo>
                        <a:pt x="274" y="494"/>
                      </a:lnTo>
                      <a:lnTo>
                        <a:pt x="279" y="498"/>
                      </a:lnTo>
                      <a:lnTo>
                        <a:pt x="279" y="498"/>
                      </a:lnTo>
                      <a:lnTo>
                        <a:pt x="285" y="497"/>
                      </a:lnTo>
                      <a:lnTo>
                        <a:pt x="285" y="497"/>
                      </a:lnTo>
                      <a:lnTo>
                        <a:pt x="289" y="494"/>
                      </a:lnTo>
                      <a:lnTo>
                        <a:pt x="293" y="490"/>
                      </a:lnTo>
                      <a:lnTo>
                        <a:pt x="293" y="490"/>
                      </a:lnTo>
                      <a:lnTo>
                        <a:pt x="296" y="486"/>
                      </a:lnTo>
                      <a:lnTo>
                        <a:pt x="298" y="484"/>
                      </a:lnTo>
                      <a:lnTo>
                        <a:pt x="299" y="484"/>
                      </a:lnTo>
                      <a:lnTo>
                        <a:pt x="299" y="484"/>
                      </a:lnTo>
                      <a:lnTo>
                        <a:pt x="302" y="483"/>
                      </a:lnTo>
                      <a:lnTo>
                        <a:pt x="305" y="481"/>
                      </a:lnTo>
                      <a:lnTo>
                        <a:pt x="308" y="478"/>
                      </a:lnTo>
                      <a:lnTo>
                        <a:pt x="313" y="474"/>
                      </a:lnTo>
                      <a:lnTo>
                        <a:pt x="313" y="474"/>
                      </a:lnTo>
                      <a:lnTo>
                        <a:pt x="319" y="473"/>
                      </a:lnTo>
                      <a:lnTo>
                        <a:pt x="325" y="474"/>
                      </a:lnTo>
                      <a:lnTo>
                        <a:pt x="329" y="474"/>
                      </a:lnTo>
                      <a:lnTo>
                        <a:pt x="332" y="474"/>
                      </a:lnTo>
                      <a:lnTo>
                        <a:pt x="332" y="474"/>
                      </a:lnTo>
                      <a:lnTo>
                        <a:pt x="338" y="471"/>
                      </a:lnTo>
                      <a:lnTo>
                        <a:pt x="339" y="471"/>
                      </a:lnTo>
                      <a:lnTo>
                        <a:pt x="340" y="473"/>
                      </a:lnTo>
                      <a:lnTo>
                        <a:pt x="340" y="473"/>
                      </a:lnTo>
                      <a:lnTo>
                        <a:pt x="342" y="476"/>
                      </a:lnTo>
                      <a:lnTo>
                        <a:pt x="343" y="478"/>
                      </a:lnTo>
                      <a:lnTo>
                        <a:pt x="346" y="484"/>
                      </a:lnTo>
                      <a:lnTo>
                        <a:pt x="346" y="484"/>
                      </a:lnTo>
                      <a:lnTo>
                        <a:pt x="349" y="486"/>
                      </a:lnTo>
                      <a:lnTo>
                        <a:pt x="352" y="487"/>
                      </a:lnTo>
                      <a:lnTo>
                        <a:pt x="356" y="488"/>
                      </a:lnTo>
                      <a:lnTo>
                        <a:pt x="356" y="488"/>
                      </a:lnTo>
                      <a:lnTo>
                        <a:pt x="359" y="487"/>
                      </a:lnTo>
                      <a:lnTo>
                        <a:pt x="359" y="487"/>
                      </a:lnTo>
                      <a:lnTo>
                        <a:pt x="362" y="486"/>
                      </a:lnTo>
                      <a:lnTo>
                        <a:pt x="366" y="487"/>
                      </a:lnTo>
                      <a:lnTo>
                        <a:pt x="369" y="488"/>
                      </a:lnTo>
                      <a:lnTo>
                        <a:pt x="369" y="491"/>
                      </a:lnTo>
                      <a:lnTo>
                        <a:pt x="369" y="491"/>
                      </a:lnTo>
                      <a:lnTo>
                        <a:pt x="370" y="497"/>
                      </a:lnTo>
                      <a:lnTo>
                        <a:pt x="372" y="500"/>
                      </a:lnTo>
                      <a:lnTo>
                        <a:pt x="373" y="500"/>
                      </a:lnTo>
                      <a:lnTo>
                        <a:pt x="373" y="500"/>
                      </a:lnTo>
                      <a:lnTo>
                        <a:pt x="375" y="500"/>
                      </a:lnTo>
                      <a:lnTo>
                        <a:pt x="377" y="501"/>
                      </a:lnTo>
                      <a:lnTo>
                        <a:pt x="379" y="504"/>
                      </a:lnTo>
                      <a:lnTo>
                        <a:pt x="379" y="508"/>
                      </a:lnTo>
                      <a:lnTo>
                        <a:pt x="379" y="508"/>
                      </a:lnTo>
                      <a:lnTo>
                        <a:pt x="380" y="520"/>
                      </a:lnTo>
                      <a:lnTo>
                        <a:pt x="379" y="527"/>
                      </a:lnTo>
                      <a:lnTo>
                        <a:pt x="376" y="531"/>
                      </a:lnTo>
                      <a:lnTo>
                        <a:pt x="376" y="531"/>
                      </a:lnTo>
                      <a:lnTo>
                        <a:pt x="370" y="538"/>
                      </a:lnTo>
                      <a:lnTo>
                        <a:pt x="366" y="544"/>
                      </a:lnTo>
                      <a:lnTo>
                        <a:pt x="363" y="550"/>
                      </a:lnTo>
                      <a:lnTo>
                        <a:pt x="362" y="554"/>
                      </a:lnTo>
                      <a:lnTo>
                        <a:pt x="362" y="554"/>
                      </a:lnTo>
                      <a:lnTo>
                        <a:pt x="363" y="557"/>
                      </a:lnTo>
                      <a:lnTo>
                        <a:pt x="362" y="561"/>
                      </a:lnTo>
                      <a:lnTo>
                        <a:pt x="363" y="562"/>
                      </a:lnTo>
                      <a:lnTo>
                        <a:pt x="365" y="562"/>
                      </a:lnTo>
                      <a:lnTo>
                        <a:pt x="365" y="562"/>
                      </a:lnTo>
                      <a:lnTo>
                        <a:pt x="370" y="561"/>
                      </a:lnTo>
                      <a:lnTo>
                        <a:pt x="375" y="561"/>
                      </a:lnTo>
                      <a:lnTo>
                        <a:pt x="379" y="562"/>
                      </a:lnTo>
                      <a:lnTo>
                        <a:pt x="380" y="564"/>
                      </a:lnTo>
                      <a:lnTo>
                        <a:pt x="380" y="565"/>
                      </a:lnTo>
                      <a:lnTo>
                        <a:pt x="380" y="565"/>
                      </a:lnTo>
                      <a:lnTo>
                        <a:pt x="379" y="568"/>
                      </a:lnTo>
                      <a:lnTo>
                        <a:pt x="380" y="572"/>
                      </a:lnTo>
                      <a:lnTo>
                        <a:pt x="382" y="577"/>
                      </a:lnTo>
                      <a:lnTo>
                        <a:pt x="385" y="578"/>
                      </a:lnTo>
                      <a:lnTo>
                        <a:pt x="385" y="578"/>
                      </a:lnTo>
                      <a:lnTo>
                        <a:pt x="387" y="578"/>
                      </a:lnTo>
                      <a:lnTo>
                        <a:pt x="390" y="579"/>
                      </a:lnTo>
                      <a:lnTo>
                        <a:pt x="392" y="582"/>
                      </a:lnTo>
                      <a:lnTo>
                        <a:pt x="390" y="585"/>
                      </a:lnTo>
                      <a:lnTo>
                        <a:pt x="390" y="585"/>
                      </a:lnTo>
                      <a:lnTo>
                        <a:pt x="389" y="592"/>
                      </a:lnTo>
                      <a:lnTo>
                        <a:pt x="389" y="595"/>
                      </a:lnTo>
                      <a:lnTo>
                        <a:pt x="390" y="595"/>
                      </a:lnTo>
                      <a:lnTo>
                        <a:pt x="390" y="595"/>
                      </a:lnTo>
                      <a:lnTo>
                        <a:pt x="397" y="596"/>
                      </a:lnTo>
                      <a:lnTo>
                        <a:pt x="399" y="598"/>
                      </a:lnTo>
                      <a:lnTo>
                        <a:pt x="400" y="599"/>
                      </a:lnTo>
                      <a:lnTo>
                        <a:pt x="400" y="599"/>
                      </a:lnTo>
                      <a:lnTo>
                        <a:pt x="400" y="604"/>
                      </a:lnTo>
                      <a:lnTo>
                        <a:pt x="402" y="605"/>
                      </a:lnTo>
                      <a:lnTo>
                        <a:pt x="404" y="606"/>
                      </a:lnTo>
                      <a:lnTo>
                        <a:pt x="410" y="605"/>
                      </a:lnTo>
                      <a:lnTo>
                        <a:pt x="410" y="605"/>
                      </a:lnTo>
                      <a:lnTo>
                        <a:pt x="414" y="604"/>
                      </a:lnTo>
                      <a:lnTo>
                        <a:pt x="416" y="604"/>
                      </a:lnTo>
                      <a:lnTo>
                        <a:pt x="417" y="604"/>
                      </a:lnTo>
                      <a:lnTo>
                        <a:pt x="417" y="604"/>
                      </a:lnTo>
                      <a:lnTo>
                        <a:pt x="419" y="605"/>
                      </a:lnTo>
                      <a:lnTo>
                        <a:pt x="420" y="606"/>
                      </a:lnTo>
                      <a:lnTo>
                        <a:pt x="422" y="609"/>
                      </a:lnTo>
                      <a:lnTo>
                        <a:pt x="424" y="611"/>
                      </a:lnTo>
                      <a:lnTo>
                        <a:pt x="424" y="611"/>
                      </a:lnTo>
                      <a:lnTo>
                        <a:pt x="426" y="611"/>
                      </a:lnTo>
                      <a:lnTo>
                        <a:pt x="427" y="611"/>
                      </a:lnTo>
                      <a:lnTo>
                        <a:pt x="427" y="606"/>
                      </a:lnTo>
                      <a:lnTo>
                        <a:pt x="427" y="602"/>
                      </a:lnTo>
                      <a:lnTo>
                        <a:pt x="426" y="599"/>
                      </a:lnTo>
                      <a:lnTo>
                        <a:pt x="426" y="599"/>
                      </a:lnTo>
                      <a:lnTo>
                        <a:pt x="424" y="596"/>
                      </a:lnTo>
                      <a:lnTo>
                        <a:pt x="426" y="594"/>
                      </a:lnTo>
                      <a:lnTo>
                        <a:pt x="426" y="591"/>
                      </a:lnTo>
                      <a:lnTo>
                        <a:pt x="427" y="591"/>
                      </a:lnTo>
                      <a:lnTo>
                        <a:pt x="427" y="591"/>
                      </a:lnTo>
                      <a:lnTo>
                        <a:pt x="430" y="591"/>
                      </a:lnTo>
                      <a:lnTo>
                        <a:pt x="433" y="591"/>
                      </a:lnTo>
                      <a:lnTo>
                        <a:pt x="436" y="589"/>
                      </a:lnTo>
                      <a:lnTo>
                        <a:pt x="439" y="587"/>
                      </a:lnTo>
                      <a:lnTo>
                        <a:pt x="439" y="587"/>
                      </a:lnTo>
                      <a:lnTo>
                        <a:pt x="440" y="585"/>
                      </a:lnTo>
                      <a:lnTo>
                        <a:pt x="441" y="585"/>
                      </a:lnTo>
                      <a:lnTo>
                        <a:pt x="444" y="587"/>
                      </a:lnTo>
                      <a:lnTo>
                        <a:pt x="449" y="587"/>
                      </a:lnTo>
                      <a:lnTo>
                        <a:pt x="450" y="587"/>
                      </a:lnTo>
                      <a:lnTo>
                        <a:pt x="450" y="585"/>
                      </a:lnTo>
                      <a:lnTo>
                        <a:pt x="450" y="585"/>
                      </a:lnTo>
                      <a:lnTo>
                        <a:pt x="451" y="584"/>
                      </a:lnTo>
                      <a:lnTo>
                        <a:pt x="453" y="584"/>
                      </a:lnTo>
                      <a:lnTo>
                        <a:pt x="457" y="585"/>
                      </a:lnTo>
                      <a:lnTo>
                        <a:pt x="460" y="587"/>
                      </a:lnTo>
                      <a:lnTo>
                        <a:pt x="464" y="585"/>
                      </a:lnTo>
                      <a:lnTo>
                        <a:pt x="464" y="585"/>
                      </a:lnTo>
                      <a:lnTo>
                        <a:pt x="468" y="584"/>
                      </a:lnTo>
                      <a:lnTo>
                        <a:pt x="471" y="585"/>
                      </a:lnTo>
                      <a:lnTo>
                        <a:pt x="473" y="585"/>
                      </a:lnTo>
                      <a:lnTo>
                        <a:pt x="476" y="584"/>
                      </a:lnTo>
                      <a:lnTo>
                        <a:pt x="476" y="584"/>
                      </a:lnTo>
                      <a:lnTo>
                        <a:pt x="478" y="579"/>
                      </a:lnTo>
                      <a:lnTo>
                        <a:pt x="481" y="577"/>
                      </a:lnTo>
                      <a:lnTo>
                        <a:pt x="486" y="575"/>
                      </a:lnTo>
                      <a:lnTo>
                        <a:pt x="488" y="575"/>
                      </a:lnTo>
                      <a:lnTo>
                        <a:pt x="488" y="575"/>
                      </a:lnTo>
                      <a:lnTo>
                        <a:pt x="491" y="579"/>
                      </a:lnTo>
                      <a:lnTo>
                        <a:pt x="495" y="581"/>
                      </a:lnTo>
                      <a:lnTo>
                        <a:pt x="501" y="582"/>
                      </a:lnTo>
                      <a:lnTo>
                        <a:pt x="501" y="582"/>
                      </a:lnTo>
                      <a:lnTo>
                        <a:pt x="507" y="584"/>
                      </a:lnTo>
                      <a:lnTo>
                        <a:pt x="507" y="587"/>
                      </a:lnTo>
                      <a:lnTo>
                        <a:pt x="505" y="592"/>
                      </a:lnTo>
                      <a:lnTo>
                        <a:pt x="505" y="592"/>
                      </a:lnTo>
                      <a:lnTo>
                        <a:pt x="507" y="595"/>
                      </a:lnTo>
                      <a:lnTo>
                        <a:pt x="513" y="599"/>
                      </a:lnTo>
                      <a:lnTo>
                        <a:pt x="517" y="602"/>
                      </a:lnTo>
                      <a:lnTo>
                        <a:pt x="521" y="604"/>
                      </a:lnTo>
                      <a:lnTo>
                        <a:pt x="521" y="604"/>
                      </a:lnTo>
                      <a:lnTo>
                        <a:pt x="525" y="606"/>
                      </a:lnTo>
                      <a:lnTo>
                        <a:pt x="525" y="606"/>
                      </a:lnTo>
                      <a:lnTo>
                        <a:pt x="528" y="606"/>
                      </a:lnTo>
                      <a:lnTo>
                        <a:pt x="531" y="606"/>
                      </a:lnTo>
                      <a:lnTo>
                        <a:pt x="532" y="605"/>
                      </a:lnTo>
                      <a:lnTo>
                        <a:pt x="535" y="604"/>
                      </a:lnTo>
                      <a:lnTo>
                        <a:pt x="535" y="604"/>
                      </a:lnTo>
                      <a:lnTo>
                        <a:pt x="537" y="602"/>
                      </a:lnTo>
                      <a:lnTo>
                        <a:pt x="538" y="601"/>
                      </a:lnTo>
                      <a:lnTo>
                        <a:pt x="541" y="602"/>
                      </a:lnTo>
                      <a:lnTo>
                        <a:pt x="544" y="604"/>
                      </a:lnTo>
                      <a:lnTo>
                        <a:pt x="544" y="604"/>
                      </a:lnTo>
                      <a:lnTo>
                        <a:pt x="545" y="606"/>
                      </a:lnTo>
                      <a:lnTo>
                        <a:pt x="547" y="606"/>
                      </a:lnTo>
                      <a:lnTo>
                        <a:pt x="550" y="606"/>
                      </a:lnTo>
                      <a:lnTo>
                        <a:pt x="552" y="604"/>
                      </a:lnTo>
                      <a:lnTo>
                        <a:pt x="552" y="604"/>
                      </a:lnTo>
                      <a:lnTo>
                        <a:pt x="554" y="604"/>
                      </a:lnTo>
                      <a:lnTo>
                        <a:pt x="555" y="604"/>
                      </a:lnTo>
                      <a:lnTo>
                        <a:pt x="558" y="605"/>
                      </a:lnTo>
                      <a:lnTo>
                        <a:pt x="558" y="608"/>
                      </a:lnTo>
                      <a:lnTo>
                        <a:pt x="557" y="611"/>
                      </a:lnTo>
                      <a:lnTo>
                        <a:pt x="557" y="611"/>
                      </a:lnTo>
                      <a:lnTo>
                        <a:pt x="555" y="614"/>
                      </a:lnTo>
                      <a:lnTo>
                        <a:pt x="555" y="616"/>
                      </a:lnTo>
                      <a:lnTo>
                        <a:pt x="558" y="621"/>
                      </a:lnTo>
                      <a:lnTo>
                        <a:pt x="561" y="625"/>
                      </a:lnTo>
                      <a:lnTo>
                        <a:pt x="561" y="625"/>
                      </a:lnTo>
                      <a:lnTo>
                        <a:pt x="564" y="626"/>
                      </a:lnTo>
                      <a:lnTo>
                        <a:pt x="565" y="625"/>
                      </a:lnTo>
                      <a:lnTo>
                        <a:pt x="565" y="622"/>
                      </a:lnTo>
                      <a:lnTo>
                        <a:pt x="565" y="618"/>
                      </a:lnTo>
                      <a:lnTo>
                        <a:pt x="565" y="618"/>
                      </a:lnTo>
                      <a:lnTo>
                        <a:pt x="565" y="615"/>
                      </a:lnTo>
                      <a:lnTo>
                        <a:pt x="569" y="612"/>
                      </a:lnTo>
                      <a:lnTo>
                        <a:pt x="578" y="608"/>
                      </a:lnTo>
                      <a:lnTo>
                        <a:pt x="588" y="605"/>
                      </a:lnTo>
                      <a:lnTo>
                        <a:pt x="588" y="605"/>
                      </a:lnTo>
                      <a:lnTo>
                        <a:pt x="598" y="599"/>
                      </a:lnTo>
                      <a:lnTo>
                        <a:pt x="608" y="594"/>
                      </a:lnTo>
                      <a:lnTo>
                        <a:pt x="615" y="589"/>
                      </a:lnTo>
                      <a:lnTo>
                        <a:pt x="619" y="587"/>
                      </a:lnTo>
                      <a:lnTo>
                        <a:pt x="619" y="587"/>
                      </a:lnTo>
                      <a:lnTo>
                        <a:pt x="621" y="585"/>
                      </a:lnTo>
                      <a:lnTo>
                        <a:pt x="625" y="587"/>
                      </a:lnTo>
                      <a:lnTo>
                        <a:pt x="629" y="588"/>
                      </a:lnTo>
                      <a:lnTo>
                        <a:pt x="632" y="588"/>
                      </a:lnTo>
                      <a:lnTo>
                        <a:pt x="635" y="587"/>
                      </a:lnTo>
                      <a:lnTo>
                        <a:pt x="635" y="587"/>
                      </a:lnTo>
                      <a:lnTo>
                        <a:pt x="641" y="584"/>
                      </a:lnTo>
                      <a:lnTo>
                        <a:pt x="648" y="584"/>
                      </a:lnTo>
                      <a:lnTo>
                        <a:pt x="662" y="582"/>
                      </a:lnTo>
                      <a:lnTo>
                        <a:pt x="662" y="582"/>
                      </a:lnTo>
                      <a:lnTo>
                        <a:pt x="665" y="581"/>
                      </a:lnTo>
                      <a:lnTo>
                        <a:pt x="666" y="579"/>
                      </a:lnTo>
                      <a:lnTo>
                        <a:pt x="672" y="574"/>
                      </a:lnTo>
                      <a:lnTo>
                        <a:pt x="672" y="574"/>
                      </a:lnTo>
                      <a:lnTo>
                        <a:pt x="676" y="569"/>
                      </a:lnTo>
                      <a:lnTo>
                        <a:pt x="678" y="568"/>
                      </a:lnTo>
                      <a:lnTo>
                        <a:pt x="680" y="567"/>
                      </a:lnTo>
                      <a:lnTo>
                        <a:pt x="680" y="567"/>
                      </a:lnTo>
                      <a:lnTo>
                        <a:pt x="685" y="564"/>
                      </a:lnTo>
                      <a:lnTo>
                        <a:pt x="688" y="562"/>
                      </a:lnTo>
                      <a:lnTo>
                        <a:pt x="689" y="559"/>
                      </a:lnTo>
                      <a:lnTo>
                        <a:pt x="690" y="557"/>
                      </a:lnTo>
                      <a:lnTo>
                        <a:pt x="690" y="557"/>
                      </a:lnTo>
                      <a:lnTo>
                        <a:pt x="692" y="555"/>
                      </a:lnTo>
                      <a:lnTo>
                        <a:pt x="696" y="554"/>
                      </a:lnTo>
                      <a:lnTo>
                        <a:pt x="699" y="551"/>
                      </a:lnTo>
                      <a:lnTo>
                        <a:pt x="702" y="550"/>
                      </a:lnTo>
                      <a:lnTo>
                        <a:pt x="702" y="550"/>
                      </a:lnTo>
                      <a:lnTo>
                        <a:pt x="702" y="548"/>
                      </a:lnTo>
                      <a:lnTo>
                        <a:pt x="705" y="547"/>
                      </a:lnTo>
                      <a:lnTo>
                        <a:pt x="707" y="544"/>
                      </a:lnTo>
                      <a:lnTo>
                        <a:pt x="709" y="542"/>
                      </a:lnTo>
                      <a:lnTo>
                        <a:pt x="709" y="542"/>
                      </a:lnTo>
                      <a:lnTo>
                        <a:pt x="710" y="540"/>
                      </a:lnTo>
                      <a:lnTo>
                        <a:pt x="712" y="538"/>
                      </a:lnTo>
                      <a:lnTo>
                        <a:pt x="715" y="538"/>
                      </a:lnTo>
                      <a:lnTo>
                        <a:pt x="716" y="535"/>
                      </a:lnTo>
                      <a:lnTo>
                        <a:pt x="716" y="535"/>
                      </a:lnTo>
                      <a:lnTo>
                        <a:pt x="717" y="532"/>
                      </a:lnTo>
                      <a:lnTo>
                        <a:pt x="716" y="530"/>
                      </a:lnTo>
                      <a:lnTo>
                        <a:pt x="716" y="525"/>
                      </a:lnTo>
                      <a:lnTo>
                        <a:pt x="719" y="524"/>
                      </a:lnTo>
                      <a:lnTo>
                        <a:pt x="719" y="524"/>
                      </a:lnTo>
                      <a:lnTo>
                        <a:pt x="719" y="523"/>
                      </a:lnTo>
                      <a:lnTo>
                        <a:pt x="719" y="520"/>
                      </a:lnTo>
                      <a:lnTo>
                        <a:pt x="716" y="515"/>
                      </a:lnTo>
                      <a:lnTo>
                        <a:pt x="716" y="515"/>
                      </a:lnTo>
                      <a:lnTo>
                        <a:pt x="717" y="514"/>
                      </a:lnTo>
                      <a:lnTo>
                        <a:pt x="720" y="514"/>
                      </a:lnTo>
                      <a:lnTo>
                        <a:pt x="727" y="511"/>
                      </a:lnTo>
                      <a:lnTo>
                        <a:pt x="727" y="511"/>
                      </a:lnTo>
                      <a:lnTo>
                        <a:pt x="732" y="505"/>
                      </a:lnTo>
                      <a:lnTo>
                        <a:pt x="734" y="500"/>
                      </a:lnTo>
                      <a:lnTo>
                        <a:pt x="734" y="500"/>
                      </a:lnTo>
                      <a:lnTo>
                        <a:pt x="736" y="495"/>
                      </a:lnTo>
                      <a:lnTo>
                        <a:pt x="739" y="493"/>
                      </a:lnTo>
                      <a:lnTo>
                        <a:pt x="744" y="490"/>
                      </a:lnTo>
                      <a:lnTo>
                        <a:pt x="744" y="490"/>
                      </a:lnTo>
                      <a:lnTo>
                        <a:pt x="747" y="488"/>
                      </a:lnTo>
                      <a:lnTo>
                        <a:pt x="749" y="484"/>
                      </a:lnTo>
                      <a:lnTo>
                        <a:pt x="749" y="477"/>
                      </a:lnTo>
                      <a:lnTo>
                        <a:pt x="749" y="477"/>
                      </a:lnTo>
                      <a:lnTo>
                        <a:pt x="749" y="474"/>
                      </a:lnTo>
                      <a:lnTo>
                        <a:pt x="750" y="473"/>
                      </a:lnTo>
                      <a:lnTo>
                        <a:pt x="752" y="471"/>
                      </a:lnTo>
                      <a:lnTo>
                        <a:pt x="752" y="470"/>
                      </a:lnTo>
                      <a:lnTo>
                        <a:pt x="752" y="470"/>
                      </a:lnTo>
                      <a:lnTo>
                        <a:pt x="750" y="468"/>
                      </a:lnTo>
                      <a:lnTo>
                        <a:pt x="752" y="466"/>
                      </a:lnTo>
                      <a:lnTo>
                        <a:pt x="754" y="463"/>
                      </a:lnTo>
                      <a:lnTo>
                        <a:pt x="757" y="461"/>
                      </a:lnTo>
                      <a:lnTo>
                        <a:pt x="757" y="461"/>
                      </a:lnTo>
                      <a:lnTo>
                        <a:pt x="760" y="460"/>
                      </a:lnTo>
                      <a:lnTo>
                        <a:pt x="757" y="458"/>
                      </a:lnTo>
                      <a:lnTo>
                        <a:pt x="754" y="458"/>
                      </a:lnTo>
                      <a:lnTo>
                        <a:pt x="752" y="458"/>
                      </a:lnTo>
                      <a:lnTo>
                        <a:pt x="752" y="458"/>
                      </a:lnTo>
                      <a:lnTo>
                        <a:pt x="750" y="460"/>
                      </a:lnTo>
                      <a:lnTo>
                        <a:pt x="749" y="458"/>
                      </a:lnTo>
                      <a:lnTo>
                        <a:pt x="746" y="457"/>
                      </a:lnTo>
                      <a:lnTo>
                        <a:pt x="744" y="454"/>
                      </a:lnTo>
                      <a:lnTo>
                        <a:pt x="743" y="454"/>
                      </a:lnTo>
                      <a:lnTo>
                        <a:pt x="742" y="456"/>
                      </a:lnTo>
                      <a:lnTo>
                        <a:pt x="742" y="456"/>
                      </a:lnTo>
                      <a:lnTo>
                        <a:pt x="739" y="457"/>
                      </a:lnTo>
                      <a:lnTo>
                        <a:pt x="736" y="456"/>
                      </a:lnTo>
                      <a:lnTo>
                        <a:pt x="734" y="454"/>
                      </a:lnTo>
                      <a:lnTo>
                        <a:pt x="734" y="453"/>
                      </a:lnTo>
                      <a:lnTo>
                        <a:pt x="736" y="453"/>
                      </a:lnTo>
                      <a:lnTo>
                        <a:pt x="736" y="453"/>
                      </a:lnTo>
                      <a:lnTo>
                        <a:pt x="746" y="449"/>
                      </a:lnTo>
                      <a:lnTo>
                        <a:pt x="753" y="444"/>
                      </a:lnTo>
                      <a:lnTo>
                        <a:pt x="753" y="444"/>
                      </a:lnTo>
                      <a:lnTo>
                        <a:pt x="754" y="443"/>
                      </a:lnTo>
                      <a:lnTo>
                        <a:pt x="753" y="441"/>
                      </a:lnTo>
                      <a:lnTo>
                        <a:pt x="752" y="439"/>
                      </a:lnTo>
                      <a:lnTo>
                        <a:pt x="747" y="436"/>
                      </a:lnTo>
                      <a:lnTo>
                        <a:pt x="743" y="436"/>
                      </a:lnTo>
                      <a:lnTo>
                        <a:pt x="743" y="436"/>
                      </a:lnTo>
                      <a:lnTo>
                        <a:pt x="740" y="434"/>
                      </a:lnTo>
                      <a:lnTo>
                        <a:pt x="736" y="430"/>
                      </a:lnTo>
                      <a:lnTo>
                        <a:pt x="733" y="426"/>
                      </a:lnTo>
                      <a:lnTo>
                        <a:pt x="729" y="424"/>
                      </a:lnTo>
                      <a:lnTo>
                        <a:pt x="729" y="424"/>
                      </a:lnTo>
                      <a:lnTo>
                        <a:pt x="727" y="424"/>
                      </a:lnTo>
                      <a:lnTo>
                        <a:pt x="730" y="423"/>
                      </a:lnTo>
                      <a:lnTo>
                        <a:pt x="733" y="423"/>
                      </a:lnTo>
                      <a:lnTo>
                        <a:pt x="739" y="424"/>
                      </a:lnTo>
                      <a:lnTo>
                        <a:pt x="739" y="424"/>
                      </a:lnTo>
                      <a:lnTo>
                        <a:pt x="746" y="427"/>
                      </a:lnTo>
                      <a:lnTo>
                        <a:pt x="750" y="429"/>
                      </a:lnTo>
                      <a:lnTo>
                        <a:pt x="753" y="427"/>
                      </a:lnTo>
                      <a:lnTo>
                        <a:pt x="753" y="427"/>
                      </a:lnTo>
                      <a:lnTo>
                        <a:pt x="753" y="426"/>
                      </a:lnTo>
                      <a:lnTo>
                        <a:pt x="752" y="424"/>
                      </a:lnTo>
                      <a:lnTo>
                        <a:pt x="749" y="420"/>
                      </a:lnTo>
                      <a:lnTo>
                        <a:pt x="739" y="412"/>
                      </a:lnTo>
                      <a:lnTo>
                        <a:pt x="739" y="412"/>
                      </a:lnTo>
                      <a:lnTo>
                        <a:pt x="737" y="409"/>
                      </a:lnTo>
                      <a:lnTo>
                        <a:pt x="737" y="406"/>
                      </a:lnTo>
                      <a:lnTo>
                        <a:pt x="737" y="404"/>
                      </a:lnTo>
                      <a:lnTo>
                        <a:pt x="736" y="402"/>
                      </a:lnTo>
                      <a:lnTo>
                        <a:pt x="736" y="402"/>
                      </a:lnTo>
                      <a:lnTo>
                        <a:pt x="733" y="399"/>
                      </a:lnTo>
                      <a:lnTo>
                        <a:pt x="730" y="394"/>
                      </a:lnTo>
                      <a:lnTo>
                        <a:pt x="726" y="383"/>
                      </a:lnTo>
                      <a:lnTo>
                        <a:pt x="726" y="383"/>
                      </a:lnTo>
                      <a:lnTo>
                        <a:pt x="723" y="379"/>
                      </a:lnTo>
                      <a:lnTo>
                        <a:pt x="719" y="377"/>
                      </a:lnTo>
                      <a:lnTo>
                        <a:pt x="715" y="375"/>
                      </a:lnTo>
                      <a:lnTo>
                        <a:pt x="712" y="373"/>
                      </a:lnTo>
                      <a:lnTo>
                        <a:pt x="712" y="373"/>
                      </a:lnTo>
                      <a:lnTo>
                        <a:pt x="710" y="369"/>
                      </a:lnTo>
                      <a:lnTo>
                        <a:pt x="712" y="365"/>
                      </a:lnTo>
                      <a:lnTo>
                        <a:pt x="715" y="360"/>
                      </a:lnTo>
                      <a:lnTo>
                        <a:pt x="719" y="357"/>
                      </a:lnTo>
                      <a:lnTo>
                        <a:pt x="719" y="357"/>
                      </a:lnTo>
                      <a:lnTo>
                        <a:pt x="723" y="355"/>
                      </a:lnTo>
                      <a:lnTo>
                        <a:pt x="725" y="352"/>
                      </a:lnTo>
                      <a:lnTo>
                        <a:pt x="725" y="350"/>
                      </a:lnTo>
                      <a:lnTo>
                        <a:pt x="727" y="349"/>
                      </a:lnTo>
                      <a:lnTo>
                        <a:pt x="727" y="349"/>
                      </a:lnTo>
                      <a:lnTo>
                        <a:pt x="729" y="349"/>
                      </a:lnTo>
                      <a:lnTo>
                        <a:pt x="732" y="349"/>
                      </a:lnTo>
                      <a:lnTo>
                        <a:pt x="733" y="346"/>
                      </a:lnTo>
                      <a:lnTo>
                        <a:pt x="736" y="343"/>
                      </a:lnTo>
                      <a:lnTo>
                        <a:pt x="736" y="343"/>
                      </a:lnTo>
                      <a:lnTo>
                        <a:pt x="737" y="340"/>
                      </a:lnTo>
                      <a:lnTo>
                        <a:pt x="740" y="339"/>
                      </a:lnTo>
                      <a:lnTo>
                        <a:pt x="743" y="339"/>
                      </a:lnTo>
                      <a:lnTo>
                        <a:pt x="746" y="338"/>
                      </a:lnTo>
                      <a:lnTo>
                        <a:pt x="746" y="338"/>
                      </a:lnTo>
                      <a:lnTo>
                        <a:pt x="749" y="336"/>
                      </a:lnTo>
                      <a:lnTo>
                        <a:pt x="754" y="335"/>
                      </a:lnTo>
                      <a:lnTo>
                        <a:pt x="759" y="335"/>
                      </a:lnTo>
                      <a:lnTo>
                        <a:pt x="763" y="333"/>
                      </a:lnTo>
                      <a:lnTo>
                        <a:pt x="763" y="333"/>
                      </a:lnTo>
                      <a:lnTo>
                        <a:pt x="764" y="332"/>
                      </a:lnTo>
                      <a:lnTo>
                        <a:pt x="764" y="329"/>
                      </a:lnTo>
                      <a:lnTo>
                        <a:pt x="763" y="326"/>
                      </a:lnTo>
                      <a:lnTo>
                        <a:pt x="759" y="323"/>
                      </a:lnTo>
                      <a:lnTo>
                        <a:pt x="754" y="322"/>
                      </a:lnTo>
                      <a:lnTo>
                        <a:pt x="754" y="322"/>
                      </a:lnTo>
                      <a:lnTo>
                        <a:pt x="750" y="323"/>
                      </a:lnTo>
                      <a:lnTo>
                        <a:pt x="746" y="322"/>
                      </a:lnTo>
                      <a:lnTo>
                        <a:pt x="742" y="319"/>
                      </a:lnTo>
                      <a:lnTo>
                        <a:pt x="739" y="316"/>
                      </a:lnTo>
                      <a:lnTo>
                        <a:pt x="739" y="316"/>
                      </a:lnTo>
                      <a:lnTo>
                        <a:pt x="737" y="315"/>
                      </a:lnTo>
                      <a:lnTo>
                        <a:pt x="734" y="315"/>
                      </a:lnTo>
                      <a:lnTo>
                        <a:pt x="729" y="319"/>
                      </a:lnTo>
                      <a:lnTo>
                        <a:pt x="723" y="326"/>
                      </a:lnTo>
                      <a:lnTo>
                        <a:pt x="717" y="330"/>
                      </a:lnTo>
                      <a:lnTo>
                        <a:pt x="717" y="330"/>
                      </a:lnTo>
                      <a:lnTo>
                        <a:pt x="715" y="330"/>
                      </a:lnTo>
                      <a:lnTo>
                        <a:pt x="712" y="330"/>
                      </a:lnTo>
                      <a:lnTo>
                        <a:pt x="709" y="328"/>
                      </a:lnTo>
                      <a:lnTo>
                        <a:pt x="706" y="322"/>
                      </a:lnTo>
                      <a:lnTo>
                        <a:pt x="707" y="318"/>
                      </a:lnTo>
                      <a:lnTo>
                        <a:pt x="707" y="318"/>
                      </a:lnTo>
                      <a:lnTo>
                        <a:pt x="707" y="315"/>
                      </a:lnTo>
                      <a:lnTo>
                        <a:pt x="707" y="313"/>
                      </a:lnTo>
                      <a:lnTo>
                        <a:pt x="705" y="312"/>
                      </a:lnTo>
                      <a:lnTo>
                        <a:pt x="697" y="312"/>
                      </a:lnTo>
                      <a:lnTo>
                        <a:pt x="690" y="312"/>
                      </a:lnTo>
                      <a:lnTo>
                        <a:pt x="690" y="312"/>
                      </a:lnTo>
                      <a:lnTo>
                        <a:pt x="688" y="311"/>
                      </a:lnTo>
                      <a:lnTo>
                        <a:pt x="685" y="309"/>
                      </a:lnTo>
                      <a:lnTo>
                        <a:pt x="685" y="306"/>
                      </a:lnTo>
                      <a:lnTo>
                        <a:pt x="685" y="302"/>
                      </a:lnTo>
                      <a:lnTo>
                        <a:pt x="686" y="295"/>
                      </a:lnTo>
                      <a:lnTo>
                        <a:pt x="688" y="293"/>
                      </a:lnTo>
                      <a:lnTo>
                        <a:pt x="690" y="292"/>
                      </a:lnTo>
                      <a:lnTo>
                        <a:pt x="690" y="292"/>
                      </a:lnTo>
                      <a:lnTo>
                        <a:pt x="696" y="292"/>
                      </a:lnTo>
                      <a:lnTo>
                        <a:pt x="702" y="293"/>
                      </a:lnTo>
                      <a:lnTo>
                        <a:pt x="705" y="292"/>
                      </a:lnTo>
                      <a:lnTo>
                        <a:pt x="706" y="292"/>
                      </a:lnTo>
                      <a:lnTo>
                        <a:pt x="709" y="289"/>
                      </a:lnTo>
                      <a:lnTo>
                        <a:pt x="710" y="286"/>
                      </a:lnTo>
                      <a:lnTo>
                        <a:pt x="710" y="286"/>
                      </a:lnTo>
                      <a:lnTo>
                        <a:pt x="712" y="282"/>
                      </a:lnTo>
                      <a:lnTo>
                        <a:pt x="713" y="281"/>
                      </a:lnTo>
                      <a:lnTo>
                        <a:pt x="717" y="279"/>
                      </a:lnTo>
                      <a:lnTo>
                        <a:pt x="723" y="278"/>
                      </a:lnTo>
                      <a:lnTo>
                        <a:pt x="726" y="276"/>
                      </a:lnTo>
                      <a:lnTo>
                        <a:pt x="729" y="272"/>
                      </a:lnTo>
                      <a:lnTo>
                        <a:pt x="729" y="272"/>
                      </a:lnTo>
                      <a:lnTo>
                        <a:pt x="736" y="266"/>
                      </a:lnTo>
                      <a:lnTo>
                        <a:pt x="743" y="261"/>
                      </a:lnTo>
                      <a:lnTo>
                        <a:pt x="747" y="259"/>
                      </a:lnTo>
                      <a:lnTo>
                        <a:pt x="750" y="259"/>
                      </a:lnTo>
                      <a:lnTo>
                        <a:pt x="753" y="261"/>
                      </a:lnTo>
                      <a:lnTo>
                        <a:pt x="756" y="262"/>
                      </a:lnTo>
                      <a:lnTo>
                        <a:pt x="756" y="262"/>
                      </a:lnTo>
                      <a:lnTo>
                        <a:pt x="759" y="265"/>
                      </a:lnTo>
                      <a:lnTo>
                        <a:pt x="759" y="268"/>
                      </a:lnTo>
                      <a:lnTo>
                        <a:pt x="757" y="271"/>
                      </a:lnTo>
                      <a:lnTo>
                        <a:pt x="754" y="274"/>
                      </a:lnTo>
                      <a:lnTo>
                        <a:pt x="749" y="279"/>
                      </a:lnTo>
                      <a:lnTo>
                        <a:pt x="746" y="284"/>
                      </a:lnTo>
                      <a:lnTo>
                        <a:pt x="746" y="284"/>
                      </a:lnTo>
                      <a:lnTo>
                        <a:pt x="744" y="288"/>
                      </a:lnTo>
                      <a:lnTo>
                        <a:pt x="744" y="291"/>
                      </a:lnTo>
                      <a:lnTo>
                        <a:pt x="744" y="293"/>
                      </a:lnTo>
                      <a:lnTo>
                        <a:pt x="743" y="296"/>
                      </a:lnTo>
                      <a:lnTo>
                        <a:pt x="743" y="296"/>
                      </a:lnTo>
                      <a:lnTo>
                        <a:pt x="742" y="299"/>
                      </a:lnTo>
                      <a:lnTo>
                        <a:pt x="743" y="301"/>
                      </a:lnTo>
                      <a:lnTo>
                        <a:pt x="747" y="299"/>
                      </a:lnTo>
                      <a:lnTo>
                        <a:pt x="754" y="296"/>
                      </a:lnTo>
                      <a:lnTo>
                        <a:pt x="754" y="296"/>
                      </a:lnTo>
                      <a:lnTo>
                        <a:pt x="769" y="286"/>
                      </a:lnTo>
                      <a:lnTo>
                        <a:pt x="784" y="279"/>
                      </a:lnTo>
                      <a:lnTo>
                        <a:pt x="784" y="279"/>
                      </a:lnTo>
                      <a:lnTo>
                        <a:pt x="787" y="278"/>
                      </a:lnTo>
                      <a:lnTo>
                        <a:pt x="791" y="278"/>
                      </a:lnTo>
                      <a:lnTo>
                        <a:pt x="791" y="278"/>
                      </a:lnTo>
                      <a:lnTo>
                        <a:pt x="794" y="274"/>
                      </a:lnTo>
                      <a:lnTo>
                        <a:pt x="796" y="271"/>
                      </a:lnTo>
                      <a:lnTo>
                        <a:pt x="796" y="271"/>
                      </a:lnTo>
                      <a:lnTo>
                        <a:pt x="813" y="264"/>
                      </a:lnTo>
                      <a:lnTo>
                        <a:pt x="821" y="259"/>
                      </a:lnTo>
                      <a:lnTo>
                        <a:pt x="826" y="255"/>
                      </a:lnTo>
                      <a:lnTo>
                        <a:pt x="826" y="255"/>
                      </a:lnTo>
                      <a:lnTo>
                        <a:pt x="831" y="248"/>
                      </a:lnTo>
                      <a:lnTo>
                        <a:pt x="834" y="245"/>
                      </a:lnTo>
                      <a:lnTo>
                        <a:pt x="837" y="244"/>
                      </a:lnTo>
                      <a:lnTo>
                        <a:pt x="837" y="244"/>
                      </a:lnTo>
                      <a:lnTo>
                        <a:pt x="838" y="244"/>
                      </a:lnTo>
                      <a:lnTo>
                        <a:pt x="841" y="245"/>
                      </a:lnTo>
                      <a:lnTo>
                        <a:pt x="843" y="247"/>
                      </a:lnTo>
                      <a:lnTo>
                        <a:pt x="847" y="248"/>
                      </a:lnTo>
                      <a:lnTo>
                        <a:pt x="847" y="248"/>
                      </a:lnTo>
                      <a:lnTo>
                        <a:pt x="855" y="248"/>
                      </a:lnTo>
                      <a:lnTo>
                        <a:pt x="858" y="247"/>
                      </a:lnTo>
                      <a:lnTo>
                        <a:pt x="857" y="245"/>
                      </a:lnTo>
                      <a:lnTo>
                        <a:pt x="857" y="245"/>
                      </a:lnTo>
                      <a:lnTo>
                        <a:pt x="855" y="241"/>
                      </a:lnTo>
                      <a:lnTo>
                        <a:pt x="857" y="239"/>
                      </a:lnTo>
                      <a:lnTo>
                        <a:pt x="864" y="238"/>
                      </a:lnTo>
                      <a:lnTo>
                        <a:pt x="864" y="238"/>
                      </a:lnTo>
                      <a:lnTo>
                        <a:pt x="867" y="237"/>
                      </a:lnTo>
                      <a:lnTo>
                        <a:pt x="870" y="234"/>
                      </a:lnTo>
                      <a:lnTo>
                        <a:pt x="871" y="231"/>
                      </a:lnTo>
                      <a:lnTo>
                        <a:pt x="874" y="229"/>
                      </a:lnTo>
                      <a:lnTo>
                        <a:pt x="874" y="229"/>
                      </a:lnTo>
                      <a:lnTo>
                        <a:pt x="877" y="229"/>
                      </a:lnTo>
                      <a:lnTo>
                        <a:pt x="878" y="228"/>
                      </a:lnTo>
                      <a:lnTo>
                        <a:pt x="880" y="224"/>
                      </a:lnTo>
                      <a:lnTo>
                        <a:pt x="881" y="219"/>
                      </a:lnTo>
                      <a:lnTo>
                        <a:pt x="882" y="218"/>
                      </a:lnTo>
                      <a:lnTo>
                        <a:pt x="884" y="218"/>
                      </a:lnTo>
                      <a:lnTo>
                        <a:pt x="884" y="218"/>
                      </a:lnTo>
                      <a:lnTo>
                        <a:pt x="887" y="218"/>
                      </a:lnTo>
                      <a:lnTo>
                        <a:pt x="890" y="221"/>
                      </a:lnTo>
                      <a:lnTo>
                        <a:pt x="894" y="222"/>
                      </a:lnTo>
                      <a:lnTo>
                        <a:pt x="897" y="222"/>
                      </a:lnTo>
                      <a:lnTo>
                        <a:pt x="897" y="222"/>
                      </a:lnTo>
                      <a:lnTo>
                        <a:pt x="902" y="224"/>
                      </a:lnTo>
                      <a:lnTo>
                        <a:pt x="902" y="224"/>
                      </a:lnTo>
                      <a:lnTo>
                        <a:pt x="905" y="221"/>
                      </a:lnTo>
                      <a:lnTo>
                        <a:pt x="905" y="221"/>
                      </a:lnTo>
                      <a:lnTo>
                        <a:pt x="905" y="211"/>
                      </a:lnTo>
                      <a:lnTo>
                        <a:pt x="905" y="205"/>
                      </a:lnTo>
                      <a:lnTo>
                        <a:pt x="905" y="205"/>
                      </a:lnTo>
                      <a:lnTo>
                        <a:pt x="904" y="201"/>
                      </a:lnTo>
                      <a:lnTo>
                        <a:pt x="904" y="198"/>
                      </a:lnTo>
                      <a:lnTo>
                        <a:pt x="904" y="192"/>
                      </a:lnTo>
                      <a:lnTo>
                        <a:pt x="904" y="192"/>
                      </a:lnTo>
                      <a:lnTo>
                        <a:pt x="902" y="185"/>
                      </a:lnTo>
                      <a:lnTo>
                        <a:pt x="904" y="183"/>
                      </a:lnTo>
                      <a:lnTo>
                        <a:pt x="907" y="181"/>
                      </a:lnTo>
                      <a:lnTo>
                        <a:pt x="907" y="181"/>
                      </a:lnTo>
                      <a:lnTo>
                        <a:pt x="909" y="180"/>
                      </a:lnTo>
                      <a:lnTo>
                        <a:pt x="912" y="177"/>
                      </a:lnTo>
                      <a:lnTo>
                        <a:pt x="915" y="174"/>
                      </a:lnTo>
                      <a:lnTo>
                        <a:pt x="918" y="174"/>
                      </a:lnTo>
                      <a:lnTo>
                        <a:pt x="919" y="174"/>
                      </a:lnTo>
                      <a:lnTo>
                        <a:pt x="919" y="174"/>
                      </a:lnTo>
                      <a:lnTo>
                        <a:pt x="924" y="177"/>
                      </a:lnTo>
                      <a:lnTo>
                        <a:pt x="928" y="177"/>
                      </a:lnTo>
                      <a:lnTo>
                        <a:pt x="932" y="177"/>
                      </a:lnTo>
                      <a:lnTo>
                        <a:pt x="934" y="175"/>
                      </a:lnTo>
                      <a:lnTo>
                        <a:pt x="934" y="174"/>
                      </a:lnTo>
                      <a:lnTo>
                        <a:pt x="934" y="174"/>
                      </a:lnTo>
                      <a:lnTo>
                        <a:pt x="935" y="171"/>
                      </a:lnTo>
                      <a:lnTo>
                        <a:pt x="936" y="170"/>
                      </a:lnTo>
                      <a:lnTo>
                        <a:pt x="939" y="167"/>
                      </a:lnTo>
                      <a:lnTo>
                        <a:pt x="941" y="164"/>
                      </a:lnTo>
                      <a:lnTo>
                        <a:pt x="941" y="164"/>
                      </a:lnTo>
                      <a:lnTo>
                        <a:pt x="942" y="160"/>
                      </a:lnTo>
                      <a:lnTo>
                        <a:pt x="945" y="157"/>
                      </a:lnTo>
                      <a:lnTo>
                        <a:pt x="948" y="155"/>
                      </a:lnTo>
                      <a:lnTo>
                        <a:pt x="951" y="151"/>
                      </a:lnTo>
                      <a:lnTo>
                        <a:pt x="951" y="151"/>
                      </a:lnTo>
                      <a:lnTo>
                        <a:pt x="954" y="140"/>
                      </a:lnTo>
                      <a:lnTo>
                        <a:pt x="956" y="134"/>
                      </a:lnTo>
                      <a:lnTo>
                        <a:pt x="959" y="131"/>
                      </a:lnTo>
                      <a:lnTo>
                        <a:pt x="959" y="131"/>
                      </a:lnTo>
                      <a:lnTo>
                        <a:pt x="961" y="128"/>
                      </a:lnTo>
                      <a:lnTo>
                        <a:pt x="961" y="127"/>
                      </a:lnTo>
                      <a:lnTo>
                        <a:pt x="959" y="123"/>
                      </a:lnTo>
                      <a:lnTo>
                        <a:pt x="959" y="118"/>
                      </a:lnTo>
                      <a:lnTo>
                        <a:pt x="959" y="118"/>
                      </a:lnTo>
                      <a:close/>
                      <a:moveTo>
                        <a:pt x="726" y="567"/>
                      </a:moveTo>
                      <a:lnTo>
                        <a:pt x="726" y="567"/>
                      </a:lnTo>
                      <a:lnTo>
                        <a:pt x="725" y="574"/>
                      </a:lnTo>
                      <a:lnTo>
                        <a:pt x="725" y="579"/>
                      </a:lnTo>
                      <a:lnTo>
                        <a:pt x="726" y="584"/>
                      </a:lnTo>
                      <a:lnTo>
                        <a:pt x="727" y="588"/>
                      </a:lnTo>
                      <a:lnTo>
                        <a:pt x="732" y="594"/>
                      </a:lnTo>
                      <a:lnTo>
                        <a:pt x="734" y="595"/>
                      </a:lnTo>
                      <a:lnTo>
                        <a:pt x="734" y="595"/>
                      </a:lnTo>
                      <a:lnTo>
                        <a:pt x="740" y="587"/>
                      </a:lnTo>
                      <a:lnTo>
                        <a:pt x="749" y="571"/>
                      </a:lnTo>
                      <a:lnTo>
                        <a:pt x="754" y="554"/>
                      </a:lnTo>
                      <a:lnTo>
                        <a:pt x="756" y="548"/>
                      </a:lnTo>
                      <a:lnTo>
                        <a:pt x="754" y="545"/>
                      </a:lnTo>
                      <a:lnTo>
                        <a:pt x="754" y="545"/>
                      </a:lnTo>
                      <a:lnTo>
                        <a:pt x="753" y="544"/>
                      </a:lnTo>
                      <a:lnTo>
                        <a:pt x="749" y="542"/>
                      </a:lnTo>
                      <a:lnTo>
                        <a:pt x="744" y="544"/>
                      </a:lnTo>
                      <a:lnTo>
                        <a:pt x="740" y="547"/>
                      </a:lnTo>
                      <a:lnTo>
                        <a:pt x="736" y="550"/>
                      </a:lnTo>
                      <a:lnTo>
                        <a:pt x="732" y="555"/>
                      </a:lnTo>
                      <a:lnTo>
                        <a:pt x="729" y="561"/>
                      </a:lnTo>
                      <a:lnTo>
                        <a:pt x="726" y="567"/>
                      </a:lnTo>
                      <a:lnTo>
                        <a:pt x="726" y="567"/>
                      </a:lnTo>
                      <a:close/>
                      <a:moveTo>
                        <a:pt x="557" y="632"/>
                      </a:moveTo>
                      <a:lnTo>
                        <a:pt x="557" y="632"/>
                      </a:lnTo>
                      <a:lnTo>
                        <a:pt x="551" y="633"/>
                      </a:lnTo>
                      <a:lnTo>
                        <a:pt x="544" y="638"/>
                      </a:lnTo>
                      <a:lnTo>
                        <a:pt x="542" y="641"/>
                      </a:lnTo>
                      <a:lnTo>
                        <a:pt x="540" y="645"/>
                      </a:lnTo>
                      <a:lnTo>
                        <a:pt x="540" y="649"/>
                      </a:lnTo>
                      <a:lnTo>
                        <a:pt x="541" y="653"/>
                      </a:lnTo>
                      <a:lnTo>
                        <a:pt x="541" y="653"/>
                      </a:lnTo>
                      <a:lnTo>
                        <a:pt x="544" y="658"/>
                      </a:lnTo>
                      <a:lnTo>
                        <a:pt x="548" y="659"/>
                      </a:lnTo>
                      <a:lnTo>
                        <a:pt x="552" y="660"/>
                      </a:lnTo>
                      <a:lnTo>
                        <a:pt x="557" y="659"/>
                      </a:lnTo>
                      <a:lnTo>
                        <a:pt x="565" y="656"/>
                      </a:lnTo>
                      <a:lnTo>
                        <a:pt x="567" y="653"/>
                      </a:lnTo>
                      <a:lnTo>
                        <a:pt x="568" y="652"/>
                      </a:lnTo>
                      <a:lnTo>
                        <a:pt x="568" y="652"/>
                      </a:lnTo>
                      <a:lnTo>
                        <a:pt x="569" y="648"/>
                      </a:lnTo>
                      <a:lnTo>
                        <a:pt x="574" y="642"/>
                      </a:lnTo>
                      <a:lnTo>
                        <a:pt x="577" y="636"/>
                      </a:lnTo>
                      <a:lnTo>
                        <a:pt x="577" y="633"/>
                      </a:lnTo>
                      <a:lnTo>
                        <a:pt x="577" y="633"/>
                      </a:lnTo>
                      <a:lnTo>
                        <a:pt x="577" y="632"/>
                      </a:lnTo>
                      <a:lnTo>
                        <a:pt x="574" y="631"/>
                      </a:lnTo>
                      <a:lnTo>
                        <a:pt x="569" y="631"/>
                      </a:lnTo>
                      <a:lnTo>
                        <a:pt x="557" y="632"/>
                      </a:lnTo>
                      <a:lnTo>
                        <a:pt x="557" y="63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0" name="India">
                  <a:extLst>
                    <a:ext uri="{FF2B5EF4-FFF2-40B4-BE49-F238E27FC236}">
                      <a16:creationId xmlns:a16="http://schemas.microsoft.com/office/drawing/2014/main" id="{59690CE0-417C-205D-FFD3-EDE26C5F4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8887" y="2548655"/>
                  <a:ext cx="684252" cy="721155"/>
                </a:xfrm>
                <a:custGeom>
                  <a:avLst/>
                  <a:gdLst/>
                  <a:ahLst/>
                  <a:cxnLst>
                    <a:cxn ang="0">
                      <a:pos x="321" y="185"/>
                    </a:cxn>
                    <a:cxn ang="0">
                      <a:pos x="313" y="168"/>
                    </a:cxn>
                    <a:cxn ang="0">
                      <a:pos x="337" y="176"/>
                    </a:cxn>
                    <a:cxn ang="0">
                      <a:pos x="374" y="185"/>
                    </a:cxn>
                    <a:cxn ang="0">
                      <a:pos x="360" y="205"/>
                    </a:cxn>
                    <a:cxn ang="0">
                      <a:pos x="367" y="215"/>
                    </a:cxn>
                    <a:cxn ang="0">
                      <a:pos x="381" y="237"/>
                    </a:cxn>
                    <a:cxn ang="0">
                      <a:pos x="388" y="206"/>
                    </a:cxn>
                    <a:cxn ang="0">
                      <a:pos x="405" y="196"/>
                    </a:cxn>
                    <a:cxn ang="0">
                      <a:pos x="412" y="162"/>
                    </a:cxn>
                    <a:cxn ang="0">
                      <a:pos x="438" y="149"/>
                    </a:cxn>
                    <a:cxn ang="0">
                      <a:pos x="441" y="136"/>
                    </a:cxn>
                    <a:cxn ang="0">
                      <a:pos x="435" y="125"/>
                    </a:cxn>
                    <a:cxn ang="0">
                      <a:pos x="418" y="115"/>
                    </a:cxn>
                    <a:cxn ang="0">
                      <a:pos x="388" y="125"/>
                    </a:cxn>
                    <a:cxn ang="0">
                      <a:pos x="367" y="141"/>
                    </a:cxn>
                    <a:cxn ang="0">
                      <a:pos x="353" y="156"/>
                    </a:cxn>
                    <a:cxn ang="0">
                      <a:pos x="328" y="154"/>
                    </a:cxn>
                    <a:cxn ang="0">
                      <a:pos x="320" y="135"/>
                    </a:cxn>
                    <a:cxn ang="0">
                      <a:pos x="311" y="151"/>
                    </a:cxn>
                    <a:cxn ang="0">
                      <a:pos x="277" y="158"/>
                    </a:cxn>
                    <a:cxn ang="0">
                      <a:pos x="243" y="145"/>
                    </a:cxn>
                    <a:cxn ang="0">
                      <a:pos x="213" y="134"/>
                    </a:cxn>
                    <a:cxn ang="0">
                      <a:pos x="193" y="122"/>
                    </a:cxn>
                    <a:cxn ang="0">
                      <a:pos x="199" y="99"/>
                    </a:cxn>
                    <a:cxn ang="0">
                      <a:pos x="183" y="82"/>
                    </a:cxn>
                    <a:cxn ang="0">
                      <a:pos x="166" y="63"/>
                    </a:cxn>
                    <a:cxn ang="0">
                      <a:pos x="176" y="54"/>
                    </a:cxn>
                    <a:cxn ang="0">
                      <a:pos x="171" y="26"/>
                    </a:cxn>
                    <a:cxn ang="0">
                      <a:pos x="158" y="4"/>
                    </a:cxn>
                    <a:cxn ang="0">
                      <a:pos x="134" y="14"/>
                    </a:cxn>
                    <a:cxn ang="0">
                      <a:pos x="95" y="14"/>
                    </a:cxn>
                    <a:cxn ang="0">
                      <a:pos x="97" y="45"/>
                    </a:cxn>
                    <a:cxn ang="0">
                      <a:pos x="112" y="60"/>
                    </a:cxn>
                    <a:cxn ang="0">
                      <a:pos x="101" y="84"/>
                    </a:cxn>
                    <a:cxn ang="0">
                      <a:pos x="88" y="98"/>
                    </a:cxn>
                    <a:cxn ang="0">
                      <a:pos x="64" y="124"/>
                    </a:cxn>
                    <a:cxn ang="0">
                      <a:pos x="45" y="136"/>
                    </a:cxn>
                    <a:cxn ang="0">
                      <a:pos x="25" y="144"/>
                    </a:cxn>
                    <a:cxn ang="0">
                      <a:pos x="30" y="164"/>
                    </a:cxn>
                    <a:cxn ang="0">
                      <a:pos x="42" y="195"/>
                    </a:cxn>
                    <a:cxn ang="0">
                      <a:pos x="15" y="199"/>
                    </a:cxn>
                    <a:cxn ang="0">
                      <a:pos x="14" y="223"/>
                    </a:cxn>
                    <a:cxn ang="0">
                      <a:pos x="31" y="226"/>
                    </a:cxn>
                    <a:cxn ang="0">
                      <a:pos x="40" y="259"/>
                    </a:cxn>
                    <a:cxn ang="0">
                      <a:pos x="61" y="243"/>
                    </a:cxn>
                    <a:cxn ang="0">
                      <a:pos x="70" y="252"/>
                    </a:cxn>
                    <a:cxn ang="0">
                      <a:pos x="72" y="293"/>
                    </a:cxn>
                    <a:cxn ang="0">
                      <a:pos x="99" y="375"/>
                    </a:cxn>
                    <a:cxn ang="0">
                      <a:pos x="126" y="444"/>
                    </a:cxn>
                    <a:cxn ang="0">
                      <a:pos x="156" y="458"/>
                    </a:cxn>
                    <a:cxn ang="0">
                      <a:pos x="175" y="434"/>
                    </a:cxn>
                    <a:cxn ang="0">
                      <a:pos x="186" y="401"/>
                    </a:cxn>
                    <a:cxn ang="0">
                      <a:pos x="190" y="354"/>
                    </a:cxn>
                    <a:cxn ang="0">
                      <a:pos x="212" y="330"/>
                    </a:cxn>
                    <a:cxn ang="0">
                      <a:pos x="263" y="284"/>
                    </a:cxn>
                    <a:cxn ang="0">
                      <a:pos x="291" y="252"/>
                    </a:cxn>
                    <a:cxn ang="0">
                      <a:pos x="324" y="233"/>
                    </a:cxn>
                  </a:cxnLst>
                  <a:rect l="0" t="0" r="r" b="b"/>
                  <a:pathLst>
                    <a:path w="445" h="469">
                      <a:moveTo>
                        <a:pt x="318" y="212"/>
                      </a:moveTo>
                      <a:lnTo>
                        <a:pt x="318" y="212"/>
                      </a:lnTo>
                      <a:lnTo>
                        <a:pt x="316" y="199"/>
                      </a:lnTo>
                      <a:lnTo>
                        <a:pt x="314" y="193"/>
                      </a:lnTo>
                      <a:lnTo>
                        <a:pt x="314" y="188"/>
                      </a:lnTo>
                      <a:lnTo>
                        <a:pt x="314" y="188"/>
                      </a:lnTo>
                      <a:lnTo>
                        <a:pt x="317" y="186"/>
                      </a:lnTo>
                      <a:lnTo>
                        <a:pt x="318" y="185"/>
                      </a:lnTo>
                      <a:lnTo>
                        <a:pt x="321" y="185"/>
                      </a:lnTo>
                      <a:lnTo>
                        <a:pt x="324" y="182"/>
                      </a:lnTo>
                      <a:lnTo>
                        <a:pt x="324" y="182"/>
                      </a:lnTo>
                      <a:lnTo>
                        <a:pt x="323" y="179"/>
                      </a:lnTo>
                      <a:lnTo>
                        <a:pt x="321" y="178"/>
                      </a:lnTo>
                      <a:lnTo>
                        <a:pt x="317" y="175"/>
                      </a:lnTo>
                      <a:lnTo>
                        <a:pt x="313" y="172"/>
                      </a:lnTo>
                      <a:lnTo>
                        <a:pt x="311" y="171"/>
                      </a:lnTo>
                      <a:lnTo>
                        <a:pt x="313" y="168"/>
                      </a:lnTo>
                      <a:lnTo>
                        <a:pt x="313" y="168"/>
                      </a:lnTo>
                      <a:lnTo>
                        <a:pt x="317" y="165"/>
                      </a:lnTo>
                      <a:lnTo>
                        <a:pt x="318" y="165"/>
                      </a:lnTo>
                      <a:lnTo>
                        <a:pt x="321" y="166"/>
                      </a:lnTo>
                      <a:lnTo>
                        <a:pt x="327" y="168"/>
                      </a:lnTo>
                      <a:lnTo>
                        <a:pt x="327" y="168"/>
                      </a:lnTo>
                      <a:lnTo>
                        <a:pt x="331" y="169"/>
                      </a:lnTo>
                      <a:lnTo>
                        <a:pt x="334" y="171"/>
                      </a:lnTo>
                      <a:lnTo>
                        <a:pt x="337" y="173"/>
                      </a:lnTo>
                      <a:lnTo>
                        <a:pt x="337" y="176"/>
                      </a:lnTo>
                      <a:lnTo>
                        <a:pt x="337" y="176"/>
                      </a:lnTo>
                      <a:lnTo>
                        <a:pt x="338" y="179"/>
                      </a:lnTo>
                      <a:lnTo>
                        <a:pt x="341" y="182"/>
                      </a:lnTo>
                      <a:lnTo>
                        <a:pt x="344" y="185"/>
                      </a:lnTo>
                      <a:lnTo>
                        <a:pt x="344" y="185"/>
                      </a:lnTo>
                      <a:lnTo>
                        <a:pt x="363" y="183"/>
                      </a:lnTo>
                      <a:lnTo>
                        <a:pt x="363" y="183"/>
                      </a:lnTo>
                      <a:lnTo>
                        <a:pt x="371" y="183"/>
                      </a:lnTo>
                      <a:lnTo>
                        <a:pt x="374" y="185"/>
                      </a:lnTo>
                      <a:lnTo>
                        <a:pt x="374" y="188"/>
                      </a:lnTo>
                      <a:lnTo>
                        <a:pt x="374" y="188"/>
                      </a:lnTo>
                      <a:lnTo>
                        <a:pt x="374" y="192"/>
                      </a:lnTo>
                      <a:lnTo>
                        <a:pt x="370" y="196"/>
                      </a:lnTo>
                      <a:lnTo>
                        <a:pt x="367" y="202"/>
                      </a:lnTo>
                      <a:lnTo>
                        <a:pt x="364" y="203"/>
                      </a:lnTo>
                      <a:lnTo>
                        <a:pt x="363" y="203"/>
                      </a:lnTo>
                      <a:lnTo>
                        <a:pt x="363" y="203"/>
                      </a:lnTo>
                      <a:lnTo>
                        <a:pt x="360" y="205"/>
                      </a:lnTo>
                      <a:lnTo>
                        <a:pt x="358" y="206"/>
                      </a:lnTo>
                      <a:lnTo>
                        <a:pt x="357" y="212"/>
                      </a:lnTo>
                      <a:lnTo>
                        <a:pt x="358" y="218"/>
                      </a:lnTo>
                      <a:lnTo>
                        <a:pt x="360" y="220"/>
                      </a:lnTo>
                      <a:lnTo>
                        <a:pt x="361" y="220"/>
                      </a:lnTo>
                      <a:lnTo>
                        <a:pt x="361" y="220"/>
                      </a:lnTo>
                      <a:lnTo>
                        <a:pt x="363" y="220"/>
                      </a:lnTo>
                      <a:lnTo>
                        <a:pt x="364" y="219"/>
                      </a:lnTo>
                      <a:lnTo>
                        <a:pt x="367" y="215"/>
                      </a:lnTo>
                      <a:lnTo>
                        <a:pt x="370" y="210"/>
                      </a:lnTo>
                      <a:lnTo>
                        <a:pt x="373" y="208"/>
                      </a:lnTo>
                      <a:lnTo>
                        <a:pt x="373" y="208"/>
                      </a:lnTo>
                      <a:lnTo>
                        <a:pt x="374" y="210"/>
                      </a:lnTo>
                      <a:lnTo>
                        <a:pt x="375" y="218"/>
                      </a:lnTo>
                      <a:lnTo>
                        <a:pt x="380" y="239"/>
                      </a:lnTo>
                      <a:lnTo>
                        <a:pt x="380" y="239"/>
                      </a:lnTo>
                      <a:lnTo>
                        <a:pt x="381" y="237"/>
                      </a:lnTo>
                      <a:lnTo>
                        <a:pt x="381" y="237"/>
                      </a:lnTo>
                      <a:lnTo>
                        <a:pt x="382" y="237"/>
                      </a:lnTo>
                      <a:lnTo>
                        <a:pt x="384" y="236"/>
                      </a:lnTo>
                      <a:lnTo>
                        <a:pt x="384" y="230"/>
                      </a:lnTo>
                      <a:lnTo>
                        <a:pt x="384" y="225"/>
                      </a:lnTo>
                      <a:lnTo>
                        <a:pt x="385" y="220"/>
                      </a:lnTo>
                      <a:lnTo>
                        <a:pt x="385" y="220"/>
                      </a:lnTo>
                      <a:lnTo>
                        <a:pt x="387" y="216"/>
                      </a:lnTo>
                      <a:lnTo>
                        <a:pt x="388" y="212"/>
                      </a:lnTo>
                      <a:lnTo>
                        <a:pt x="388" y="206"/>
                      </a:lnTo>
                      <a:lnTo>
                        <a:pt x="390" y="205"/>
                      </a:lnTo>
                      <a:lnTo>
                        <a:pt x="390" y="205"/>
                      </a:lnTo>
                      <a:lnTo>
                        <a:pt x="397" y="206"/>
                      </a:lnTo>
                      <a:lnTo>
                        <a:pt x="400" y="206"/>
                      </a:lnTo>
                      <a:lnTo>
                        <a:pt x="401" y="206"/>
                      </a:lnTo>
                      <a:lnTo>
                        <a:pt x="401" y="205"/>
                      </a:lnTo>
                      <a:lnTo>
                        <a:pt x="401" y="205"/>
                      </a:lnTo>
                      <a:lnTo>
                        <a:pt x="402" y="202"/>
                      </a:lnTo>
                      <a:lnTo>
                        <a:pt x="405" y="196"/>
                      </a:lnTo>
                      <a:lnTo>
                        <a:pt x="407" y="191"/>
                      </a:lnTo>
                      <a:lnTo>
                        <a:pt x="407" y="186"/>
                      </a:lnTo>
                      <a:lnTo>
                        <a:pt x="407" y="186"/>
                      </a:lnTo>
                      <a:lnTo>
                        <a:pt x="408" y="182"/>
                      </a:lnTo>
                      <a:lnTo>
                        <a:pt x="410" y="176"/>
                      </a:lnTo>
                      <a:lnTo>
                        <a:pt x="411" y="172"/>
                      </a:lnTo>
                      <a:lnTo>
                        <a:pt x="412" y="166"/>
                      </a:lnTo>
                      <a:lnTo>
                        <a:pt x="412" y="166"/>
                      </a:lnTo>
                      <a:lnTo>
                        <a:pt x="412" y="162"/>
                      </a:lnTo>
                      <a:lnTo>
                        <a:pt x="415" y="159"/>
                      </a:lnTo>
                      <a:lnTo>
                        <a:pt x="422" y="154"/>
                      </a:lnTo>
                      <a:lnTo>
                        <a:pt x="422" y="154"/>
                      </a:lnTo>
                      <a:lnTo>
                        <a:pt x="431" y="148"/>
                      </a:lnTo>
                      <a:lnTo>
                        <a:pt x="434" y="146"/>
                      </a:lnTo>
                      <a:lnTo>
                        <a:pt x="435" y="146"/>
                      </a:lnTo>
                      <a:lnTo>
                        <a:pt x="435" y="148"/>
                      </a:lnTo>
                      <a:lnTo>
                        <a:pt x="435" y="148"/>
                      </a:lnTo>
                      <a:lnTo>
                        <a:pt x="438" y="149"/>
                      </a:lnTo>
                      <a:lnTo>
                        <a:pt x="441" y="151"/>
                      </a:lnTo>
                      <a:lnTo>
                        <a:pt x="444" y="151"/>
                      </a:lnTo>
                      <a:lnTo>
                        <a:pt x="444" y="149"/>
                      </a:lnTo>
                      <a:lnTo>
                        <a:pt x="442" y="148"/>
                      </a:lnTo>
                      <a:lnTo>
                        <a:pt x="442" y="148"/>
                      </a:lnTo>
                      <a:lnTo>
                        <a:pt x="441" y="144"/>
                      </a:lnTo>
                      <a:lnTo>
                        <a:pt x="439" y="141"/>
                      </a:lnTo>
                      <a:lnTo>
                        <a:pt x="439" y="138"/>
                      </a:lnTo>
                      <a:lnTo>
                        <a:pt x="441" y="136"/>
                      </a:lnTo>
                      <a:lnTo>
                        <a:pt x="441" y="136"/>
                      </a:lnTo>
                      <a:lnTo>
                        <a:pt x="444" y="135"/>
                      </a:lnTo>
                      <a:lnTo>
                        <a:pt x="444" y="132"/>
                      </a:lnTo>
                      <a:lnTo>
                        <a:pt x="445" y="129"/>
                      </a:lnTo>
                      <a:lnTo>
                        <a:pt x="445" y="129"/>
                      </a:lnTo>
                      <a:lnTo>
                        <a:pt x="441" y="128"/>
                      </a:lnTo>
                      <a:lnTo>
                        <a:pt x="438" y="127"/>
                      </a:lnTo>
                      <a:lnTo>
                        <a:pt x="435" y="125"/>
                      </a:lnTo>
                      <a:lnTo>
                        <a:pt x="435" y="125"/>
                      </a:lnTo>
                      <a:lnTo>
                        <a:pt x="432" y="119"/>
                      </a:lnTo>
                      <a:lnTo>
                        <a:pt x="431" y="117"/>
                      </a:lnTo>
                      <a:lnTo>
                        <a:pt x="429" y="114"/>
                      </a:lnTo>
                      <a:lnTo>
                        <a:pt x="429" y="114"/>
                      </a:lnTo>
                      <a:lnTo>
                        <a:pt x="428" y="112"/>
                      </a:lnTo>
                      <a:lnTo>
                        <a:pt x="427" y="112"/>
                      </a:lnTo>
                      <a:lnTo>
                        <a:pt x="421" y="115"/>
                      </a:lnTo>
                      <a:lnTo>
                        <a:pt x="421" y="115"/>
                      </a:lnTo>
                      <a:lnTo>
                        <a:pt x="418" y="115"/>
                      </a:lnTo>
                      <a:lnTo>
                        <a:pt x="414" y="115"/>
                      </a:lnTo>
                      <a:lnTo>
                        <a:pt x="408" y="114"/>
                      </a:lnTo>
                      <a:lnTo>
                        <a:pt x="402" y="115"/>
                      </a:lnTo>
                      <a:lnTo>
                        <a:pt x="402" y="115"/>
                      </a:lnTo>
                      <a:lnTo>
                        <a:pt x="397" y="119"/>
                      </a:lnTo>
                      <a:lnTo>
                        <a:pt x="394" y="122"/>
                      </a:lnTo>
                      <a:lnTo>
                        <a:pt x="391" y="124"/>
                      </a:lnTo>
                      <a:lnTo>
                        <a:pt x="388" y="125"/>
                      </a:lnTo>
                      <a:lnTo>
                        <a:pt x="388" y="125"/>
                      </a:lnTo>
                      <a:lnTo>
                        <a:pt x="387" y="125"/>
                      </a:lnTo>
                      <a:lnTo>
                        <a:pt x="385" y="127"/>
                      </a:lnTo>
                      <a:lnTo>
                        <a:pt x="382" y="131"/>
                      </a:lnTo>
                      <a:lnTo>
                        <a:pt x="382" y="131"/>
                      </a:lnTo>
                      <a:lnTo>
                        <a:pt x="378" y="135"/>
                      </a:lnTo>
                      <a:lnTo>
                        <a:pt x="374" y="138"/>
                      </a:lnTo>
                      <a:lnTo>
                        <a:pt x="374" y="138"/>
                      </a:lnTo>
                      <a:lnTo>
                        <a:pt x="370" y="139"/>
                      </a:lnTo>
                      <a:lnTo>
                        <a:pt x="367" y="141"/>
                      </a:lnTo>
                      <a:lnTo>
                        <a:pt x="367" y="141"/>
                      </a:lnTo>
                      <a:lnTo>
                        <a:pt x="368" y="146"/>
                      </a:lnTo>
                      <a:lnTo>
                        <a:pt x="368" y="151"/>
                      </a:lnTo>
                      <a:lnTo>
                        <a:pt x="368" y="155"/>
                      </a:lnTo>
                      <a:lnTo>
                        <a:pt x="368" y="155"/>
                      </a:lnTo>
                      <a:lnTo>
                        <a:pt x="365" y="156"/>
                      </a:lnTo>
                      <a:lnTo>
                        <a:pt x="361" y="156"/>
                      </a:lnTo>
                      <a:lnTo>
                        <a:pt x="357" y="156"/>
                      </a:lnTo>
                      <a:lnTo>
                        <a:pt x="353" y="156"/>
                      </a:lnTo>
                      <a:lnTo>
                        <a:pt x="353" y="156"/>
                      </a:lnTo>
                      <a:lnTo>
                        <a:pt x="347" y="158"/>
                      </a:lnTo>
                      <a:lnTo>
                        <a:pt x="344" y="156"/>
                      </a:lnTo>
                      <a:lnTo>
                        <a:pt x="341" y="155"/>
                      </a:lnTo>
                      <a:lnTo>
                        <a:pt x="337" y="155"/>
                      </a:lnTo>
                      <a:lnTo>
                        <a:pt x="337" y="155"/>
                      </a:lnTo>
                      <a:lnTo>
                        <a:pt x="334" y="155"/>
                      </a:lnTo>
                      <a:lnTo>
                        <a:pt x="331" y="155"/>
                      </a:lnTo>
                      <a:lnTo>
                        <a:pt x="328" y="154"/>
                      </a:lnTo>
                      <a:lnTo>
                        <a:pt x="326" y="154"/>
                      </a:lnTo>
                      <a:lnTo>
                        <a:pt x="326" y="154"/>
                      </a:lnTo>
                      <a:lnTo>
                        <a:pt x="324" y="152"/>
                      </a:lnTo>
                      <a:lnTo>
                        <a:pt x="323" y="149"/>
                      </a:lnTo>
                      <a:lnTo>
                        <a:pt x="321" y="146"/>
                      </a:lnTo>
                      <a:lnTo>
                        <a:pt x="321" y="142"/>
                      </a:lnTo>
                      <a:lnTo>
                        <a:pt x="321" y="142"/>
                      </a:lnTo>
                      <a:lnTo>
                        <a:pt x="321" y="138"/>
                      </a:lnTo>
                      <a:lnTo>
                        <a:pt x="320" y="135"/>
                      </a:lnTo>
                      <a:lnTo>
                        <a:pt x="318" y="132"/>
                      </a:lnTo>
                      <a:lnTo>
                        <a:pt x="316" y="134"/>
                      </a:lnTo>
                      <a:lnTo>
                        <a:pt x="316" y="134"/>
                      </a:lnTo>
                      <a:lnTo>
                        <a:pt x="314" y="136"/>
                      </a:lnTo>
                      <a:lnTo>
                        <a:pt x="311" y="136"/>
                      </a:lnTo>
                      <a:lnTo>
                        <a:pt x="310" y="138"/>
                      </a:lnTo>
                      <a:lnTo>
                        <a:pt x="310" y="142"/>
                      </a:lnTo>
                      <a:lnTo>
                        <a:pt x="310" y="142"/>
                      </a:lnTo>
                      <a:lnTo>
                        <a:pt x="311" y="151"/>
                      </a:lnTo>
                      <a:lnTo>
                        <a:pt x="311" y="155"/>
                      </a:lnTo>
                      <a:lnTo>
                        <a:pt x="309" y="158"/>
                      </a:lnTo>
                      <a:lnTo>
                        <a:pt x="309" y="158"/>
                      </a:lnTo>
                      <a:lnTo>
                        <a:pt x="304" y="161"/>
                      </a:lnTo>
                      <a:lnTo>
                        <a:pt x="296" y="162"/>
                      </a:lnTo>
                      <a:lnTo>
                        <a:pt x="287" y="162"/>
                      </a:lnTo>
                      <a:lnTo>
                        <a:pt x="281" y="161"/>
                      </a:lnTo>
                      <a:lnTo>
                        <a:pt x="281" y="161"/>
                      </a:lnTo>
                      <a:lnTo>
                        <a:pt x="277" y="158"/>
                      </a:lnTo>
                      <a:lnTo>
                        <a:pt x="270" y="156"/>
                      </a:lnTo>
                      <a:lnTo>
                        <a:pt x="263" y="155"/>
                      </a:lnTo>
                      <a:lnTo>
                        <a:pt x="260" y="152"/>
                      </a:lnTo>
                      <a:lnTo>
                        <a:pt x="260" y="152"/>
                      </a:lnTo>
                      <a:lnTo>
                        <a:pt x="257" y="146"/>
                      </a:lnTo>
                      <a:lnTo>
                        <a:pt x="254" y="145"/>
                      </a:lnTo>
                      <a:lnTo>
                        <a:pt x="252" y="144"/>
                      </a:lnTo>
                      <a:lnTo>
                        <a:pt x="252" y="144"/>
                      </a:lnTo>
                      <a:lnTo>
                        <a:pt x="243" y="145"/>
                      </a:lnTo>
                      <a:lnTo>
                        <a:pt x="239" y="146"/>
                      </a:lnTo>
                      <a:lnTo>
                        <a:pt x="236" y="146"/>
                      </a:lnTo>
                      <a:lnTo>
                        <a:pt x="236" y="146"/>
                      </a:lnTo>
                      <a:lnTo>
                        <a:pt x="230" y="142"/>
                      </a:lnTo>
                      <a:lnTo>
                        <a:pt x="226" y="139"/>
                      </a:lnTo>
                      <a:lnTo>
                        <a:pt x="223" y="138"/>
                      </a:lnTo>
                      <a:lnTo>
                        <a:pt x="223" y="138"/>
                      </a:lnTo>
                      <a:lnTo>
                        <a:pt x="216" y="136"/>
                      </a:lnTo>
                      <a:lnTo>
                        <a:pt x="213" y="134"/>
                      </a:lnTo>
                      <a:lnTo>
                        <a:pt x="210" y="132"/>
                      </a:lnTo>
                      <a:lnTo>
                        <a:pt x="210" y="132"/>
                      </a:lnTo>
                      <a:lnTo>
                        <a:pt x="209" y="131"/>
                      </a:lnTo>
                      <a:lnTo>
                        <a:pt x="205" y="129"/>
                      </a:lnTo>
                      <a:lnTo>
                        <a:pt x="200" y="128"/>
                      </a:lnTo>
                      <a:lnTo>
                        <a:pt x="199" y="125"/>
                      </a:lnTo>
                      <a:lnTo>
                        <a:pt x="199" y="125"/>
                      </a:lnTo>
                      <a:lnTo>
                        <a:pt x="196" y="124"/>
                      </a:lnTo>
                      <a:lnTo>
                        <a:pt x="193" y="122"/>
                      </a:lnTo>
                      <a:lnTo>
                        <a:pt x="190" y="121"/>
                      </a:lnTo>
                      <a:lnTo>
                        <a:pt x="190" y="119"/>
                      </a:lnTo>
                      <a:lnTo>
                        <a:pt x="190" y="119"/>
                      </a:lnTo>
                      <a:lnTo>
                        <a:pt x="192" y="114"/>
                      </a:lnTo>
                      <a:lnTo>
                        <a:pt x="193" y="107"/>
                      </a:lnTo>
                      <a:lnTo>
                        <a:pt x="193" y="107"/>
                      </a:lnTo>
                      <a:lnTo>
                        <a:pt x="193" y="105"/>
                      </a:lnTo>
                      <a:lnTo>
                        <a:pt x="196" y="102"/>
                      </a:lnTo>
                      <a:lnTo>
                        <a:pt x="199" y="99"/>
                      </a:lnTo>
                      <a:lnTo>
                        <a:pt x="200" y="97"/>
                      </a:lnTo>
                      <a:lnTo>
                        <a:pt x="200" y="97"/>
                      </a:lnTo>
                      <a:lnTo>
                        <a:pt x="199" y="95"/>
                      </a:lnTo>
                      <a:lnTo>
                        <a:pt x="196" y="92"/>
                      </a:lnTo>
                      <a:lnTo>
                        <a:pt x="193" y="90"/>
                      </a:lnTo>
                      <a:lnTo>
                        <a:pt x="193" y="90"/>
                      </a:lnTo>
                      <a:lnTo>
                        <a:pt x="190" y="87"/>
                      </a:lnTo>
                      <a:lnTo>
                        <a:pt x="188" y="84"/>
                      </a:lnTo>
                      <a:lnTo>
                        <a:pt x="183" y="82"/>
                      </a:lnTo>
                      <a:lnTo>
                        <a:pt x="183" y="82"/>
                      </a:lnTo>
                      <a:lnTo>
                        <a:pt x="180" y="81"/>
                      </a:lnTo>
                      <a:lnTo>
                        <a:pt x="176" y="78"/>
                      </a:lnTo>
                      <a:lnTo>
                        <a:pt x="173" y="74"/>
                      </a:lnTo>
                      <a:lnTo>
                        <a:pt x="171" y="72"/>
                      </a:lnTo>
                      <a:lnTo>
                        <a:pt x="171" y="72"/>
                      </a:lnTo>
                      <a:lnTo>
                        <a:pt x="168" y="71"/>
                      </a:lnTo>
                      <a:lnTo>
                        <a:pt x="166" y="67"/>
                      </a:lnTo>
                      <a:lnTo>
                        <a:pt x="166" y="63"/>
                      </a:lnTo>
                      <a:lnTo>
                        <a:pt x="165" y="60"/>
                      </a:lnTo>
                      <a:lnTo>
                        <a:pt x="165" y="60"/>
                      </a:lnTo>
                      <a:lnTo>
                        <a:pt x="163" y="57"/>
                      </a:lnTo>
                      <a:lnTo>
                        <a:pt x="163" y="54"/>
                      </a:lnTo>
                      <a:lnTo>
                        <a:pt x="166" y="53"/>
                      </a:lnTo>
                      <a:lnTo>
                        <a:pt x="169" y="53"/>
                      </a:lnTo>
                      <a:lnTo>
                        <a:pt x="169" y="53"/>
                      </a:lnTo>
                      <a:lnTo>
                        <a:pt x="172" y="54"/>
                      </a:lnTo>
                      <a:lnTo>
                        <a:pt x="176" y="54"/>
                      </a:lnTo>
                      <a:lnTo>
                        <a:pt x="179" y="51"/>
                      </a:lnTo>
                      <a:lnTo>
                        <a:pt x="179" y="50"/>
                      </a:lnTo>
                      <a:lnTo>
                        <a:pt x="178" y="47"/>
                      </a:lnTo>
                      <a:lnTo>
                        <a:pt x="178" y="47"/>
                      </a:lnTo>
                      <a:lnTo>
                        <a:pt x="172" y="40"/>
                      </a:lnTo>
                      <a:lnTo>
                        <a:pt x="171" y="35"/>
                      </a:lnTo>
                      <a:lnTo>
                        <a:pt x="169" y="33"/>
                      </a:lnTo>
                      <a:lnTo>
                        <a:pt x="169" y="33"/>
                      </a:lnTo>
                      <a:lnTo>
                        <a:pt x="171" y="26"/>
                      </a:lnTo>
                      <a:lnTo>
                        <a:pt x="171" y="21"/>
                      </a:lnTo>
                      <a:lnTo>
                        <a:pt x="171" y="20"/>
                      </a:lnTo>
                      <a:lnTo>
                        <a:pt x="169" y="18"/>
                      </a:lnTo>
                      <a:lnTo>
                        <a:pt x="169" y="18"/>
                      </a:lnTo>
                      <a:lnTo>
                        <a:pt x="162" y="13"/>
                      </a:lnTo>
                      <a:lnTo>
                        <a:pt x="161" y="10"/>
                      </a:lnTo>
                      <a:lnTo>
                        <a:pt x="159" y="7"/>
                      </a:lnTo>
                      <a:lnTo>
                        <a:pt x="159" y="7"/>
                      </a:lnTo>
                      <a:lnTo>
                        <a:pt x="158" y="4"/>
                      </a:lnTo>
                      <a:lnTo>
                        <a:pt x="155" y="1"/>
                      </a:lnTo>
                      <a:lnTo>
                        <a:pt x="153" y="0"/>
                      </a:lnTo>
                      <a:lnTo>
                        <a:pt x="146" y="0"/>
                      </a:lnTo>
                      <a:lnTo>
                        <a:pt x="146" y="0"/>
                      </a:lnTo>
                      <a:lnTo>
                        <a:pt x="145" y="6"/>
                      </a:lnTo>
                      <a:lnTo>
                        <a:pt x="142" y="10"/>
                      </a:lnTo>
                      <a:lnTo>
                        <a:pt x="141" y="11"/>
                      </a:lnTo>
                      <a:lnTo>
                        <a:pt x="141" y="11"/>
                      </a:lnTo>
                      <a:lnTo>
                        <a:pt x="134" y="14"/>
                      </a:lnTo>
                      <a:lnTo>
                        <a:pt x="124" y="18"/>
                      </a:lnTo>
                      <a:lnTo>
                        <a:pt x="124" y="18"/>
                      </a:lnTo>
                      <a:lnTo>
                        <a:pt x="122" y="18"/>
                      </a:lnTo>
                      <a:lnTo>
                        <a:pt x="119" y="18"/>
                      </a:lnTo>
                      <a:lnTo>
                        <a:pt x="114" y="17"/>
                      </a:lnTo>
                      <a:lnTo>
                        <a:pt x="106" y="14"/>
                      </a:lnTo>
                      <a:lnTo>
                        <a:pt x="101" y="14"/>
                      </a:lnTo>
                      <a:lnTo>
                        <a:pt x="101" y="14"/>
                      </a:lnTo>
                      <a:lnTo>
                        <a:pt x="95" y="14"/>
                      </a:lnTo>
                      <a:lnTo>
                        <a:pt x="92" y="17"/>
                      </a:lnTo>
                      <a:lnTo>
                        <a:pt x="91" y="20"/>
                      </a:lnTo>
                      <a:lnTo>
                        <a:pt x="92" y="23"/>
                      </a:lnTo>
                      <a:lnTo>
                        <a:pt x="92" y="23"/>
                      </a:lnTo>
                      <a:lnTo>
                        <a:pt x="94" y="26"/>
                      </a:lnTo>
                      <a:lnTo>
                        <a:pt x="95" y="31"/>
                      </a:lnTo>
                      <a:lnTo>
                        <a:pt x="95" y="38"/>
                      </a:lnTo>
                      <a:lnTo>
                        <a:pt x="95" y="38"/>
                      </a:lnTo>
                      <a:lnTo>
                        <a:pt x="97" y="45"/>
                      </a:lnTo>
                      <a:lnTo>
                        <a:pt x="101" y="51"/>
                      </a:lnTo>
                      <a:lnTo>
                        <a:pt x="102" y="53"/>
                      </a:lnTo>
                      <a:lnTo>
                        <a:pt x="104" y="53"/>
                      </a:lnTo>
                      <a:lnTo>
                        <a:pt x="104" y="53"/>
                      </a:lnTo>
                      <a:lnTo>
                        <a:pt x="108" y="53"/>
                      </a:lnTo>
                      <a:lnTo>
                        <a:pt x="112" y="55"/>
                      </a:lnTo>
                      <a:lnTo>
                        <a:pt x="114" y="58"/>
                      </a:lnTo>
                      <a:lnTo>
                        <a:pt x="114" y="60"/>
                      </a:lnTo>
                      <a:lnTo>
                        <a:pt x="112" y="60"/>
                      </a:lnTo>
                      <a:lnTo>
                        <a:pt x="112" y="60"/>
                      </a:lnTo>
                      <a:lnTo>
                        <a:pt x="108" y="61"/>
                      </a:lnTo>
                      <a:lnTo>
                        <a:pt x="106" y="64"/>
                      </a:lnTo>
                      <a:lnTo>
                        <a:pt x="104" y="68"/>
                      </a:lnTo>
                      <a:lnTo>
                        <a:pt x="104" y="72"/>
                      </a:lnTo>
                      <a:lnTo>
                        <a:pt x="104" y="72"/>
                      </a:lnTo>
                      <a:lnTo>
                        <a:pt x="104" y="80"/>
                      </a:lnTo>
                      <a:lnTo>
                        <a:pt x="102" y="82"/>
                      </a:lnTo>
                      <a:lnTo>
                        <a:pt x="101" y="84"/>
                      </a:lnTo>
                      <a:lnTo>
                        <a:pt x="101" y="84"/>
                      </a:lnTo>
                      <a:lnTo>
                        <a:pt x="98" y="84"/>
                      </a:lnTo>
                      <a:lnTo>
                        <a:pt x="95" y="85"/>
                      </a:lnTo>
                      <a:lnTo>
                        <a:pt x="94" y="88"/>
                      </a:lnTo>
                      <a:lnTo>
                        <a:pt x="92" y="92"/>
                      </a:lnTo>
                      <a:lnTo>
                        <a:pt x="92" y="92"/>
                      </a:lnTo>
                      <a:lnTo>
                        <a:pt x="92" y="95"/>
                      </a:lnTo>
                      <a:lnTo>
                        <a:pt x="91" y="97"/>
                      </a:lnTo>
                      <a:lnTo>
                        <a:pt x="88" y="98"/>
                      </a:lnTo>
                      <a:lnTo>
                        <a:pt x="85" y="99"/>
                      </a:lnTo>
                      <a:lnTo>
                        <a:pt x="84" y="101"/>
                      </a:lnTo>
                      <a:lnTo>
                        <a:pt x="84" y="101"/>
                      </a:lnTo>
                      <a:lnTo>
                        <a:pt x="81" y="109"/>
                      </a:lnTo>
                      <a:lnTo>
                        <a:pt x="77" y="118"/>
                      </a:lnTo>
                      <a:lnTo>
                        <a:pt x="77" y="118"/>
                      </a:lnTo>
                      <a:lnTo>
                        <a:pt x="70" y="121"/>
                      </a:lnTo>
                      <a:lnTo>
                        <a:pt x="65" y="122"/>
                      </a:lnTo>
                      <a:lnTo>
                        <a:pt x="64" y="124"/>
                      </a:lnTo>
                      <a:lnTo>
                        <a:pt x="64" y="125"/>
                      </a:lnTo>
                      <a:lnTo>
                        <a:pt x="64" y="125"/>
                      </a:lnTo>
                      <a:lnTo>
                        <a:pt x="62" y="129"/>
                      </a:lnTo>
                      <a:lnTo>
                        <a:pt x="60" y="134"/>
                      </a:lnTo>
                      <a:lnTo>
                        <a:pt x="57" y="136"/>
                      </a:lnTo>
                      <a:lnTo>
                        <a:pt x="55" y="138"/>
                      </a:lnTo>
                      <a:lnTo>
                        <a:pt x="55" y="138"/>
                      </a:lnTo>
                      <a:lnTo>
                        <a:pt x="48" y="136"/>
                      </a:lnTo>
                      <a:lnTo>
                        <a:pt x="45" y="136"/>
                      </a:lnTo>
                      <a:lnTo>
                        <a:pt x="44" y="138"/>
                      </a:lnTo>
                      <a:lnTo>
                        <a:pt x="44" y="138"/>
                      </a:lnTo>
                      <a:lnTo>
                        <a:pt x="42" y="139"/>
                      </a:lnTo>
                      <a:lnTo>
                        <a:pt x="41" y="139"/>
                      </a:lnTo>
                      <a:lnTo>
                        <a:pt x="38" y="138"/>
                      </a:lnTo>
                      <a:lnTo>
                        <a:pt x="34" y="136"/>
                      </a:lnTo>
                      <a:lnTo>
                        <a:pt x="33" y="136"/>
                      </a:lnTo>
                      <a:lnTo>
                        <a:pt x="33" y="136"/>
                      </a:lnTo>
                      <a:lnTo>
                        <a:pt x="25" y="144"/>
                      </a:lnTo>
                      <a:lnTo>
                        <a:pt x="21" y="148"/>
                      </a:lnTo>
                      <a:lnTo>
                        <a:pt x="20" y="152"/>
                      </a:lnTo>
                      <a:lnTo>
                        <a:pt x="20" y="152"/>
                      </a:lnTo>
                      <a:lnTo>
                        <a:pt x="20" y="154"/>
                      </a:lnTo>
                      <a:lnTo>
                        <a:pt x="21" y="155"/>
                      </a:lnTo>
                      <a:lnTo>
                        <a:pt x="25" y="158"/>
                      </a:lnTo>
                      <a:lnTo>
                        <a:pt x="28" y="159"/>
                      </a:lnTo>
                      <a:lnTo>
                        <a:pt x="30" y="162"/>
                      </a:lnTo>
                      <a:lnTo>
                        <a:pt x="30" y="164"/>
                      </a:lnTo>
                      <a:lnTo>
                        <a:pt x="30" y="164"/>
                      </a:lnTo>
                      <a:lnTo>
                        <a:pt x="30" y="168"/>
                      </a:lnTo>
                      <a:lnTo>
                        <a:pt x="33" y="173"/>
                      </a:lnTo>
                      <a:lnTo>
                        <a:pt x="37" y="181"/>
                      </a:lnTo>
                      <a:lnTo>
                        <a:pt x="37" y="181"/>
                      </a:lnTo>
                      <a:lnTo>
                        <a:pt x="42" y="188"/>
                      </a:lnTo>
                      <a:lnTo>
                        <a:pt x="44" y="192"/>
                      </a:lnTo>
                      <a:lnTo>
                        <a:pt x="42" y="195"/>
                      </a:lnTo>
                      <a:lnTo>
                        <a:pt x="42" y="195"/>
                      </a:lnTo>
                      <a:lnTo>
                        <a:pt x="41" y="198"/>
                      </a:lnTo>
                      <a:lnTo>
                        <a:pt x="38" y="198"/>
                      </a:lnTo>
                      <a:lnTo>
                        <a:pt x="31" y="198"/>
                      </a:lnTo>
                      <a:lnTo>
                        <a:pt x="31" y="198"/>
                      </a:lnTo>
                      <a:lnTo>
                        <a:pt x="27" y="198"/>
                      </a:lnTo>
                      <a:lnTo>
                        <a:pt x="24" y="199"/>
                      </a:lnTo>
                      <a:lnTo>
                        <a:pt x="21" y="199"/>
                      </a:lnTo>
                      <a:lnTo>
                        <a:pt x="15" y="199"/>
                      </a:lnTo>
                      <a:lnTo>
                        <a:pt x="15" y="199"/>
                      </a:lnTo>
                      <a:lnTo>
                        <a:pt x="10" y="199"/>
                      </a:lnTo>
                      <a:lnTo>
                        <a:pt x="5" y="200"/>
                      </a:lnTo>
                      <a:lnTo>
                        <a:pt x="1" y="209"/>
                      </a:lnTo>
                      <a:lnTo>
                        <a:pt x="1" y="209"/>
                      </a:lnTo>
                      <a:lnTo>
                        <a:pt x="0" y="210"/>
                      </a:lnTo>
                      <a:lnTo>
                        <a:pt x="0" y="210"/>
                      </a:lnTo>
                      <a:lnTo>
                        <a:pt x="5" y="216"/>
                      </a:lnTo>
                      <a:lnTo>
                        <a:pt x="10" y="220"/>
                      </a:lnTo>
                      <a:lnTo>
                        <a:pt x="14" y="223"/>
                      </a:lnTo>
                      <a:lnTo>
                        <a:pt x="14" y="223"/>
                      </a:lnTo>
                      <a:lnTo>
                        <a:pt x="18" y="225"/>
                      </a:lnTo>
                      <a:lnTo>
                        <a:pt x="21" y="225"/>
                      </a:lnTo>
                      <a:lnTo>
                        <a:pt x="27" y="223"/>
                      </a:lnTo>
                      <a:lnTo>
                        <a:pt x="31" y="222"/>
                      </a:lnTo>
                      <a:lnTo>
                        <a:pt x="31" y="222"/>
                      </a:lnTo>
                      <a:lnTo>
                        <a:pt x="33" y="225"/>
                      </a:lnTo>
                      <a:lnTo>
                        <a:pt x="33" y="225"/>
                      </a:lnTo>
                      <a:lnTo>
                        <a:pt x="31" y="226"/>
                      </a:lnTo>
                      <a:lnTo>
                        <a:pt x="28" y="228"/>
                      </a:lnTo>
                      <a:lnTo>
                        <a:pt x="21" y="230"/>
                      </a:lnTo>
                      <a:lnTo>
                        <a:pt x="14" y="230"/>
                      </a:lnTo>
                      <a:lnTo>
                        <a:pt x="10" y="232"/>
                      </a:lnTo>
                      <a:lnTo>
                        <a:pt x="10" y="232"/>
                      </a:lnTo>
                      <a:lnTo>
                        <a:pt x="13" y="237"/>
                      </a:lnTo>
                      <a:lnTo>
                        <a:pt x="23" y="247"/>
                      </a:lnTo>
                      <a:lnTo>
                        <a:pt x="34" y="256"/>
                      </a:lnTo>
                      <a:lnTo>
                        <a:pt x="40" y="259"/>
                      </a:lnTo>
                      <a:lnTo>
                        <a:pt x="44" y="260"/>
                      </a:lnTo>
                      <a:lnTo>
                        <a:pt x="44" y="260"/>
                      </a:lnTo>
                      <a:lnTo>
                        <a:pt x="48" y="259"/>
                      </a:lnTo>
                      <a:lnTo>
                        <a:pt x="52" y="256"/>
                      </a:lnTo>
                      <a:lnTo>
                        <a:pt x="58" y="252"/>
                      </a:lnTo>
                      <a:lnTo>
                        <a:pt x="61" y="246"/>
                      </a:lnTo>
                      <a:lnTo>
                        <a:pt x="61" y="245"/>
                      </a:lnTo>
                      <a:lnTo>
                        <a:pt x="61" y="243"/>
                      </a:lnTo>
                      <a:lnTo>
                        <a:pt x="61" y="243"/>
                      </a:lnTo>
                      <a:lnTo>
                        <a:pt x="60" y="240"/>
                      </a:lnTo>
                      <a:lnTo>
                        <a:pt x="61" y="237"/>
                      </a:lnTo>
                      <a:lnTo>
                        <a:pt x="64" y="235"/>
                      </a:lnTo>
                      <a:lnTo>
                        <a:pt x="65" y="235"/>
                      </a:lnTo>
                      <a:lnTo>
                        <a:pt x="65" y="235"/>
                      </a:lnTo>
                      <a:lnTo>
                        <a:pt x="67" y="237"/>
                      </a:lnTo>
                      <a:lnTo>
                        <a:pt x="68" y="243"/>
                      </a:lnTo>
                      <a:lnTo>
                        <a:pt x="68" y="247"/>
                      </a:lnTo>
                      <a:lnTo>
                        <a:pt x="70" y="252"/>
                      </a:lnTo>
                      <a:lnTo>
                        <a:pt x="70" y="252"/>
                      </a:lnTo>
                      <a:lnTo>
                        <a:pt x="71" y="255"/>
                      </a:lnTo>
                      <a:lnTo>
                        <a:pt x="72" y="257"/>
                      </a:lnTo>
                      <a:lnTo>
                        <a:pt x="70" y="266"/>
                      </a:lnTo>
                      <a:lnTo>
                        <a:pt x="70" y="266"/>
                      </a:lnTo>
                      <a:lnTo>
                        <a:pt x="70" y="272"/>
                      </a:lnTo>
                      <a:lnTo>
                        <a:pt x="70" y="279"/>
                      </a:lnTo>
                      <a:lnTo>
                        <a:pt x="72" y="293"/>
                      </a:lnTo>
                      <a:lnTo>
                        <a:pt x="72" y="293"/>
                      </a:lnTo>
                      <a:lnTo>
                        <a:pt x="77" y="306"/>
                      </a:lnTo>
                      <a:lnTo>
                        <a:pt x="81" y="321"/>
                      </a:lnTo>
                      <a:lnTo>
                        <a:pt x="81" y="321"/>
                      </a:lnTo>
                      <a:lnTo>
                        <a:pt x="82" y="331"/>
                      </a:lnTo>
                      <a:lnTo>
                        <a:pt x="87" y="343"/>
                      </a:lnTo>
                      <a:lnTo>
                        <a:pt x="91" y="354"/>
                      </a:lnTo>
                      <a:lnTo>
                        <a:pt x="95" y="366"/>
                      </a:lnTo>
                      <a:lnTo>
                        <a:pt x="95" y="366"/>
                      </a:lnTo>
                      <a:lnTo>
                        <a:pt x="99" y="375"/>
                      </a:lnTo>
                      <a:lnTo>
                        <a:pt x="104" y="388"/>
                      </a:lnTo>
                      <a:lnTo>
                        <a:pt x="108" y="400"/>
                      </a:lnTo>
                      <a:lnTo>
                        <a:pt x="111" y="407"/>
                      </a:lnTo>
                      <a:lnTo>
                        <a:pt x="111" y="407"/>
                      </a:lnTo>
                      <a:lnTo>
                        <a:pt x="119" y="421"/>
                      </a:lnTo>
                      <a:lnTo>
                        <a:pt x="124" y="431"/>
                      </a:lnTo>
                      <a:lnTo>
                        <a:pt x="126" y="439"/>
                      </a:lnTo>
                      <a:lnTo>
                        <a:pt x="126" y="439"/>
                      </a:lnTo>
                      <a:lnTo>
                        <a:pt x="126" y="444"/>
                      </a:lnTo>
                      <a:lnTo>
                        <a:pt x="128" y="448"/>
                      </a:lnTo>
                      <a:lnTo>
                        <a:pt x="132" y="457"/>
                      </a:lnTo>
                      <a:lnTo>
                        <a:pt x="138" y="464"/>
                      </a:lnTo>
                      <a:lnTo>
                        <a:pt x="142" y="468"/>
                      </a:lnTo>
                      <a:lnTo>
                        <a:pt x="142" y="468"/>
                      </a:lnTo>
                      <a:lnTo>
                        <a:pt x="145" y="469"/>
                      </a:lnTo>
                      <a:lnTo>
                        <a:pt x="149" y="467"/>
                      </a:lnTo>
                      <a:lnTo>
                        <a:pt x="153" y="464"/>
                      </a:lnTo>
                      <a:lnTo>
                        <a:pt x="156" y="458"/>
                      </a:lnTo>
                      <a:lnTo>
                        <a:pt x="156" y="458"/>
                      </a:lnTo>
                      <a:lnTo>
                        <a:pt x="159" y="454"/>
                      </a:lnTo>
                      <a:lnTo>
                        <a:pt x="165" y="451"/>
                      </a:lnTo>
                      <a:lnTo>
                        <a:pt x="169" y="448"/>
                      </a:lnTo>
                      <a:lnTo>
                        <a:pt x="171" y="445"/>
                      </a:lnTo>
                      <a:lnTo>
                        <a:pt x="172" y="444"/>
                      </a:lnTo>
                      <a:lnTo>
                        <a:pt x="172" y="444"/>
                      </a:lnTo>
                      <a:lnTo>
                        <a:pt x="173" y="437"/>
                      </a:lnTo>
                      <a:lnTo>
                        <a:pt x="175" y="434"/>
                      </a:lnTo>
                      <a:lnTo>
                        <a:pt x="178" y="432"/>
                      </a:lnTo>
                      <a:lnTo>
                        <a:pt x="178" y="432"/>
                      </a:lnTo>
                      <a:lnTo>
                        <a:pt x="180" y="431"/>
                      </a:lnTo>
                      <a:lnTo>
                        <a:pt x="182" y="430"/>
                      </a:lnTo>
                      <a:lnTo>
                        <a:pt x="182" y="421"/>
                      </a:lnTo>
                      <a:lnTo>
                        <a:pt x="182" y="421"/>
                      </a:lnTo>
                      <a:lnTo>
                        <a:pt x="183" y="411"/>
                      </a:lnTo>
                      <a:lnTo>
                        <a:pt x="185" y="405"/>
                      </a:lnTo>
                      <a:lnTo>
                        <a:pt x="186" y="401"/>
                      </a:lnTo>
                      <a:lnTo>
                        <a:pt x="186" y="401"/>
                      </a:lnTo>
                      <a:lnTo>
                        <a:pt x="189" y="395"/>
                      </a:lnTo>
                      <a:lnTo>
                        <a:pt x="190" y="388"/>
                      </a:lnTo>
                      <a:lnTo>
                        <a:pt x="190" y="381"/>
                      </a:lnTo>
                      <a:lnTo>
                        <a:pt x="189" y="375"/>
                      </a:lnTo>
                      <a:lnTo>
                        <a:pt x="189" y="375"/>
                      </a:lnTo>
                      <a:lnTo>
                        <a:pt x="188" y="370"/>
                      </a:lnTo>
                      <a:lnTo>
                        <a:pt x="188" y="366"/>
                      </a:lnTo>
                      <a:lnTo>
                        <a:pt x="190" y="354"/>
                      </a:lnTo>
                      <a:lnTo>
                        <a:pt x="190" y="354"/>
                      </a:lnTo>
                      <a:lnTo>
                        <a:pt x="192" y="346"/>
                      </a:lnTo>
                      <a:lnTo>
                        <a:pt x="193" y="343"/>
                      </a:lnTo>
                      <a:lnTo>
                        <a:pt x="196" y="341"/>
                      </a:lnTo>
                      <a:lnTo>
                        <a:pt x="196" y="341"/>
                      </a:lnTo>
                      <a:lnTo>
                        <a:pt x="200" y="340"/>
                      </a:lnTo>
                      <a:lnTo>
                        <a:pt x="205" y="338"/>
                      </a:lnTo>
                      <a:lnTo>
                        <a:pt x="208" y="334"/>
                      </a:lnTo>
                      <a:lnTo>
                        <a:pt x="212" y="330"/>
                      </a:lnTo>
                      <a:lnTo>
                        <a:pt x="212" y="330"/>
                      </a:lnTo>
                      <a:lnTo>
                        <a:pt x="217" y="326"/>
                      </a:lnTo>
                      <a:lnTo>
                        <a:pt x="225" y="320"/>
                      </a:lnTo>
                      <a:lnTo>
                        <a:pt x="236" y="311"/>
                      </a:lnTo>
                      <a:lnTo>
                        <a:pt x="236" y="311"/>
                      </a:lnTo>
                      <a:lnTo>
                        <a:pt x="250" y="300"/>
                      </a:lnTo>
                      <a:lnTo>
                        <a:pt x="257" y="292"/>
                      </a:lnTo>
                      <a:lnTo>
                        <a:pt x="263" y="284"/>
                      </a:lnTo>
                      <a:lnTo>
                        <a:pt x="263" y="284"/>
                      </a:lnTo>
                      <a:lnTo>
                        <a:pt x="267" y="280"/>
                      </a:lnTo>
                      <a:lnTo>
                        <a:pt x="274" y="276"/>
                      </a:lnTo>
                      <a:lnTo>
                        <a:pt x="281" y="273"/>
                      </a:lnTo>
                      <a:lnTo>
                        <a:pt x="287" y="269"/>
                      </a:lnTo>
                      <a:lnTo>
                        <a:pt x="287" y="269"/>
                      </a:lnTo>
                      <a:lnTo>
                        <a:pt x="290" y="265"/>
                      </a:lnTo>
                      <a:lnTo>
                        <a:pt x="291" y="260"/>
                      </a:lnTo>
                      <a:lnTo>
                        <a:pt x="291" y="252"/>
                      </a:lnTo>
                      <a:lnTo>
                        <a:pt x="291" y="252"/>
                      </a:lnTo>
                      <a:lnTo>
                        <a:pt x="293" y="249"/>
                      </a:lnTo>
                      <a:lnTo>
                        <a:pt x="296" y="247"/>
                      </a:lnTo>
                      <a:lnTo>
                        <a:pt x="304" y="245"/>
                      </a:lnTo>
                      <a:lnTo>
                        <a:pt x="313" y="242"/>
                      </a:lnTo>
                      <a:lnTo>
                        <a:pt x="320" y="242"/>
                      </a:lnTo>
                      <a:lnTo>
                        <a:pt x="320" y="242"/>
                      </a:lnTo>
                      <a:lnTo>
                        <a:pt x="324" y="242"/>
                      </a:lnTo>
                      <a:lnTo>
                        <a:pt x="324" y="242"/>
                      </a:lnTo>
                      <a:lnTo>
                        <a:pt x="324" y="233"/>
                      </a:lnTo>
                      <a:lnTo>
                        <a:pt x="323" y="225"/>
                      </a:lnTo>
                      <a:lnTo>
                        <a:pt x="318" y="212"/>
                      </a:lnTo>
                      <a:lnTo>
                        <a:pt x="318" y="212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1" name="South Korea">
                  <a:extLst>
                    <a:ext uri="{FF2B5EF4-FFF2-40B4-BE49-F238E27FC236}">
                      <a16:creationId xmlns:a16="http://schemas.microsoft.com/office/drawing/2014/main" id="{36195570-D024-6A31-6F24-BCDE3B7938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65829" y="2465622"/>
                  <a:ext cx="84571" cy="113786"/>
                </a:xfrm>
                <a:custGeom>
                  <a:avLst/>
                  <a:gdLst/>
                  <a:ahLst/>
                  <a:cxnLst>
                    <a:cxn ang="0">
                      <a:pos x="11" y="6"/>
                    </a:cxn>
                    <a:cxn ang="0">
                      <a:pos x="11" y="6"/>
                    </a:cxn>
                    <a:cxn ang="0">
                      <a:pos x="1" y="13"/>
                    </a:cxn>
                    <a:cxn ang="0">
                      <a:pos x="1" y="13"/>
                    </a:cxn>
                    <a:cxn ang="0">
                      <a:pos x="4" y="18"/>
                    </a:cxn>
                    <a:cxn ang="0">
                      <a:pos x="4" y="21"/>
                    </a:cxn>
                    <a:cxn ang="0">
                      <a:pos x="7" y="21"/>
                    </a:cxn>
                    <a:cxn ang="0">
                      <a:pos x="7" y="21"/>
                    </a:cxn>
                    <a:cxn ang="0">
                      <a:pos x="9" y="23"/>
                    </a:cxn>
                    <a:cxn ang="0">
                      <a:pos x="9" y="25"/>
                    </a:cxn>
                    <a:cxn ang="0">
                      <a:pos x="8" y="28"/>
                    </a:cxn>
                    <a:cxn ang="0">
                      <a:pos x="5" y="28"/>
                    </a:cxn>
                    <a:cxn ang="0">
                      <a:pos x="5" y="28"/>
                    </a:cxn>
                    <a:cxn ang="0">
                      <a:pos x="4" y="28"/>
                    </a:cxn>
                    <a:cxn ang="0">
                      <a:pos x="2" y="30"/>
                    </a:cxn>
                    <a:cxn ang="0">
                      <a:pos x="1" y="33"/>
                    </a:cxn>
                    <a:cxn ang="0">
                      <a:pos x="2" y="38"/>
                    </a:cxn>
                    <a:cxn ang="0">
                      <a:pos x="5" y="44"/>
                    </a:cxn>
                    <a:cxn ang="0">
                      <a:pos x="5" y="44"/>
                    </a:cxn>
                    <a:cxn ang="0">
                      <a:pos x="5" y="47"/>
                    </a:cxn>
                    <a:cxn ang="0">
                      <a:pos x="5" y="50"/>
                    </a:cxn>
                    <a:cxn ang="0">
                      <a:pos x="2" y="54"/>
                    </a:cxn>
                    <a:cxn ang="0">
                      <a:pos x="0" y="60"/>
                    </a:cxn>
                    <a:cxn ang="0">
                      <a:pos x="0" y="61"/>
                    </a:cxn>
                    <a:cxn ang="0">
                      <a:pos x="0" y="62"/>
                    </a:cxn>
                    <a:cxn ang="0">
                      <a:pos x="0" y="62"/>
                    </a:cxn>
                    <a:cxn ang="0">
                      <a:pos x="1" y="65"/>
                    </a:cxn>
                    <a:cxn ang="0">
                      <a:pos x="1" y="68"/>
                    </a:cxn>
                    <a:cxn ang="0">
                      <a:pos x="1" y="71"/>
                    </a:cxn>
                    <a:cxn ang="0">
                      <a:pos x="2" y="74"/>
                    </a:cxn>
                    <a:cxn ang="0">
                      <a:pos x="2" y="74"/>
                    </a:cxn>
                    <a:cxn ang="0">
                      <a:pos x="7" y="74"/>
                    </a:cxn>
                    <a:cxn ang="0">
                      <a:pos x="15" y="72"/>
                    </a:cxn>
                    <a:cxn ang="0">
                      <a:pos x="24" y="70"/>
                    </a:cxn>
                    <a:cxn ang="0">
                      <a:pos x="29" y="67"/>
                    </a:cxn>
                    <a:cxn ang="0">
                      <a:pos x="32" y="64"/>
                    </a:cxn>
                    <a:cxn ang="0">
                      <a:pos x="32" y="64"/>
                    </a:cxn>
                    <a:cxn ang="0">
                      <a:pos x="38" y="58"/>
                    </a:cxn>
                    <a:cxn ang="0">
                      <a:pos x="42" y="57"/>
                    </a:cxn>
                    <a:cxn ang="0">
                      <a:pos x="45" y="57"/>
                    </a:cxn>
                    <a:cxn ang="0">
                      <a:pos x="48" y="57"/>
                    </a:cxn>
                    <a:cxn ang="0">
                      <a:pos x="48" y="57"/>
                    </a:cxn>
                    <a:cxn ang="0">
                      <a:pos x="51" y="57"/>
                    </a:cxn>
                    <a:cxn ang="0">
                      <a:pos x="54" y="55"/>
                    </a:cxn>
                    <a:cxn ang="0">
                      <a:pos x="55" y="52"/>
                    </a:cxn>
                    <a:cxn ang="0">
                      <a:pos x="55" y="50"/>
                    </a:cxn>
                    <a:cxn ang="0">
                      <a:pos x="55" y="50"/>
                    </a:cxn>
                    <a:cxn ang="0">
                      <a:pos x="54" y="47"/>
                    </a:cxn>
                    <a:cxn ang="0">
                      <a:pos x="52" y="41"/>
                    </a:cxn>
                    <a:cxn ang="0">
                      <a:pos x="51" y="34"/>
                    </a:cxn>
                    <a:cxn ang="0">
                      <a:pos x="51" y="27"/>
                    </a:cxn>
                    <a:cxn ang="0">
                      <a:pos x="51" y="27"/>
                    </a:cxn>
                    <a:cxn ang="0">
                      <a:pos x="49" y="21"/>
                    </a:cxn>
                    <a:cxn ang="0">
                      <a:pos x="45" y="14"/>
                    </a:cxn>
                    <a:cxn ang="0">
                      <a:pos x="34" y="0"/>
                    </a:cxn>
                    <a:cxn ang="0">
                      <a:pos x="34" y="0"/>
                    </a:cxn>
                    <a:cxn ang="0">
                      <a:pos x="29" y="3"/>
                    </a:cxn>
                    <a:cxn ang="0">
                      <a:pos x="25" y="3"/>
                    </a:cxn>
                    <a:cxn ang="0">
                      <a:pos x="25" y="3"/>
                    </a:cxn>
                    <a:cxn ang="0">
                      <a:pos x="17" y="4"/>
                    </a:cxn>
                    <a:cxn ang="0">
                      <a:pos x="14" y="4"/>
                    </a:cxn>
                    <a:cxn ang="0">
                      <a:pos x="11" y="6"/>
                    </a:cxn>
                    <a:cxn ang="0">
                      <a:pos x="11" y="6"/>
                    </a:cxn>
                  </a:cxnLst>
                  <a:rect l="0" t="0" r="r" b="b"/>
                  <a:pathLst>
                    <a:path w="55" h="74">
                      <a:moveTo>
                        <a:pt x="11" y="6"/>
                      </a:moveTo>
                      <a:lnTo>
                        <a:pt x="11" y="6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4" y="18"/>
                      </a:lnTo>
                      <a:lnTo>
                        <a:pt x="4" y="21"/>
                      </a:lnTo>
                      <a:lnTo>
                        <a:pt x="7" y="21"/>
                      </a:lnTo>
                      <a:lnTo>
                        <a:pt x="7" y="21"/>
                      </a:lnTo>
                      <a:lnTo>
                        <a:pt x="9" y="23"/>
                      </a:lnTo>
                      <a:lnTo>
                        <a:pt x="9" y="25"/>
                      </a:lnTo>
                      <a:lnTo>
                        <a:pt x="8" y="28"/>
                      </a:lnTo>
                      <a:lnTo>
                        <a:pt x="5" y="28"/>
                      </a:lnTo>
                      <a:lnTo>
                        <a:pt x="5" y="28"/>
                      </a:lnTo>
                      <a:lnTo>
                        <a:pt x="4" y="28"/>
                      </a:lnTo>
                      <a:lnTo>
                        <a:pt x="2" y="30"/>
                      </a:lnTo>
                      <a:lnTo>
                        <a:pt x="1" y="33"/>
                      </a:lnTo>
                      <a:lnTo>
                        <a:pt x="2" y="38"/>
                      </a:lnTo>
                      <a:lnTo>
                        <a:pt x="5" y="44"/>
                      </a:lnTo>
                      <a:lnTo>
                        <a:pt x="5" y="44"/>
                      </a:lnTo>
                      <a:lnTo>
                        <a:pt x="5" y="47"/>
                      </a:lnTo>
                      <a:lnTo>
                        <a:pt x="5" y="50"/>
                      </a:lnTo>
                      <a:lnTo>
                        <a:pt x="2" y="54"/>
                      </a:lnTo>
                      <a:lnTo>
                        <a:pt x="0" y="60"/>
                      </a:lnTo>
                      <a:lnTo>
                        <a:pt x="0" y="61"/>
                      </a:lnTo>
                      <a:lnTo>
                        <a:pt x="0" y="62"/>
                      </a:lnTo>
                      <a:lnTo>
                        <a:pt x="0" y="62"/>
                      </a:lnTo>
                      <a:lnTo>
                        <a:pt x="1" y="65"/>
                      </a:lnTo>
                      <a:lnTo>
                        <a:pt x="1" y="68"/>
                      </a:lnTo>
                      <a:lnTo>
                        <a:pt x="1" y="71"/>
                      </a:lnTo>
                      <a:lnTo>
                        <a:pt x="2" y="74"/>
                      </a:lnTo>
                      <a:lnTo>
                        <a:pt x="2" y="74"/>
                      </a:lnTo>
                      <a:lnTo>
                        <a:pt x="7" y="74"/>
                      </a:lnTo>
                      <a:lnTo>
                        <a:pt x="15" y="72"/>
                      </a:lnTo>
                      <a:lnTo>
                        <a:pt x="24" y="70"/>
                      </a:lnTo>
                      <a:lnTo>
                        <a:pt x="29" y="67"/>
                      </a:lnTo>
                      <a:lnTo>
                        <a:pt x="32" y="64"/>
                      </a:lnTo>
                      <a:lnTo>
                        <a:pt x="32" y="64"/>
                      </a:lnTo>
                      <a:lnTo>
                        <a:pt x="38" y="58"/>
                      </a:lnTo>
                      <a:lnTo>
                        <a:pt x="42" y="57"/>
                      </a:lnTo>
                      <a:lnTo>
                        <a:pt x="45" y="57"/>
                      </a:lnTo>
                      <a:lnTo>
                        <a:pt x="48" y="57"/>
                      </a:lnTo>
                      <a:lnTo>
                        <a:pt x="48" y="57"/>
                      </a:lnTo>
                      <a:lnTo>
                        <a:pt x="51" y="57"/>
                      </a:lnTo>
                      <a:lnTo>
                        <a:pt x="54" y="55"/>
                      </a:lnTo>
                      <a:lnTo>
                        <a:pt x="55" y="52"/>
                      </a:lnTo>
                      <a:lnTo>
                        <a:pt x="55" y="50"/>
                      </a:lnTo>
                      <a:lnTo>
                        <a:pt x="55" y="50"/>
                      </a:lnTo>
                      <a:lnTo>
                        <a:pt x="54" y="47"/>
                      </a:lnTo>
                      <a:lnTo>
                        <a:pt x="52" y="41"/>
                      </a:lnTo>
                      <a:lnTo>
                        <a:pt x="51" y="34"/>
                      </a:lnTo>
                      <a:lnTo>
                        <a:pt x="51" y="27"/>
                      </a:lnTo>
                      <a:lnTo>
                        <a:pt x="51" y="27"/>
                      </a:lnTo>
                      <a:lnTo>
                        <a:pt x="49" y="21"/>
                      </a:lnTo>
                      <a:lnTo>
                        <a:pt x="45" y="14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29" y="3"/>
                      </a:lnTo>
                      <a:lnTo>
                        <a:pt x="25" y="3"/>
                      </a:lnTo>
                      <a:lnTo>
                        <a:pt x="25" y="3"/>
                      </a:lnTo>
                      <a:lnTo>
                        <a:pt x="17" y="4"/>
                      </a:lnTo>
                      <a:lnTo>
                        <a:pt x="14" y="4"/>
                      </a:lnTo>
                      <a:lnTo>
                        <a:pt x="11" y="6"/>
                      </a:lnTo>
                      <a:lnTo>
                        <a:pt x="11" y="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2" name="Japan">
                  <a:extLst>
                    <a:ext uri="{FF2B5EF4-FFF2-40B4-BE49-F238E27FC236}">
                      <a16:creationId xmlns:a16="http://schemas.microsoft.com/office/drawing/2014/main" id="{1B7205D6-0FC6-3231-EAD4-26270D61AF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248862" y="2258041"/>
                  <a:ext cx="416702" cy="415164"/>
                </a:xfrm>
                <a:custGeom>
                  <a:avLst/>
                  <a:gdLst/>
                  <a:ahLst/>
                  <a:cxnLst>
                    <a:cxn ang="0">
                      <a:pos x="246" y="28"/>
                    </a:cxn>
                    <a:cxn ang="0">
                      <a:pos x="213" y="11"/>
                    </a:cxn>
                    <a:cxn ang="0">
                      <a:pos x="196" y="1"/>
                    </a:cxn>
                    <a:cxn ang="0">
                      <a:pos x="197" y="13"/>
                    </a:cxn>
                    <a:cxn ang="0">
                      <a:pos x="192" y="34"/>
                    </a:cxn>
                    <a:cxn ang="0">
                      <a:pos x="186" y="44"/>
                    </a:cxn>
                    <a:cxn ang="0">
                      <a:pos x="170" y="55"/>
                    </a:cxn>
                    <a:cxn ang="0">
                      <a:pos x="167" y="64"/>
                    </a:cxn>
                    <a:cxn ang="0">
                      <a:pos x="169" y="78"/>
                    </a:cxn>
                    <a:cxn ang="0">
                      <a:pos x="185" y="71"/>
                    </a:cxn>
                    <a:cxn ang="0">
                      <a:pos x="175" y="61"/>
                    </a:cxn>
                    <a:cxn ang="0">
                      <a:pos x="183" y="58"/>
                    </a:cxn>
                    <a:cxn ang="0">
                      <a:pos x="212" y="64"/>
                    </a:cxn>
                    <a:cxn ang="0">
                      <a:pos x="223" y="59"/>
                    </a:cxn>
                    <a:cxn ang="0">
                      <a:pos x="246" y="49"/>
                    </a:cxn>
                    <a:cxn ang="0">
                      <a:pos x="254" y="40"/>
                    </a:cxn>
                    <a:cxn ang="0">
                      <a:pos x="271" y="21"/>
                    </a:cxn>
                    <a:cxn ang="0">
                      <a:pos x="257" y="25"/>
                    </a:cxn>
                    <a:cxn ang="0">
                      <a:pos x="165" y="108"/>
                    </a:cxn>
                    <a:cxn ang="0">
                      <a:pos x="165" y="121"/>
                    </a:cxn>
                    <a:cxn ang="0">
                      <a:pos x="157" y="139"/>
                    </a:cxn>
                    <a:cxn ang="0">
                      <a:pos x="143" y="155"/>
                    </a:cxn>
                    <a:cxn ang="0">
                      <a:pos x="125" y="162"/>
                    </a:cxn>
                    <a:cxn ang="0">
                      <a:pos x="118" y="156"/>
                    </a:cxn>
                    <a:cxn ang="0">
                      <a:pos x="111" y="175"/>
                    </a:cxn>
                    <a:cxn ang="0">
                      <a:pos x="102" y="186"/>
                    </a:cxn>
                    <a:cxn ang="0">
                      <a:pos x="92" y="187"/>
                    </a:cxn>
                    <a:cxn ang="0">
                      <a:pos x="68" y="190"/>
                    </a:cxn>
                    <a:cxn ang="0">
                      <a:pos x="49" y="192"/>
                    </a:cxn>
                    <a:cxn ang="0">
                      <a:pos x="19" y="212"/>
                    </a:cxn>
                    <a:cxn ang="0">
                      <a:pos x="29" y="217"/>
                    </a:cxn>
                    <a:cxn ang="0">
                      <a:pos x="58" y="209"/>
                    </a:cxn>
                    <a:cxn ang="0">
                      <a:pos x="91" y="207"/>
                    </a:cxn>
                    <a:cxn ang="0">
                      <a:pos x="91" y="223"/>
                    </a:cxn>
                    <a:cxn ang="0">
                      <a:pos x="115" y="210"/>
                    </a:cxn>
                    <a:cxn ang="0">
                      <a:pos x="118" y="205"/>
                    </a:cxn>
                    <a:cxn ang="0">
                      <a:pos x="139" y="203"/>
                    </a:cxn>
                    <a:cxn ang="0">
                      <a:pos x="150" y="205"/>
                    </a:cxn>
                    <a:cxn ang="0">
                      <a:pos x="160" y="195"/>
                    </a:cxn>
                    <a:cxn ang="0">
                      <a:pos x="175" y="193"/>
                    </a:cxn>
                    <a:cxn ang="0">
                      <a:pos x="179" y="170"/>
                    </a:cxn>
                    <a:cxn ang="0">
                      <a:pos x="183" y="145"/>
                    </a:cxn>
                    <a:cxn ang="0">
                      <a:pos x="199" y="125"/>
                    </a:cxn>
                    <a:cxn ang="0">
                      <a:pos x="189" y="82"/>
                    </a:cxn>
                    <a:cxn ang="0">
                      <a:pos x="65" y="215"/>
                    </a:cxn>
                    <a:cxn ang="0">
                      <a:pos x="45" y="222"/>
                    </a:cxn>
                    <a:cxn ang="0">
                      <a:pos x="51" y="240"/>
                    </a:cxn>
                    <a:cxn ang="0">
                      <a:pos x="62" y="230"/>
                    </a:cxn>
                    <a:cxn ang="0">
                      <a:pos x="78" y="226"/>
                    </a:cxn>
                    <a:cxn ang="0">
                      <a:pos x="74" y="210"/>
                    </a:cxn>
                    <a:cxn ang="0">
                      <a:pos x="32" y="233"/>
                    </a:cxn>
                    <a:cxn ang="0">
                      <a:pos x="22" y="224"/>
                    </a:cxn>
                    <a:cxn ang="0">
                      <a:pos x="7" y="227"/>
                    </a:cxn>
                    <a:cxn ang="0">
                      <a:pos x="5" y="240"/>
                    </a:cxn>
                    <a:cxn ang="0">
                      <a:pos x="12" y="237"/>
                    </a:cxn>
                    <a:cxn ang="0">
                      <a:pos x="14" y="269"/>
                    </a:cxn>
                    <a:cxn ang="0">
                      <a:pos x="27" y="260"/>
                    </a:cxn>
                    <a:cxn ang="0">
                      <a:pos x="37" y="236"/>
                    </a:cxn>
                  </a:cxnLst>
                  <a:rect l="0" t="0" r="r" b="b"/>
                  <a:pathLst>
                    <a:path w="271" h="270">
                      <a:moveTo>
                        <a:pt x="257" y="25"/>
                      </a:moveTo>
                      <a:lnTo>
                        <a:pt x="257" y="25"/>
                      </a:lnTo>
                      <a:lnTo>
                        <a:pt x="256" y="24"/>
                      </a:lnTo>
                      <a:lnTo>
                        <a:pt x="254" y="24"/>
                      </a:lnTo>
                      <a:lnTo>
                        <a:pt x="250" y="25"/>
                      </a:lnTo>
                      <a:lnTo>
                        <a:pt x="246" y="28"/>
                      </a:lnTo>
                      <a:lnTo>
                        <a:pt x="241" y="30"/>
                      </a:lnTo>
                      <a:lnTo>
                        <a:pt x="241" y="30"/>
                      </a:lnTo>
                      <a:lnTo>
                        <a:pt x="237" y="30"/>
                      </a:lnTo>
                      <a:lnTo>
                        <a:pt x="233" y="27"/>
                      </a:lnTo>
                      <a:lnTo>
                        <a:pt x="223" y="21"/>
                      </a:lnTo>
                      <a:lnTo>
                        <a:pt x="213" y="11"/>
                      </a:lnTo>
                      <a:lnTo>
                        <a:pt x="206" y="4"/>
                      </a:lnTo>
                      <a:lnTo>
                        <a:pt x="206" y="4"/>
                      </a:lnTo>
                      <a:lnTo>
                        <a:pt x="203" y="1"/>
                      </a:lnTo>
                      <a:lnTo>
                        <a:pt x="202" y="0"/>
                      </a:lnTo>
                      <a:lnTo>
                        <a:pt x="199" y="0"/>
                      </a:lnTo>
                      <a:lnTo>
                        <a:pt x="196" y="1"/>
                      </a:lnTo>
                      <a:lnTo>
                        <a:pt x="194" y="3"/>
                      </a:lnTo>
                      <a:lnTo>
                        <a:pt x="194" y="4"/>
                      </a:lnTo>
                      <a:lnTo>
                        <a:pt x="194" y="7"/>
                      </a:lnTo>
                      <a:lnTo>
                        <a:pt x="196" y="8"/>
                      </a:lnTo>
                      <a:lnTo>
                        <a:pt x="196" y="8"/>
                      </a:lnTo>
                      <a:lnTo>
                        <a:pt x="197" y="13"/>
                      </a:lnTo>
                      <a:lnTo>
                        <a:pt x="196" y="15"/>
                      </a:lnTo>
                      <a:lnTo>
                        <a:pt x="194" y="20"/>
                      </a:lnTo>
                      <a:lnTo>
                        <a:pt x="194" y="25"/>
                      </a:lnTo>
                      <a:lnTo>
                        <a:pt x="194" y="25"/>
                      </a:lnTo>
                      <a:lnTo>
                        <a:pt x="193" y="30"/>
                      </a:lnTo>
                      <a:lnTo>
                        <a:pt x="192" y="34"/>
                      </a:lnTo>
                      <a:lnTo>
                        <a:pt x="190" y="37"/>
                      </a:lnTo>
                      <a:lnTo>
                        <a:pt x="190" y="40"/>
                      </a:lnTo>
                      <a:lnTo>
                        <a:pt x="190" y="40"/>
                      </a:lnTo>
                      <a:lnTo>
                        <a:pt x="189" y="41"/>
                      </a:lnTo>
                      <a:lnTo>
                        <a:pt x="189" y="42"/>
                      </a:lnTo>
                      <a:lnTo>
                        <a:pt x="186" y="44"/>
                      </a:lnTo>
                      <a:lnTo>
                        <a:pt x="176" y="45"/>
                      </a:lnTo>
                      <a:lnTo>
                        <a:pt x="176" y="45"/>
                      </a:lnTo>
                      <a:lnTo>
                        <a:pt x="173" y="47"/>
                      </a:lnTo>
                      <a:lnTo>
                        <a:pt x="173" y="49"/>
                      </a:lnTo>
                      <a:lnTo>
                        <a:pt x="173" y="52"/>
                      </a:lnTo>
                      <a:lnTo>
                        <a:pt x="170" y="55"/>
                      </a:lnTo>
                      <a:lnTo>
                        <a:pt x="170" y="55"/>
                      </a:lnTo>
                      <a:lnTo>
                        <a:pt x="166" y="57"/>
                      </a:lnTo>
                      <a:lnTo>
                        <a:pt x="165" y="59"/>
                      </a:lnTo>
                      <a:lnTo>
                        <a:pt x="166" y="62"/>
                      </a:lnTo>
                      <a:lnTo>
                        <a:pt x="167" y="64"/>
                      </a:lnTo>
                      <a:lnTo>
                        <a:pt x="167" y="64"/>
                      </a:lnTo>
                      <a:lnTo>
                        <a:pt x="169" y="67"/>
                      </a:lnTo>
                      <a:lnTo>
                        <a:pt x="169" y="69"/>
                      </a:lnTo>
                      <a:lnTo>
                        <a:pt x="167" y="77"/>
                      </a:lnTo>
                      <a:lnTo>
                        <a:pt x="167" y="77"/>
                      </a:lnTo>
                      <a:lnTo>
                        <a:pt x="167" y="78"/>
                      </a:lnTo>
                      <a:lnTo>
                        <a:pt x="169" y="78"/>
                      </a:lnTo>
                      <a:lnTo>
                        <a:pt x="176" y="74"/>
                      </a:lnTo>
                      <a:lnTo>
                        <a:pt x="176" y="74"/>
                      </a:lnTo>
                      <a:lnTo>
                        <a:pt x="177" y="72"/>
                      </a:lnTo>
                      <a:lnTo>
                        <a:pt x="180" y="72"/>
                      </a:lnTo>
                      <a:lnTo>
                        <a:pt x="183" y="72"/>
                      </a:lnTo>
                      <a:lnTo>
                        <a:pt x="185" y="71"/>
                      </a:lnTo>
                      <a:lnTo>
                        <a:pt x="185" y="71"/>
                      </a:lnTo>
                      <a:lnTo>
                        <a:pt x="183" y="69"/>
                      </a:lnTo>
                      <a:lnTo>
                        <a:pt x="183" y="68"/>
                      </a:lnTo>
                      <a:lnTo>
                        <a:pt x="179" y="65"/>
                      </a:lnTo>
                      <a:lnTo>
                        <a:pt x="176" y="62"/>
                      </a:lnTo>
                      <a:lnTo>
                        <a:pt x="175" y="61"/>
                      </a:lnTo>
                      <a:lnTo>
                        <a:pt x="175" y="59"/>
                      </a:lnTo>
                      <a:lnTo>
                        <a:pt x="175" y="59"/>
                      </a:lnTo>
                      <a:lnTo>
                        <a:pt x="175" y="58"/>
                      </a:lnTo>
                      <a:lnTo>
                        <a:pt x="176" y="58"/>
                      </a:lnTo>
                      <a:lnTo>
                        <a:pt x="179" y="58"/>
                      </a:lnTo>
                      <a:lnTo>
                        <a:pt x="183" y="58"/>
                      </a:lnTo>
                      <a:lnTo>
                        <a:pt x="187" y="58"/>
                      </a:lnTo>
                      <a:lnTo>
                        <a:pt x="187" y="58"/>
                      </a:lnTo>
                      <a:lnTo>
                        <a:pt x="193" y="57"/>
                      </a:lnTo>
                      <a:lnTo>
                        <a:pt x="199" y="58"/>
                      </a:lnTo>
                      <a:lnTo>
                        <a:pt x="206" y="59"/>
                      </a:lnTo>
                      <a:lnTo>
                        <a:pt x="212" y="64"/>
                      </a:lnTo>
                      <a:lnTo>
                        <a:pt x="212" y="64"/>
                      </a:lnTo>
                      <a:lnTo>
                        <a:pt x="216" y="67"/>
                      </a:lnTo>
                      <a:lnTo>
                        <a:pt x="219" y="67"/>
                      </a:lnTo>
                      <a:lnTo>
                        <a:pt x="222" y="65"/>
                      </a:lnTo>
                      <a:lnTo>
                        <a:pt x="223" y="59"/>
                      </a:lnTo>
                      <a:lnTo>
                        <a:pt x="223" y="59"/>
                      </a:lnTo>
                      <a:lnTo>
                        <a:pt x="223" y="57"/>
                      </a:lnTo>
                      <a:lnTo>
                        <a:pt x="224" y="55"/>
                      </a:lnTo>
                      <a:lnTo>
                        <a:pt x="230" y="51"/>
                      </a:lnTo>
                      <a:lnTo>
                        <a:pt x="237" y="49"/>
                      </a:lnTo>
                      <a:lnTo>
                        <a:pt x="246" y="49"/>
                      </a:lnTo>
                      <a:lnTo>
                        <a:pt x="246" y="49"/>
                      </a:lnTo>
                      <a:lnTo>
                        <a:pt x="251" y="48"/>
                      </a:lnTo>
                      <a:lnTo>
                        <a:pt x="256" y="47"/>
                      </a:lnTo>
                      <a:lnTo>
                        <a:pt x="256" y="44"/>
                      </a:lnTo>
                      <a:lnTo>
                        <a:pt x="254" y="41"/>
                      </a:lnTo>
                      <a:lnTo>
                        <a:pt x="254" y="41"/>
                      </a:lnTo>
                      <a:lnTo>
                        <a:pt x="254" y="40"/>
                      </a:lnTo>
                      <a:lnTo>
                        <a:pt x="256" y="38"/>
                      </a:lnTo>
                      <a:lnTo>
                        <a:pt x="261" y="32"/>
                      </a:lnTo>
                      <a:lnTo>
                        <a:pt x="268" y="25"/>
                      </a:lnTo>
                      <a:lnTo>
                        <a:pt x="271" y="24"/>
                      </a:lnTo>
                      <a:lnTo>
                        <a:pt x="271" y="21"/>
                      </a:lnTo>
                      <a:lnTo>
                        <a:pt x="271" y="21"/>
                      </a:lnTo>
                      <a:lnTo>
                        <a:pt x="271" y="21"/>
                      </a:lnTo>
                      <a:lnTo>
                        <a:pt x="270" y="21"/>
                      </a:lnTo>
                      <a:lnTo>
                        <a:pt x="266" y="24"/>
                      </a:lnTo>
                      <a:lnTo>
                        <a:pt x="260" y="27"/>
                      </a:lnTo>
                      <a:lnTo>
                        <a:pt x="258" y="27"/>
                      </a:lnTo>
                      <a:lnTo>
                        <a:pt x="257" y="25"/>
                      </a:lnTo>
                      <a:lnTo>
                        <a:pt x="257" y="25"/>
                      </a:lnTo>
                      <a:close/>
                      <a:moveTo>
                        <a:pt x="170" y="91"/>
                      </a:moveTo>
                      <a:lnTo>
                        <a:pt x="170" y="91"/>
                      </a:lnTo>
                      <a:lnTo>
                        <a:pt x="166" y="95"/>
                      </a:lnTo>
                      <a:lnTo>
                        <a:pt x="165" y="101"/>
                      </a:lnTo>
                      <a:lnTo>
                        <a:pt x="165" y="108"/>
                      </a:lnTo>
                      <a:lnTo>
                        <a:pt x="165" y="109"/>
                      </a:lnTo>
                      <a:lnTo>
                        <a:pt x="167" y="112"/>
                      </a:lnTo>
                      <a:lnTo>
                        <a:pt x="167" y="112"/>
                      </a:lnTo>
                      <a:lnTo>
                        <a:pt x="167" y="114"/>
                      </a:lnTo>
                      <a:lnTo>
                        <a:pt x="167" y="116"/>
                      </a:lnTo>
                      <a:lnTo>
                        <a:pt x="165" y="121"/>
                      </a:lnTo>
                      <a:lnTo>
                        <a:pt x="160" y="126"/>
                      </a:lnTo>
                      <a:lnTo>
                        <a:pt x="159" y="131"/>
                      </a:lnTo>
                      <a:lnTo>
                        <a:pt x="159" y="133"/>
                      </a:lnTo>
                      <a:lnTo>
                        <a:pt x="159" y="133"/>
                      </a:lnTo>
                      <a:lnTo>
                        <a:pt x="159" y="136"/>
                      </a:lnTo>
                      <a:lnTo>
                        <a:pt x="157" y="139"/>
                      </a:lnTo>
                      <a:lnTo>
                        <a:pt x="155" y="142"/>
                      </a:lnTo>
                      <a:lnTo>
                        <a:pt x="150" y="145"/>
                      </a:lnTo>
                      <a:lnTo>
                        <a:pt x="149" y="149"/>
                      </a:lnTo>
                      <a:lnTo>
                        <a:pt x="149" y="149"/>
                      </a:lnTo>
                      <a:lnTo>
                        <a:pt x="148" y="153"/>
                      </a:lnTo>
                      <a:lnTo>
                        <a:pt x="143" y="155"/>
                      </a:lnTo>
                      <a:lnTo>
                        <a:pt x="139" y="156"/>
                      </a:lnTo>
                      <a:lnTo>
                        <a:pt x="135" y="160"/>
                      </a:lnTo>
                      <a:lnTo>
                        <a:pt x="135" y="160"/>
                      </a:lnTo>
                      <a:lnTo>
                        <a:pt x="132" y="162"/>
                      </a:lnTo>
                      <a:lnTo>
                        <a:pt x="129" y="163"/>
                      </a:lnTo>
                      <a:lnTo>
                        <a:pt x="125" y="162"/>
                      </a:lnTo>
                      <a:lnTo>
                        <a:pt x="123" y="159"/>
                      </a:lnTo>
                      <a:lnTo>
                        <a:pt x="123" y="155"/>
                      </a:lnTo>
                      <a:lnTo>
                        <a:pt x="123" y="155"/>
                      </a:lnTo>
                      <a:lnTo>
                        <a:pt x="123" y="153"/>
                      </a:lnTo>
                      <a:lnTo>
                        <a:pt x="122" y="153"/>
                      </a:lnTo>
                      <a:lnTo>
                        <a:pt x="118" y="156"/>
                      </a:lnTo>
                      <a:lnTo>
                        <a:pt x="113" y="160"/>
                      </a:lnTo>
                      <a:lnTo>
                        <a:pt x="112" y="165"/>
                      </a:lnTo>
                      <a:lnTo>
                        <a:pt x="112" y="168"/>
                      </a:lnTo>
                      <a:lnTo>
                        <a:pt x="112" y="168"/>
                      </a:lnTo>
                      <a:lnTo>
                        <a:pt x="112" y="172"/>
                      </a:lnTo>
                      <a:lnTo>
                        <a:pt x="111" y="175"/>
                      </a:lnTo>
                      <a:lnTo>
                        <a:pt x="106" y="178"/>
                      </a:lnTo>
                      <a:lnTo>
                        <a:pt x="102" y="180"/>
                      </a:lnTo>
                      <a:lnTo>
                        <a:pt x="101" y="182"/>
                      </a:lnTo>
                      <a:lnTo>
                        <a:pt x="102" y="185"/>
                      </a:lnTo>
                      <a:lnTo>
                        <a:pt x="102" y="185"/>
                      </a:lnTo>
                      <a:lnTo>
                        <a:pt x="102" y="186"/>
                      </a:lnTo>
                      <a:lnTo>
                        <a:pt x="102" y="187"/>
                      </a:lnTo>
                      <a:lnTo>
                        <a:pt x="98" y="189"/>
                      </a:lnTo>
                      <a:lnTo>
                        <a:pt x="93" y="189"/>
                      </a:lnTo>
                      <a:lnTo>
                        <a:pt x="92" y="189"/>
                      </a:lnTo>
                      <a:lnTo>
                        <a:pt x="92" y="187"/>
                      </a:lnTo>
                      <a:lnTo>
                        <a:pt x="92" y="187"/>
                      </a:lnTo>
                      <a:lnTo>
                        <a:pt x="92" y="186"/>
                      </a:lnTo>
                      <a:lnTo>
                        <a:pt x="91" y="185"/>
                      </a:lnTo>
                      <a:lnTo>
                        <a:pt x="86" y="185"/>
                      </a:lnTo>
                      <a:lnTo>
                        <a:pt x="72" y="190"/>
                      </a:lnTo>
                      <a:lnTo>
                        <a:pt x="72" y="190"/>
                      </a:lnTo>
                      <a:lnTo>
                        <a:pt x="68" y="190"/>
                      </a:lnTo>
                      <a:lnTo>
                        <a:pt x="65" y="190"/>
                      </a:lnTo>
                      <a:lnTo>
                        <a:pt x="59" y="190"/>
                      </a:lnTo>
                      <a:lnTo>
                        <a:pt x="54" y="189"/>
                      </a:lnTo>
                      <a:lnTo>
                        <a:pt x="51" y="189"/>
                      </a:lnTo>
                      <a:lnTo>
                        <a:pt x="49" y="192"/>
                      </a:lnTo>
                      <a:lnTo>
                        <a:pt x="49" y="192"/>
                      </a:lnTo>
                      <a:lnTo>
                        <a:pt x="37" y="202"/>
                      </a:lnTo>
                      <a:lnTo>
                        <a:pt x="31" y="207"/>
                      </a:lnTo>
                      <a:lnTo>
                        <a:pt x="24" y="210"/>
                      </a:lnTo>
                      <a:lnTo>
                        <a:pt x="24" y="210"/>
                      </a:lnTo>
                      <a:lnTo>
                        <a:pt x="21" y="210"/>
                      </a:lnTo>
                      <a:lnTo>
                        <a:pt x="19" y="212"/>
                      </a:lnTo>
                      <a:lnTo>
                        <a:pt x="19" y="216"/>
                      </a:lnTo>
                      <a:lnTo>
                        <a:pt x="21" y="219"/>
                      </a:lnTo>
                      <a:lnTo>
                        <a:pt x="22" y="219"/>
                      </a:lnTo>
                      <a:lnTo>
                        <a:pt x="24" y="219"/>
                      </a:lnTo>
                      <a:lnTo>
                        <a:pt x="24" y="219"/>
                      </a:lnTo>
                      <a:lnTo>
                        <a:pt x="29" y="217"/>
                      </a:lnTo>
                      <a:lnTo>
                        <a:pt x="34" y="217"/>
                      </a:lnTo>
                      <a:lnTo>
                        <a:pt x="38" y="217"/>
                      </a:lnTo>
                      <a:lnTo>
                        <a:pt x="42" y="215"/>
                      </a:lnTo>
                      <a:lnTo>
                        <a:pt x="42" y="215"/>
                      </a:lnTo>
                      <a:lnTo>
                        <a:pt x="47" y="212"/>
                      </a:lnTo>
                      <a:lnTo>
                        <a:pt x="58" y="209"/>
                      </a:lnTo>
                      <a:lnTo>
                        <a:pt x="69" y="206"/>
                      </a:lnTo>
                      <a:lnTo>
                        <a:pt x="82" y="205"/>
                      </a:lnTo>
                      <a:lnTo>
                        <a:pt x="82" y="205"/>
                      </a:lnTo>
                      <a:lnTo>
                        <a:pt x="86" y="205"/>
                      </a:lnTo>
                      <a:lnTo>
                        <a:pt x="89" y="206"/>
                      </a:lnTo>
                      <a:lnTo>
                        <a:pt x="91" y="207"/>
                      </a:lnTo>
                      <a:lnTo>
                        <a:pt x="91" y="209"/>
                      </a:lnTo>
                      <a:lnTo>
                        <a:pt x="89" y="213"/>
                      </a:lnTo>
                      <a:lnTo>
                        <a:pt x="89" y="219"/>
                      </a:lnTo>
                      <a:lnTo>
                        <a:pt x="89" y="219"/>
                      </a:lnTo>
                      <a:lnTo>
                        <a:pt x="89" y="222"/>
                      </a:lnTo>
                      <a:lnTo>
                        <a:pt x="91" y="223"/>
                      </a:lnTo>
                      <a:lnTo>
                        <a:pt x="96" y="224"/>
                      </a:lnTo>
                      <a:lnTo>
                        <a:pt x="102" y="223"/>
                      </a:lnTo>
                      <a:lnTo>
                        <a:pt x="108" y="219"/>
                      </a:lnTo>
                      <a:lnTo>
                        <a:pt x="108" y="219"/>
                      </a:lnTo>
                      <a:lnTo>
                        <a:pt x="115" y="212"/>
                      </a:lnTo>
                      <a:lnTo>
                        <a:pt x="115" y="210"/>
                      </a:lnTo>
                      <a:lnTo>
                        <a:pt x="113" y="207"/>
                      </a:lnTo>
                      <a:lnTo>
                        <a:pt x="113" y="207"/>
                      </a:lnTo>
                      <a:lnTo>
                        <a:pt x="111" y="205"/>
                      </a:lnTo>
                      <a:lnTo>
                        <a:pt x="112" y="202"/>
                      </a:lnTo>
                      <a:lnTo>
                        <a:pt x="115" y="202"/>
                      </a:lnTo>
                      <a:lnTo>
                        <a:pt x="118" y="205"/>
                      </a:lnTo>
                      <a:lnTo>
                        <a:pt x="118" y="205"/>
                      </a:lnTo>
                      <a:lnTo>
                        <a:pt x="122" y="209"/>
                      </a:lnTo>
                      <a:lnTo>
                        <a:pt x="128" y="209"/>
                      </a:lnTo>
                      <a:lnTo>
                        <a:pt x="133" y="207"/>
                      </a:lnTo>
                      <a:lnTo>
                        <a:pt x="136" y="206"/>
                      </a:lnTo>
                      <a:lnTo>
                        <a:pt x="139" y="203"/>
                      </a:lnTo>
                      <a:lnTo>
                        <a:pt x="139" y="203"/>
                      </a:lnTo>
                      <a:lnTo>
                        <a:pt x="142" y="200"/>
                      </a:lnTo>
                      <a:lnTo>
                        <a:pt x="143" y="202"/>
                      </a:lnTo>
                      <a:lnTo>
                        <a:pt x="146" y="203"/>
                      </a:lnTo>
                      <a:lnTo>
                        <a:pt x="150" y="205"/>
                      </a:lnTo>
                      <a:lnTo>
                        <a:pt x="150" y="205"/>
                      </a:lnTo>
                      <a:lnTo>
                        <a:pt x="152" y="203"/>
                      </a:lnTo>
                      <a:lnTo>
                        <a:pt x="155" y="202"/>
                      </a:lnTo>
                      <a:lnTo>
                        <a:pt x="157" y="197"/>
                      </a:lnTo>
                      <a:lnTo>
                        <a:pt x="159" y="195"/>
                      </a:lnTo>
                      <a:lnTo>
                        <a:pt x="159" y="193"/>
                      </a:lnTo>
                      <a:lnTo>
                        <a:pt x="160" y="195"/>
                      </a:lnTo>
                      <a:lnTo>
                        <a:pt x="160" y="195"/>
                      </a:lnTo>
                      <a:lnTo>
                        <a:pt x="160" y="196"/>
                      </a:lnTo>
                      <a:lnTo>
                        <a:pt x="162" y="197"/>
                      </a:lnTo>
                      <a:lnTo>
                        <a:pt x="165" y="197"/>
                      </a:lnTo>
                      <a:lnTo>
                        <a:pt x="170" y="196"/>
                      </a:lnTo>
                      <a:lnTo>
                        <a:pt x="175" y="193"/>
                      </a:lnTo>
                      <a:lnTo>
                        <a:pt x="175" y="193"/>
                      </a:lnTo>
                      <a:lnTo>
                        <a:pt x="176" y="190"/>
                      </a:lnTo>
                      <a:lnTo>
                        <a:pt x="177" y="187"/>
                      </a:lnTo>
                      <a:lnTo>
                        <a:pt x="177" y="180"/>
                      </a:lnTo>
                      <a:lnTo>
                        <a:pt x="177" y="175"/>
                      </a:lnTo>
                      <a:lnTo>
                        <a:pt x="179" y="170"/>
                      </a:lnTo>
                      <a:lnTo>
                        <a:pt x="179" y="170"/>
                      </a:lnTo>
                      <a:lnTo>
                        <a:pt x="182" y="165"/>
                      </a:lnTo>
                      <a:lnTo>
                        <a:pt x="185" y="158"/>
                      </a:lnTo>
                      <a:lnTo>
                        <a:pt x="185" y="152"/>
                      </a:lnTo>
                      <a:lnTo>
                        <a:pt x="183" y="145"/>
                      </a:lnTo>
                      <a:lnTo>
                        <a:pt x="183" y="145"/>
                      </a:lnTo>
                      <a:lnTo>
                        <a:pt x="182" y="142"/>
                      </a:lnTo>
                      <a:lnTo>
                        <a:pt x="183" y="141"/>
                      </a:lnTo>
                      <a:lnTo>
                        <a:pt x="186" y="136"/>
                      </a:lnTo>
                      <a:lnTo>
                        <a:pt x="197" y="128"/>
                      </a:lnTo>
                      <a:lnTo>
                        <a:pt x="197" y="128"/>
                      </a:lnTo>
                      <a:lnTo>
                        <a:pt x="199" y="125"/>
                      </a:lnTo>
                      <a:lnTo>
                        <a:pt x="199" y="119"/>
                      </a:lnTo>
                      <a:lnTo>
                        <a:pt x="196" y="108"/>
                      </a:lnTo>
                      <a:lnTo>
                        <a:pt x="192" y="95"/>
                      </a:lnTo>
                      <a:lnTo>
                        <a:pt x="190" y="85"/>
                      </a:lnTo>
                      <a:lnTo>
                        <a:pt x="190" y="85"/>
                      </a:lnTo>
                      <a:lnTo>
                        <a:pt x="189" y="82"/>
                      </a:lnTo>
                      <a:lnTo>
                        <a:pt x="187" y="82"/>
                      </a:lnTo>
                      <a:lnTo>
                        <a:pt x="182" y="84"/>
                      </a:lnTo>
                      <a:lnTo>
                        <a:pt x="170" y="91"/>
                      </a:lnTo>
                      <a:lnTo>
                        <a:pt x="170" y="91"/>
                      </a:lnTo>
                      <a:close/>
                      <a:moveTo>
                        <a:pt x="65" y="215"/>
                      </a:moveTo>
                      <a:lnTo>
                        <a:pt x="65" y="215"/>
                      </a:lnTo>
                      <a:lnTo>
                        <a:pt x="64" y="216"/>
                      </a:lnTo>
                      <a:lnTo>
                        <a:pt x="59" y="217"/>
                      </a:lnTo>
                      <a:lnTo>
                        <a:pt x="51" y="219"/>
                      </a:lnTo>
                      <a:lnTo>
                        <a:pt x="51" y="219"/>
                      </a:lnTo>
                      <a:lnTo>
                        <a:pt x="48" y="219"/>
                      </a:lnTo>
                      <a:lnTo>
                        <a:pt x="45" y="222"/>
                      </a:lnTo>
                      <a:lnTo>
                        <a:pt x="44" y="229"/>
                      </a:lnTo>
                      <a:lnTo>
                        <a:pt x="45" y="236"/>
                      </a:lnTo>
                      <a:lnTo>
                        <a:pt x="47" y="239"/>
                      </a:lnTo>
                      <a:lnTo>
                        <a:pt x="48" y="240"/>
                      </a:lnTo>
                      <a:lnTo>
                        <a:pt x="48" y="240"/>
                      </a:lnTo>
                      <a:lnTo>
                        <a:pt x="51" y="240"/>
                      </a:lnTo>
                      <a:lnTo>
                        <a:pt x="54" y="240"/>
                      </a:lnTo>
                      <a:lnTo>
                        <a:pt x="55" y="239"/>
                      </a:lnTo>
                      <a:lnTo>
                        <a:pt x="56" y="236"/>
                      </a:lnTo>
                      <a:lnTo>
                        <a:pt x="56" y="236"/>
                      </a:lnTo>
                      <a:lnTo>
                        <a:pt x="59" y="232"/>
                      </a:lnTo>
                      <a:lnTo>
                        <a:pt x="62" y="230"/>
                      </a:lnTo>
                      <a:lnTo>
                        <a:pt x="66" y="229"/>
                      </a:lnTo>
                      <a:lnTo>
                        <a:pt x="71" y="230"/>
                      </a:lnTo>
                      <a:lnTo>
                        <a:pt x="71" y="230"/>
                      </a:lnTo>
                      <a:lnTo>
                        <a:pt x="72" y="230"/>
                      </a:lnTo>
                      <a:lnTo>
                        <a:pt x="74" y="230"/>
                      </a:lnTo>
                      <a:lnTo>
                        <a:pt x="78" y="226"/>
                      </a:lnTo>
                      <a:lnTo>
                        <a:pt x="81" y="222"/>
                      </a:lnTo>
                      <a:lnTo>
                        <a:pt x="82" y="216"/>
                      </a:lnTo>
                      <a:lnTo>
                        <a:pt x="82" y="216"/>
                      </a:lnTo>
                      <a:lnTo>
                        <a:pt x="81" y="213"/>
                      </a:lnTo>
                      <a:lnTo>
                        <a:pt x="79" y="212"/>
                      </a:lnTo>
                      <a:lnTo>
                        <a:pt x="74" y="210"/>
                      </a:lnTo>
                      <a:lnTo>
                        <a:pt x="69" y="212"/>
                      </a:lnTo>
                      <a:lnTo>
                        <a:pt x="66" y="212"/>
                      </a:lnTo>
                      <a:lnTo>
                        <a:pt x="65" y="215"/>
                      </a:lnTo>
                      <a:lnTo>
                        <a:pt x="65" y="215"/>
                      </a:lnTo>
                      <a:close/>
                      <a:moveTo>
                        <a:pt x="32" y="233"/>
                      </a:moveTo>
                      <a:lnTo>
                        <a:pt x="32" y="233"/>
                      </a:lnTo>
                      <a:lnTo>
                        <a:pt x="32" y="232"/>
                      </a:lnTo>
                      <a:lnTo>
                        <a:pt x="31" y="230"/>
                      </a:lnTo>
                      <a:lnTo>
                        <a:pt x="27" y="229"/>
                      </a:lnTo>
                      <a:lnTo>
                        <a:pt x="24" y="227"/>
                      </a:lnTo>
                      <a:lnTo>
                        <a:pt x="22" y="226"/>
                      </a:lnTo>
                      <a:lnTo>
                        <a:pt x="22" y="224"/>
                      </a:lnTo>
                      <a:lnTo>
                        <a:pt x="22" y="224"/>
                      </a:lnTo>
                      <a:lnTo>
                        <a:pt x="19" y="222"/>
                      </a:lnTo>
                      <a:lnTo>
                        <a:pt x="17" y="223"/>
                      </a:lnTo>
                      <a:lnTo>
                        <a:pt x="12" y="224"/>
                      </a:lnTo>
                      <a:lnTo>
                        <a:pt x="7" y="227"/>
                      </a:lnTo>
                      <a:lnTo>
                        <a:pt x="7" y="227"/>
                      </a:lnTo>
                      <a:lnTo>
                        <a:pt x="0" y="233"/>
                      </a:lnTo>
                      <a:lnTo>
                        <a:pt x="0" y="236"/>
                      </a:lnTo>
                      <a:lnTo>
                        <a:pt x="1" y="239"/>
                      </a:lnTo>
                      <a:lnTo>
                        <a:pt x="1" y="239"/>
                      </a:lnTo>
                      <a:lnTo>
                        <a:pt x="2" y="242"/>
                      </a:lnTo>
                      <a:lnTo>
                        <a:pt x="5" y="240"/>
                      </a:lnTo>
                      <a:lnTo>
                        <a:pt x="8" y="237"/>
                      </a:lnTo>
                      <a:lnTo>
                        <a:pt x="10" y="234"/>
                      </a:lnTo>
                      <a:lnTo>
                        <a:pt x="10" y="234"/>
                      </a:lnTo>
                      <a:lnTo>
                        <a:pt x="10" y="233"/>
                      </a:lnTo>
                      <a:lnTo>
                        <a:pt x="11" y="233"/>
                      </a:lnTo>
                      <a:lnTo>
                        <a:pt x="12" y="237"/>
                      </a:lnTo>
                      <a:lnTo>
                        <a:pt x="14" y="243"/>
                      </a:lnTo>
                      <a:lnTo>
                        <a:pt x="12" y="250"/>
                      </a:lnTo>
                      <a:lnTo>
                        <a:pt x="12" y="250"/>
                      </a:lnTo>
                      <a:lnTo>
                        <a:pt x="10" y="257"/>
                      </a:lnTo>
                      <a:lnTo>
                        <a:pt x="11" y="264"/>
                      </a:lnTo>
                      <a:lnTo>
                        <a:pt x="14" y="269"/>
                      </a:lnTo>
                      <a:lnTo>
                        <a:pt x="15" y="270"/>
                      </a:lnTo>
                      <a:lnTo>
                        <a:pt x="18" y="270"/>
                      </a:lnTo>
                      <a:lnTo>
                        <a:pt x="18" y="270"/>
                      </a:lnTo>
                      <a:lnTo>
                        <a:pt x="19" y="269"/>
                      </a:lnTo>
                      <a:lnTo>
                        <a:pt x="22" y="267"/>
                      </a:lnTo>
                      <a:lnTo>
                        <a:pt x="27" y="260"/>
                      </a:lnTo>
                      <a:lnTo>
                        <a:pt x="31" y="250"/>
                      </a:lnTo>
                      <a:lnTo>
                        <a:pt x="37" y="243"/>
                      </a:lnTo>
                      <a:lnTo>
                        <a:pt x="37" y="243"/>
                      </a:lnTo>
                      <a:lnTo>
                        <a:pt x="38" y="239"/>
                      </a:lnTo>
                      <a:lnTo>
                        <a:pt x="38" y="237"/>
                      </a:lnTo>
                      <a:lnTo>
                        <a:pt x="37" y="236"/>
                      </a:lnTo>
                      <a:lnTo>
                        <a:pt x="34" y="234"/>
                      </a:lnTo>
                      <a:lnTo>
                        <a:pt x="32" y="234"/>
                      </a:lnTo>
                      <a:lnTo>
                        <a:pt x="32" y="233"/>
                      </a:lnTo>
                      <a:lnTo>
                        <a:pt x="32" y="23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3" name="Vietnam">
                  <a:extLst>
                    <a:ext uri="{FF2B5EF4-FFF2-40B4-BE49-F238E27FC236}">
                      <a16:creationId xmlns:a16="http://schemas.microsoft.com/office/drawing/2014/main" id="{11378063-23D4-E022-2936-12D8FD7377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63073" y="2880787"/>
                  <a:ext cx="178367" cy="373648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73" y="12"/>
                    </a:cxn>
                    <a:cxn ang="0">
                      <a:pos x="61" y="6"/>
                    </a:cxn>
                    <a:cxn ang="0">
                      <a:pos x="52" y="0"/>
                    </a:cxn>
                    <a:cxn ang="0">
                      <a:pos x="42" y="9"/>
                    </a:cxn>
                    <a:cxn ang="0">
                      <a:pos x="30" y="10"/>
                    </a:cxn>
                    <a:cxn ang="0">
                      <a:pos x="19" y="9"/>
                    </a:cxn>
                    <a:cxn ang="0">
                      <a:pos x="16" y="12"/>
                    </a:cxn>
                    <a:cxn ang="0">
                      <a:pos x="6" y="10"/>
                    </a:cxn>
                    <a:cxn ang="0">
                      <a:pos x="0" y="14"/>
                    </a:cxn>
                    <a:cxn ang="0">
                      <a:pos x="7" y="26"/>
                    </a:cxn>
                    <a:cxn ang="0">
                      <a:pos x="15" y="36"/>
                    </a:cxn>
                    <a:cxn ang="0">
                      <a:pos x="27" y="43"/>
                    </a:cxn>
                    <a:cxn ang="0">
                      <a:pos x="37" y="41"/>
                    </a:cxn>
                    <a:cxn ang="0">
                      <a:pos x="42" y="53"/>
                    </a:cxn>
                    <a:cxn ang="0">
                      <a:pos x="43" y="60"/>
                    </a:cxn>
                    <a:cxn ang="0">
                      <a:pos x="33" y="64"/>
                    </a:cxn>
                    <a:cxn ang="0">
                      <a:pos x="33" y="68"/>
                    </a:cxn>
                    <a:cxn ang="0">
                      <a:pos x="49" y="80"/>
                    </a:cxn>
                    <a:cxn ang="0">
                      <a:pos x="57" y="94"/>
                    </a:cxn>
                    <a:cxn ang="0">
                      <a:pos x="67" y="107"/>
                    </a:cxn>
                    <a:cxn ang="0">
                      <a:pos x="76" y="120"/>
                    </a:cxn>
                    <a:cxn ang="0">
                      <a:pos x="86" y="131"/>
                    </a:cxn>
                    <a:cxn ang="0">
                      <a:pos x="86" y="152"/>
                    </a:cxn>
                    <a:cxn ang="0">
                      <a:pos x="93" y="169"/>
                    </a:cxn>
                    <a:cxn ang="0">
                      <a:pos x="84" y="181"/>
                    </a:cxn>
                    <a:cxn ang="0">
                      <a:pos x="76" y="192"/>
                    </a:cxn>
                    <a:cxn ang="0">
                      <a:pos x="66" y="194"/>
                    </a:cxn>
                    <a:cxn ang="0">
                      <a:pos x="61" y="198"/>
                    </a:cxn>
                    <a:cxn ang="0">
                      <a:pos x="66" y="208"/>
                    </a:cxn>
                    <a:cxn ang="0">
                      <a:pos x="50" y="208"/>
                    </a:cxn>
                    <a:cxn ang="0">
                      <a:pos x="47" y="211"/>
                    </a:cxn>
                    <a:cxn ang="0">
                      <a:pos x="42" y="219"/>
                    </a:cxn>
                    <a:cxn ang="0">
                      <a:pos x="46" y="223"/>
                    </a:cxn>
                    <a:cxn ang="0">
                      <a:pos x="40" y="235"/>
                    </a:cxn>
                    <a:cxn ang="0">
                      <a:pos x="49" y="242"/>
                    </a:cxn>
                    <a:cxn ang="0">
                      <a:pos x="63" y="231"/>
                    </a:cxn>
                    <a:cxn ang="0">
                      <a:pos x="67" y="225"/>
                    </a:cxn>
                    <a:cxn ang="0">
                      <a:pos x="71" y="216"/>
                    </a:cxn>
                    <a:cxn ang="0">
                      <a:pos x="81" y="215"/>
                    </a:cxn>
                    <a:cxn ang="0">
                      <a:pos x="103" y="204"/>
                    </a:cxn>
                    <a:cxn ang="0">
                      <a:pos x="113" y="192"/>
                    </a:cxn>
                    <a:cxn ang="0">
                      <a:pos x="114" y="159"/>
                    </a:cxn>
                    <a:cxn ang="0">
                      <a:pos x="106" y="131"/>
                    </a:cxn>
                    <a:cxn ang="0">
                      <a:pos x="97" y="120"/>
                    </a:cxn>
                    <a:cxn ang="0">
                      <a:pos x="70" y="98"/>
                    </a:cxn>
                    <a:cxn ang="0">
                      <a:pos x="63" y="85"/>
                    </a:cxn>
                    <a:cxn ang="0">
                      <a:pos x="59" y="70"/>
                    </a:cxn>
                    <a:cxn ang="0">
                      <a:pos x="66" y="57"/>
                    </a:cxn>
                    <a:cxn ang="0">
                      <a:pos x="71" y="50"/>
                    </a:cxn>
                    <a:cxn ang="0">
                      <a:pos x="77" y="41"/>
                    </a:cxn>
                    <a:cxn ang="0">
                      <a:pos x="90" y="33"/>
                    </a:cxn>
                    <a:cxn ang="0">
                      <a:pos x="87" y="29"/>
                    </a:cxn>
                  </a:cxnLst>
                  <a:rect l="0" t="0" r="r" b="b"/>
                  <a:pathLst>
                    <a:path w="116" h="243">
                      <a:moveTo>
                        <a:pt x="87" y="29"/>
                      </a:moveTo>
                      <a:lnTo>
                        <a:pt x="87" y="29"/>
                      </a:lnTo>
                      <a:lnTo>
                        <a:pt x="83" y="27"/>
                      </a:lnTo>
                      <a:lnTo>
                        <a:pt x="79" y="24"/>
                      </a:lnTo>
                      <a:lnTo>
                        <a:pt x="73" y="20"/>
                      </a:lnTo>
                      <a:lnTo>
                        <a:pt x="71" y="17"/>
                      </a:lnTo>
                      <a:lnTo>
                        <a:pt x="71" y="17"/>
                      </a:lnTo>
                      <a:lnTo>
                        <a:pt x="73" y="12"/>
                      </a:lnTo>
                      <a:lnTo>
                        <a:pt x="73" y="9"/>
                      </a:lnTo>
                      <a:lnTo>
                        <a:pt x="67" y="7"/>
                      </a:lnTo>
                      <a:lnTo>
                        <a:pt x="67" y="7"/>
                      </a:lnTo>
                      <a:lnTo>
                        <a:pt x="61" y="6"/>
                      </a:lnTo>
                      <a:lnTo>
                        <a:pt x="57" y="4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47" y="2"/>
                      </a:lnTo>
                      <a:lnTo>
                        <a:pt x="44" y="4"/>
                      </a:lnTo>
                      <a:lnTo>
                        <a:pt x="42" y="9"/>
                      </a:lnTo>
                      <a:lnTo>
                        <a:pt x="42" y="9"/>
                      </a:lnTo>
                      <a:lnTo>
                        <a:pt x="39" y="10"/>
                      </a:lnTo>
                      <a:lnTo>
                        <a:pt x="37" y="10"/>
                      </a:lnTo>
                      <a:lnTo>
                        <a:pt x="34" y="9"/>
                      </a:lnTo>
                      <a:lnTo>
                        <a:pt x="30" y="10"/>
                      </a:lnTo>
                      <a:lnTo>
                        <a:pt x="30" y="10"/>
                      </a:lnTo>
                      <a:lnTo>
                        <a:pt x="26" y="12"/>
                      </a:lnTo>
                      <a:lnTo>
                        <a:pt x="23" y="10"/>
                      </a:lnTo>
                      <a:lnTo>
                        <a:pt x="19" y="9"/>
                      </a:lnTo>
                      <a:lnTo>
                        <a:pt x="17" y="9"/>
                      </a:lnTo>
                      <a:lnTo>
                        <a:pt x="16" y="10"/>
                      </a:lnTo>
                      <a:lnTo>
                        <a:pt x="16" y="10"/>
                      </a:lnTo>
                      <a:lnTo>
                        <a:pt x="16" y="12"/>
                      </a:lnTo>
                      <a:lnTo>
                        <a:pt x="15" y="12"/>
                      </a:lnTo>
                      <a:lnTo>
                        <a:pt x="10" y="12"/>
                      </a:lnTo>
                      <a:lnTo>
                        <a:pt x="7" y="10"/>
                      </a:lnTo>
                      <a:lnTo>
                        <a:pt x="6" y="10"/>
                      </a:lnTo>
                      <a:lnTo>
                        <a:pt x="5" y="12"/>
                      </a:lnTo>
                      <a:lnTo>
                        <a:pt x="5" y="12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5" y="20"/>
                      </a:lnTo>
                      <a:lnTo>
                        <a:pt x="6" y="23"/>
                      </a:lnTo>
                      <a:lnTo>
                        <a:pt x="6" y="23"/>
                      </a:lnTo>
                      <a:lnTo>
                        <a:pt x="7" y="26"/>
                      </a:lnTo>
                      <a:lnTo>
                        <a:pt x="10" y="29"/>
                      </a:lnTo>
                      <a:lnTo>
                        <a:pt x="13" y="33"/>
                      </a:lnTo>
                      <a:lnTo>
                        <a:pt x="15" y="36"/>
                      </a:lnTo>
                      <a:lnTo>
                        <a:pt x="15" y="36"/>
                      </a:lnTo>
                      <a:lnTo>
                        <a:pt x="16" y="39"/>
                      </a:lnTo>
                      <a:lnTo>
                        <a:pt x="20" y="41"/>
                      </a:lnTo>
                      <a:lnTo>
                        <a:pt x="24" y="43"/>
                      </a:lnTo>
                      <a:lnTo>
                        <a:pt x="27" y="43"/>
                      </a:lnTo>
                      <a:lnTo>
                        <a:pt x="27" y="43"/>
                      </a:lnTo>
                      <a:lnTo>
                        <a:pt x="30" y="41"/>
                      </a:lnTo>
                      <a:lnTo>
                        <a:pt x="33" y="41"/>
                      </a:lnTo>
                      <a:lnTo>
                        <a:pt x="37" y="41"/>
                      </a:lnTo>
                      <a:lnTo>
                        <a:pt x="39" y="46"/>
                      </a:lnTo>
                      <a:lnTo>
                        <a:pt x="39" y="46"/>
                      </a:lnTo>
                      <a:lnTo>
                        <a:pt x="40" y="50"/>
                      </a:lnTo>
                      <a:lnTo>
                        <a:pt x="42" y="53"/>
                      </a:lnTo>
                      <a:lnTo>
                        <a:pt x="43" y="56"/>
                      </a:lnTo>
                      <a:lnTo>
                        <a:pt x="43" y="58"/>
                      </a:lnTo>
                      <a:lnTo>
                        <a:pt x="43" y="58"/>
                      </a:lnTo>
                      <a:lnTo>
                        <a:pt x="43" y="60"/>
                      </a:lnTo>
                      <a:lnTo>
                        <a:pt x="42" y="60"/>
                      </a:lnTo>
                      <a:lnTo>
                        <a:pt x="39" y="61"/>
                      </a:lnTo>
                      <a:lnTo>
                        <a:pt x="34" y="63"/>
                      </a:lnTo>
                      <a:lnTo>
                        <a:pt x="33" y="64"/>
                      </a:lnTo>
                      <a:lnTo>
                        <a:pt x="32" y="66"/>
                      </a:lnTo>
                      <a:lnTo>
                        <a:pt x="32" y="66"/>
                      </a:lnTo>
                      <a:lnTo>
                        <a:pt x="32" y="67"/>
                      </a:lnTo>
                      <a:lnTo>
                        <a:pt x="33" y="68"/>
                      </a:lnTo>
                      <a:lnTo>
                        <a:pt x="39" y="73"/>
                      </a:lnTo>
                      <a:lnTo>
                        <a:pt x="46" y="77"/>
                      </a:lnTo>
                      <a:lnTo>
                        <a:pt x="47" y="78"/>
                      </a:lnTo>
                      <a:lnTo>
                        <a:pt x="49" y="80"/>
                      </a:lnTo>
                      <a:lnTo>
                        <a:pt x="49" y="80"/>
                      </a:lnTo>
                      <a:lnTo>
                        <a:pt x="50" y="84"/>
                      </a:lnTo>
                      <a:lnTo>
                        <a:pt x="52" y="87"/>
                      </a:lnTo>
                      <a:lnTo>
                        <a:pt x="57" y="94"/>
                      </a:lnTo>
                      <a:lnTo>
                        <a:pt x="57" y="94"/>
                      </a:lnTo>
                      <a:lnTo>
                        <a:pt x="60" y="98"/>
                      </a:lnTo>
                      <a:lnTo>
                        <a:pt x="63" y="103"/>
                      </a:lnTo>
                      <a:lnTo>
                        <a:pt x="67" y="107"/>
                      </a:lnTo>
                      <a:lnTo>
                        <a:pt x="70" y="113"/>
                      </a:lnTo>
                      <a:lnTo>
                        <a:pt x="70" y="113"/>
                      </a:lnTo>
                      <a:lnTo>
                        <a:pt x="73" y="115"/>
                      </a:lnTo>
                      <a:lnTo>
                        <a:pt x="76" y="120"/>
                      </a:lnTo>
                      <a:lnTo>
                        <a:pt x="83" y="124"/>
                      </a:lnTo>
                      <a:lnTo>
                        <a:pt x="83" y="124"/>
                      </a:lnTo>
                      <a:lnTo>
                        <a:pt x="86" y="127"/>
                      </a:lnTo>
                      <a:lnTo>
                        <a:pt x="86" y="131"/>
                      </a:lnTo>
                      <a:lnTo>
                        <a:pt x="86" y="141"/>
                      </a:lnTo>
                      <a:lnTo>
                        <a:pt x="86" y="141"/>
                      </a:lnTo>
                      <a:lnTo>
                        <a:pt x="86" y="145"/>
                      </a:lnTo>
                      <a:lnTo>
                        <a:pt x="86" y="152"/>
                      </a:lnTo>
                      <a:lnTo>
                        <a:pt x="89" y="159"/>
                      </a:lnTo>
                      <a:lnTo>
                        <a:pt x="91" y="167"/>
                      </a:lnTo>
                      <a:lnTo>
                        <a:pt x="91" y="167"/>
                      </a:lnTo>
                      <a:lnTo>
                        <a:pt x="93" y="169"/>
                      </a:lnTo>
                      <a:lnTo>
                        <a:pt x="93" y="172"/>
                      </a:lnTo>
                      <a:lnTo>
                        <a:pt x="91" y="175"/>
                      </a:lnTo>
                      <a:lnTo>
                        <a:pt x="90" y="178"/>
                      </a:lnTo>
                      <a:lnTo>
                        <a:pt x="84" y="181"/>
                      </a:lnTo>
                      <a:lnTo>
                        <a:pt x="80" y="185"/>
                      </a:lnTo>
                      <a:lnTo>
                        <a:pt x="80" y="185"/>
                      </a:lnTo>
                      <a:lnTo>
                        <a:pt x="79" y="189"/>
                      </a:lnTo>
                      <a:lnTo>
                        <a:pt x="76" y="192"/>
                      </a:lnTo>
                      <a:lnTo>
                        <a:pt x="74" y="194"/>
                      </a:lnTo>
                      <a:lnTo>
                        <a:pt x="73" y="195"/>
                      </a:lnTo>
                      <a:lnTo>
                        <a:pt x="66" y="194"/>
                      </a:lnTo>
                      <a:lnTo>
                        <a:pt x="66" y="194"/>
                      </a:lnTo>
                      <a:lnTo>
                        <a:pt x="63" y="194"/>
                      </a:lnTo>
                      <a:lnTo>
                        <a:pt x="61" y="195"/>
                      </a:lnTo>
                      <a:lnTo>
                        <a:pt x="61" y="196"/>
                      </a:lnTo>
                      <a:lnTo>
                        <a:pt x="61" y="198"/>
                      </a:lnTo>
                      <a:lnTo>
                        <a:pt x="66" y="204"/>
                      </a:lnTo>
                      <a:lnTo>
                        <a:pt x="66" y="206"/>
                      </a:lnTo>
                      <a:lnTo>
                        <a:pt x="66" y="208"/>
                      </a:lnTo>
                      <a:lnTo>
                        <a:pt x="66" y="208"/>
                      </a:lnTo>
                      <a:lnTo>
                        <a:pt x="64" y="209"/>
                      </a:lnTo>
                      <a:lnTo>
                        <a:pt x="63" y="209"/>
                      </a:lnTo>
                      <a:lnTo>
                        <a:pt x="56" y="208"/>
                      </a:lnTo>
                      <a:lnTo>
                        <a:pt x="50" y="208"/>
                      </a:lnTo>
                      <a:lnTo>
                        <a:pt x="49" y="208"/>
                      </a:lnTo>
                      <a:lnTo>
                        <a:pt x="47" y="208"/>
                      </a:lnTo>
                      <a:lnTo>
                        <a:pt x="47" y="208"/>
                      </a:lnTo>
                      <a:lnTo>
                        <a:pt x="47" y="211"/>
                      </a:lnTo>
                      <a:lnTo>
                        <a:pt x="44" y="212"/>
                      </a:lnTo>
                      <a:lnTo>
                        <a:pt x="37" y="216"/>
                      </a:lnTo>
                      <a:lnTo>
                        <a:pt x="37" y="216"/>
                      </a:lnTo>
                      <a:lnTo>
                        <a:pt x="42" y="219"/>
                      </a:lnTo>
                      <a:lnTo>
                        <a:pt x="44" y="222"/>
                      </a:lnTo>
                      <a:lnTo>
                        <a:pt x="44" y="222"/>
                      </a:lnTo>
                      <a:lnTo>
                        <a:pt x="46" y="222"/>
                      </a:lnTo>
                      <a:lnTo>
                        <a:pt x="46" y="223"/>
                      </a:lnTo>
                      <a:lnTo>
                        <a:pt x="44" y="226"/>
                      </a:lnTo>
                      <a:lnTo>
                        <a:pt x="42" y="231"/>
                      </a:lnTo>
                      <a:lnTo>
                        <a:pt x="40" y="235"/>
                      </a:lnTo>
                      <a:lnTo>
                        <a:pt x="40" y="235"/>
                      </a:lnTo>
                      <a:lnTo>
                        <a:pt x="42" y="241"/>
                      </a:lnTo>
                      <a:lnTo>
                        <a:pt x="44" y="242"/>
                      </a:lnTo>
                      <a:lnTo>
                        <a:pt x="46" y="243"/>
                      </a:lnTo>
                      <a:lnTo>
                        <a:pt x="49" y="242"/>
                      </a:lnTo>
                      <a:lnTo>
                        <a:pt x="49" y="242"/>
                      </a:lnTo>
                      <a:lnTo>
                        <a:pt x="56" y="235"/>
                      </a:lnTo>
                      <a:lnTo>
                        <a:pt x="63" y="231"/>
                      </a:lnTo>
                      <a:lnTo>
                        <a:pt x="63" y="231"/>
                      </a:lnTo>
                      <a:lnTo>
                        <a:pt x="64" y="229"/>
                      </a:lnTo>
                      <a:lnTo>
                        <a:pt x="64" y="228"/>
                      </a:lnTo>
                      <a:lnTo>
                        <a:pt x="64" y="225"/>
                      </a:lnTo>
                      <a:lnTo>
                        <a:pt x="67" y="225"/>
                      </a:lnTo>
                      <a:lnTo>
                        <a:pt x="67" y="225"/>
                      </a:lnTo>
                      <a:lnTo>
                        <a:pt x="69" y="223"/>
                      </a:lnTo>
                      <a:lnTo>
                        <a:pt x="70" y="222"/>
                      </a:lnTo>
                      <a:lnTo>
                        <a:pt x="71" y="216"/>
                      </a:lnTo>
                      <a:lnTo>
                        <a:pt x="71" y="216"/>
                      </a:lnTo>
                      <a:lnTo>
                        <a:pt x="73" y="215"/>
                      </a:lnTo>
                      <a:lnTo>
                        <a:pt x="74" y="214"/>
                      </a:lnTo>
                      <a:lnTo>
                        <a:pt x="81" y="215"/>
                      </a:lnTo>
                      <a:lnTo>
                        <a:pt x="81" y="215"/>
                      </a:lnTo>
                      <a:lnTo>
                        <a:pt x="86" y="214"/>
                      </a:lnTo>
                      <a:lnTo>
                        <a:pt x="91" y="211"/>
                      </a:lnTo>
                      <a:lnTo>
                        <a:pt x="103" y="204"/>
                      </a:lnTo>
                      <a:lnTo>
                        <a:pt x="103" y="204"/>
                      </a:lnTo>
                      <a:lnTo>
                        <a:pt x="107" y="201"/>
                      </a:lnTo>
                      <a:lnTo>
                        <a:pt x="111" y="196"/>
                      </a:lnTo>
                      <a:lnTo>
                        <a:pt x="113" y="192"/>
                      </a:lnTo>
                      <a:lnTo>
                        <a:pt x="116" y="182"/>
                      </a:lnTo>
                      <a:lnTo>
                        <a:pt x="116" y="182"/>
                      </a:lnTo>
                      <a:lnTo>
                        <a:pt x="116" y="171"/>
                      </a:lnTo>
                      <a:lnTo>
                        <a:pt x="114" y="159"/>
                      </a:lnTo>
                      <a:lnTo>
                        <a:pt x="111" y="145"/>
                      </a:lnTo>
                      <a:lnTo>
                        <a:pt x="111" y="145"/>
                      </a:lnTo>
                      <a:lnTo>
                        <a:pt x="110" y="140"/>
                      </a:lnTo>
                      <a:lnTo>
                        <a:pt x="106" y="131"/>
                      </a:lnTo>
                      <a:lnTo>
                        <a:pt x="100" y="124"/>
                      </a:lnTo>
                      <a:lnTo>
                        <a:pt x="98" y="121"/>
                      </a:lnTo>
                      <a:lnTo>
                        <a:pt x="97" y="120"/>
                      </a:lnTo>
                      <a:lnTo>
                        <a:pt x="97" y="120"/>
                      </a:lnTo>
                      <a:lnTo>
                        <a:pt x="91" y="117"/>
                      </a:lnTo>
                      <a:lnTo>
                        <a:pt x="83" y="111"/>
                      </a:lnTo>
                      <a:lnTo>
                        <a:pt x="70" y="98"/>
                      </a:lnTo>
                      <a:lnTo>
                        <a:pt x="70" y="98"/>
                      </a:lnTo>
                      <a:lnTo>
                        <a:pt x="69" y="95"/>
                      </a:lnTo>
                      <a:lnTo>
                        <a:pt x="67" y="93"/>
                      </a:lnTo>
                      <a:lnTo>
                        <a:pt x="66" y="90"/>
                      </a:lnTo>
                      <a:lnTo>
                        <a:pt x="63" y="85"/>
                      </a:lnTo>
                      <a:lnTo>
                        <a:pt x="63" y="85"/>
                      </a:lnTo>
                      <a:lnTo>
                        <a:pt x="60" y="83"/>
                      </a:lnTo>
                      <a:lnTo>
                        <a:pt x="59" y="77"/>
                      </a:lnTo>
                      <a:lnTo>
                        <a:pt x="59" y="70"/>
                      </a:lnTo>
                      <a:lnTo>
                        <a:pt x="60" y="64"/>
                      </a:lnTo>
                      <a:lnTo>
                        <a:pt x="60" y="64"/>
                      </a:lnTo>
                      <a:lnTo>
                        <a:pt x="61" y="60"/>
                      </a:lnTo>
                      <a:lnTo>
                        <a:pt x="66" y="57"/>
                      </a:lnTo>
                      <a:lnTo>
                        <a:pt x="69" y="54"/>
                      </a:lnTo>
                      <a:lnTo>
                        <a:pt x="70" y="51"/>
                      </a:lnTo>
                      <a:lnTo>
                        <a:pt x="71" y="50"/>
                      </a:lnTo>
                      <a:lnTo>
                        <a:pt x="71" y="50"/>
                      </a:lnTo>
                      <a:lnTo>
                        <a:pt x="71" y="47"/>
                      </a:lnTo>
                      <a:lnTo>
                        <a:pt x="71" y="44"/>
                      </a:lnTo>
                      <a:lnTo>
                        <a:pt x="74" y="41"/>
                      </a:lnTo>
                      <a:lnTo>
                        <a:pt x="77" y="41"/>
                      </a:lnTo>
                      <a:lnTo>
                        <a:pt x="77" y="41"/>
                      </a:lnTo>
                      <a:lnTo>
                        <a:pt x="81" y="40"/>
                      </a:lnTo>
                      <a:lnTo>
                        <a:pt x="84" y="39"/>
                      </a:lnTo>
                      <a:lnTo>
                        <a:pt x="90" y="33"/>
                      </a:lnTo>
                      <a:lnTo>
                        <a:pt x="90" y="33"/>
                      </a:lnTo>
                      <a:lnTo>
                        <a:pt x="91" y="31"/>
                      </a:lnTo>
                      <a:lnTo>
                        <a:pt x="91" y="31"/>
                      </a:lnTo>
                      <a:lnTo>
                        <a:pt x="87" y="29"/>
                      </a:lnTo>
                      <a:lnTo>
                        <a:pt x="87" y="29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4" name="Thailand">
                  <a:extLst>
                    <a:ext uri="{FF2B5EF4-FFF2-40B4-BE49-F238E27FC236}">
                      <a16:creationId xmlns:a16="http://schemas.microsoft.com/office/drawing/2014/main" id="{E9B28259-BF04-E75C-263B-4037B1FBC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2364" y="2953056"/>
                  <a:ext cx="193744" cy="372108"/>
                </a:xfrm>
                <a:custGeom>
                  <a:avLst/>
                  <a:gdLst/>
                  <a:ahLst/>
                  <a:cxnLst>
                    <a:cxn ang="0">
                      <a:pos x="77" y="121"/>
                    </a:cxn>
                    <a:cxn ang="0">
                      <a:pos x="84" y="108"/>
                    </a:cxn>
                    <a:cxn ang="0">
                      <a:pos x="99" y="103"/>
                    </a:cxn>
                    <a:cxn ang="0">
                      <a:pos x="121" y="103"/>
                    </a:cxn>
                    <a:cxn ang="0">
                      <a:pos x="124" y="105"/>
                    </a:cxn>
                    <a:cxn ang="0">
                      <a:pos x="126" y="87"/>
                    </a:cxn>
                    <a:cxn ang="0">
                      <a:pos x="119" y="73"/>
                    </a:cxn>
                    <a:cxn ang="0">
                      <a:pos x="114" y="67"/>
                    </a:cxn>
                    <a:cxn ang="0">
                      <a:pos x="114" y="51"/>
                    </a:cxn>
                    <a:cxn ang="0">
                      <a:pos x="102" y="38"/>
                    </a:cxn>
                    <a:cxn ang="0">
                      <a:pos x="87" y="40"/>
                    </a:cxn>
                    <a:cxn ang="0">
                      <a:pos x="79" y="44"/>
                    </a:cxn>
                    <a:cxn ang="0">
                      <a:pos x="72" y="40"/>
                    </a:cxn>
                    <a:cxn ang="0">
                      <a:pos x="57" y="50"/>
                    </a:cxn>
                    <a:cxn ang="0">
                      <a:pos x="51" y="48"/>
                    </a:cxn>
                    <a:cxn ang="0">
                      <a:pos x="55" y="36"/>
                    </a:cxn>
                    <a:cxn ang="0">
                      <a:pos x="57" y="24"/>
                    </a:cxn>
                    <a:cxn ang="0">
                      <a:pos x="54" y="16"/>
                    </a:cxn>
                    <a:cxn ang="0">
                      <a:pos x="45" y="16"/>
                    </a:cxn>
                    <a:cxn ang="0">
                      <a:pos x="44" y="4"/>
                    </a:cxn>
                    <a:cxn ang="0">
                      <a:pos x="41" y="0"/>
                    </a:cxn>
                    <a:cxn ang="0">
                      <a:pos x="31" y="6"/>
                    </a:cxn>
                    <a:cxn ang="0">
                      <a:pos x="21" y="13"/>
                    </a:cxn>
                    <a:cxn ang="0">
                      <a:pos x="7" y="14"/>
                    </a:cxn>
                    <a:cxn ang="0">
                      <a:pos x="0" y="44"/>
                    </a:cxn>
                    <a:cxn ang="0">
                      <a:pos x="8" y="57"/>
                    </a:cxn>
                    <a:cxn ang="0">
                      <a:pos x="13" y="64"/>
                    </a:cxn>
                    <a:cxn ang="0">
                      <a:pos x="17" y="71"/>
                    </a:cxn>
                    <a:cxn ang="0">
                      <a:pos x="14" y="77"/>
                    </a:cxn>
                    <a:cxn ang="0">
                      <a:pos x="11" y="88"/>
                    </a:cxn>
                    <a:cxn ang="0">
                      <a:pos x="13" y="101"/>
                    </a:cxn>
                    <a:cxn ang="0">
                      <a:pos x="23" y="115"/>
                    </a:cxn>
                    <a:cxn ang="0">
                      <a:pos x="25" y="131"/>
                    </a:cxn>
                    <a:cxn ang="0">
                      <a:pos x="24" y="151"/>
                    </a:cxn>
                    <a:cxn ang="0">
                      <a:pos x="15" y="164"/>
                    </a:cxn>
                    <a:cxn ang="0">
                      <a:pos x="8" y="201"/>
                    </a:cxn>
                    <a:cxn ang="0">
                      <a:pos x="20" y="208"/>
                    </a:cxn>
                    <a:cxn ang="0">
                      <a:pos x="37" y="231"/>
                    </a:cxn>
                    <a:cxn ang="0">
                      <a:pos x="52" y="235"/>
                    </a:cxn>
                    <a:cxn ang="0">
                      <a:pos x="55" y="242"/>
                    </a:cxn>
                    <a:cxn ang="0">
                      <a:pos x="68" y="241"/>
                    </a:cxn>
                    <a:cxn ang="0">
                      <a:pos x="72" y="235"/>
                    </a:cxn>
                    <a:cxn ang="0">
                      <a:pos x="54" y="225"/>
                    </a:cxn>
                    <a:cxn ang="0">
                      <a:pos x="44" y="218"/>
                    </a:cxn>
                    <a:cxn ang="0">
                      <a:pos x="41" y="202"/>
                    </a:cxn>
                    <a:cxn ang="0">
                      <a:pos x="37" y="192"/>
                    </a:cxn>
                    <a:cxn ang="0">
                      <a:pos x="27" y="184"/>
                    </a:cxn>
                    <a:cxn ang="0">
                      <a:pos x="28" y="158"/>
                    </a:cxn>
                    <a:cxn ang="0">
                      <a:pos x="37" y="132"/>
                    </a:cxn>
                    <a:cxn ang="0">
                      <a:pos x="37" y="124"/>
                    </a:cxn>
                    <a:cxn ang="0">
                      <a:pos x="50" y="120"/>
                    </a:cxn>
                    <a:cxn ang="0">
                      <a:pos x="54" y="130"/>
                    </a:cxn>
                    <a:cxn ang="0">
                      <a:pos x="68" y="132"/>
                    </a:cxn>
                    <a:cxn ang="0">
                      <a:pos x="79" y="141"/>
                    </a:cxn>
                    <a:cxn ang="0">
                      <a:pos x="81" y="141"/>
                    </a:cxn>
                    <a:cxn ang="0">
                      <a:pos x="78" y="128"/>
                    </a:cxn>
                  </a:cxnLst>
                  <a:rect l="0" t="0" r="r" b="b"/>
                  <a:pathLst>
                    <a:path w="126" h="242">
                      <a:moveTo>
                        <a:pt x="78" y="128"/>
                      </a:moveTo>
                      <a:lnTo>
                        <a:pt x="78" y="128"/>
                      </a:lnTo>
                      <a:lnTo>
                        <a:pt x="78" y="124"/>
                      </a:lnTo>
                      <a:lnTo>
                        <a:pt x="77" y="121"/>
                      </a:lnTo>
                      <a:lnTo>
                        <a:pt x="75" y="118"/>
                      </a:lnTo>
                      <a:lnTo>
                        <a:pt x="78" y="114"/>
                      </a:lnTo>
                      <a:lnTo>
                        <a:pt x="78" y="114"/>
                      </a:lnTo>
                      <a:lnTo>
                        <a:pt x="84" y="108"/>
                      </a:lnTo>
                      <a:lnTo>
                        <a:pt x="89" y="104"/>
                      </a:lnTo>
                      <a:lnTo>
                        <a:pt x="95" y="103"/>
                      </a:lnTo>
                      <a:lnTo>
                        <a:pt x="99" y="103"/>
                      </a:lnTo>
                      <a:lnTo>
                        <a:pt x="99" y="103"/>
                      </a:lnTo>
                      <a:lnTo>
                        <a:pt x="105" y="103"/>
                      </a:lnTo>
                      <a:lnTo>
                        <a:pt x="112" y="103"/>
                      </a:lnTo>
                      <a:lnTo>
                        <a:pt x="118" y="103"/>
                      </a:lnTo>
                      <a:lnTo>
                        <a:pt x="121" y="103"/>
                      </a:lnTo>
                      <a:lnTo>
                        <a:pt x="122" y="104"/>
                      </a:lnTo>
                      <a:lnTo>
                        <a:pt x="122" y="104"/>
                      </a:lnTo>
                      <a:lnTo>
                        <a:pt x="124" y="105"/>
                      </a:lnTo>
                      <a:lnTo>
                        <a:pt x="124" y="105"/>
                      </a:lnTo>
                      <a:lnTo>
                        <a:pt x="126" y="101"/>
                      </a:lnTo>
                      <a:lnTo>
                        <a:pt x="126" y="97"/>
                      </a:lnTo>
                      <a:lnTo>
                        <a:pt x="126" y="93"/>
                      </a:lnTo>
                      <a:lnTo>
                        <a:pt x="126" y="87"/>
                      </a:lnTo>
                      <a:lnTo>
                        <a:pt x="126" y="87"/>
                      </a:lnTo>
                      <a:lnTo>
                        <a:pt x="125" y="81"/>
                      </a:lnTo>
                      <a:lnTo>
                        <a:pt x="122" y="75"/>
                      </a:lnTo>
                      <a:lnTo>
                        <a:pt x="119" y="73"/>
                      </a:lnTo>
                      <a:lnTo>
                        <a:pt x="115" y="70"/>
                      </a:lnTo>
                      <a:lnTo>
                        <a:pt x="115" y="70"/>
                      </a:lnTo>
                      <a:lnTo>
                        <a:pt x="114" y="68"/>
                      </a:lnTo>
                      <a:lnTo>
                        <a:pt x="114" y="67"/>
                      </a:lnTo>
                      <a:lnTo>
                        <a:pt x="114" y="61"/>
                      </a:lnTo>
                      <a:lnTo>
                        <a:pt x="115" y="54"/>
                      </a:lnTo>
                      <a:lnTo>
                        <a:pt x="115" y="53"/>
                      </a:lnTo>
                      <a:lnTo>
                        <a:pt x="114" y="51"/>
                      </a:lnTo>
                      <a:lnTo>
                        <a:pt x="114" y="51"/>
                      </a:lnTo>
                      <a:lnTo>
                        <a:pt x="108" y="46"/>
                      </a:lnTo>
                      <a:lnTo>
                        <a:pt x="102" y="38"/>
                      </a:lnTo>
                      <a:lnTo>
                        <a:pt x="102" y="38"/>
                      </a:lnTo>
                      <a:lnTo>
                        <a:pt x="98" y="37"/>
                      </a:lnTo>
                      <a:lnTo>
                        <a:pt x="94" y="37"/>
                      </a:lnTo>
                      <a:lnTo>
                        <a:pt x="89" y="37"/>
                      </a:lnTo>
                      <a:lnTo>
                        <a:pt x="87" y="40"/>
                      </a:lnTo>
                      <a:lnTo>
                        <a:pt x="87" y="40"/>
                      </a:lnTo>
                      <a:lnTo>
                        <a:pt x="85" y="41"/>
                      </a:lnTo>
                      <a:lnTo>
                        <a:pt x="82" y="43"/>
                      </a:lnTo>
                      <a:lnTo>
                        <a:pt x="79" y="44"/>
                      </a:lnTo>
                      <a:lnTo>
                        <a:pt x="77" y="43"/>
                      </a:lnTo>
                      <a:lnTo>
                        <a:pt x="77" y="43"/>
                      </a:lnTo>
                      <a:lnTo>
                        <a:pt x="75" y="41"/>
                      </a:lnTo>
                      <a:lnTo>
                        <a:pt x="72" y="40"/>
                      </a:lnTo>
                      <a:lnTo>
                        <a:pt x="69" y="41"/>
                      </a:lnTo>
                      <a:lnTo>
                        <a:pt x="65" y="43"/>
                      </a:lnTo>
                      <a:lnTo>
                        <a:pt x="65" y="43"/>
                      </a:lnTo>
                      <a:lnTo>
                        <a:pt x="57" y="50"/>
                      </a:lnTo>
                      <a:lnTo>
                        <a:pt x="52" y="51"/>
                      </a:lnTo>
                      <a:lnTo>
                        <a:pt x="51" y="50"/>
                      </a:lnTo>
                      <a:lnTo>
                        <a:pt x="51" y="48"/>
                      </a:lnTo>
                      <a:lnTo>
                        <a:pt x="51" y="48"/>
                      </a:lnTo>
                      <a:lnTo>
                        <a:pt x="51" y="46"/>
                      </a:lnTo>
                      <a:lnTo>
                        <a:pt x="52" y="43"/>
                      </a:lnTo>
                      <a:lnTo>
                        <a:pt x="54" y="40"/>
                      </a:lnTo>
                      <a:lnTo>
                        <a:pt x="55" y="36"/>
                      </a:lnTo>
                      <a:lnTo>
                        <a:pt x="55" y="36"/>
                      </a:lnTo>
                      <a:lnTo>
                        <a:pt x="55" y="31"/>
                      </a:lnTo>
                      <a:lnTo>
                        <a:pt x="57" y="27"/>
                      </a:lnTo>
                      <a:lnTo>
                        <a:pt x="57" y="24"/>
                      </a:lnTo>
                      <a:lnTo>
                        <a:pt x="57" y="19"/>
                      </a:lnTo>
                      <a:lnTo>
                        <a:pt x="57" y="19"/>
                      </a:lnTo>
                      <a:lnTo>
                        <a:pt x="55" y="17"/>
                      </a:lnTo>
                      <a:lnTo>
                        <a:pt x="54" y="16"/>
                      </a:lnTo>
                      <a:lnTo>
                        <a:pt x="51" y="16"/>
                      </a:lnTo>
                      <a:lnTo>
                        <a:pt x="47" y="17"/>
                      </a:lnTo>
                      <a:lnTo>
                        <a:pt x="47" y="16"/>
                      </a:lnTo>
                      <a:lnTo>
                        <a:pt x="45" y="16"/>
                      </a:lnTo>
                      <a:lnTo>
                        <a:pt x="45" y="16"/>
                      </a:lnTo>
                      <a:lnTo>
                        <a:pt x="44" y="11"/>
                      </a:lnTo>
                      <a:lnTo>
                        <a:pt x="44" y="7"/>
                      </a:lnTo>
                      <a:lnTo>
                        <a:pt x="44" y="4"/>
                      </a:lnTo>
                      <a:lnTo>
                        <a:pt x="44" y="3"/>
                      </a:lnTo>
                      <a:lnTo>
                        <a:pt x="44" y="3"/>
                      </a:lnTo>
                      <a:lnTo>
                        <a:pt x="41" y="0"/>
                      </a:lnTo>
                      <a:lnTo>
                        <a:pt x="41" y="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5" y="4"/>
                      </a:lnTo>
                      <a:lnTo>
                        <a:pt x="31" y="6"/>
                      </a:lnTo>
                      <a:lnTo>
                        <a:pt x="27" y="7"/>
                      </a:lnTo>
                      <a:lnTo>
                        <a:pt x="24" y="10"/>
                      </a:lnTo>
                      <a:lnTo>
                        <a:pt x="24" y="10"/>
                      </a:lnTo>
                      <a:lnTo>
                        <a:pt x="21" y="13"/>
                      </a:lnTo>
                      <a:lnTo>
                        <a:pt x="17" y="14"/>
                      </a:lnTo>
                      <a:lnTo>
                        <a:pt x="11" y="14"/>
                      </a:lnTo>
                      <a:lnTo>
                        <a:pt x="11" y="14"/>
                      </a:lnTo>
                      <a:lnTo>
                        <a:pt x="7" y="14"/>
                      </a:lnTo>
                      <a:lnTo>
                        <a:pt x="4" y="16"/>
                      </a:lnTo>
                      <a:lnTo>
                        <a:pt x="3" y="19"/>
                      </a:lnTo>
                      <a:lnTo>
                        <a:pt x="3" y="19"/>
                      </a:ln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1" y="48"/>
                      </a:lnTo>
                      <a:lnTo>
                        <a:pt x="4" y="53"/>
                      </a:lnTo>
                      <a:lnTo>
                        <a:pt x="8" y="57"/>
                      </a:lnTo>
                      <a:lnTo>
                        <a:pt x="11" y="58"/>
                      </a:lnTo>
                      <a:lnTo>
                        <a:pt x="11" y="58"/>
                      </a:lnTo>
                      <a:lnTo>
                        <a:pt x="13" y="61"/>
                      </a:lnTo>
                      <a:lnTo>
                        <a:pt x="13" y="64"/>
                      </a:lnTo>
                      <a:lnTo>
                        <a:pt x="13" y="67"/>
                      </a:lnTo>
                      <a:lnTo>
                        <a:pt x="14" y="70"/>
                      </a:lnTo>
                      <a:lnTo>
                        <a:pt x="14" y="70"/>
                      </a:lnTo>
                      <a:lnTo>
                        <a:pt x="17" y="71"/>
                      </a:lnTo>
                      <a:lnTo>
                        <a:pt x="17" y="74"/>
                      </a:lnTo>
                      <a:lnTo>
                        <a:pt x="15" y="77"/>
                      </a:lnTo>
                      <a:lnTo>
                        <a:pt x="14" y="77"/>
                      </a:lnTo>
                      <a:lnTo>
                        <a:pt x="14" y="77"/>
                      </a:lnTo>
                      <a:lnTo>
                        <a:pt x="13" y="78"/>
                      </a:lnTo>
                      <a:lnTo>
                        <a:pt x="14" y="81"/>
                      </a:lnTo>
                      <a:lnTo>
                        <a:pt x="13" y="85"/>
                      </a:lnTo>
                      <a:lnTo>
                        <a:pt x="11" y="88"/>
                      </a:lnTo>
                      <a:lnTo>
                        <a:pt x="11" y="88"/>
                      </a:lnTo>
                      <a:lnTo>
                        <a:pt x="10" y="93"/>
                      </a:lnTo>
                      <a:lnTo>
                        <a:pt x="11" y="97"/>
                      </a:lnTo>
                      <a:lnTo>
                        <a:pt x="13" y="101"/>
                      </a:lnTo>
                      <a:lnTo>
                        <a:pt x="17" y="105"/>
                      </a:lnTo>
                      <a:lnTo>
                        <a:pt x="17" y="105"/>
                      </a:lnTo>
                      <a:lnTo>
                        <a:pt x="21" y="111"/>
                      </a:lnTo>
                      <a:lnTo>
                        <a:pt x="23" y="115"/>
                      </a:lnTo>
                      <a:lnTo>
                        <a:pt x="24" y="125"/>
                      </a:lnTo>
                      <a:lnTo>
                        <a:pt x="24" y="125"/>
                      </a:lnTo>
                      <a:lnTo>
                        <a:pt x="24" y="128"/>
                      </a:lnTo>
                      <a:lnTo>
                        <a:pt x="25" y="131"/>
                      </a:lnTo>
                      <a:lnTo>
                        <a:pt x="28" y="134"/>
                      </a:lnTo>
                      <a:lnTo>
                        <a:pt x="28" y="138"/>
                      </a:lnTo>
                      <a:lnTo>
                        <a:pt x="28" y="138"/>
                      </a:lnTo>
                      <a:lnTo>
                        <a:pt x="24" y="151"/>
                      </a:lnTo>
                      <a:lnTo>
                        <a:pt x="20" y="161"/>
                      </a:lnTo>
                      <a:lnTo>
                        <a:pt x="17" y="164"/>
                      </a:lnTo>
                      <a:lnTo>
                        <a:pt x="15" y="164"/>
                      </a:lnTo>
                      <a:lnTo>
                        <a:pt x="15" y="164"/>
                      </a:lnTo>
                      <a:lnTo>
                        <a:pt x="10" y="188"/>
                      </a:lnTo>
                      <a:lnTo>
                        <a:pt x="10" y="188"/>
                      </a:lnTo>
                      <a:lnTo>
                        <a:pt x="8" y="198"/>
                      </a:lnTo>
                      <a:lnTo>
                        <a:pt x="8" y="201"/>
                      </a:lnTo>
                      <a:lnTo>
                        <a:pt x="11" y="202"/>
                      </a:lnTo>
                      <a:lnTo>
                        <a:pt x="11" y="202"/>
                      </a:lnTo>
                      <a:lnTo>
                        <a:pt x="15" y="204"/>
                      </a:lnTo>
                      <a:lnTo>
                        <a:pt x="20" y="208"/>
                      </a:lnTo>
                      <a:lnTo>
                        <a:pt x="32" y="222"/>
                      </a:lnTo>
                      <a:lnTo>
                        <a:pt x="32" y="222"/>
                      </a:lnTo>
                      <a:lnTo>
                        <a:pt x="37" y="231"/>
                      </a:lnTo>
                      <a:lnTo>
                        <a:pt x="37" y="231"/>
                      </a:lnTo>
                      <a:lnTo>
                        <a:pt x="47" y="231"/>
                      </a:lnTo>
                      <a:lnTo>
                        <a:pt x="47" y="231"/>
                      </a:lnTo>
                      <a:lnTo>
                        <a:pt x="50" y="232"/>
                      </a:lnTo>
                      <a:lnTo>
                        <a:pt x="52" y="235"/>
                      </a:lnTo>
                      <a:lnTo>
                        <a:pt x="54" y="238"/>
                      </a:lnTo>
                      <a:lnTo>
                        <a:pt x="54" y="241"/>
                      </a:lnTo>
                      <a:lnTo>
                        <a:pt x="54" y="241"/>
                      </a:lnTo>
                      <a:lnTo>
                        <a:pt x="55" y="242"/>
                      </a:lnTo>
                      <a:lnTo>
                        <a:pt x="60" y="242"/>
                      </a:lnTo>
                      <a:lnTo>
                        <a:pt x="67" y="242"/>
                      </a:lnTo>
                      <a:lnTo>
                        <a:pt x="67" y="242"/>
                      </a:lnTo>
                      <a:lnTo>
                        <a:pt x="68" y="241"/>
                      </a:lnTo>
                      <a:lnTo>
                        <a:pt x="68" y="239"/>
                      </a:lnTo>
                      <a:lnTo>
                        <a:pt x="69" y="238"/>
                      </a:lnTo>
                      <a:lnTo>
                        <a:pt x="72" y="235"/>
                      </a:lnTo>
                      <a:lnTo>
                        <a:pt x="72" y="235"/>
                      </a:lnTo>
                      <a:lnTo>
                        <a:pt x="68" y="232"/>
                      </a:lnTo>
                      <a:lnTo>
                        <a:pt x="64" y="229"/>
                      </a:lnTo>
                      <a:lnTo>
                        <a:pt x="58" y="226"/>
                      </a:lnTo>
                      <a:lnTo>
                        <a:pt x="54" y="225"/>
                      </a:lnTo>
                      <a:lnTo>
                        <a:pt x="54" y="225"/>
                      </a:lnTo>
                      <a:lnTo>
                        <a:pt x="51" y="223"/>
                      </a:lnTo>
                      <a:lnTo>
                        <a:pt x="48" y="222"/>
                      </a:lnTo>
                      <a:lnTo>
                        <a:pt x="44" y="218"/>
                      </a:lnTo>
                      <a:lnTo>
                        <a:pt x="42" y="212"/>
                      </a:lnTo>
                      <a:lnTo>
                        <a:pt x="42" y="206"/>
                      </a:lnTo>
                      <a:lnTo>
                        <a:pt x="42" y="206"/>
                      </a:lnTo>
                      <a:lnTo>
                        <a:pt x="41" y="202"/>
                      </a:lnTo>
                      <a:lnTo>
                        <a:pt x="40" y="199"/>
                      </a:lnTo>
                      <a:lnTo>
                        <a:pt x="37" y="195"/>
                      </a:lnTo>
                      <a:lnTo>
                        <a:pt x="37" y="192"/>
                      </a:lnTo>
                      <a:lnTo>
                        <a:pt x="37" y="192"/>
                      </a:lnTo>
                      <a:lnTo>
                        <a:pt x="35" y="189"/>
                      </a:lnTo>
                      <a:lnTo>
                        <a:pt x="34" y="186"/>
                      </a:lnTo>
                      <a:lnTo>
                        <a:pt x="27" y="184"/>
                      </a:lnTo>
                      <a:lnTo>
                        <a:pt x="27" y="184"/>
                      </a:lnTo>
                      <a:lnTo>
                        <a:pt x="24" y="182"/>
                      </a:lnTo>
                      <a:lnTo>
                        <a:pt x="24" y="179"/>
                      </a:lnTo>
                      <a:lnTo>
                        <a:pt x="25" y="172"/>
                      </a:lnTo>
                      <a:lnTo>
                        <a:pt x="28" y="158"/>
                      </a:lnTo>
                      <a:lnTo>
                        <a:pt x="28" y="158"/>
                      </a:lnTo>
                      <a:lnTo>
                        <a:pt x="30" y="151"/>
                      </a:lnTo>
                      <a:lnTo>
                        <a:pt x="34" y="142"/>
                      </a:lnTo>
                      <a:lnTo>
                        <a:pt x="37" y="132"/>
                      </a:lnTo>
                      <a:lnTo>
                        <a:pt x="37" y="128"/>
                      </a:lnTo>
                      <a:lnTo>
                        <a:pt x="37" y="125"/>
                      </a:lnTo>
                      <a:lnTo>
                        <a:pt x="37" y="125"/>
                      </a:lnTo>
                      <a:lnTo>
                        <a:pt x="37" y="124"/>
                      </a:lnTo>
                      <a:lnTo>
                        <a:pt x="37" y="121"/>
                      </a:lnTo>
                      <a:lnTo>
                        <a:pt x="41" y="118"/>
                      </a:lnTo>
                      <a:lnTo>
                        <a:pt x="47" y="118"/>
                      </a:lnTo>
                      <a:lnTo>
                        <a:pt x="50" y="120"/>
                      </a:lnTo>
                      <a:lnTo>
                        <a:pt x="51" y="121"/>
                      </a:lnTo>
                      <a:lnTo>
                        <a:pt x="51" y="121"/>
                      </a:lnTo>
                      <a:lnTo>
                        <a:pt x="51" y="127"/>
                      </a:lnTo>
                      <a:lnTo>
                        <a:pt x="54" y="130"/>
                      </a:lnTo>
                      <a:lnTo>
                        <a:pt x="57" y="131"/>
                      </a:lnTo>
                      <a:lnTo>
                        <a:pt x="62" y="131"/>
                      </a:lnTo>
                      <a:lnTo>
                        <a:pt x="62" y="131"/>
                      </a:lnTo>
                      <a:lnTo>
                        <a:pt x="68" y="132"/>
                      </a:lnTo>
                      <a:lnTo>
                        <a:pt x="72" y="135"/>
                      </a:lnTo>
                      <a:lnTo>
                        <a:pt x="75" y="138"/>
                      </a:lnTo>
                      <a:lnTo>
                        <a:pt x="79" y="141"/>
                      </a:lnTo>
                      <a:lnTo>
                        <a:pt x="79" y="141"/>
                      </a:lnTo>
                      <a:lnTo>
                        <a:pt x="81" y="141"/>
                      </a:lnTo>
                      <a:lnTo>
                        <a:pt x="81" y="141"/>
                      </a:lnTo>
                      <a:lnTo>
                        <a:pt x="81" y="141"/>
                      </a:lnTo>
                      <a:lnTo>
                        <a:pt x="81" y="141"/>
                      </a:lnTo>
                      <a:lnTo>
                        <a:pt x="81" y="137"/>
                      </a:lnTo>
                      <a:lnTo>
                        <a:pt x="81" y="135"/>
                      </a:lnTo>
                      <a:lnTo>
                        <a:pt x="79" y="132"/>
                      </a:lnTo>
                      <a:lnTo>
                        <a:pt x="78" y="128"/>
                      </a:lnTo>
                      <a:lnTo>
                        <a:pt x="78" y="128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5" name="Phillippines">
                  <a:extLst>
                    <a:ext uri="{FF2B5EF4-FFF2-40B4-BE49-F238E27FC236}">
                      <a16:creationId xmlns:a16="http://schemas.microsoft.com/office/drawing/2014/main" id="{6780FFC2-85BC-030C-14D6-0B709635C93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939795" y="3008410"/>
                  <a:ext cx="229109" cy="327518"/>
                </a:xfrm>
                <a:custGeom>
                  <a:avLst/>
                  <a:gdLst/>
                  <a:ahLst/>
                  <a:cxnLst>
                    <a:cxn ang="0">
                      <a:pos x="94" y="85"/>
                    </a:cxn>
                    <a:cxn ang="0">
                      <a:pos x="100" y="98"/>
                    </a:cxn>
                    <a:cxn ang="0">
                      <a:pos x="105" y="108"/>
                    </a:cxn>
                    <a:cxn ang="0">
                      <a:pos x="111" y="115"/>
                    </a:cxn>
                    <a:cxn ang="0">
                      <a:pos x="119" y="135"/>
                    </a:cxn>
                    <a:cxn ang="0">
                      <a:pos x="125" y="131"/>
                    </a:cxn>
                    <a:cxn ang="0">
                      <a:pos x="132" y="122"/>
                    </a:cxn>
                    <a:cxn ang="0">
                      <a:pos x="128" y="102"/>
                    </a:cxn>
                    <a:cxn ang="0">
                      <a:pos x="110" y="92"/>
                    </a:cxn>
                    <a:cxn ang="0">
                      <a:pos x="104" y="81"/>
                    </a:cxn>
                    <a:cxn ang="0">
                      <a:pos x="95" y="72"/>
                    </a:cxn>
                    <a:cxn ang="0">
                      <a:pos x="74" y="72"/>
                    </a:cxn>
                    <a:cxn ang="0">
                      <a:pos x="68" y="57"/>
                    </a:cxn>
                    <a:cxn ang="0">
                      <a:pos x="74" y="39"/>
                    </a:cxn>
                    <a:cxn ang="0">
                      <a:pos x="81" y="20"/>
                    </a:cxn>
                    <a:cxn ang="0">
                      <a:pos x="77" y="1"/>
                    </a:cxn>
                    <a:cxn ang="0">
                      <a:pos x="58" y="0"/>
                    </a:cxn>
                    <a:cxn ang="0">
                      <a:pos x="50" y="7"/>
                    </a:cxn>
                    <a:cxn ang="0">
                      <a:pos x="48" y="38"/>
                    </a:cxn>
                    <a:cxn ang="0">
                      <a:pos x="41" y="35"/>
                    </a:cxn>
                    <a:cxn ang="0">
                      <a:pos x="46" y="58"/>
                    </a:cxn>
                    <a:cxn ang="0">
                      <a:pos x="50" y="69"/>
                    </a:cxn>
                    <a:cxn ang="0">
                      <a:pos x="60" y="76"/>
                    </a:cxn>
                    <a:cxn ang="0">
                      <a:pos x="73" y="76"/>
                    </a:cxn>
                    <a:cxn ang="0">
                      <a:pos x="50" y="84"/>
                    </a:cxn>
                    <a:cxn ang="0">
                      <a:pos x="58" y="101"/>
                    </a:cxn>
                    <a:cxn ang="0">
                      <a:pos x="67" y="96"/>
                    </a:cxn>
                    <a:cxn ang="0">
                      <a:pos x="50" y="84"/>
                    </a:cxn>
                    <a:cxn ang="0">
                      <a:pos x="84" y="128"/>
                    </a:cxn>
                    <a:cxn ang="0">
                      <a:pos x="88" y="128"/>
                    </a:cxn>
                    <a:cxn ang="0">
                      <a:pos x="84" y="142"/>
                    </a:cxn>
                    <a:cxn ang="0">
                      <a:pos x="90" y="156"/>
                    </a:cxn>
                    <a:cxn ang="0">
                      <a:pos x="107" y="132"/>
                    </a:cxn>
                    <a:cxn ang="0">
                      <a:pos x="101" y="129"/>
                    </a:cxn>
                    <a:cxn ang="0">
                      <a:pos x="98" y="122"/>
                    </a:cxn>
                    <a:cxn ang="0">
                      <a:pos x="75" y="108"/>
                    </a:cxn>
                    <a:cxn ang="0">
                      <a:pos x="74" y="129"/>
                    </a:cxn>
                    <a:cxn ang="0">
                      <a:pos x="7" y="153"/>
                    </a:cxn>
                    <a:cxn ang="0">
                      <a:pos x="1" y="166"/>
                    </a:cxn>
                    <a:cxn ang="0">
                      <a:pos x="30" y="139"/>
                    </a:cxn>
                    <a:cxn ang="0">
                      <a:pos x="34" y="122"/>
                    </a:cxn>
                    <a:cxn ang="0">
                      <a:pos x="21" y="139"/>
                    </a:cxn>
                    <a:cxn ang="0">
                      <a:pos x="108" y="150"/>
                    </a:cxn>
                    <a:cxn ang="0">
                      <a:pos x="117" y="140"/>
                    </a:cxn>
                    <a:cxn ang="0">
                      <a:pos x="105" y="149"/>
                    </a:cxn>
                    <a:cxn ang="0">
                      <a:pos x="149" y="179"/>
                    </a:cxn>
                    <a:cxn ang="0">
                      <a:pos x="144" y="146"/>
                    </a:cxn>
                    <a:cxn ang="0">
                      <a:pos x="132" y="145"/>
                    </a:cxn>
                    <a:cxn ang="0">
                      <a:pos x="134" y="152"/>
                    </a:cxn>
                    <a:cxn ang="0">
                      <a:pos x="124" y="158"/>
                    </a:cxn>
                    <a:cxn ang="0">
                      <a:pos x="114" y="163"/>
                    </a:cxn>
                    <a:cxn ang="0">
                      <a:pos x="110" y="166"/>
                    </a:cxn>
                    <a:cxn ang="0">
                      <a:pos x="91" y="165"/>
                    </a:cxn>
                    <a:cxn ang="0">
                      <a:pos x="77" y="176"/>
                    </a:cxn>
                    <a:cxn ang="0">
                      <a:pos x="75" y="189"/>
                    </a:cxn>
                    <a:cxn ang="0">
                      <a:pos x="90" y="182"/>
                    </a:cxn>
                    <a:cxn ang="0">
                      <a:pos x="101" y="177"/>
                    </a:cxn>
                    <a:cxn ang="0">
                      <a:pos x="111" y="203"/>
                    </a:cxn>
                    <a:cxn ang="0">
                      <a:pos x="128" y="212"/>
                    </a:cxn>
                    <a:cxn ang="0">
                      <a:pos x="132" y="205"/>
                    </a:cxn>
                    <a:cxn ang="0">
                      <a:pos x="132" y="190"/>
                    </a:cxn>
                    <a:cxn ang="0">
                      <a:pos x="148" y="186"/>
                    </a:cxn>
                  </a:cxnLst>
                  <a:rect l="0" t="0" r="r" b="b"/>
                  <a:pathLst>
                    <a:path w="149" h="213">
                      <a:moveTo>
                        <a:pt x="81" y="79"/>
                      </a:moveTo>
                      <a:lnTo>
                        <a:pt x="81" y="79"/>
                      </a:lnTo>
                      <a:lnTo>
                        <a:pt x="84" y="79"/>
                      </a:lnTo>
                      <a:lnTo>
                        <a:pt x="88" y="81"/>
                      </a:lnTo>
                      <a:lnTo>
                        <a:pt x="94" y="85"/>
                      </a:lnTo>
                      <a:lnTo>
                        <a:pt x="98" y="89"/>
                      </a:lnTo>
                      <a:lnTo>
                        <a:pt x="100" y="92"/>
                      </a:lnTo>
                      <a:lnTo>
                        <a:pt x="100" y="94"/>
                      </a:lnTo>
                      <a:lnTo>
                        <a:pt x="100" y="94"/>
                      </a:lnTo>
                      <a:lnTo>
                        <a:pt x="100" y="98"/>
                      </a:lnTo>
                      <a:lnTo>
                        <a:pt x="100" y="103"/>
                      </a:lnTo>
                      <a:lnTo>
                        <a:pt x="102" y="108"/>
                      </a:lnTo>
                      <a:lnTo>
                        <a:pt x="102" y="109"/>
                      </a:lnTo>
                      <a:lnTo>
                        <a:pt x="105" y="108"/>
                      </a:lnTo>
                      <a:lnTo>
                        <a:pt x="105" y="108"/>
                      </a:lnTo>
                      <a:lnTo>
                        <a:pt x="108" y="106"/>
                      </a:lnTo>
                      <a:lnTo>
                        <a:pt x="111" y="108"/>
                      </a:lnTo>
                      <a:lnTo>
                        <a:pt x="112" y="111"/>
                      </a:lnTo>
                      <a:lnTo>
                        <a:pt x="111" y="115"/>
                      </a:lnTo>
                      <a:lnTo>
                        <a:pt x="111" y="115"/>
                      </a:lnTo>
                      <a:lnTo>
                        <a:pt x="111" y="118"/>
                      </a:lnTo>
                      <a:lnTo>
                        <a:pt x="111" y="121"/>
                      </a:lnTo>
                      <a:lnTo>
                        <a:pt x="114" y="125"/>
                      </a:lnTo>
                      <a:lnTo>
                        <a:pt x="117" y="129"/>
                      </a:lnTo>
                      <a:lnTo>
                        <a:pt x="119" y="135"/>
                      </a:lnTo>
                      <a:lnTo>
                        <a:pt x="119" y="135"/>
                      </a:lnTo>
                      <a:lnTo>
                        <a:pt x="121" y="139"/>
                      </a:lnTo>
                      <a:lnTo>
                        <a:pt x="122" y="138"/>
                      </a:lnTo>
                      <a:lnTo>
                        <a:pt x="124" y="135"/>
                      </a:lnTo>
                      <a:lnTo>
                        <a:pt x="125" y="131"/>
                      </a:lnTo>
                      <a:lnTo>
                        <a:pt x="125" y="131"/>
                      </a:lnTo>
                      <a:lnTo>
                        <a:pt x="124" y="128"/>
                      </a:lnTo>
                      <a:lnTo>
                        <a:pt x="125" y="126"/>
                      </a:lnTo>
                      <a:lnTo>
                        <a:pt x="132" y="122"/>
                      </a:lnTo>
                      <a:lnTo>
                        <a:pt x="132" y="122"/>
                      </a:lnTo>
                      <a:lnTo>
                        <a:pt x="134" y="119"/>
                      </a:lnTo>
                      <a:lnTo>
                        <a:pt x="134" y="118"/>
                      </a:lnTo>
                      <a:lnTo>
                        <a:pt x="134" y="113"/>
                      </a:lnTo>
                      <a:lnTo>
                        <a:pt x="128" y="102"/>
                      </a:lnTo>
                      <a:lnTo>
                        <a:pt x="128" y="102"/>
                      </a:lnTo>
                      <a:lnTo>
                        <a:pt x="125" y="99"/>
                      </a:lnTo>
                      <a:lnTo>
                        <a:pt x="122" y="98"/>
                      </a:lnTo>
                      <a:lnTo>
                        <a:pt x="117" y="95"/>
                      </a:lnTo>
                      <a:lnTo>
                        <a:pt x="111" y="94"/>
                      </a:lnTo>
                      <a:lnTo>
                        <a:pt x="110" y="92"/>
                      </a:lnTo>
                      <a:lnTo>
                        <a:pt x="110" y="89"/>
                      </a:lnTo>
                      <a:lnTo>
                        <a:pt x="110" y="89"/>
                      </a:lnTo>
                      <a:lnTo>
                        <a:pt x="110" y="86"/>
                      </a:lnTo>
                      <a:lnTo>
                        <a:pt x="108" y="85"/>
                      </a:lnTo>
                      <a:lnTo>
                        <a:pt x="104" y="81"/>
                      </a:lnTo>
                      <a:lnTo>
                        <a:pt x="101" y="78"/>
                      </a:lnTo>
                      <a:lnTo>
                        <a:pt x="98" y="75"/>
                      </a:lnTo>
                      <a:lnTo>
                        <a:pt x="98" y="75"/>
                      </a:lnTo>
                      <a:lnTo>
                        <a:pt x="98" y="74"/>
                      </a:lnTo>
                      <a:lnTo>
                        <a:pt x="95" y="72"/>
                      </a:lnTo>
                      <a:lnTo>
                        <a:pt x="90" y="69"/>
                      </a:lnTo>
                      <a:lnTo>
                        <a:pt x="83" y="69"/>
                      </a:lnTo>
                      <a:lnTo>
                        <a:pt x="77" y="71"/>
                      </a:lnTo>
                      <a:lnTo>
                        <a:pt x="77" y="71"/>
                      </a:lnTo>
                      <a:lnTo>
                        <a:pt x="74" y="72"/>
                      </a:lnTo>
                      <a:lnTo>
                        <a:pt x="73" y="72"/>
                      </a:lnTo>
                      <a:lnTo>
                        <a:pt x="71" y="68"/>
                      </a:lnTo>
                      <a:lnTo>
                        <a:pt x="71" y="62"/>
                      </a:lnTo>
                      <a:lnTo>
                        <a:pt x="70" y="59"/>
                      </a:lnTo>
                      <a:lnTo>
                        <a:pt x="68" y="57"/>
                      </a:lnTo>
                      <a:lnTo>
                        <a:pt x="68" y="57"/>
                      </a:lnTo>
                      <a:lnTo>
                        <a:pt x="67" y="54"/>
                      </a:lnTo>
                      <a:lnTo>
                        <a:pt x="67" y="51"/>
                      </a:lnTo>
                      <a:lnTo>
                        <a:pt x="68" y="45"/>
                      </a:lnTo>
                      <a:lnTo>
                        <a:pt x="74" y="39"/>
                      </a:lnTo>
                      <a:lnTo>
                        <a:pt x="80" y="34"/>
                      </a:lnTo>
                      <a:lnTo>
                        <a:pt x="80" y="34"/>
                      </a:lnTo>
                      <a:lnTo>
                        <a:pt x="81" y="31"/>
                      </a:lnTo>
                      <a:lnTo>
                        <a:pt x="81" y="27"/>
                      </a:lnTo>
                      <a:lnTo>
                        <a:pt x="81" y="20"/>
                      </a:lnTo>
                      <a:lnTo>
                        <a:pt x="78" y="12"/>
                      </a:lnTo>
                      <a:lnTo>
                        <a:pt x="78" y="8"/>
                      </a:lnTo>
                      <a:lnTo>
                        <a:pt x="78" y="8"/>
                      </a:lnTo>
                      <a:lnTo>
                        <a:pt x="78" y="2"/>
                      </a:lnTo>
                      <a:lnTo>
                        <a:pt x="77" y="1"/>
                      </a:lnTo>
                      <a:lnTo>
                        <a:pt x="75" y="2"/>
                      </a:lnTo>
                      <a:lnTo>
                        <a:pt x="75" y="2"/>
                      </a:lnTo>
                      <a:lnTo>
                        <a:pt x="71" y="2"/>
                      </a:lnTo>
                      <a:lnTo>
                        <a:pt x="64" y="0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50" y="2"/>
                      </a:lnTo>
                      <a:lnTo>
                        <a:pt x="50" y="7"/>
                      </a:lnTo>
                      <a:lnTo>
                        <a:pt x="48" y="20"/>
                      </a:lnTo>
                      <a:lnTo>
                        <a:pt x="50" y="31"/>
                      </a:lnTo>
                      <a:lnTo>
                        <a:pt x="50" y="35"/>
                      </a:lnTo>
                      <a:lnTo>
                        <a:pt x="48" y="38"/>
                      </a:lnTo>
                      <a:lnTo>
                        <a:pt x="48" y="38"/>
                      </a:lnTo>
                      <a:lnTo>
                        <a:pt x="47" y="38"/>
                      </a:lnTo>
                      <a:lnTo>
                        <a:pt x="44" y="37"/>
                      </a:lnTo>
                      <a:lnTo>
                        <a:pt x="43" y="35"/>
                      </a:lnTo>
                      <a:lnTo>
                        <a:pt x="41" y="35"/>
                      </a:lnTo>
                      <a:lnTo>
                        <a:pt x="41" y="35"/>
                      </a:lnTo>
                      <a:lnTo>
                        <a:pt x="41" y="41"/>
                      </a:lnTo>
                      <a:lnTo>
                        <a:pt x="41" y="48"/>
                      </a:lnTo>
                      <a:lnTo>
                        <a:pt x="43" y="55"/>
                      </a:lnTo>
                      <a:lnTo>
                        <a:pt x="44" y="57"/>
                      </a:lnTo>
                      <a:lnTo>
                        <a:pt x="46" y="58"/>
                      </a:lnTo>
                      <a:lnTo>
                        <a:pt x="46" y="58"/>
                      </a:lnTo>
                      <a:lnTo>
                        <a:pt x="48" y="58"/>
                      </a:lnTo>
                      <a:lnTo>
                        <a:pt x="50" y="61"/>
                      </a:lnTo>
                      <a:lnTo>
                        <a:pt x="50" y="65"/>
                      </a:lnTo>
                      <a:lnTo>
                        <a:pt x="50" y="69"/>
                      </a:lnTo>
                      <a:lnTo>
                        <a:pt x="50" y="69"/>
                      </a:lnTo>
                      <a:lnTo>
                        <a:pt x="50" y="72"/>
                      </a:lnTo>
                      <a:lnTo>
                        <a:pt x="50" y="74"/>
                      </a:lnTo>
                      <a:lnTo>
                        <a:pt x="54" y="76"/>
                      </a:lnTo>
                      <a:lnTo>
                        <a:pt x="60" y="76"/>
                      </a:lnTo>
                      <a:lnTo>
                        <a:pt x="65" y="75"/>
                      </a:lnTo>
                      <a:lnTo>
                        <a:pt x="65" y="75"/>
                      </a:lnTo>
                      <a:lnTo>
                        <a:pt x="68" y="74"/>
                      </a:lnTo>
                      <a:lnTo>
                        <a:pt x="71" y="75"/>
                      </a:lnTo>
                      <a:lnTo>
                        <a:pt x="73" y="76"/>
                      </a:lnTo>
                      <a:lnTo>
                        <a:pt x="75" y="79"/>
                      </a:lnTo>
                      <a:lnTo>
                        <a:pt x="78" y="79"/>
                      </a:lnTo>
                      <a:lnTo>
                        <a:pt x="81" y="79"/>
                      </a:lnTo>
                      <a:lnTo>
                        <a:pt x="81" y="79"/>
                      </a:lnTo>
                      <a:close/>
                      <a:moveTo>
                        <a:pt x="50" y="84"/>
                      </a:moveTo>
                      <a:lnTo>
                        <a:pt x="50" y="84"/>
                      </a:lnTo>
                      <a:lnTo>
                        <a:pt x="51" y="89"/>
                      </a:lnTo>
                      <a:lnTo>
                        <a:pt x="54" y="96"/>
                      </a:lnTo>
                      <a:lnTo>
                        <a:pt x="57" y="99"/>
                      </a:lnTo>
                      <a:lnTo>
                        <a:pt x="58" y="101"/>
                      </a:lnTo>
                      <a:lnTo>
                        <a:pt x="61" y="102"/>
                      </a:lnTo>
                      <a:lnTo>
                        <a:pt x="65" y="101"/>
                      </a:lnTo>
                      <a:lnTo>
                        <a:pt x="65" y="101"/>
                      </a:lnTo>
                      <a:lnTo>
                        <a:pt x="67" y="99"/>
                      </a:lnTo>
                      <a:lnTo>
                        <a:pt x="67" y="96"/>
                      </a:lnTo>
                      <a:lnTo>
                        <a:pt x="65" y="94"/>
                      </a:lnTo>
                      <a:lnTo>
                        <a:pt x="61" y="89"/>
                      </a:lnTo>
                      <a:lnTo>
                        <a:pt x="54" y="84"/>
                      </a:lnTo>
                      <a:lnTo>
                        <a:pt x="51" y="84"/>
                      </a:lnTo>
                      <a:lnTo>
                        <a:pt x="50" y="84"/>
                      </a:lnTo>
                      <a:lnTo>
                        <a:pt x="50" y="84"/>
                      </a:lnTo>
                      <a:close/>
                      <a:moveTo>
                        <a:pt x="77" y="131"/>
                      </a:moveTo>
                      <a:lnTo>
                        <a:pt x="77" y="131"/>
                      </a:lnTo>
                      <a:lnTo>
                        <a:pt x="81" y="129"/>
                      </a:lnTo>
                      <a:lnTo>
                        <a:pt x="84" y="128"/>
                      </a:lnTo>
                      <a:lnTo>
                        <a:pt x="85" y="125"/>
                      </a:lnTo>
                      <a:lnTo>
                        <a:pt x="85" y="125"/>
                      </a:lnTo>
                      <a:lnTo>
                        <a:pt x="85" y="125"/>
                      </a:lnTo>
                      <a:lnTo>
                        <a:pt x="87" y="125"/>
                      </a:lnTo>
                      <a:lnTo>
                        <a:pt x="88" y="128"/>
                      </a:lnTo>
                      <a:lnTo>
                        <a:pt x="88" y="133"/>
                      </a:lnTo>
                      <a:lnTo>
                        <a:pt x="88" y="136"/>
                      </a:lnTo>
                      <a:lnTo>
                        <a:pt x="87" y="138"/>
                      </a:lnTo>
                      <a:lnTo>
                        <a:pt x="87" y="138"/>
                      </a:lnTo>
                      <a:lnTo>
                        <a:pt x="84" y="142"/>
                      </a:lnTo>
                      <a:lnTo>
                        <a:pt x="84" y="148"/>
                      </a:lnTo>
                      <a:lnTo>
                        <a:pt x="85" y="153"/>
                      </a:lnTo>
                      <a:lnTo>
                        <a:pt x="87" y="155"/>
                      </a:lnTo>
                      <a:lnTo>
                        <a:pt x="90" y="156"/>
                      </a:lnTo>
                      <a:lnTo>
                        <a:pt x="90" y="156"/>
                      </a:lnTo>
                      <a:lnTo>
                        <a:pt x="91" y="155"/>
                      </a:lnTo>
                      <a:lnTo>
                        <a:pt x="95" y="153"/>
                      </a:lnTo>
                      <a:lnTo>
                        <a:pt x="101" y="145"/>
                      </a:lnTo>
                      <a:lnTo>
                        <a:pt x="105" y="136"/>
                      </a:lnTo>
                      <a:lnTo>
                        <a:pt x="107" y="132"/>
                      </a:lnTo>
                      <a:lnTo>
                        <a:pt x="107" y="131"/>
                      </a:lnTo>
                      <a:lnTo>
                        <a:pt x="107" y="131"/>
                      </a:lnTo>
                      <a:lnTo>
                        <a:pt x="105" y="129"/>
                      </a:lnTo>
                      <a:lnTo>
                        <a:pt x="104" y="129"/>
                      </a:lnTo>
                      <a:lnTo>
                        <a:pt x="101" y="129"/>
                      </a:lnTo>
                      <a:lnTo>
                        <a:pt x="100" y="129"/>
                      </a:lnTo>
                      <a:lnTo>
                        <a:pt x="100" y="128"/>
                      </a:lnTo>
                      <a:lnTo>
                        <a:pt x="100" y="128"/>
                      </a:lnTo>
                      <a:lnTo>
                        <a:pt x="100" y="125"/>
                      </a:lnTo>
                      <a:lnTo>
                        <a:pt x="98" y="122"/>
                      </a:lnTo>
                      <a:lnTo>
                        <a:pt x="91" y="115"/>
                      </a:lnTo>
                      <a:lnTo>
                        <a:pt x="83" y="109"/>
                      </a:lnTo>
                      <a:lnTo>
                        <a:pt x="78" y="108"/>
                      </a:lnTo>
                      <a:lnTo>
                        <a:pt x="75" y="108"/>
                      </a:lnTo>
                      <a:lnTo>
                        <a:pt x="75" y="108"/>
                      </a:lnTo>
                      <a:lnTo>
                        <a:pt x="74" y="109"/>
                      </a:lnTo>
                      <a:lnTo>
                        <a:pt x="73" y="112"/>
                      </a:lnTo>
                      <a:lnTo>
                        <a:pt x="71" y="121"/>
                      </a:lnTo>
                      <a:lnTo>
                        <a:pt x="73" y="128"/>
                      </a:lnTo>
                      <a:lnTo>
                        <a:pt x="74" y="129"/>
                      </a:lnTo>
                      <a:lnTo>
                        <a:pt x="77" y="131"/>
                      </a:lnTo>
                      <a:lnTo>
                        <a:pt x="77" y="131"/>
                      </a:lnTo>
                      <a:close/>
                      <a:moveTo>
                        <a:pt x="21" y="139"/>
                      </a:moveTo>
                      <a:lnTo>
                        <a:pt x="21" y="139"/>
                      </a:lnTo>
                      <a:lnTo>
                        <a:pt x="7" y="153"/>
                      </a:lnTo>
                      <a:lnTo>
                        <a:pt x="1" y="160"/>
                      </a:lnTo>
                      <a:lnTo>
                        <a:pt x="0" y="163"/>
                      </a:lnTo>
                      <a:lnTo>
                        <a:pt x="0" y="166"/>
                      </a:lnTo>
                      <a:lnTo>
                        <a:pt x="0" y="166"/>
                      </a:lnTo>
                      <a:lnTo>
                        <a:pt x="1" y="166"/>
                      </a:lnTo>
                      <a:lnTo>
                        <a:pt x="4" y="165"/>
                      </a:lnTo>
                      <a:lnTo>
                        <a:pt x="13" y="156"/>
                      </a:lnTo>
                      <a:lnTo>
                        <a:pt x="21" y="146"/>
                      </a:lnTo>
                      <a:lnTo>
                        <a:pt x="30" y="139"/>
                      </a:lnTo>
                      <a:lnTo>
                        <a:pt x="30" y="139"/>
                      </a:lnTo>
                      <a:lnTo>
                        <a:pt x="34" y="133"/>
                      </a:lnTo>
                      <a:lnTo>
                        <a:pt x="36" y="129"/>
                      </a:lnTo>
                      <a:lnTo>
                        <a:pt x="36" y="126"/>
                      </a:lnTo>
                      <a:lnTo>
                        <a:pt x="34" y="122"/>
                      </a:lnTo>
                      <a:lnTo>
                        <a:pt x="34" y="122"/>
                      </a:lnTo>
                      <a:lnTo>
                        <a:pt x="33" y="121"/>
                      </a:lnTo>
                      <a:lnTo>
                        <a:pt x="31" y="121"/>
                      </a:lnTo>
                      <a:lnTo>
                        <a:pt x="28" y="125"/>
                      </a:lnTo>
                      <a:lnTo>
                        <a:pt x="26" y="132"/>
                      </a:lnTo>
                      <a:lnTo>
                        <a:pt x="21" y="139"/>
                      </a:lnTo>
                      <a:lnTo>
                        <a:pt x="21" y="139"/>
                      </a:lnTo>
                      <a:close/>
                      <a:moveTo>
                        <a:pt x="105" y="149"/>
                      </a:moveTo>
                      <a:lnTo>
                        <a:pt x="105" y="149"/>
                      </a:lnTo>
                      <a:lnTo>
                        <a:pt x="107" y="149"/>
                      </a:lnTo>
                      <a:lnTo>
                        <a:pt x="108" y="150"/>
                      </a:lnTo>
                      <a:lnTo>
                        <a:pt x="114" y="148"/>
                      </a:lnTo>
                      <a:lnTo>
                        <a:pt x="117" y="145"/>
                      </a:lnTo>
                      <a:lnTo>
                        <a:pt x="118" y="143"/>
                      </a:lnTo>
                      <a:lnTo>
                        <a:pt x="117" y="140"/>
                      </a:lnTo>
                      <a:lnTo>
                        <a:pt x="117" y="140"/>
                      </a:lnTo>
                      <a:lnTo>
                        <a:pt x="115" y="139"/>
                      </a:lnTo>
                      <a:lnTo>
                        <a:pt x="114" y="139"/>
                      </a:lnTo>
                      <a:lnTo>
                        <a:pt x="110" y="142"/>
                      </a:lnTo>
                      <a:lnTo>
                        <a:pt x="105" y="145"/>
                      </a:lnTo>
                      <a:lnTo>
                        <a:pt x="105" y="149"/>
                      </a:lnTo>
                      <a:lnTo>
                        <a:pt x="105" y="149"/>
                      </a:lnTo>
                      <a:close/>
                      <a:moveTo>
                        <a:pt x="148" y="186"/>
                      </a:moveTo>
                      <a:lnTo>
                        <a:pt x="148" y="186"/>
                      </a:lnTo>
                      <a:lnTo>
                        <a:pt x="149" y="182"/>
                      </a:lnTo>
                      <a:lnTo>
                        <a:pt x="149" y="179"/>
                      </a:lnTo>
                      <a:lnTo>
                        <a:pt x="148" y="169"/>
                      </a:lnTo>
                      <a:lnTo>
                        <a:pt x="145" y="159"/>
                      </a:lnTo>
                      <a:lnTo>
                        <a:pt x="144" y="150"/>
                      </a:lnTo>
                      <a:lnTo>
                        <a:pt x="144" y="150"/>
                      </a:lnTo>
                      <a:lnTo>
                        <a:pt x="144" y="146"/>
                      </a:lnTo>
                      <a:lnTo>
                        <a:pt x="142" y="143"/>
                      </a:lnTo>
                      <a:lnTo>
                        <a:pt x="139" y="143"/>
                      </a:lnTo>
                      <a:lnTo>
                        <a:pt x="137" y="142"/>
                      </a:lnTo>
                      <a:lnTo>
                        <a:pt x="134" y="143"/>
                      </a:lnTo>
                      <a:lnTo>
                        <a:pt x="132" y="145"/>
                      </a:lnTo>
                      <a:lnTo>
                        <a:pt x="132" y="146"/>
                      </a:lnTo>
                      <a:lnTo>
                        <a:pt x="132" y="149"/>
                      </a:lnTo>
                      <a:lnTo>
                        <a:pt x="132" y="149"/>
                      </a:lnTo>
                      <a:lnTo>
                        <a:pt x="134" y="150"/>
                      </a:lnTo>
                      <a:lnTo>
                        <a:pt x="134" y="152"/>
                      </a:lnTo>
                      <a:lnTo>
                        <a:pt x="129" y="153"/>
                      </a:lnTo>
                      <a:lnTo>
                        <a:pt x="127" y="155"/>
                      </a:lnTo>
                      <a:lnTo>
                        <a:pt x="124" y="155"/>
                      </a:lnTo>
                      <a:lnTo>
                        <a:pt x="124" y="158"/>
                      </a:lnTo>
                      <a:lnTo>
                        <a:pt x="124" y="158"/>
                      </a:lnTo>
                      <a:lnTo>
                        <a:pt x="122" y="159"/>
                      </a:lnTo>
                      <a:lnTo>
                        <a:pt x="121" y="160"/>
                      </a:lnTo>
                      <a:lnTo>
                        <a:pt x="118" y="162"/>
                      </a:lnTo>
                      <a:lnTo>
                        <a:pt x="115" y="162"/>
                      </a:lnTo>
                      <a:lnTo>
                        <a:pt x="114" y="163"/>
                      </a:lnTo>
                      <a:lnTo>
                        <a:pt x="114" y="165"/>
                      </a:lnTo>
                      <a:lnTo>
                        <a:pt x="114" y="165"/>
                      </a:lnTo>
                      <a:lnTo>
                        <a:pt x="114" y="166"/>
                      </a:lnTo>
                      <a:lnTo>
                        <a:pt x="112" y="168"/>
                      </a:lnTo>
                      <a:lnTo>
                        <a:pt x="110" y="166"/>
                      </a:lnTo>
                      <a:lnTo>
                        <a:pt x="100" y="162"/>
                      </a:lnTo>
                      <a:lnTo>
                        <a:pt x="100" y="162"/>
                      </a:lnTo>
                      <a:lnTo>
                        <a:pt x="98" y="160"/>
                      </a:lnTo>
                      <a:lnTo>
                        <a:pt x="95" y="162"/>
                      </a:lnTo>
                      <a:lnTo>
                        <a:pt x="91" y="165"/>
                      </a:lnTo>
                      <a:lnTo>
                        <a:pt x="87" y="169"/>
                      </a:lnTo>
                      <a:lnTo>
                        <a:pt x="81" y="172"/>
                      </a:lnTo>
                      <a:lnTo>
                        <a:pt x="81" y="172"/>
                      </a:lnTo>
                      <a:lnTo>
                        <a:pt x="78" y="173"/>
                      </a:lnTo>
                      <a:lnTo>
                        <a:pt x="77" y="176"/>
                      </a:lnTo>
                      <a:lnTo>
                        <a:pt x="74" y="182"/>
                      </a:lnTo>
                      <a:lnTo>
                        <a:pt x="73" y="186"/>
                      </a:lnTo>
                      <a:lnTo>
                        <a:pt x="74" y="189"/>
                      </a:lnTo>
                      <a:lnTo>
                        <a:pt x="75" y="189"/>
                      </a:lnTo>
                      <a:lnTo>
                        <a:pt x="75" y="189"/>
                      </a:lnTo>
                      <a:lnTo>
                        <a:pt x="80" y="187"/>
                      </a:lnTo>
                      <a:lnTo>
                        <a:pt x="83" y="185"/>
                      </a:lnTo>
                      <a:lnTo>
                        <a:pt x="85" y="182"/>
                      </a:lnTo>
                      <a:lnTo>
                        <a:pt x="90" y="182"/>
                      </a:lnTo>
                      <a:lnTo>
                        <a:pt x="90" y="182"/>
                      </a:lnTo>
                      <a:lnTo>
                        <a:pt x="92" y="180"/>
                      </a:lnTo>
                      <a:lnTo>
                        <a:pt x="94" y="179"/>
                      </a:lnTo>
                      <a:lnTo>
                        <a:pt x="97" y="177"/>
                      </a:lnTo>
                      <a:lnTo>
                        <a:pt x="101" y="177"/>
                      </a:lnTo>
                      <a:lnTo>
                        <a:pt x="101" y="177"/>
                      </a:lnTo>
                      <a:lnTo>
                        <a:pt x="104" y="179"/>
                      </a:lnTo>
                      <a:lnTo>
                        <a:pt x="105" y="182"/>
                      </a:lnTo>
                      <a:lnTo>
                        <a:pt x="107" y="190"/>
                      </a:lnTo>
                      <a:lnTo>
                        <a:pt x="110" y="199"/>
                      </a:lnTo>
                      <a:lnTo>
                        <a:pt x="111" y="203"/>
                      </a:lnTo>
                      <a:lnTo>
                        <a:pt x="115" y="205"/>
                      </a:lnTo>
                      <a:lnTo>
                        <a:pt x="115" y="205"/>
                      </a:lnTo>
                      <a:lnTo>
                        <a:pt x="121" y="206"/>
                      </a:lnTo>
                      <a:lnTo>
                        <a:pt x="125" y="209"/>
                      </a:lnTo>
                      <a:lnTo>
                        <a:pt x="128" y="212"/>
                      </a:lnTo>
                      <a:lnTo>
                        <a:pt x="131" y="213"/>
                      </a:lnTo>
                      <a:lnTo>
                        <a:pt x="131" y="213"/>
                      </a:lnTo>
                      <a:lnTo>
                        <a:pt x="132" y="212"/>
                      </a:lnTo>
                      <a:lnTo>
                        <a:pt x="134" y="210"/>
                      </a:lnTo>
                      <a:lnTo>
                        <a:pt x="132" y="205"/>
                      </a:lnTo>
                      <a:lnTo>
                        <a:pt x="131" y="197"/>
                      </a:lnTo>
                      <a:lnTo>
                        <a:pt x="131" y="193"/>
                      </a:lnTo>
                      <a:lnTo>
                        <a:pt x="131" y="193"/>
                      </a:lnTo>
                      <a:lnTo>
                        <a:pt x="131" y="192"/>
                      </a:lnTo>
                      <a:lnTo>
                        <a:pt x="132" y="190"/>
                      </a:lnTo>
                      <a:lnTo>
                        <a:pt x="137" y="189"/>
                      </a:lnTo>
                      <a:lnTo>
                        <a:pt x="142" y="189"/>
                      </a:lnTo>
                      <a:lnTo>
                        <a:pt x="145" y="187"/>
                      </a:lnTo>
                      <a:lnTo>
                        <a:pt x="148" y="186"/>
                      </a:lnTo>
                      <a:lnTo>
                        <a:pt x="148" y="186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6" name="Malaysia">
                  <a:extLst>
                    <a:ext uri="{FF2B5EF4-FFF2-40B4-BE49-F238E27FC236}">
                      <a16:creationId xmlns:a16="http://schemas.microsoft.com/office/drawing/2014/main" id="{ECE04FCC-60D5-4E7A-2ECA-07DA67FC026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509253" y="3303640"/>
                  <a:ext cx="476670" cy="146077"/>
                </a:xfrm>
                <a:custGeom>
                  <a:avLst/>
                  <a:gdLst/>
                  <a:ahLst/>
                  <a:cxnLst>
                    <a:cxn ang="0">
                      <a:pos x="55" y="28"/>
                    </a:cxn>
                    <a:cxn ang="0">
                      <a:pos x="44" y="18"/>
                    </a:cxn>
                    <a:cxn ang="0">
                      <a:pos x="37" y="10"/>
                    </a:cxn>
                    <a:cxn ang="0">
                      <a:pos x="32" y="10"/>
                    </a:cxn>
                    <a:cxn ang="0">
                      <a:pos x="30" y="14"/>
                    </a:cxn>
                    <a:cxn ang="0">
                      <a:pos x="17" y="13"/>
                    </a:cxn>
                    <a:cxn ang="0">
                      <a:pos x="10" y="3"/>
                    </a:cxn>
                    <a:cxn ang="0">
                      <a:pos x="3" y="8"/>
                    </a:cxn>
                    <a:cxn ang="0">
                      <a:pos x="5" y="31"/>
                    </a:cxn>
                    <a:cxn ang="0">
                      <a:pos x="21" y="58"/>
                    </a:cxn>
                    <a:cxn ang="0">
                      <a:pos x="37" y="72"/>
                    </a:cxn>
                    <a:cxn ang="0">
                      <a:pos x="67" y="88"/>
                    </a:cxn>
                    <a:cxn ang="0">
                      <a:pos x="65" y="78"/>
                    </a:cxn>
                    <a:cxn ang="0">
                      <a:pos x="55" y="62"/>
                    </a:cxn>
                    <a:cxn ang="0">
                      <a:pos x="57" y="34"/>
                    </a:cxn>
                    <a:cxn ang="0">
                      <a:pos x="286" y="15"/>
                    </a:cxn>
                    <a:cxn ang="0">
                      <a:pos x="283" y="8"/>
                    </a:cxn>
                    <a:cxn ang="0">
                      <a:pos x="270" y="0"/>
                    </a:cxn>
                    <a:cxn ang="0">
                      <a:pos x="257" y="17"/>
                    </a:cxn>
                    <a:cxn ang="0">
                      <a:pos x="249" y="24"/>
                    </a:cxn>
                    <a:cxn ang="0">
                      <a:pos x="247" y="30"/>
                    </a:cxn>
                    <a:cxn ang="0">
                      <a:pos x="246" y="41"/>
                    </a:cxn>
                    <a:cxn ang="0">
                      <a:pos x="240" y="42"/>
                    </a:cxn>
                    <a:cxn ang="0">
                      <a:pos x="233" y="44"/>
                    </a:cxn>
                    <a:cxn ang="0">
                      <a:pos x="226" y="34"/>
                    </a:cxn>
                    <a:cxn ang="0">
                      <a:pos x="215" y="48"/>
                    </a:cxn>
                    <a:cxn ang="0">
                      <a:pos x="209" y="61"/>
                    </a:cxn>
                    <a:cxn ang="0">
                      <a:pos x="185" y="64"/>
                    </a:cxn>
                    <a:cxn ang="0">
                      <a:pos x="179" y="78"/>
                    </a:cxn>
                    <a:cxn ang="0">
                      <a:pos x="175" y="85"/>
                    </a:cxn>
                    <a:cxn ang="0">
                      <a:pos x="153" y="77"/>
                    </a:cxn>
                    <a:cxn ang="0">
                      <a:pos x="159" y="88"/>
                    </a:cxn>
                    <a:cxn ang="0">
                      <a:pos x="170" y="95"/>
                    </a:cxn>
                    <a:cxn ang="0">
                      <a:pos x="182" y="92"/>
                    </a:cxn>
                    <a:cxn ang="0">
                      <a:pos x="196" y="91"/>
                    </a:cxn>
                    <a:cxn ang="0">
                      <a:pos x="209" y="85"/>
                    </a:cxn>
                    <a:cxn ang="0">
                      <a:pos x="225" y="88"/>
                    </a:cxn>
                    <a:cxn ang="0">
                      <a:pos x="239" y="84"/>
                    </a:cxn>
                    <a:cxn ang="0">
                      <a:pos x="242" y="71"/>
                    </a:cxn>
                    <a:cxn ang="0">
                      <a:pos x="243" y="62"/>
                    </a:cxn>
                    <a:cxn ang="0">
                      <a:pos x="253" y="54"/>
                    </a:cxn>
                    <a:cxn ang="0">
                      <a:pos x="256" y="42"/>
                    </a:cxn>
                    <a:cxn ang="0">
                      <a:pos x="277" y="40"/>
                    </a:cxn>
                    <a:cxn ang="0">
                      <a:pos x="293" y="37"/>
                    </a:cxn>
                    <a:cxn ang="0">
                      <a:pos x="296" y="32"/>
                    </a:cxn>
                    <a:cxn ang="0">
                      <a:pos x="306" y="28"/>
                    </a:cxn>
                    <a:cxn ang="0">
                      <a:pos x="310" y="24"/>
                    </a:cxn>
                    <a:cxn ang="0">
                      <a:pos x="298" y="17"/>
                    </a:cxn>
                  </a:cxnLst>
                  <a:rect l="0" t="0" r="r" b="b"/>
                  <a:pathLst>
                    <a:path w="310" h="95">
                      <a:moveTo>
                        <a:pt x="57" y="34"/>
                      </a:moveTo>
                      <a:lnTo>
                        <a:pt x="57" y="34"/>
                      </a:lnTo>
                      <a:lnTo>
                        <a:pt x="55" y="31"/>
                      </a:lnTo>
                      <a:lnTo>
                        <a:pt x="55" y="28"/>
                      </a:lnTo>
                      <a:lnTo>
                        <a:pt x="51" y="25"/>
                      </a:lnTo>
                      <a:lnTo>
                        <a:pt x="47" y="22"/>
                      </a:lnTo>
                      <a:lnTo>
                        <a:pt x="44" y="18"/>
                      </a:lnTo>
                      <a:lnTo>
                        <a:pt x="44" y="18"/>
                      </a:lnTo>
                      <a:lnTo>
                        <a:pt x="42" y="14"/>
                      </a:lnTo>
                      <a:lnTo>
                        <a:pt x="40" y="13"/>
                      </a:lnTo>
                      <a:lnTo>
                        <a:pt x="38" y="13"/>
                      </a:lnTo>
                      <a:lnTo>
                        <a:pt x="37" y="10"/>
                      </a:lnTo>
                      <a:lnTo>
                        <a:pt x="37" y="10"/>
                      </a:lnTo>
                      <a:lnTo>
                        <a:pt x="35" y="7"/>
                      </a:lnTo>
                      <a:lnTo>
                        <a:pt x="35" y="7"/>
                      </a:lnTo>
                      <a:lnTo>
                        <a:pt x="32" y="10"/>
                      </a:lnTo>
                      <a:lnTo>
                        <a:pt x="31" y="11"/>
                      </a:lnTo>
                      <a:lnTo>
                        <a:pt x="31" y="13"/>
                      </a:lnTo>
                      <a:lnTo>
                        <a:pt x="30" y="14"/>
                      </a:lnTo>
                      <a:lnTo>
                        <a:pt x="30" y="14"/>
                      </a:lnTo>
                      <a:lnTo>
                        <a:pt x="23" y="14"/>
                      </a:lnTo>
                      <a:lnTo>
                        <a:pt x="18" y="14"/>
                      </a:lnTo>
                      <a:lnTo>
                        <a:pt x="17" y="13"/>
                      </a:lnTo>
                      <a:lnTo>
                        <a:pt x="17" y="13"/>
                      </a:lnTo>
                      <a:lnTo>
                        <a:pt x="17" y="10"/>
                      </a:lnTo>
                      <a:lnTo>
                        <a:pt x="15" y="7"/>
                      </a:lnTo>
                      <a:lnTo>
                        <a:pt x="13" y="4"/>
                      </a:lnTo>
                      <a:lnTo>
                        <a:pt x="10" y="3"/>
                      </a:lnTo>
                      <a:lnTo>
                        <a:pt x="1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3" y="8"/>
                      </a:lnTo>
                      <a:lnTo>
                        <a:pt x="4" y="15"/>
                      </a:lnTo>
                      <a:lnTo>
                        <a:pt x="4" y="27"/>
                      </a:lnTo>
                      <a:lnTo>
                        <a:pt x="4" y="27"/>
                      </a:lnTo>
                      <a:lnTo>
                        <a:pt x="5" y="31"/>
                      </a:lnTo>
                      <a:lnTo>
                        <a:pt x="7" y="35"/>
                      </a:lnTo>
                      <a:lnTo>
                        <a:pt x="13" y="44"/>
                      </a:lnTo>
                      <a:lnTo>
                        <a:pt x="17" y="51"/>
                      </a:lnTo>
                      <a:lnTo>
                        <a:pt x="21" y="58"/>
                      </a:lnTo>
                      <a:lnTo>
                        <a:pt x="21" y="58"/>
                      </a:lnTo>
                      <a:lnTo>
                        <a:pt x="23" y="62"/>
                      </a:lnTo>
                      <a:lnTo>
                        <a:pt x="25" y="65"/>
                      </a:lnTo>
                      <a:lnTo>
                        <a:pt x="37" y="72"/>
                      </a:lnTo>
                      <a:lnTo>
                        <a:pt x="37" y="72"/>
                      </a:lnTo>
                      <a:lnTo>
                        <a:pt x="54" y="84"/>
                      </a:lnTo>
                      <a:lnTo>
                        <a:pt x="62" y="88"/>
                      </a:lnTo>
                      <a:lnTo>
                        <a:pt x="67" y="88"/>
                      </a:lnTo>
                      <a:lnTo>
                        <a:pt x="67" y="88"/>
                      </a:lnTo>
                      <a:lnTo>
                        <a:pt x="68" y="86"/>
                      </a:lnTo>
                      <a:lnTo>
                        <a:pt x="68" y="85"/>
                      </a:lnTo>
                      <a:lnTo>
                        <a:pt x="65" y="78"/>
                      </a:lnTo>
                      <a:lnTo>
                        <a:pt x="61" y="71"/>
                      </a:lnTo>
                      <a:lnTo>
                        <a:pt x="57" y="65"/>
                      </a:lnTo>
                      <a:lnTo>
                        <a:pt x="57" y="65"/>
                      </a:lnTo>
                      <a:lnTo>
                        <a:pt x="55" y="62"/>
                      </a:lnTo>
                      <a:lnTo>
                        <a:pt x="54" y="59"/>
                      </a:lnTo>
                      <a:lnTo>
                        <a:pt x="54" y="52"/>
                      </a:lnTo>
                      <a:lnTo>
                        <a:pt x="57" y="34"/>
                      </a:lnTo>
                      <a:lnTo>
                        <a:pt x="57" y="34"/>
                      </a:lnTo>
                      <a:close/>
                      <a:moveTo>
                        <a:pt x="298" y="17"/>
                      </a:moveTo>
                      <a:lnTo>
                        <a:pt x="298" y="17"/>
                      </a:lnTo>
                      <a:lnTo>
                        <a:pt x="290" y="17"/>
                      </a:lnTo>
                      <a:lnTo>
                        <a:pt x="286" y="15"/>
                      </a:lnTo>
                      <a:lnTo>
                        <a:pt x="284" y="14"/>
                      </a:lnTo>
                      <a:lnTo>
                        <a:pt x="284" y="13"/>
                      </a:lnTo>
                      <a:lnTo>
                        <a:pt x="284" y="13"/>
                      </a:lnTo>
                      <a:lnTo>
                        <a:pt x="283" y="8"/>
                      </a:lnTo>
                      <a:lnTo>
                        <a:pt x="280" y="4"/>
                      </a:lnTo>
                      <a:lnTo>
                        <a:pt x="274" y="1"/>
                      </a:lnTo>
                      <a:lnTo>
                        <a:pt x="270" y="0"/>
                      </a:lnTo>
                      <a:lnTo>
                        <a:pt x="270" y="0"/>
                      </a:lnTo>
                      <a:lnTo>
                        <a:pt x="266" y="3"/>
                      </a:lnTo>
                      <a:lnTo>
                        <a:pt x="262" y="7"/>
                      </a:lnTo>
                      <a:lnTo>
                        <a:pt x="259" y="11"/>
                      </a:lnTo>
                      <a:lnTo>
                        <a:pt x="257" y="17"/>
                      </a:lnTo>
                      <a:lnTo>
                        <a:pt x="257" y="17"/>
                      </a:lnTo>
                      <a:lnTo>
                        <a:pt x="256" y="20"/>
                      </a:lnTo>
                      <a:lnTo>
                        <a:pt x="252" y="21"/>
                      </a:lnTo>
                      <a:lnTo>
                        <a:pt x="249" y="24"/>
                      </a:lnTo>
                      <a:lnTo>
                        <a:pt x="249" y="25"/>
                      </a:lnTo>
                      <a:lnTo>
                        <a:pt x="249" y="27"/>
                      </a:lnTo>
                      <a:lnTo>
                        <a:pt x="249" y="27"/>
                      </a:lnTo>
                      <a:lnTo>
                        <a:pt x="247" y="30"/>
                      </a:lnTo>
                      <a:lnTo>
                        <a:pt x="244" y="31"/>
                      </a:lnTo>
                      <a:lnTo>
                        <a:pt x="244" y="31"/>
                      </a:lnTo>
                      <a:lnTo>
                        <a:pt x="246" y="38"/>
                      </a:lnTo>
                      <a:lnTo>
                        <a:pt x="246" y="41"/>
                      </a:lnTo>
                      <a:lnTo>
                        <a:pt x="246" y="41"/>
                      </a:lnTo>
                      <a:lnTo>
                        <a:pt x="246" y="41"/>
                      </a:lnTo>
                      <a:lnTo>
                        <a:pt x="243" y="41"/>
                      </a:lnTo>
                      <a:lnTo>
                        <a:pt x="240" y="42"/>
                      </a:lnTo>
                      <a:lnTo>
                        <a:pt x="239" y="44"/>
                      </a:lnTo>
                      <a:lnTo>
                        <a:pt x="234" y="45"/>
                      </a:lnTo>
                      <a:lnTo>
                        <a:pt x="234" y="45"/>
                      </a:lnTo>
                      <a:lnTo>
                        <a:pt x="233" y="44"/>
                      </a:lnTo>
                      <a:lnTo>
                        <a:pt x="232" y="41"/>
                      </a:lnTo>
                      <a:lnTo>
                        <a:pt x="226" y="34"/>
                      </a:lnTo>
                      <a:lnTo>
                        <a:pt x="226" y="34"/>
                      </a:lnTo>
                      <a:lnTo>
                        <a:pt x="226" y="34"/>
                      </a:lnTo>
                      <a:lnTo>
                        <a:pt x="226" y="34"/>
                      </a:lnTo>
                      <a:lnTo>
                        <a:pt x="222" y="35"/>
                      </a:lnTo>
                      <a:lnTo>
                        <a:pt x="217" y="41"/>
                      </a:lnTo>
                      <a:lnTo>
                        <a:pt x="215" y="48"/>
                      </a:lnTo>
                      <a:lnTo>
                        <a:pt x="212" y="55"/>
                      </a:lnTo>
                      <a:lnTo>
                        <a:pt x="212" y="55"/>
                      </a:lnTo>
                      <a:lnTo>
                        <a:pt x="210" y="58"/>
                      </a:lnTo>
                      <a:lnTo>
                        <a:pt x="209" y="61"/>
                      </a:lnTo>
                      <a:lnTo>
                        <a:pt x="205" y="62"/>
                      </a:lnTo>
                      <a:lnTo>
                        <a:pt x="189" y="62"/>
                      </a:lnTo>
                      <a:lnTo>
                        <a:pt x="189" y="62"/>
                      </a:lnTo>
                      <a:lnTo>
                        <a:pt x="185" y="64"/>
                      </a:lnTo>
                      <a:lnTo>
                        <a:pt x="182" y="65"/>
                      </a:lnTo>
                      <a:lnTo>
                        <a:pt x="180" y="68"/>
                      </a:lnTo>
                      <a:lnTo>
                        <a:pt x="179" y="71"/>
                      </a:lnTo>
                      <a:lnTo>
                        <a:pt x="179" y="78"/>
                      </a:lnTo>
                      <a:lnTo>
                        <a:pt x="178" y="84"/>
                      </a:lnTo>
                      <a:lnTo>
                        <a:pt x="178" y="84"/>
                      </a:lnTo>
                      <a:lnTo>
                        <a:pt x="176" y="85"/>
                      </a:lnTo>
                      <a:lnTo>
                        <a:pt x="175" y="85"/>
                      </a:lnTo>
                      <a:lnTo>
                        <a:pt x="168" y="82"/>
                      </a:lnTo>
                      <a:lnTo>
                        <a:pt x="161" y="79"/>
                      </a:lnTo>
                      <a:lnTo>
                        <a:pt x="153" y="77"/>
                      </a:lnTo>
                      <a:lnTo>
                        <a:pt x="153" y="77"/>
                      </a:lnTo>
                      <a:lnTo>
                        <a:pt x="156" y="84"/>
                      </a:lnTo>
                      <a:lnTo>
                        <a:pt x="158" y="86"/>
                      </a:lnTo>
                      <a:lnTo>
                        <a:pt x="159" y="88"/>
                      </a:lnTo>
                      <a:lnTo>
                        <a:pt x="159" y="88"/>
                      </a:lnTo>
                      <a:lnTo>
                        <a:pt x="162" y="89"/>
                      </a:lnTo>
                      <a:lnTo>
                        <a:pt x="166" y="92"/>
                      </a:lnTo>
                      <a:lnTo>
                        <a:pt x="169" y="94"/>
                      </a:lnTo>
                      <a:lnTo>
                        <a:pt x="170" y="95"/>
                      </a:lnTo>
                      <a:lnTo>
                        <a:pt x="172" y="94"/>
                      </a:lnTo>
                      <a:lnTo>
                        <a:pt x="172" y="94"/>
                      </a:lnTo>
                      <a:lnTo>
                        <a:pt x="176" y="92"/>
                      </a:lnTo>
                      <a:lnTo>
                        <a:pt x="182" y="92"/>
                      </a:lnTo>
                      <a:lnTo>
                        <a:pt x="188" y="92"/>
                      </a:lnTo>
                      <a:lnTo>
                        <a:pt x="193" y="92"/>
                      </a:lnTo>
                      <a:lnTo>
                        <a:pt x="193" y="92"/>
                      </a:lnTo>
                      <a:lnTo>
                        <a:pt x="196" y="91"/>
                      </a:lnTo>
                      <a:lnTo>
                        <a:pt x="200" y="88"/>
                      </a:lnTo>
                      <a:lnTo>
                        <a:pt x="203" y="86"/>
                      </a:lnTo>
                      <a:lnTo>
                        <a:pt x="209" y="85"/>
                      </a:lnTo>
                      <a:lnTo>
                        <a:pt x="209" y="85"/>
                      </a:lnTo>
                      <a:lnTo>
                        <a:pt x="215" y="86"/>
                      </a:lnTo>
                      <a:lnTo>
                        <a:pt x="217" y="89"/>
                      </a:lnTo>
                      <a:lnTo>
                        <a:pt x="219" y="89"/>
                      </a:lnTo>
                      <a:lnTo>
                        <a:pt x="225" y="88"/>
                      </a:lnTo>
                      <a:lnTo>
                        <a:pt x="225" y="88"/>
                      </a:lnTo>
                      <a:lnTo>
                        <a:pt x="230" y="86"/>
                      </a:lnTo>
                      <a:lnTo>
                        <a:pt x="236" y="85"/>
                      </a:lnTo>
                      <a:lnTo>
                        <a:pt x="239" y="84"/>
                      </a:lnTo>
                      <a:lnTo>
                        <a:pt x="239" y="79"/>
                      </a:lnTo>
                      <a:lnTo>
                        <a:pt x="239" y="79"/>
                      </a:lnTo>
                      <a:lnTo>
                        <a:pt x="239" y="74"/>
                      </a:lnTo>
                      <a:lnTo>
                        <a:pt x="242" y="71"/>
                      </a:lnTo>
                      <a:lnTo>
                        <a:pt x="243" y="68"/>
                      </a:lnTo>
                      <a:lnTo>
                        <a:pt x="243" y="64"/>
                      </a:lnTo>
                      <a:lnTo>
                        <a:pt x="243" y="64"/>
                      </a:lnTo>
                      <a:lnTo>
                        <a:pt x="243" y="62"/>
                      </a:lnTo>
                      <a:lnTo>
                        <a:pt x="244" y="61"/>
                      </a:lnTo>
                      <a:lnTo>
                        <a:pt x="249" y="58"/>
                      </a:lnTo>
                      <a:lnTo>
                        <a:pt x="252" y="55"/>
                      </a:lnTo>
                      <a:lnTo>
                        <a:pt x="253" y="54"/>
                      </a:lnTo>
                      <a:lnTo>
                        <a:pt x="253" y="49"/>
                      </a:lnTo>
                      <a:lnTo>
                        <a:pt x="253" y="49"/>
                      </a:lnTo>
                      <a:lnTo>
                        <a:pt x="253" y="45"/>
                      </a:lnTo>
                      <a:lnTo>
                        <a:pt x="256" y="42"/>
                      </a:lnTo>
                      <a:lnTo>
                        <a:pt x="259" y="41"/>
                      </a:lnTo>
                      <a:lnTo>
                        <a:pt x="262" y="40"/>
                      </a:lnTo>
                      <a:lnTo>
                        <a:pt x="270" y="40"/>
                      </a:lnTo>
                      <a:lnTo>
                        <a:pt x="277" y="40"/>
                      </a:lnTo>
                      <a:lnTo>
                        <a:pt x="277" y="40"/>
                      </a:lnTo>
                      <a:lnTo>
                        <a:pt x="286" y="41"/>
                      </a:lnTo>
                      <a:lnTo>
                        <a:pt x="286" y="41"/>
                      </a:lnTo>
                      <a:lnTo>
                        <a:pt x="293" y="37"/>
                      </a:lnTo>
                      <a:lnTo>
                        <a:pt x="296" y="34"/>
                      </a:lnTo>
                      <a:lnTo>
                        <a:pt x="296" y="32"/>
                      </a:lnTo>
                      <a:lnTo>
                        <a:pt x="296" y="32"/>
                      </a:lnTo>
                      <a:lnTo>
                        <a:pt x="296" y="32"/>
                      </a:lnTo>
                      <a:lnTo>
                        <a:pt x="294" y="31"/>
                      </a:lnTo>
                      <a:lnTo>
                        <a:pt x="296" y="30"/>
                      </a:lnTo>
                      <a:lnTo>
                        <a:pt x="300" y="30"/>
                      </a:lnTo>
                      <a:lnTo>
                        <a:pt x="306" y="28"/>
                      </a:lnTo>
                      <a:lnTo>
                        <a:pt x="308" y="27"/>
                      </a:lnTo>
                      <a:lnTo>
                        <a:pt x="310" y="25"/>
                      </a:lnTo>
                      <a:lnTo>
                        <a:pt x="310" y="25"/>
                      </a:lnTo>
                      <a:lnTo>
                        <a:pt x="310" y="24"/>
                      </a:lnTo>
                      <a:lnTo>
                        <a:pt x="310" y="21"/>
                      </a:lnTo>
                      <a:lnTo>
                        <a:pt x="307" y="18"/>
                      </a:lnTo>
                      <a:lnTo>
                        <a:pt x="303" y="17"/>
                      </a:lnTo>
                      <a:lnTo>
                        <a:pt x="298" y="17"/>
                      </a:lnTo>
                      <a:lnTo>
                        <a:pt x="298" y="17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sp>
              <p:nvSpPr>
                <p:cNvPr id="47" name="Timor-Leste">
                  <a:extLst>
                    <a:ext uri="{FF2B5EF4-FFF2-40B4-BE49-F238E27FC236}">
                      <a16:creationId xmlns:a16="http://schemas.microsoft.com/office/drawing/2014/main" id="{9B5535CE-2165-8C3E-817D-FDE5A1669F7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105859" y="3677286"/>
                  <a:ext cx="81496" cy="27677"/>
                </a:xfrm>
                <a:custGeom>
                  <a:avLst/>
                  <a:gdLst/>
                  <a:ahLst/>
                  <a:cxnLst>
                    <a:cxn ang="0">
                      <a:pos x="6" y="14"/>
                    </a:cxn>
                    <a:cxn ang="0">
                      <a:pos x="6" y="14"/>
                    </a:cxn>
                    <a:cxn ang="0">
                      <a:pos x="0" y="16"/>
                    </a:cxn>
                    <a:cxn ang="0">
                      <a:pos x="0" y="16"/>
                    </a:cxn>
                    <a:cxn ang="0">
                      <a:pos x="3" y="18"/>
                    </a:cxn>
                    <a:cxn ang="0">
                      <a:pos x="4" y="18"/>
                    </a:cxn>
                    <a:cxn ang="0">
                      <a:pos x="6" y="18"/>
                    </a:cxn>
                    <a:cxn ang="0">
                      <a:pos x="6" y="18"/>
                    </a:cxn>
                    <a:cxn ang="0">
                      <a:pos x="7" y="17"/>
                    </a:cxn>
                    <a:cxn ang="0">
                      <a:pos x="9" y="14"/>
                    </a:cxn>
                    <a:cxn ang="0">
                      <a:pos x="9" y="14"/>
                    </a:cxn>
                    <a:cxn ang="0">
                      <a:pos x="6" y="14"/>
                    </a:cxn>
                    <a:cxn ang="0">
                      <a:pos x="6" y="14"/>
                    </a:cxn>
                    <a:cxn ang="0">
                      <a:pos x="6" y="14"/>
                    </a:cxn>
                    <a:cxn ang="0">
                      <a:pos x="6" y="14"/>
                    </a:cxn>
                    <a:cxn ang="0">
                      <a:pos x="29" y="3"/>
                    </a:cxn>
                    <a:cxn ang="0">
                      <a:pos x="29" y="3"/>
                    </a:cxn>
                    <a:cxn ang="0">
                      <a:pos x="24" y="3"/>
                    </a:cxn>
                    <a:cxn ang="0">
                      <a:pos x="21" y="6"/>
                    </a:cxn>
                    <a:cxn ang="0">
                      <a:pos x="14" y="11"/>
                    </a:cxn>
                    <a:cxn ang="0">
                      <a:pos x="14" y="11"/>
                    </a:cxn>
                    <a:cxn ang="0">
                      <a:pos x="13" y="11"/>
                    </a:cxn>
                    <a:cxn ang="0">
                      <a:pos x="13" y="11"/>
                    </a:cxn>
                    <a:cxn ang="0">
                      <a:pos x="19" y="17"/>
                    </a:cxn>
                    <a:cxn ang="0">
                      <a:pos x="19" y="17"/>
                    </a:cxn>
                    <a:cxn ang="0">
                      <a:pos x="27" y="13"/>
                    </a:cxn>
                    <a:cxn ang="0">
                      <a:pos x="39" y="8"/>
                    </a:cxn>
                    <a:cxn ang="0">
                      <a:pos x="47" y="4"/>
                    </a:cxn>
                    <a:cxn ang="0">
                      <a:pos x="53" y="1"/>
                    </a:cxn>
                    <a:cxn ang="0">
                      <a:pos x="53" y="1"/>
                    </a:cxn>
                    <a:cxn ang="0">
                      <a:pos x="51" y="1"/>
                    </a:cxn>
                    <a:cxn ang="0">
                      <a:pos x="50" y="0"/>
                    </a:cxn>
                    <a:cxn ang="0">
                      <a:pos x="44" y="1"/>
                    </a:cxn>
                    <a:cxn ang="0">
                      <a:pos x="36" y="1"/>
                    </a:cxn>
                    <a:cxn ang="0">
                      <a:pos x="29" y="3"/>
                    </a:cxn>
                    <a:cxn ang="0">
                      <a:pos x="29" y="3"/>
                    </a:cxn>
                  </a:cxnLst>
                  <a:rect l="0" t="0" r="r" b="b"/>
                  <a:pathLst>
                    <a:path w="53" h="18">
                      <a:moveTo>
                        <a:pt x="6" y="14"/>
                      </a:moveTo>
                      <a:lnTo>
                        <a:pt x="6" y="14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3" y="18"/>
                      </a:lnTo>
                      <a:lnTo>
                        <a:pt x="4" y="18"/>
                      </a:lnTo>
                      <a:lnTo>
                        <a:pt x="6" y="18"/>
                      </a:lnTo>
                      <a:lnTo>
                        <a:pt x="6" y="18"/>
                      </a:lnTo>
                      <a:lnTo>
                        <a:pt x="7" y="17"/>
                      </a:lnTo>
                      <a:lnTo>
                        <a:pt x="9" y="14"/>
                      </a:lnTo>
                      <a:lnTo>
                        <a:pt x="9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close/>
                      <a:moveTo>
                        <a:pt x="29" y="3"/>
                      </a:moveTo>
                      <a:lnTo>
                        <a:pt x="29" y="3"/>
                      </a:lnTo>
                      <a:lnTo>
                        <a:pt x="24" y="3"/>
                      </a:lnTo>
                      <a:lnTo>
                        <a:pt x="21" y="6"/>
                      </a:lnTo>
                      <a:lnTo>
                        <a:pt x="14" y="11"/>
                      </a:lnTo>
                      <a:lnTo>
                        <a:pt x="14" y="11"/>
                      </a:lnTo>
                      <a:lnTo>
                        <a:pt x="13" y="11"/>
                      </a:lnTo>
                      <a:lnTo>
                        <a:pt x="13" y="11"/>
                      </a:lnTo>
                      <a:lnTo>
                        <a:pt x="19" y="17"/>
                      </a:lnTo>
                      <a:lnTo>
                        <a:pt x="19" y="17"/>
                      </a:lnTo>
                      <a:lnTo>
                        <a:pt x="27" y="13"/>
                      </a:lnTo>
                      <a:lnTo>
                        <a:pt x="39" y="8"/>
                      </a:lnTo>
                      <a:lnTo>
                        <a:pt x="47" y="4"/>
                      </a:lnTo>
                      <a:lnTo>
                        <a:pt x="53" y="1"/>
                      </a:lnTo>
                      <a:lnTo>
                        <a:pt x="53" y="1"/>
                      </a:lnTo>
                      <a:lnTo>
                        <a:pt x="51" y="1"/>
                      </a:lnTo>
                      <a:lnTo>
                        <a:pt x="50" y="0"/>
                      </a:lnTo>
                      <a:lnTo>
                        <a:pt x="44" y="1"/>
                      </a:lnTo>
                      <a:lnTo>
                        <a:pt x="36" y="1"/>
                      </a:lnTo>
                      <a:lnTo>
                        <a:pt x="29" y="3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grpFill/>
                <a:ln w="31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42863" tIns="21431" rIns="42863" bIns="2143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2867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827" kern="0">
                    <a:solidFill>
                      <a:srgbClr val="3F3F3F"/>
                    </a:solidFill>
                    <a:latin typeface="Tw Cen MT Regular"/>
                  </a:endParaRPr>
                </a:p>
              </p:txBody>
            </p:sp>
            <p:grpSp>
              <p:nvGrpSpPr>
                <p:cNvPr id="48" name="Oceana">
                  <a:extLst>
                    <a:ext uri="{FF2B5EF4-FFF2-40B4-BE49-F238E27FC236}">
                      <a16:creationId xmlns:a16="http://schemas.microsoft.com/office/drawing/2014/main" id="{D068B563-F26C-7FB4-16A4-BAD53DD3E21C}"/>
                    </a:ext>
                  </a:extLst>
                </p:cNvPr>
                <p:cNvGrpSpPr/>
                <p:nvPr/>
              </p:nvGrpSpPr>
              <p:grpSpPr>
                <a:xfrm>
                  <a:off x="10830615" y="3740328"/>
                  <a:ext cx="1629908" cy="988706"/>
                  <a:chOff x="6975165" y="4574619"/>
                  <a:chExt cx="1568575" cy="951502"/>
                </a:xfrm>
                <a:grpFill/>
              </p:grpSpPr>
              <p:sp>
                <p:nvSpPr>
                  <p:cNvPr id="49" name="New Zealand">
                    <a:extLst>
                      <a:ext uri="{FF2B5EF4-FFF2-40B4-BE49-F238E27FC236}">
                        <a16:creationId xmlns:a16="http://schemas.microsoft.com/office/drawing/2014/main" id="{A1C7F04B-F326-63DE-60F4-AEC03E0EE1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255182" y="5187251"/>
                    <a:ext cx="288558" cy="338870"/>
                  </a:xfrm>
                  <a:custGeom>
                    <a:avLst/>
                    <a:gdLst/>
                    <a:ahLst/>
                    <a:cxnLst>
                      <a:cxn ang="0">
                        <a:pos x="114" y="115"/>
                      </a:cxn>
                      <a:cxn ang="0">
                        <a:pos x="104" y="120"/>
                      </a:cxn>
                      <a:cxn ang="0">
                        <a:pos x="92" y="114"/>
                      </a:cxn>
                      <a:cxn ang="0">
                        <a:pos x="87" y="124"/>
                      </a:cxn>
                      <a:cxn ang="0">
                        <a:pos x="78" y="135"/>
                      </a:cxn>
                      <a:cxn ang="0">
                        <a:pos x="67" y="155"/>
                      </a:cxn>
                      <a:cxn ang="0">
                        <a:pos x="30" y="177"/>
                      </a:cxn>
                      <a:cxn ang="0">
                        <a:pos x="14" y="189"/>
                      </a:cxn>
                      <a:cxn ang="0">
                        <a:pos x="5" y="198"/>
                      </a:cxn>
                      <a:cxn ang="0">
                        <a:pos x="0" y="214"/>
                      </a:cxn>
                      <a:cxn ang="0">
                        <a:pos x="8" y="219"/>
                      </a:cxn>
                      <a:cxn ang="0">
                        <a:pos x="20" y="224"/>
                      </a:cxn>
                      <a:cxn ang="0">
                        <a:pos x="28" y="226"/>
                      </a:cxn>
                      <a:cxn ang="0">
                        <a:pos x="48" y="226"/>
                      </a:cxn>
                      <a:cxn ang="0">
                        <a:pos x="64" y="212"/>
                      </a:cxn>
                      <a:cxn ang="0">
                        <a:pos x="68" y="201"/>
                      </a:cxn>
                      <a:cxn ang="0">
                        <a:pos x="77" y="185"/>
                      </a:cxn>
                      <a:cxn ang="0">
                        <a:pos x="94" y="174"/>
                      </a:cxn>
                      <a:cxn ang="0">
                        <a:pos x="102" y="172"/>
                      </a:cxn>
                      <a:cxn ang="0">
                        <a:pos x="99" y="162"/>
                      </a:cxn>
                      <a:cxn ang="0">
                        <a:pos x="109" y="152"/>
                      </a:cxn>
                      <a:cxn ang="0">
                        <a:pos x="112" y="144"/>
                      </a:cxn>
                      <a:cxn ang="0">
                        <a:pos x="122" y="130"/>
                      </a:cxn>
                      <a:cxn ang="0">
                        <a:pos x="122" y="118"/>
                      </a:cxn>
                      <a:cxn ang="0">
                        <a:pos x="178" y="59"/>
                      </a:cxn>
                      <a:cxn ang="0">
                        <a:pos x="168" y="59"/>
                      </a:cxn>
                      <a:cxn ang="0">
                        <a:pos x="155" y="54"/>
                      </a:cxn>
                      <a:cxn ang="0">
                        <a:pos x="152" y="43"/>
                      </a:cxn>
                      <a:cxn ang="0">
                        <a:pos x="146" y="34"/>
                      </a:cxn>
                      <a:cxn ang="0">
                        <a:pos x="145" y="41"/>
                      </a:cxn>
                      <a:cxn ang="0">
                        <a:pos x="142" y="43"/>
                      </a:cxn>
                      <a:cxn ang="0">
                        <a:pos x="136" y="40"/>
                      </a:cxn>
                      <a:cxn ang="0">
                        <a:pos x="134" y="30"/>
                      </a:cxn>
                      <a:cxn ang="0">
                        <a:pos x="126" y="14"/>
                      </a:cxn>
                      <a:cxn ang="0">
                        <a:pos x="119" y="4"/>
                      </a:cxn>
                      <a:cxn ang="0">
                        <a:pos x="105" y="2"/>
                      </a:cxn>
                      <a:cxn ang="0">
                        <a:pos x="112" y="17"/>
                      </a:cxn>
                      <a:cxn ang="0">
                        <a:pos x="124" y="29"/>
                      </a:cxn>
                      <a:cxn ang="0">
                        <a:pos x="129" y="40"/>
                      </a:cxn>
                      <a:cxn ang="0">
                        <a:pos x="134" y="44"/>
                      </a:cxn>
                      <a:cxn ang="0">
                        <a:pos x="131" y="66"/>
                      </a:cxn>
                      <a:cxn ang="0">
                        <a:pos x="116" y="80"/>
                      </a:cxn>
                      <a:cxn ang="0">
                        <a:pos x="122" y="90"/>
                      </a:cxn>
                      <a:cxn ang="0">
                        <a:pos x="141" y="103"/>
                      </a:cxn>
                      <a:cxn ang="0">
                        <a:pos x="134" y="123"/>
                      </a:cxn>
                      <a:cxn ang="0">
                        <a:pos x="138" y="127"/>
                      </a:cxn>
                      <a:cxn ang="0">
                        <a:pos x="151" y="125"/>
                      </a:cxn>
                      <a:cxn ang="0">
                        <a:pos x="166" y="103"/>
                      </a:cxn>
                      <a:cxn ang="0">
                        <a:pos x="171" y="88"/>
                      </a:cxn>
                      <a:cxn ang="0">
                        <a:pos x="176" y="83"/>
                      </a:cxn>
                      <a:cxn ang="0">
                        <a:pos x="183" y="80"/>
                      </a:cxn>
                      <a:cxn ang="0">
                        <a:pos x="189" y="73"/>
                      </a:cxn>
                      <a:cxn ang="0">
                        <a:pos x="192" y="63"/>
                      </a:cxn>
                      <a:cxn ang="0">
                        <a:pos x="193" y="54"/>
                      </a:cxn>
                      <a:cxn ang="0">
                        <a:pos x="178" y="59"/>
                      </a:cxn>
                    </a:cxnLst>
                    <a:rect l="0" t="0" r="r" b="b"/>
                    <a:pathLst>
                      <a:path w="195" h="229">
                        <a:moveTo>
                          <a:pt x="121" y="115"/>
                        </a:moveTo>
                        <a:lnTo>
                          <a:pt x="121" y="115"/>
                        </a:lnTo>
                        <a:lnTo>
                          <a:pt x="116" y="115"/>
                        </a:lnTo>
                        <a:lnTo>
                          <a:pt x="114" y="115"/>
                        </a:lnTo>
                        <a:lnTo>
                          <a:pt x="108" y="120"/>
                        </a:lnTo>
                        <a:lnTo>
                          <a:pt x="108" y="120"/>
                        </a:lnTo>
                        <a:lnTo>
                          <a:pt x="105" y="120"/>
                        </a:lnTo>
                        <a:lnTo>
                          <a:pt x="104" y="120"/>
                        </a:lnTo>
                        <a:lnTo>
                          <a:pt x="99" y="115"/>
                        </a:lnTo>
                        <a:lnTo>
                          <a:pt x="97" y="113"/>
                        </a:lnTo>
                        <a:lnTo>
                          <a:pt x="94" y="113"/>
                        </a:lnTo>
                        <a:lnTo>
                          <a:pt x="92" y="114"/>
                        </a:lnTo>
                        <a:lnTo>
                          <a:pt x="92" y="114"/>
                        </a:lnTo>
                        <a:lnTo>
                          <a:pt x="88" y="117"/>
                        </a:lnTo>
                        <a:lnTo>
                          <a:pt x="88" y="120"/>
                        </a:lnTo>
                        <a:lnTo>
                          <a:pt x="87" y="124"/>
                        </a:lnTo>
                        <a:lnTo>
                          <a:pt x="84" y="127"/>
                        </a:lnTo>
                        <a:lnTo>
                          <a:pt x="84" y="127"/>
                        </a:lnTo>
                        <a:lnTo>
                          <a:pt x="79" y="131"/>
                        </a:lnTo>
                        <a:lnTo>
                          <a:pt x="78" y="135"/>
                        </a:lnTo>
                        <a:lnTo>
                          <a:pt x="75" y="141"/>
                        </a:lnTo>
                        <a:lnTo>
                          <a:pt x="71" y="150"/>
                        </a:lnTo>
                        <a:lnTo>
                          <a:pt x="71" y="150"/>
                        </a:lnTo>
                        <a:lnTo>
                          <a:pt x="67" y="155"/>
                        </a:lnTo>
                        <a:lnTo>
                          <a:pt x="61" y="160"/>
                        </a:lnTo>
                        <a:lnTo>
                          <a:pt x="47" y="167"/>
                        </a:lnTo>
                        <a:lnTo>
                          <a:pt x="34" y="174"/>
                        </a:lnTo>
                        <a:lnTo>
                          <a:pt x="30" y="177"/>
                        </a:lnTo>
                        <a:lnTo>
                          <a:pt x="27" y="179"/>
                        </a:lnTo>
                        <a:lnTo>
                          <a:pt x="27" y="179"/>
                        </a:lnTo>
                        <a:lnTo>
                          <a:pt x="21" y="184"/>
                        </a:lnTo>
                        <a:lnTo>
                          <a:pt x="14" y="189"/>
                        </a:lnTo>
                        <a:lnTo>
                          <a:pt x="8" y="194"/>
                        </a:lnTo>
                        <a:lnTo>
                          <a:pt x="7" y="197"/>
                        </a:lnTo>
                        <a:lnTo>
                          <a:pt x="5" y="198"/>
                        </a:lnTo>
                        <a:lnTo>
                          <a:pt x="5" y="198"/>
                        </a:lnTo>
                        <a:lnTo>
                          <a:pt x="4" y="202"/>
                        </a:lnTo>
                        <a:lnTo>
                          <a:pt x="1" y="206"/>
                        </a:lnTo>
                        <a:lnTo>
                          <a:pt x="0" y="211"/>
                        </a:lnTo>
                        <a:lnTo>
                          <a:pt x="0" y="214"/>
                        </a:lnTo>
                        <a:lnTo>
                          <a:pt x="1" y="215"/>
                        </a:lnTo>
                        <a:lnTo>
                          <a:pt x="1" y="215"/>
                        </a:lnTo>
                        <a:lnTo>
                          <a:pt x="5" y="218"/>
                        </a:lnTo>
                        <a:lnTo>
                          <a:pt x="8" y="219"/>
                        </a:lnTo>
                        <a:lnTo>
                          <a:pt x="13" y="219"/>
                        </a:lnTo>
                        <a:lnTo>
                          <a:pt x="17" y="222"/>
                        </a:lnTo>
                        <a:lnTo>
                          <a:pt x="17" y="222"/>
                        </a:lnTo>
                        <a:lnTo>
                          <a:pt x="20" y="224"/>
                        </a:lnTo>
                        <a:lnTo>
                          <a:pt x="23" y="225"/>
                        </a:lnTo>
                        <a:lnTo>
                          <a:pt x="25" y="225"/>
                        </a:lnTo>
                        <a:lnTo>
                          <a:pt x="28" y="226"/>
                        </a:lnTo>
                        <a:lnTo>
                          <a:pt x="28" y="226"/>
                        </a:lnTo>
                        <a:lnTo>
                          <a:pt x="30" y="228"/>
                        </a:lnTo>
                        <a:lnTo>
                          <a:pt x="31" y="229"/>
                        </a:lnTo>
                        <a:lnTo>
                          <a:pt x="38" y="229"/>
                        </a:lnTo>
                        <a:lnTo>
                          <a:pt x="48" y="226"/>
                        </a:lnTo>
                        <a:lnTo>
                          <a:pt x="52" y="224"/>
                        </a:lnTo>
                        <a:lnTo>
                          <a:pt x="57" y="219"/>
                        </a:lnTo>
                        <a:lnTo>
                          <a:pt x="57" y="219"/>
                        </a:lnTo>
                        <a:lnTo>
                          <a:pt x="64" y="212"/>
                        </a:lnTo>
                        <a:lnTo>
                          <a:pt x="65" y="208"/>
                        </a:lnTo>
                        <a:lnTo>
                          <a:pt x="65" y="204"/>
                        </a:lnTo>
                        <a:lnTo>
                          <a:pt x="68" y="201"/>
                        </a:lnTo>
                        <a:lnTo>
                          <a:pt x="68" y="201"/>
                        </a:lnTo>
                        <a:lnTo>
                          <a:pt x="71" y="198"/>
                        </a:lnTo>
                        <a:lnTo>
                          <a:pt x="72" y="194"/>
                        </a:lnTo>
                        <a:lnTo>
                          <a:pt x="77" y="185"/>
                        </a:lnTo>
                        <a:lnTo>
                          <a:pt x="77" y="185"/>
                        </a:lnTo>
                        <a:lnTo>
                          <a:pt x="78" y="181"/>
                        </a:lnTo>
                        <a:lnTo>
                          <a:pt x="81" y="177"/>
                        </a:lnTo>
                        <a:lnTo>
                          <a:pt x="87" y="175"/>
                        </a:lnTo>
                        <a:lnTo>
                          <a:pt x="94" y="174"/>
                        </a:lnTo>
                        <a:lnTo>
                          <a:pt x="94" y="174"/>
                        </a:lnTo>
                        <a:lnTo>
                          <a:pt x="101" y="174"/>
                        </a:lnTo>
                        <a:lnTo>
                          <a:pt x="101" y="172"/>
                        </a:lnTo>
                        <a:lnTo>
                          <a:pt x="102" y="172"/>
                        </a:lnTo>
                        <a:lnTo>
                          <a:pt x="101" y="169"/>
                        </a:lnTo>
                        <a:lnTo>
                          <a:pt x="99" y="165"/>
                        </a:lnTo>
                        <a:lnTo>
                          <a:pt x="99" y="165"/>
                        </a:lnTo>
                        <a:lnTo>
                          <a:pt x="99" y="162"/>
                        </a:lnTo>
                        <a:lnTo>
                          <a:pt x="101" y="161"/>
                        </a:lnTo>
                        <a:lnTo>
                          <a:pt x="104" y="158"/>
                        </a:lnTo>
                        <a:lnTo>
                          <a:pt x="108" y="155"/>
                        </a:lnTo>
                        <a:lnTo>
                          <a:pt x="109" y="152"/>
                        </a:lnTo>
                        <a:lnTo>
                          <a:pt x="109" y="150"/>
                        </a:lnTo>
                        <a:lnTo>
                          <a:pt x="109" y="150"/>
                        </a:lnTo>
                        <a:lnTo>
                          <a:pt x="111" y="147"/>
                        </a:lnTo>
                        <a:lnTo>
                          <a:pt x="112" y="144"/>
                        </a:lnTo>
                        <a:lnTo>
                          <a:pt x="118" y="140"/>
                        </a:lnTo>
                        <a:lnTo>
                          <a:pt x="122" y="134"/>
                        </a:lnTo>
                        <a:lnTo>
                          <a:pt x="122" y="131"/>
                        </a:lnTo>
                        <a:lnTo>
                          <a:pt x="122" y="130"/>
                        </a:lnTo>
                        <a:lnTo>
                          <a:pt x="122" y="130"/>
                        </a:lnTo>
                        <a:lnTo>
                          <a:pt x="121" y="125"/>
                        </a:lnTo>
                        <a:lnTo>
                          <a:pt x="122" y="121"/>
                        </a:lnTo>
                        <a:lnTo>
                          <a:pt x="122" y="118"/>
                        </a:lnTo>
                        <a:lnTo>
                          <a:pt x="121" y="115"/>
                        </a:lnTo>
                        <a:lnTo>
                          <a:pt x="121" y="115"/>
                        </a:lnTo>
                        <a:close/>
                        <a:moveTo>
                          <a:pt x="178" y="59"/>
                        </a:moveTo>
                        <a:lnTo>
                          <a:pt x="178" y="59"/>
                        </a:lnTo>
                        <a:lnTo>
                          <a:pt x="176" y="60"/>
                        </a:lnTo>
                        <a:lnTo>
                          <a:pt x="175" y="61"/>
                        </a:lnTo>
                        <a:lnTo>
                          <a:pt x="172" y="60"/>
                        </a:lnTo>
                        <a:lnTo>
                          <a:pt x="168" y="59"/>
                        </a:lnTo>
                        <a:lnTo>
                          <a:pt x="162" y="57"/>
                        </a:lnTo>
                        <a:lnTo>
                          <a:pt x="162" y="57"/>
                        </a:lnTo>
                        <a:lnTo>
                          <a:pt x="158" y="57"/>
                        </a:lnTo>
                        <a:lnTo>
                          <a:pt x="155" y="54"/>
                        </a:lnTo>
                        <a:lnTo>
                          <a:pt x="153" y="51"/>
                        </a:lnTo>
                        <a:lnTo>
                          <a:pt x="153" y="47"/>
                        </a:lnTo>
                        <a:lnTo>
                          <a:pt x="153" y="47"/>
                        </a:lnTo>
                        <a:lnTo>
                          <a:pt x="152" y="43"/>
                        </a:lnTo>
                        <a:lnTo>
                          <a:pt x="152" y="39"/>
                        </a:lnTo>
                        <a:lnTo>
                          <a:pt x="149" y="36"/>
                        </a:lnTo>
                        <a:lnTo>
                          <a:pt x="146" y="34"/>
                        </a:lnTo>
                        <a:lnTo>
                          <a:pt x="146" y="34"/>
                        </a:lnTo>
                        <a:lnTo>
                          <a:pt x="143" y="36"/>
                        </a:lnTo>
                        <a:lnTo>
                          <a:pt x="143" y="36"/>
                        </a:lnTo>
                        <a:lnTo>
                          <a:pt x="145" y="39"/>
                        </a:lnTo>
                        <a:lnTo>
                          <a:pt x="145" y="41"/>
                        </a:lnTo>
                        <a:lnTo>
                          <a:pt x="145" y="44"/>
                        </a:lnTo>
                        <a:lnTo>
                          <a:pt x="145" y="44"/>
                        </a:lnTo>
                        <a:lnTo>
                          <a:pt x="143" y="44"/>
                        </a:lnTo>
                        <a:lnTo>
                          <a:pt x="142" y="43"/>
                        </a:lnTo>
                        <a:lnTo>
                          <a:pt x="141" y="41"/>
                        </a:lnTo>
                        <a:lnTo>
                          <a:pt x="139" y="40"/>
                        </a:lnTo>
                        <a:lnTo>
                          <a:pt x="139" y="40"/>
                        </a:lnTo>
                        <a:lnTo>
                          <a:pt x="136" y="40"/>
                        </a:lnTo>
                        <a:lnTo>
                          <a:pt x="135" y="37"/>
                        </a:lnTo>
                        <a:lnTo>
                          <a:pt x="134" y="34"/>
                        </a:lnTo>
                        <a:lnTo>
                          <a:pt x="134" y="30"/>
                        </a:lnTo>
                        <a:lnTo>
                          <a:pt x="134" y="30"/>
                        </a:lnTo>
                        <a:lnTo>
                          <a:pt x="132" y="26"/>
                        </a:lnTo>
                        <a:lnTo>
                          <a:pt x="129" y="23"/>
                        </a:lnTo>
                        <a:lnTo>
                          <a:pt x="128" y="20"/>
                        </a:lnTo>
                        <a:lnTo>
                          <a:pt x="126" y="14"/>
                        </a:lnTo>
                        <a:lnTo>
                          <a:pt x="126" y="14"/>
                        </a:lnTo>
                        <a:lnTo>
                          <a:pt x="126" y="12"/>
                        </a:lnTo>
                        <a:lnTo>
                          <a:pt x="125" y="9"/>
                        </a:lnTo>
                        <a:lnTo>
                          <a:pt x="119" y="4"/>
                        </a:lnTo>
                        <a:lnTo>
                          <a:pt x="114" y="2"/>
                        </a:lnTo>
                        <a:lnTo>
                          <a:pt x="106" y="0"/>
                        </a:lnTo>
                        <a:lnTo>
                          <a:pt x="106" y="0"/>
                        </a:lnTo>
                        <a:lnTo>
                          <a:pt x="105" y="2"/>
                        </a:lnTo>
                        <a:lnTo>
                          <a:pt x="104" y="3"/>
                        </a:lnTo>
                        <a:lnTo>
                          <a:pt x="105" y="7"/>
                        </a:lnTo>
                        <a:lnTo>
                          <a:pt x="109" y="13"/>
                        </a:lnTo>
                        <a:lnTo>
                          <a:pt x="112" y="17"/>
                        </a:lnTo>
                        <a:lnTo>
                          <a:pt x="112" y="17"/>
                        </a:lnTo>
                        <a:lnTo>
                          <a:pt x="119" y="23"/>
                        </a:lnTo>
                        <a:lnTo>
                          <a:pt x="122" y="26"/>
                        </a:lnTo>
                        <a:lnTo>
                          <a:pt x="124" y="29"/>
                        </a:lnTo>
                        <a:lnTo>
                          <a:pt x="124" y="29"/>
                        </a:lnTo>
                        <a:lnTo>
                          <a:pt x="124" y="31"/>
                        </a:lnTo>
                        <a:lnTo>
                          <a:pt x="126" y="36"/>
                        </a:lnTo>
                        <a:lnTo>
                          <a:pt x="129" y="40"/>
                        </a:lnTo>
                        <a:lnTo>
                          <a:pt x="132" y="41"/>
                        </a:lnTo>
                        <a:lnTo>
                          <a:pt x="132" y="41"/>
                        </a:lnTo>
                        <a:lnTo>
                          <a:pt x="134" y="43"/>
                        </a:lnTo>
                        <a:lnTo>
                          <a:pt x="134" y="44"/>
                        </a:lnTo>
                        <a:lnTo>
                          <a:pt x="134" y="50"/>
                        </a:lnTo>
                        <a:lnTo>
                          <a:pt x="131" y="57"/>
                        </a:lnTo>
                        <a:lnTo>
                          <a:pt x="131" y="66"/>
                        </a:lnTo>
                        <a:lnTo>
                          <a:pt x="131" y="66"/>
                        </a:lnTo>
                        <a:lnTo>
                          <a:pt x="129" y="71"/>
                        </a:lnTo>
                        <a:lnTo>
                          <a:pt x="125" y="74"/>
                        </a:lnTo>
                        <a:lnTo>
                          <a:pt x="121" y="77"/>
                        </a:lnTo>
                        <a:lnTo>
                          <a:pt x="116" y="80"/>
                        </a:lnTo>
                        <a:lnTo>
                          <a:pt x="116" y="80"/>
                        </a:lnTo>
                        <a:lnTo>
                          <a:pt x="116" y="83"/>
                        </a:lnTo>
                        <a:lnTo>
                          <a:pt x="116" y="86"/>
                        </a:lnTo>
                        <a:lnTo>
                          <a:pt x="122" y="90"/>
                        </a:lnTo>
                        <a:lnTo>
                          <a:pt x="131" y="94"/>
                        </a:lnTo>
                        <a:lnTo>
                          <a:pt x="138" y="100"/>
                        </a:lnTo>
                        <a:lnTo>
                          <a:pt x="138" y="100"/>
                        </a:lnTo>
                        <a:lnTo>
                          <a:pt x="141" y="103"/>
                        </a:lnTo>
                        <a:lnTo>
                          <a:pt x="141" y="105"/>
                        </a:lnTo>
                        <a:lnTo>
                          <a:pt x="138" y="113"/>
                        </a:lnTo>
                        <a:lnTo>
                          <a:pt x="135" y="120"/>
                        </a:lnTo>
                        <a:lnTo>
                          <a:pt x="134" y="123"/>
                        </a:lnTo>
                        <a:lnTo>
                          <a:pt x="134" y="125"/>
                        </a:lnTo>
                        <a:lnTo>
                          <a:pt x="134" y="125"/>
                        </a:lnTo>
                        <a:lnTo>
                          <a:pt x="135" y="127"/>
                        </a:lnTo>
                        <a:lnTo>
                          <a:pt x="138" y="127"/>
                        </a:lnTo>
                        <a:lnTo>
                          <a:pt x="142" y="128"/>
                        </a:lnTo>
                        <a:lnTo>
                          <a:pt x="148" y="127"/>
                        </a:lnTo>
                        <a:lnTo>
                          <a:pt x="148" y="127"/>
                        </a:lnTo>
                        <a:lnTo>
                          <a:pt x="151" y="125"/>
                        </a:lnTo>
                        <a:lnTo>
                          <a:pt x="153" y="123"/>
                        </a:lnTo>
                        <a:lnTo>
                          <a:pt x="158" y="115"/>
                        </a:lnTo>
                        <a:lnTo>
                          <a:pt x="162" y="108"/>
                        </a:lnTo>
                        <a:lnTo>
                          <a:pt x="166" y="103"/>
                        </a:lnTo>
                        <a:lnTo>
                          <a:pt x="166" y="103"/>
                        </a:lnTo>
                        <a:lnTo>
                          <a:pt x="169" y="98"/>
                        </a:lnTo>
                        <a:lnTo>
                          <a:pt x="169" y="94"/>
                        </a:lnTo>
                        <a:lnTo>
                          <a:pt x="171" y="88"/>
                        </a:lnTo>
                        <a:lnTo>
                          <a:pt x="171" y="86"/>
                        </a:lnTo>
                        <a:lnTo>
                          <a:pt x="171" y="86"/>
                        </a:lnTo>
                        <a:lnTo>
                          <a:pt x="173" y="83"/>
                        </a:lnTo>
                        <a:lnTo>
                          <a:pt x="176" y="83"/>
                        </a:lnTo>
                        <a:lnTo>
                          <a:pt x="182" y="81"/>
                        </a:lnTo>
                        <a:lnTo>
                          <a:pt x="182" y="81"/>
                        </a:lnTo>
                        <a:lnTo>
                          <a:pt x="183" y="81"/>
                        </a:lnTo>
                        <a:lnTo>
                          <a:pt x="183" y="80"/>
                        </a:lnTo>
                        <a:lnTo>
                          <a:pt x="185" y="77"/>
                        </a:lnTo>
                        <a:lnTo>
                          <a:pt x="186" y="74"/>
                        </a:lnTo>
                        <a:lnTo>
                          <a:pt x="186" y="73"/>
                        </a:lnTo>
                        <a:lnTo>
                          <a:pt x="189" y="73"/>
                        </a:lnTo>
                        <a:lnTo>
                          <a:pt x="189" y="73"/>
                        </a:lnTo>
                        <a:lnTo>
                          <a:pt x="190" y="71"/>
                        </a:lnTo>
                        <a:lnTo>
                          <a:pt x="192" y="68"/>
                        </a:lnTo>
                        <a:lnTo>
                          <a:pt x="192" y="63"/>
                        </a:lnTo>
                        <a:lnTo>
                          <a:pt x="193" y="59"/>
                        </a:lnTo>
                        <a:lnTo>
                          <a:pt x="193" y="59"/>
                        </a:lnTo>
                        <a:lnTo>
                          <a:pt x="195" y="56"/>
                        </a:lnTo>
                        <a:lnTo>
                          <a:pt x="193" y="54"/>
                        </a:lnTo>
                        <a:lnTo>
                          <a:pt x="188" y="54"/>
                        </a:lnTo>
                        <a:lnTo>
                          <a:pt x="182" y="56"/>
                        </a:lnTo>
                        <a:lnTo>
                          <a:pt x="178" y="59"/>
                        </a:lnTo>
                        <a:lnTo>
                          <a:pt x="178" y="59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50" name="Australia">
                    <a:extLst>
                      <a:ext uri="{FF2B5EF4-FFF2-40B4-BE49-F238E27FC236}">
                        <a16:creationId xmlns:a16="http://schemas.microsoft.com/office/drawing/2014/main" id="{DA603F3C-20A5-8887-0C7F-48FD5C39B01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975168" y="4574621"/>
                    <a:ext cx="967778" cy="861234"/>
                  </a:xfrm>
                  <a:custGeom>
                    <a:avLst/>
                    <a:gdLst/>
                    <a:ahLst/>
                    <a:cxnLst>
                      <a:cxn ang="0">
                        <a:pos x="649" y="253"/>
                      </a:cxn>
                      <a:cxn ang="0">
                        <a:pos x="633" y="234"/>
                      </a:cxn>
                      <a:cxn ang="0">
                        <a:pos x="614" y="218"/>
                      </a:cxn>
                      <a:cxn ang="0">
                        <a:pos x="600" y="195"/>
                      </a:cxn>
                      <a:cxn ang="0">
                        <a:pos x="586" y="177"/>
                      </a:cxn>
                      <a:cxn ang="0">
                        <a:pos x="540" y="141"/>
                      </a:cxn>
                      <a:cxn ang="0">
                        <a:pos x="532" y="105"/>
                      </a:cxn>
                      <a:cxn ang="0">
                        <a:pos x="519" y="70"/>
                      </a:cxn>
                      <a:cxn ang="0">
                        <a:pos x="492" y="51"/>
                      </a:cxn>
                      <a:cxn ang="0">
                        <a:pos x="478" y="0"/>
                      </a:cxn>
                      <a:cxn ang="0">
                        <a:pos x="462" y="33"/>
                      </a:cxn>
                      <a:cxn ang="0">
                        <a:pos x="458" y="90"/>
                      </a:cxn>
                      <a:cxn ang="0">
                        <a:pos x="422" y="105"/>
                      </a:cxn>
                      <a:cxn ang="0">
                        <a:pos x="387" y="84"/>
                      </a:cxn>
                      <a:cxn ang="0">
                        <a:pos x="367" y="61"/>
                      </a:cxn>
                      <a:cxn ang="0">
                        <a:pos x="381" y="34"/>
                      </a:cxn>
                      <a:cxn ang="0">
                        <a:pos x="374" y="29"/>
                      </a:cxn>
                      <a:cxn ang="0">
                        <a:pos x="350" y="22"/>
                      </a:cxn>
                      <a:cxn ang="0">
                        <a:pos x="316" y="16"/>
                      </a:cxn>
                      <a:cxn ang="0">
                        <a:pos x="286" y="29"/>
                      </a:cxn>
                      <a:cxn ang="0">
                        <a:pos x="269" y="54"/>
                      </a:cxn>
                      <a:cxn ang="0">
                        <a:pos x="257" y="67"/>
                      </a:cxn>
                      <a:cxn ang="0">
                        <a:pos x="242" y="63"/>
                      </a:cxn>
                      <a:cxn ang="0">
                        <a:pos x="213" y="56"/>
                      </a:cxn>
                      <a:cxn ang="0">
                        <a:pos x="196" y="63"/>
                      </a:cxn>
                      <a:cxn ang="0">
                        <a:pos x="183" y="77"/>
                      </a:cxn>
                      <a:cxn ang="0">
                        <a:pos x="172" y="98"/>
                      </a:cxn>
                      <a:cxn ang="0">
                        <a:pos x="162" y="98"/>
                      </a:cxn>
                      <a:cxn ang="0">
                        <a:pos x="149" y="124"/>
                      </a:cxn>
                      <a:cxn ang="0">
                        <a:pos x="89" y="157"/>
                      </a:cxn>
                      <a:cxn ang="0">
                        <a:pos x="53" y="167"/>
                      </a:cxn>
                      <a:cxn ang="0">
                        <a:pos x="20" y="194"/>
                      </a:cxn>
                      <a:cxn ang="0">
                        <a:pos x="10" y="195"/>
                      </a:cxn>
                      <a:cxn ang="0">
                        <a:pos x="7" y="239"/>
                      </a:cxn>
                      <a:cxn ang="0">
                        <a:pos x="7" y="253"/>
                      </a:cxn>
                      <a:cxn ang="0">
                        <a:pos x="0" y="256"/>
                      </a:cxn>
                      <a:cxn ang="0">
                        <a:pos x="30" y="322"/>
                      </a:cxn>
                      <a:cxn ang="0">
                        <a:pos x="41" y="386"/>
                      </a:cxn>
                      <a:cxn ang="0">
                        <a:pos x="41" y="407"/>
                      </a:cxn>
                      <a:cxn ang="0">
                        <a:pos x="95" y="407"/>
                      </a:cxn>
                      <a:cxn ang="0">
                        <a:pos x="173" y="390"/>
                      </a:cxn>
                      <a:cxn ang="0">
                        <a:pos x="222" y="367"/>
                      </a:cxn>
                      <a:cxn ang="0">
                        <a:pos x="297" y="353"/>
                      </a:cxn>
                      <a:cxn ang="0">
                        <a:pos x="334" y="367"/>
                      </a:cxn>
                      <a:cxn ang="0">
                        <a:pos x="348" y="387"/>
                      </a:cxn>
                      <a:cxn ang="0">
                        <a:pos x="371" y="406"/>
                      </a:cxn>
                      <a:cxn ang="0">
                        <a:pos x="401" y="380"/>
                      </a:cxn>
                      <a:cxn ang="0">
                        <a:pos x="385" y="414"/>
                      </a:cxn>
                      <a:cxn ang="0">
                        <a:pos x="402" y="404"/>
                      </a:cxn>
                      <a:cxn ang="0">
                        <a:pos x="415" y="427"/>
                      </a:cxn>
                      <a:cxn ang="0">
                        <a:pos x="439" y="468"/>
                      </a:cxn>
                      <a:cxn ang="0">
                        <a:pos x="491" y="488"/>
                      </a:cxn>
                      <a:cxn ang="0">
                        <a:pos x="516" y="478"/>
                      </a:cxn>
                      <a:cxn ang="0">
                        <a:pos x="523" y="480"/>
                      </a:cxn>
                      <a:cxn ang="0">
                        <a:pos x="542" y="487"/>
                      </a:cxn>
                      <a:cxn ang="0">
                        <a:pos x="597" y="455"/>
                      </a:cxn>
                      <a:cxn ang="0">
                        <a:pos x="629" y="376"/>
                      </a:cxn>
                      <a:cxn ang="0">
                        <a:pos x="651" y="326"/>
                      </a:cxn>
                      <a:cxn ang="0">
                        <a:pos x="654" y="292"/>
                      </a:cxn>
                      <a:cxn ang="0">
                        <a:pos x="519" y="549"/>
                      </a:cxn>
                      <a:cxn ang="0">
                        <a:pos x="546" y="576"/>
                      </a:cxn>
                      <a:cxn ang="0">
                        <a:pos x="562" y="569"/>
                      </a:cxn>
                      <a:cxn ang="0">
                        <a:pos x="565" y="528"/>
                      </a:cxn>
                    </a:cxnLst>
                    <a:rect l="0" t="0" r="r" b="b"/>
                    <a:pathLst>
                      <a:path w="654" h="582">
                        <a:moveTo>
                          <a:pt x="654" y="292"/>
                        </a:moveTo>
                        <a:lnTo>
                          <a:pt x="654" y="292"/>
                        </a:lnTo>
                        <a:lnTo>
                          <a:pt x="654" y="289"/>
                        </a:lnTo>
                        <a:lnTo>
                          <a:pt x="654" y="285"/>
                        </a:lnTo>
                        <a:lnTo>
                          <a:pt x="651" y="280"/>
                        </a:lnTo>
                        <a:lnTo>
                          <a:pt x="651" y="280"/>
                        </a:lnTo>
                        <a:lnTo>
                          <a:pt x="650" y="280"/>
                        </a:lnTo>
                        <a:lnTo>
                          <a:pt x="650" y="280"/>
                        </a:lnTo>
                        <a:lnTo>
                          <a:pt x="649" y="279"/>
                        </a:lnTo>
                        <a:lnTo>
                          <a:pt x="649" y="278"/>
                        </a:lnTo>
                        <a:lnTo>
                          <a:pt x="647" y="271"/>
                        </a:lnTo>
                        <a:lnTo>
                          <a:pt x="649" y="253"/>
                        </a:lnTo>
                        <a:lnTo>
                          <a:pt x="649" y="253"/>
                        </a:lnTo>
                        <a:lnTo>
                          <a:pt x="650" y="248"/>
                        </a:lnTo>
                        <a:lnTo>
                          <a:pt x="650" y="246"/>
                        </a:lnTo>
                        <a:lnTo>
                          <a:pt x="649" y="248"/>
                        </a:lnTo>
                        <a:lnTo>
                          <a:pt x="646" y="251"/>
                        </a:lnTo>
                        <a:lnTo>
                          <a:pt x="646" y="251"/>
                        </a:lnTo>
                        <a:lnTo>
                          <a:pt x="643" y="251"/>
                        </a:lnTo>
                        <a:lnTo>
                          <a:pt x="641" y="251"/>
                        </a:lnTo>
                        <a:lnTo>
                          <a:pt x="639" y="246"/>
                        </a:lnTo>
                        <a:lnTo>
                          <a:pt x="634" y="238"/>
                        </a:lnTo>
                        <a:lnTo>
                          <a:pt x="634" y="238"/>
                        </a:lnTo>
                        <a:lnTo>
                          <a:pt x="633" y="234"/>
                        </a:lnTo>
                        <a:lnTo>
                          <a:pt x="630" y="229"/>
                        </a:lnTo>
                        <a:lnTo>
                          <a:pt x="626" y="226"/>
                        </a:lnTo>
                        <a:lnTo>
                          <a:pt x="624" y="225"/>
                        </a:lnTo>
                        <a:lnTo>
                          <a:pt x="622" y="225"/>
                        </a:lnTo>
                        <a:lnTo>
                          <a:pt x="622" y="225"/>
                        </a:lnTo>
                        <a:lnTo>
                          <a:pt x="620" y="225"/>
                        </a:lnTo>
                        <a:lnTo>
                          <a:pt x="619" y="225"/>
                        </a:lnTo>
                        <a:lnTo>
                          <a:pt x="619" y="222"/>
                        </a:lnTo>
                        <a:lnTo>
                          <a:pt x="617" y="219"/>
                        </a:lnTo>
                        <a:lnTo>
                          <a:pt x="616" y="218"/>
                        </a:lnTo>
                        <a:lnTo>
                          <a:pt x="614" y="218"/>
                        </a:lnTo>
                        <a:lnTo>
                          <a:pt x="614" y="218"/>
                        </a:lnTo>
                        <a:lnTo>
                          <a:pt x="612" y="218"/>
                        </a:lnTo>
                        <a:lnTo>
                          <a:pt x="610" y="216"/>
                        </a:lnTo>
                        <a:lnTo>
                          <a:pt x="609" y="214"/>
                        </a:lnTo>
                        <a:lnTo>
                          <a:pt x="609" y="208"/>
                        </a:lnTo>
                        <a:lnTo>
                          <a:pt x="609" y="201"/>
                        </a:lnTo>
                        <a:lnTo>
                          <a:pt x="609" y="201"/>
                        </a:lnTo>
                        <a:lnTo>
                          <a:pt x="609" y="198"/>
                        </a:lnTo>
                        <a:lnTo>
                          <a:pt x="607" y="197"/>
                        </a:lnTo>
                        <a:lnTo>
                          <a:pt x="604" y="197"/>
                        </a:lnTo>
                        <a:lnTo>
                          <a:pt x="602" y="197"/>
                        </a:lnTo>
                        <a:lnTo>
                          <a:pt x="602" y="197"/>
                        </a:lnTo>
                        <a:lnTo>
                          <a:pt x="600" y="195"/>
                        </a:lnTo>
                        <a:lnTo>
                          <a:pt x="597" y="195"/>
                        </a:lnTo>
                        <a:lnTo>
                          <a:pt x="593" y="197"/>
                        </a:lnTo>
                        <a:lnTo>
                          <a:pt x="593" y="197"/>
                        </a:lnTo>
                        <a:lnTo>
                          <a:pt x="592" y="197"/>
                        </a:lnTo>
                        <a:lnTo>
                          <a:pt x="590" y="197"/>
                        </a:lnTo>
                        <a:lnTo>
                          <a:pt x="589" y="194"/>
                        </a:lnTo>
                        <a:lnTo>
                          <a:pt x="589" y="189"/>
                        </a:lnTo>
                        <a:lnTo>
                          <a:pt x="589" y="185"/>
                        </a:lnTo>
                        <a:lnTo>
                          <a:pt x="589" y="185"/>
                        </a:lnTo>
                        <a:lnTo>
                          <a:pt x="589" y="182"/>
                        </a:lnTo>
                        <a:lnTo>
                          <a:pt x="589" y="179"/>
                        </a:lnTo>
                        <a:lnTo>
                          <a:pt x="586" y="177"/>
                        </a:lnTo>
                        <a:lnTo>
                          <a:pt x="583" y="174"/>
                        </a:lnTo>
                        <a:lnTo>
                          <a:pt x="583" y="174"/>
                        </a:lnTo>
                        <a:lnTo>
                          <a:pt x="580" y="171"/>
                        </a:lnTo>
                        <a:lnTo>
                          <a:pt x="577" y="168"/>
                        </a:lnTo>
                        <a:lnTo>
                          <a:pt x="577" y="162"/>
                        </a:lnTo>
                        <a:lnTo>
                          <a:pt x="577" y="162"/>
                        </a:lnTo>
                        <a:lnTo>
                          <a:pt x="576" y="160"/>
                        </a:lnTo>
                        <a:lnTo>
                          <a:pt x="573" y="157"/>
                        </a:lnTo>
                        <a:lnTo>
                          <a:pt x="562" y="150"/>
                        </a:lnTo>
                        <a:lnTo>
                          <a:pt x="549" y="144"/>
                        </a:lnTo>
                        <a:lnTo>
                          <a:pt x="540" y="141"/>
                        </a:lnTo>
                        <a:lnTo>
                          <a:pt x="540" y="141"/>
                        </a:lnTo>
                        <a:lnTo>
                          <a:pt x="539" y="140"/>
                        </a:lnTo>
                        <a:lnTo>
                          <a:pt x="538" y="138"/>
                        </a:lnTo>
                        <a:lnTo>
                          <a:pt x="538" y="135"/>
                        </a:lnTo>
                        <a:lnTo>
                          <a:pt x="538" y="133"/>
                        </a:lnTo>
                        <a:lnTo>
                          <a:pt x="536" y="130"/>
                        </a:lnTo>
                        <a:lnTo>
                          <a:pt x="536" y="130"/>
                        </a:lnTo>
                        <a:lnTo>
                          <a:pt x="535" y="127"/>
                        </a:lnTo>
                        <a:lnTo>
                          <a:pt x="533" y="121"/>
                        </a:lnTo>
                        <a:lnTo>
                          <a:pt x="533" y="110"/>
                        </a:lnTo>
                        <a:lnTo>
                          <a:pt x="533" y="110"/>
                        </a:lnTo>
                        <a:lnTo>
                          <a:pt x="532" y="107"/>
                        </a:lnTo>
                        <a:lnTo>
                          <a:pt x="532" y="105"/>
                        </a:lnTo>
                        <a:lnTo>
                          <a:pt x="528" y="101"/>
                        </a:lnTo>
                        <a:lnTo>
                          <a:pt x="525" y="97"/>
                        </a:lnTo>
                        <a:lnTo>
                          <a:pt x="523" y="96"/>
                        </a:lnTo>
                        <a:lnTo>
                          <a:pt x="523" y="93"/>
                        </a:lnTo>
                        <a:lnTo>
                          <a:pt x="523" y="93"/>
                        </a:lnTo>
                        <a:lnTo>
                          <a:pt x="523" y="88"/>
                        </a:lnTo>
                        <a:lnTo>
                          <a:pt x="522" y="84"/>
                        </a:lnTo>
                        <a:lnTo>
                          <a:pt x="521" y="78"/>
                        </a:lnTo>
                        <a:lnTo>
                          <a:pt x="521" y="74"/>
                        </a:lnTo>
                        <a:lnTo>
                          <a:pt x="521" y="74"/>
                        </a:lnTo>
                        <a:lnTo>
                          <a:pt x="521" y="71"/>
                        </a:lnTo>
                        <a:lnTo>
                          <a:pt x="519" y="70"/>
                        </a:lnTo>
                        <a:lnTo>
                          <a:pt x="516" y="66"/>
                        </a:lnTo>
                        <a:lnTo>
                          <a:pt x="512" y="64"/>
                        </a:lnTo>
                        <a:lnTo>
                          <a:pt x="511" y="61"/>
                        </a:lnTo>
                        <a:lnTo>
                          <a:pt x="511" y="61"/>
                        </a:lnTo>
                        <a:lnTo>
                          <a:pt x="509" y="59"/>
                        </a:lnTo>
                        <a:lnTo>
                          <a:pt x="506" y="60"/>
                        </a:lnTo>
                        <a:lnTo>
                          <a:pt x="498" y="61"/>
                        </a:lnTo>
                        <a:lnTo>
                          <a:pt x="498" y="61"/>
                        </a:lnTo>
                        <a:lnTo>
                          <a:pt x="496" y="61"/>
                        </a:lnTo>
                        <a:lnTo>
                          <a:pt x="495" y="60"/>
                        </a:lnTo>
                        <a:lnTo>
                          <a:pt x="494" y="57"/>
                        </a:lnTo>
                        <a:lnTo>
                          <a:pt x="492" y="51"/>
                        </a:lnTo>
                        <a:lnTo>
                          <a:pt x="494" y="46"/>
                        </a:lnTo>
                        <a:lnTo>
                          <a:pt x="494" y="46"/>
                        </a:lnTo>
                        <a:lnTo>
                          <a:pt x="492" y="39"/>
                        </a:lnTo>
                        <a:lnTo>
                          <a:pt x="491" y="32"/>
                        </a:lnTo>
                        <a:lnTo>
                          <a:pt x="489" y="24"/>
                        </a:lnTo>
                        <a:lnTo>
                          <a:pt x="485" y="20"/>
                        </a:lnTo>
                        <a:lnTo>
                          <a:pt x="485" y="20"/>
                        </a:lnTo>
                        <a:lnTo>
                          <a:pt x="482" y="16"/>
                        </a:lnTo>
                        <a:lnTo>
                          <a:pt x="481" y="9"/>
                        </a:lnTo>
                        <a:lnTo>
                          <a:pt x="479" y="3"/>
                        </a:lnTo>
                        <a:lnTo>
                          <a:pt x="478" y="0"/>
                        </a:lnTo>
                        <a:lnTo>
                          <a:pt x="478" y="0"/>
                        </a:lnTo>
                        <a:lnTo>
                          <a:pt x="476" y="0"/>
                        </a:lnTo>
                        <a:lnTo>
                          <a:pt x="475" y="0"/>
                        </a:lnTo>
                        <a:lnTo>
                          <a:pt x="471" y="3"/>
                        </a:lnTo>
                        <a:lnTo>
                          <a:pt x="468" y="7"/>
                        </a:lnTo>
                        <a:lnTo>
                          <a:pt x="468" y="12"/>
                        </a:lnTo>
                        <a:lnTo>
                          <a:pt x="468" y="12"/>
                        </a:lnTo>
                        <a:lnTo>
                          <a:pt x="466" y="19"/>
                        </a:lnTo>
                        <a:lnTo>
                          <a:pt x="465" y="22"/>
                        </a:lnTo>
                        <a:lnTo>
                          <a:pt x="464" y="24"/>
                        </a:lnTo>
                        <a:lnTo>
                          <a:pt x="464" y="24"/>
                        </a:lnTo>
                        <a:lnTo>
                          <a:pt x="462" y="29"/>
                        </a:lnTo>
                        <a:lnTo>
                          <a:pt x="462" y="33"/>
                        </a:lnTo>
                        <a:lnTo>
                          <a:pt x="464" y="39"/>
                        </a:lnTo>
                        <a:lnTo>
                          <a:pt x="462" y="40"/>
                        </a:lnTo>
                        <a:lnTo>
                          <a:pt x="461" y="43"/>
                        </a:lnTo>
                        <a:lnTo>
                          <a:pt x="461" y="43"/>
                        </a:lnTo>
                        <a:lnTo>
                          <a:pt x="459" y="44"/>
                        </a:lnTo>
                        <a:lnTo>
                          <a:pt x="459" y="47"/>
                        </a:lnTo>
                        <a:lnTo>
                          <a:pt x="459" y="54"/>
                        </a:lnTo>
                        <a:lnTo>
                          <a:pt x="459" y="63"/>
                        </a:lnTo>
                        <a:lnTo>
                          <a:pt x="459" y="71"/>
                        </a:lnTo>
                        <a:lnTo>
                          <a:pt x="459" y="71"/>
                        </a:lnTo>
                        <a:lnTo>
                          <a:pt x="458" y="84"/>
                        </a:lnTo>
                        <a:lnTo>
                          <a:pt x="458" y="90"/>
                        </a:lnTo>
                        <a:lnTo>
                          <a:pt x="455" y="96"/>
                        </a:lnTo>
                        <a:lnTo>
                          <a:pt x="455" y="96"/>
                        </a:lnTo>
                        <a:lnTo>
                          <a:pt x="452" y="100"/>
                        </a:lnTo>
                        <a:lnTo>
                          <a:pt x="449" y="105"/>
                        </a:lnTo>
                        <a:lnTo>
                          <a:pt x="447" y="111"/>
                        </a:lnTo>
                        <a:lnTo>
                          <a:pt x="441" y="114"/>
                        </a:lnTo>
                        <a:lnTo>
                          <a:pt x="441" y="114"/>
                        </a:lnTo>
                        <a:lnTo>
                          <a:pt x="435" y="115"/>
                        </a:lnTo>
                        <a:lnTo>
                          <a:pt x="428" y="113"/>
                        </a:lnTo>
                        <a:lnTo>
                          <a:pt x="424" y="110"/>
                        </a:lnTo>
                        <a:lnTo>
                          <a:pt x="422" y="105"/>
                        </a:lnTo>
                        <a:lnTo>
                          <a:pt x="422" y="105"/>
                        </a:lnTo>
                        <a:lnTo>
                          <a:pt x="421" y="103"/>
                        </a:lnTo>
                        <a:lnTo>
                          <a:pt x="417" y="101"/>
                        </a:lnTo>
                        <a:lnTo>
                          <a:pt x="412" y="100"/>
                        </a:lnTo>
                        <a:lnTo>
                          <a:pt x="408" y="100"/>
                        </a:lnTo>
                        <a:lnTo>
                          <a:pt x="408" y="100"/>
                        </a:lnTo>
                        <a:lnTo>
                          <a:pt x="404" y="98"/>
                        </a:lnTo>
                        <a:lnTo>
                          <a:pt x="401" y="96"/>
                        </a:lnTo>
                        <a:lnTo>
                          <a:pt x="397" y="91"/>
                        </a:lnTo>
                        <a:lnTo>
                          <a:pt x="392" y="87"/>
                        </a:lnTo>
                        <a:lnTo>
                          <a:pt x="392" y="87"/>
                        </a:lnTo>
                        <a:lnTo>
                          <a:pt x="390" y="86"/>
                        </a:lnTo>
                        <a:lnTo>
                          <a:pt x="387" y="84"/>
                        </a:lnTo>
                        <a:lnTo>
                          <a:pt x="381" y="84"/>
                        </a:lnTo>
                        <a:lnTo>
                          <a:pt x="378" y="84"/>
                        </a:lnTo>
                        <a:lnTo>
                          <a:pt x="377" y="83"/>
                        </a:lnTo>
                        <a:lnTo>
                          <a:pt x="375" y="81"/>
                        </a:lnTo>
                        <a:lnTo>
                          <a:pt x="375" y="81"/>
                        </a:lnTo>
                        <a:lnTo>
                          <a:pt x="374" y="77"/>
                        </a:lnTo>
                        <a:lnTo>
                          <a:pt x="371" y="74"/>
                        </a:lnTo>
                        <a:lnTo>
                          <a:pt x="365" y="68"/>
                        </a:lnTo>
                        <a:lnTo>
                          <a:pt x="365" y="68"/>
                        </a:lnTo>
                        <a:lnTo>
                          <a:pt x="363" y="67"/>
                        </a:lnTo>
                        <a:lnTo>
                          <a:pt x="361" y="66"/>
                        </a:lnTo>
                        <a:lnTo>
                          <a:pt x="367" y="61"/>
                        </a:lnTo>
                        <a:lnTo>
                          <a:pt x="367" y="61"/>
                        </a:lnTo>
                        <a:lnTo>
                          <a:pt x="370" y="59"/>
                        </a:lnTo>
                        <a:lnTo>
                          <a:pt x="370" y="54"/>
                        </a:lnTo>
                        <a:lnTo>
                          <a:pt x="370" y="51"/>
                        </a:lnTo>
                        <a:lnTo>
                          <a:pt x="368" y="47"/>
                        </a:lnTo>
                        <a:lnTo>
                          <a:pt x="368" y="47"/>
                        </a:lnTo>
                        <a:lnTo>
                          <a:pt x="367" y="46"/>
                        </a:lnTo>
                        <a:lnTo>
                          <a:pt x="370" y="44"/>
                        </a:lnTo>
                        <a:lnTo>
                          <a:pt x="378" y="40"/>
                        </a:lnTo>
                        <a:lnTo>
                          <a:pt x="378" y="40"/>
                        </a:lnTo>
                        <a:lnTo>
                          <a:pt x="381" y="37"/>
                        </a:lnTo>
                        <a:lnTo>
                          <a:pt x="381" y="34"/>
                        </a:lnTo>
                        <a:lnTo>
                          <a:pt x="381" y="32"/>
                        </a:lnTo>
                        <a:lnTo>
                          <a:pt x="384" y="30"/>
                        </a:lnTo>
                        <a:lnTo>
                          <a:pt x="384" y="30"/>
                        </a:lnTo>
                        <a:lnTo>
                          <a:pt x="385" y="27"/>
                        </a:lnTo>
                        <a:lnTo>
                          <a:pt x="385" y="26"/>
                        </a:lnTo>
                        <a:lnTo>
                          <a:pt x="384" y="23"/>
                        </a:lnTo>
                        <a:lnTo>
                          <a:pt x="380" y="22"/>
                        </a:lnTo>
                        <a:lnTo>
                          <a:pt x="380" y="22"/>
                        </a:lnTo>
                        <a:lnTo>
                          <a:pt x="377" y="22"/>
                        </a:lnTo>
                        <a:lnTo>
                          <a:pt x="375" y="24"/>
                        </a:lnTo>
                        <a:lnTo>
                          <a:pt x="375" y="27"/>
                        </a:lnTo>
                        <a:lnTo>
                          <a:pt x="374" y="29"/>
                        </a:lnTo>
                        <a:lnTo>
                          <a:pt x="374" y="29"/>
                        </a:lnTo>
                        <a:lnTo>
                          <a:pt x="373" y="27"/>
                        </a:lnTo>
                        <a:lnTo>
                          <a:pt x="371" y="24"/>
                        </a:lnTo>
                        <a:lnTo>
                          <a:pt x="370" y="22"/>
                        </a:lnTo>
                        <a:lnTo>
                          <a:pt x="368" y="20"/>
                        </a:lnTo>
                        <a:lnTo>
                          <a:pt x="368" y="20"/>
                        </a:lnTo>
                        <a:lnTo>
                          <a:pt x="363" y="24"/>
                        </a:lnTo>
                        <a:lnTo>
                          <a:pt x="358" y="26"/>
                        </a:lnTo>
                        <a:lnTo>
                          <a:pt x="357" y="26"/>
                        </a:lnTo>
                        <a:lnTo>
                          <a:pt x="356" y="24"/>
                        </a:lnTo>
                        <a:lnTo>
                          <a:pt x="356" y="24"/>
                        </a:lnTo>
                        <a:lnTo>
                          <a:pt x="350" y="22"/>
                        </a:lnTo>
                        <a:lnTo>
                          <a:pt x="341" y="19"/>
                        </a:lnTo>
                        <a:lnTo>
                          <a:pt x="324" y="14"/>
                        </a:lnTo>
                        <a:lnTo>
                          <a:pt x="324" y="14"/>
                        </a:lnTo>
                        <a:lnTo>
                          <a:pt x="320" y="13"/>
                        </a:lnTo>
                        <a:lnTo>
                          <a:pt x="316" y="9"/>
                        </a:lnTo>
                        <a:lnTo>
                          <a:pt x="313" y="6"/>
                        </a:lnTo>
                        <a:lnTo>
                          <a:pt x="311" y="6"/>
                        </a:lnTo>
                        <a:lnTo>
                          <a:pt x="310" y="6"/>
                        </a:lnTo>
                        <a:lnTo>
                          <a:pt x="310" y="6"/>
                        </a:lnTo>
                        <a:lnTo>
                          <a:pt x="307" y="7"/>
                        </a:lnTo>
                        <a:lnTo>
                          <a:pt x="309" y="10"/>
                        </a:lnTo>
                        <a:lnTo>
                          <a:pt x="316" y="16"/>
                        </a:lnTo>
                        <a:lnTo>
                          <a:pt x="316" y="16"/>
                        </a:lnTo>
                        <a:lnTo>
                          <a:pt x="316" y="19"/>
                        </a:lnTo>
                        <a:lnTo>
                          <a:pt x="314" y="20"/>
                        </a:lnTo>
                        <a:lnTo>
                          <a:pt x="307" y="23"/>
                        </a:lnTo>
                        <a:lnTo>
                          <a:pt x="299" y="24"/>
                        </a:lnTo>
                        <a:lnTo>
                          <a:pt x="291" y="24"/>
                        </a:lnTo>
                        <a:lnTo>
                          <a:pt x="291" y="24"/>
                        </a:lnTo>
                        <a:lnTo>
                          <a:pt x="289" y="24"/>
                        </a:lnTo>
                        <a:lnTo>
                          <a:pt x="289" y="26"/>
                        </a:lnTo>
                        <a:lnTo>
                          <a:pt x="289" y="27"/>
                        </a:lnTo>
                        <a:lnTo>
                          <a:pt x="287" y="29"/>
                        </a:lnTo>
                        <a:lnTo>
                          <a:pt x="286" y="29"/>
                        </a:lnTo>
                        <a:lnTo>
                          <a:pt x="286" y="29"/>
                        </a:lnTo>
                        <a:lnTo>
                          <a:pt x="284" y="29"/>
                        </a:lnTo>
                        <a:lnTo>
                          <a:pt x="283" y="30"/>
                        </a:lnTo>
                        <a:lnTo>
                          <a:pt x="280" y="34"/>
                        </a:lnTo>
                        <a:lnTo>
                          <a:pt x="277" y="39"/>
                        </a:lnTo>
                        <a:lnTo>
                          <a:pt x="274" y="43"/>
                        </a:lnTo>
                        <a:lnTo>
                          <a:pt x="274" y="43"/>
                        </a:lnTo>
                        <a:lnTo>
                          <a:pt x="273" y="47"/>
                        </a:lnTo>
                        <a:lnTo>
                          <a:pt x="272" y="50"/>
                        </a:lnTo>
                        <a:lnTo>
                          <a:pt x="272" y="53"/>
                        </a:lnTo>
                        <a:lnTo>
                          <a:pt x="269" y="54"/>
                        </a:lnTo>
                        <a:lnTo>
                          <a:pt x="269" y="54"/>
                        </a:lnTo>
                        <a:lnTo>
                          <a:pt x="266" y="57"/>
                        </a:lnTo>
                        <a:lnTo>
                          <a:pt x="264" y="60"/>
                        </a:lnTo>
                        <a:lnTo>
                          <a:pt x="266" y="64"/>
                        </a:lnTo>
                        <a:lnTo>
                          <a:pt x="269" y="68"/>
                        </a:lnTo>
                        <a:lnTo>
                          <a:pt x="269" y="68"/>
                        </a:lnTo>
                        <a:lnTo>
                          <a:pt x="272" y="73"/>
                        </a:lnTo>
                        <a:lnTo>
                          <a:pt x="270" y="73"/>
                        </a:lnTo>
                        <a:lnTo>
                          <a:pt x="269" y="74"/>
                        </a:lnTo>
                        <a:lnTo>
                          <a:pt x="266" y="73"/>
                        </a:lnTo>
                        <a:lnTo>
                          <a:pt x="262" y="70"/>
                        </a:lnTo>
                        <a:lnTo>
                          <a:pt x="262" y="70"/>
                        </a:lnTo>
                        <a:lnTo>
                          <a:pt x="257" y="67"/>
                        </a:lnTo>
                        <a:lnTo>
                          <a:pt x="253" y="66"/>
                        </a:lnTo>
                        <a:lnTo>
                          <a:pt x="252" y="67"/>
                        </a:lnTo>
                        <a:lnTo>
                          <a:pt x="250" y="71"/>
                        </a:lnTo>
                        <a:lnTo>
                          <a:pt x="250" y="71"/>
                        </a:lnTo>
                        <a:lnTo>
                          <a:pt x="250" y="74"/>
                        </a:lnTo>
                        <a:lnTo>
                          <a:pt x="247" y="74"/>
                        </a:lnTo>
                        <a:lnTo>
                          <a:pt x="246" y="71"/>
                        </a:lnTo>
                        <a:lnTo>
                          <a:pt x="246" y="67"/>
                        </a:lnTo>
                        <a:lnTo>
                          <a:pt x="246" y="67"/>
                        </a:lnTo>
                        <a:lnTo>
                          <a:pt x="246" y="66"/>
                        </a:lnTo>
                        <a:lnTo>
                          <a:pt x="245" y="64"/>
                        </a:lnTo>
                        <a:lnTo>
                          <a:pt x="242" y="63"/>
                        </a:lnTo>
                        <a:lnTo>
                          <a:pt x="239" y="61"/>
                        </a:lnTo>
                        <a:lnTo>
                          <a:pt x="236" y="60"/>
                        </a:lnTo>
                        <a:lnTo>
                          <a:pt x="236" y="60"/>
                        </a:lnTo>
                        <a:lnTo>
                          <a:pt x="235" y="57"/>
                        </a:lnTo>
                        <a:lnTo>
                          <a:pt x="230" y="53"/>
                        </a:lnTo>
                        <a:lnTo>
                          <a:pt x="227" y="51"/>
                        </a:lnTo>
                        <a:lnTo>
                          <a:pt x="223" y="50"/>
                        </a:lnTo>
                        <a:lnTo>
                          <a:pt x="223" y="50"/>
                        </a:lnTo>
                        <a:lnTo>
                          <a:pt x="220" y="51"/>
                        </a:lnTo>
                        <a:lnTo>
                          <a:pt x="219" y="53"/>
                        </a:lnTo>
                        <a:lnTo>
                          <a:pt x="216" y="54"/>
                        </a:lnTo>
                        <a:lnTo>
                          <a:pt x="213" y="56"/>
                        </a:lnTo>
                        <a:lnTo>
                          <a:pt x="213" y="56"/>
                        </a:lnTo>
                        <a:lnTo>
                          <a:pt x="210" y="56"/>
                        </a:lnTo>
                        <a:lnTo>
                          <a:pt x="209" y="57"/>
                        </a:lnTo>
                        <a:lnTo>
                          <a:pt x="209" y="60"/>
                        </a:lnTo>
                        <a:lnTo>
                          <a:pt x="209" y="63"/>
                        </a:lnTo>
                        <a:lnTo>
                          <a:pt x="209" y="63"/>
                        </a:lnTo>
                        <a:lnTo>
                          <a:pt x="209" y="64"/>
                        </a:lnTo>
                        <a:lnTo>
                          <a:pt x="208" y="64"/>
                        </a:lnTo>
                        <a:lnTo>
                          <a:pt x="205" y="64"/>
                        </a:lnTo>
                        <a:lnTo>
                          <a:pt x="200" y="63"/>
                        </a:lnTo>
                        <a:lnTo>
                          <a:pt x="196" y="63"/>
                        </a:lnTo>
                        <a:lnTo>
                          <a:pt x="196" y="63"/>
                        </a:lnTo>
                        <a:lnTo>
                          <a:pt x="193" y="64"/>
                        </a:lnTo>
                        <a:lnTo>
                          <a:pt x="193" y="67"/>
                        </a:lnTo>
                        <a:lnTo>
                          <a:pt x="195" y="68"/>
                        </a:lnTo>
                        <a:lnTo>
                          <a:pt x="193" y="70"/>
                        </a:lnTo>
                        <a:lnTo>
                          <a:pt x="193" y="70"/>
                        </a:lnTo>
                        <a:lnTo>
                          <a:pt x="192" y="71"/>
                        </a:lnTo>
                        <a:lnTo>
                          <a:pt x="190" y="73"/>
                        </a:lnTo>
                        <a:lnTo>
                          <a:pt x="189" y="74"/>
                        </a:lnTo>
                        <a:lnTo>
                          <a:pt x="186" y="76"/>
                        </a:lnTo>
                        <a:lnTo>
                          <a:pt x="186" y="76"/>
                        </a:lnTo>
                        <a:lnTo>
                          <a:pt x="185" y="76"/>
                        </a:lnTo>
                        <a:lnTo>
                          <a:pt x="183" y="77"/>
                        </a:lnTo>
                        <a:lnTo>
                          <a:pt x="182" y="81"/>
                        </a:lnTo>
                        <a:lnTo>
                          <a:pt x="183" y="91"/>
                        </a:lnTo>
                        <a:lnTo>
                          <a:pt x="183" y="91"/>
                        </a:lnTo>
                        <a:lnTo>
                          <a:pt x="183" y="93"/>
                        </a:lnTo>
                        <a:lnTo>
                          <a:pt x="182" y="93"/>
                        </a:lnTo>
                        <a:lnTo>
                          <a:pt x="179" y="93"/>
                        </a:lnTo>
                        <a:lnTo>
                          <a:pt x="175" y="90"/>
                        </a:lnTo>
                        <a:lnTo>
                          <a:pt x="171" y="90"/>
                        </a:lnTo>
                        <a:lnTo>
                          <a:pt x="171" y="90"/>
                        </a:lnTo>
                        <a:lnTo>
                          <a:pt x="169" y="91"/>
                        </a:lnTo>
                        <a:lnTo>
                          <a:pt x="171" y="94"/>
                        </a:lnTo>
                        <a:lnTo>
                          <a:pt x="172" y="98"/>
                        </a:lnTo>
                        <a:lnTo>
                          <a:pt x="173" y="103"/>
                        </a:lnTo>
                        <a:lnTo>
                          <a:pt x="173" y="103"/>
                        </a:lnTo>
                        <a:lnTo>
                          <a:pt x="173" y="105"/>
                        </a:lnTo>
                        <a:lnTo>
                          <a:pt x="172" y="107"/>
                        </a:lnTo>
                        <a:lnTo>
                          <a:pt x="169" y="110"/>
                        </a:lnTo>
                        <a:lnTo>
                          <a:pt x="169" y="110"/>
                        </a:lnTo>
                        <a:lnTo>
                          <a:pt x="168" y="111"/>
                        </a:lnTo>
                        <a:lnTo>
                          <a:pt x="166" y="110"/>
                        </a:lnTo>
                        <a:lnTo>
                          <a:pt x="165" y="107"/>
                        </a:lnTo>
                        <a:lnTo>
                          <a:pt x="163" y="103"/>
                        </a:lnTo>
                        <a:lnTo>
                          <a:pt x="162" y="98"/>
                        </a:lnTo>
                        <a:lnTo>
                          <a:pt x="162" y="98"/>
                        </a:lnTo>
                        <a:lnTo>
                          <a:pt x="162" y="97"/>
                        </a:lnTo>
                        <a:lnTo>
                          <a:pt x="161" y="96"/>
                        </a:lnTo>
                        <a:lnTo>
                          <a:pt x="158" y="97"/>
                        </a:lnTo>
                        <a:lnTo>
                          <a:pt x="149" y="104"/>
                        </a:lnTo>
                        <a:lnTo>
                          <a:pt x="149" y="104"/>
                        </a:lnTo>
                        <a:lnTo>
                          <a:pt x="148" y="107"/>
                        </a:lnTo>
                        <a:lnTo>
                          <a:pt x="148" y="110"/>
                        </a:lnTo>
                        <a:lnTo>
                          <a:pt x="148" y="115"/>
                        </a:lnTo>
                        <a:lnTo>
                          <a:pt x="149" y="121"/>
                        </a:lnTo>
                        <a:lnTo>
                          <a:pt x="149" y="123"/>
                        </a:lnTo>
                        <a:lnTo>
                          <a:pt x="149" y="124"/>
                        </a:lnTo>
                        <a:lnTo>
                          <a:pt x="149" y="124"/>
                        </a:lnTo>
                        <a:lnTo>
                          <a:pt x="139" y="133"/>
                        </a:lnTo>
                        <a:lnTo>
                          <a:pt x="126" y="147"/>
                        </a:lnTo>
                        <a:lnTo>
                          <a:pt x="126" y="147"/>
                        </a:lnTo>
                        <a:lnTo>
                          <a:pt x="122" y="150"/>
                        </a:lnTo>
                        <a:lnTo>
                          <a:pt x="119" y="151"/>
                        </a:lnTo>
                        <a:lnTo>
                          <a:pt x="111" y="152"/>
                        </a:lnTo>
                        <a:lnTo>
                          <a:pt x="102" y="152"/>
                        </a:lnTo>
                        <a:lnTo>
                          <a:pt x="99" y="152"/>
                        </a:lnTo>
                        <a:lnTo>
                          <a:pt x="98" y="154"/>
                        </a:lnTo>
                        <a:lnTo>
                          <a:pt x="98" y="154"/>
                        </a:lnTo>
                        <a:lnTo>
                          <a:pt x="94" y="157"/>
                        </a:lnTo>
                        <a:lnTo>
                          <a:pt x="89" y="157"/>
                        </a:lnTo>
                        <a:lnTo>
                          <a:pt x="87" y="157"/>
                        </a:lnTo>
                        <a:lnTo>
                          <a:pt x="82" y="160"/>
                        </a:lnTo>
                        <a:lnTo>
                          <a:pt x="82" y="160"/>
                        </a:lnTo>
                        <a:lnTo>
                          <a:pt x="72" y="165"/>
                        </a:lnTo>
                        <a:lnTo>
                          <a:pt x="70" y="167"/>
                        </a:lnTo>
                        <a:lnTo>
                          <a:pt x="68" y="167"/>
                        </a:lnTo>
                        <a:lnTo>
                          <a:pt x="67" y="165"/>
                        </a:lnTo>
                        <a:lnTo>
                          <a:pt x="67" y="165"/>
                        </a:lnTo>
                        <a:lnTo>
                          <a:pt x="65" y="164"/>
                        </a:lnTo>
                        <a:lnTo>
                          <a:pt x="64" y="164"/>
                        </a:lnTo>
                        <a:lnTo>
                          <a:pt x="58" y="164"/>
                        </a:lnTo>
                        <a:lnTo>
                          <a:pt x="53" y="167"/>
                        </a:lnTo>
                        <a:lnTo>
                          <a:pt x="48" y="171"/>
                        </a:lnTo>
                        <a:lnTo>
                          <a:pt x="48" y="171"/>
                        </a:lnTo>
                        <a:lnTo>
                          <a:pt x="43" y="175"/>
                        </a:lnTo>
                        <a:lnTo>
                          <a:pt x="38" y="178"/>
                        </a:lnTo>
                        <a:lnTo>
                          <a:pt x="33" y="181"/>
                        </a:lnTo>
                        <a:lnTo>
                          <a:pt x="28" y="181"/>
                        </a:lnTo>
                        <a:lnTo>
                          <a:pt x="28" y="181"/>
                        </a:lnTo>
                        <a:lnTo>
                          <a:pt x="25" y="182"/>
                        </a:lnTo>
                        <a:lnTo>
                          <a:pt x="24" y="184"/>
                        </a:lnTo>
                        <a:lnTo>
                          <a:pt x="23" y="187"/>
                        </a:lnTo>
                        <a:lnTo>
                          <a:pt x="21" y="191"/>
                        </a:lnTo>
                        <a:lnTo>
                          <a:pt x="20" y="194"/>
                        </a:lnTo>
                        <a:lnTo>
                          <a:pt x="20" y="194"/>
                        </a:lnTo>
                        <a:lnTo>
                          <a:pt x="18" y="194"/>
                        </a:lnTo>
                        <a:lnTo>
                          <a:pt x="18" y="192"/>
                        </a:lnTo>
                        <a:lnTo>
                          <a:pt x="17" y="189"/>
                        </a:lnTo>
                        <a:lnTo>
                          <a:pt x="17" y="184"/>
                        </a:lnTo>
                        <a:lnTo>
                          <a:pt x="17" y="184"/>
                        </a:lnTo>
                        <a:lnTo>
                          <a:pt x="17" y="182"/>
                        </a:lnTo>
                        <a:lnTo>
                          <a:pt x="17" y="182"/>
                        </a:lnTo>
                        <a:lnTo>
                          <a:pt x="14" y="185"/>
                        </a:lnTo>
                        <a:lnTo>
                          <a:pt x="11" y="189"/>
                        </a:lnTo>
                        <a:lnTo>
                          <a:pt x="10" y="195"/>
                        </a:lnTo>
                        <a:lnTo>
                          <a:pt x="10" y="195"/>
                        </a:lnTo>
                        <a:lnTo>
                          <a:pt x="8" y="199"/>
                        </a:lnTo>
                        <a:lnTo>
                          <a:pt x="11" y="204"/>
                        </a:lnTo>
                        <a:lnTo>
                          <a:pt x="11" y="208"/>
                        </a:lnTo>
                        <a:lnTo>
                          <a:pt x="11" y="211"/>
                        </a:lnTo>
                        <a:lnTo>
                          <a:pt x="10" y="214"/>
                        </a:lnTo>
                        <a:lnTo>
                          <a:pt x="10" y="214"/>
                        </a:lnTo>
                        <a:lnTo>
                          <a:pt x="6" y="219"/>
                        </a:lnTo>
                        <a:lnTo>
                          <a:pt x="4" y="225"/>
                        </a:lnTo>
                        <a:lnTo>
                          <a:pt x="4" y="232"/>
                        </a:lnTo>
                        <a:lnTo>
                          <a:pt x="6" y="235"/>
                        </a:lnTo>
                        <a:lnTo>
                          <a:pt x="7" y="239"/>
                        </a:lnTo>
                        <a:lnTo>
                          <a:pt x="7" y="239"/>
                        </a:lnTo>
                        <a:lnTo>
                          <a:pt x="16" y="251"/>
                        </a:lnTo>
                        <a:lnTo>
                          <a:pt x="17" y="256"/>
                        </a:lnTo>
                        <a:lnTo>
                          <a:pt x="17" y="261"/>
                        </a:lnTo>
                        <a:lnTo>
                          <a:pt x="17" y="261"/>
                        </a:lnTo>
                        <a:lnTo>
                          <a:pt x="16" y="261"/>
                        </a:lnTo>
                        <a:lnTo>
                          <a:pt x="14" y="261"/>
                        </a:lnTo>
                        <a:lnTo>
                          <a:pt x="11" y="258"/>
                        </a:lnTo>
                        <a:lnTo>
                          <a:pt x="8" y="253"/>
                        </a:lnTo>
                        <a:lnTo>
                          <a:pt x="7" y="252"/>
                        </a:lnTo>
                        <a:lnTo>
                          <a:pt x="7" y="252"/>
                        </a:lnTo>
                        <a:lnTo>
                          <a:pt x="7" y="252"/>
                        </a:lnTo>
                        <a:lnTo>
                          <a:pt x="7" y="253"/>
                        </a:lnTo>
                        <a:lnTo>
                          <a:pt x="10" y="258"/>
                        </a:lnTo>
                        <a:lnTo>
                          <a:pt x="11" y="261"/>
                        </a:lnTo>
                        <a:lnTo>
                          <a:pt x="11" y="263"/>
                        </a:lnTo>
                        <a:lnTo>
                          <a:pt x="11" y="263"/>
                        </a:lnTo>
                        <a:lnTo>
                          <a:pt x="10" y="263"/>
                        </a:lnTo>
                        <a:lnTo>
                          <a:pt x="8" y="263"/>
                        </a:lnTo>
                        <a:lnTo>
                          <a:pt x="6" y="259"/>
                        </a:lnTo>
                        <a:lnTo>
                          <a:pt x="3" y="255"/>
                        </a:lnTo>
                        <a:lnTo>
                          <a:pt x="1" y="255"/>
                        </a:lnTo>
                        <a:lnTo>
                          <a:pt x="0" y="255"/>
                        </a:lnTo>
                        <a:lnTo>
                          <a:pt x="0" y="255"/>
                        </a:lnTo>
                        <a:lnTo>
                          <a:pt x="0" y="256"/>
                        </a:lnTo>
                        <a:lnTo>
                          <a:pt x="1" y="261"/>
                        </a:lnTo>
                        <a:lnTo>
                          <a:pt x="7" y="271"/>
                        </a:lnTo>
                        <a:lnTo>
                          <a:pt x="14" y="282"/>
                        </a:lnTo>
                        <a:lnTo>
                          <a:pt x="16" y="288"/>
                        </a:lnTo>
                        <a:lnTo>
                          <a:pt x="17" y="290"/>
                        </a:lnTo>
                        <a:lnTo>
                          <a:pt x="17" y="290"/>
                        </a:lnTo>
                        <a:lnTo>
                          <a:pt x="17" y="295"/>
                        </a:lnTo>
                        <a:lnTo>
                          <a:pt x="18" y="298"/>
                        </a:lnTo>
                        <a:lnTo>
                          <a:pt x="24" y="305"/>
                        </a:lnTo>
                        <a:lnTo>
                          <a:pt x="28" y="312"/>
                        </a:lnTo>
                        <a:lnTo>
                          <a:pt x="30" y="316"/>
                        </a:lnTo>
                        <a:lnTo>
                          <a:pt x="30" y="322"/>
                        </a:lnTo>
                        <a:lnTo>
                          <a:pt x="30" y="322"/>
                        </a:lnTo>
                        <a:lnTo>
                          <a:pt x="30" y="326"/>
                        </a:lnTo>
                        <a:lnTo>
                          <a:pt x="31" y="332"/>
                        </a:lnTo>
                        <a:lnTo>
                          <a:pt x="35" y="343"/>
                        </a:lnTo>
                        <a:lnTo>
                          <a:pt x="44" y="357"/>
                        </a:lnTo>
                        <a:lnTo>
                          <a:pt x="44" y="357"/>
                        </a:lnTo>
                        <a:lnTo>
                          <a:pt x="44" y="362"/>
                        </a:lnTo>
                        <a:lnTo>
                          <a:pt x="43" y="366"/>
                        </a:lnTo>
                        <a:lnTo>
                          <a:pt x="41" y="373"/>
                        </a:lnTo>
                        <a:lnTo>
                          <a:pt x="41" y="379"/>
                        </a:lnTo>
                        <a:lnTo>
                          <a:pt x="41" y="379"/>
                        </a:lnTo>
                        <a:lnTo>
                          <a:pt x="41" y="386"/>
                        </a:lnTo>
                        <a:lnTo>
                          <a:pt x="38" y="390"/>
                        </a:lnTo>
                        <a:lnTo>
                          <a:pt x="35" y="391"/>
                        </a:lnTo>
                        <a:lnTo>
                          <a:pt x="31" y="393"/>
                        </a:lnTo>
                        <a:lnTo>
                          <a:pt x="31" y="393"/>
                        </a:lnTo>
                        <a:lnTo>
                          <a:pt x="30" y="393"/>
                        </a:lnTo>
                        <a:lnTo>
                          <a:pt x="28" y="394"/>
                        </a:lnTo>
                        <a:lnTo>
                          <a:pt x="28" y="397"/>
                        </a:lnTo>
                        <a:lnTo>
                          <a:pt x="31" y="401"/>
                        </a:lnTo>
                        <a:lnTo>
                          <a:pt x="35" y="403"/>
                        </a:lnTo>
                        <a:lnTo>
                          <a:pt x="35" y="403"/>
                        </a:lnTo>
                        <a:lnTo>
                          <a:pt x="40" y="404"/>
                        </a:lnTo>
                        <a:lnTo>
                          <a:pt x="41" y="407"/>
                        </a:lnTo>
                        <a:lnTo>
                          <a:pt x="44" y="410"/>
                        </a:lnTo>
                        <a:lnTo>
                          <a:pt x="47" y="413"/>
                        </a:lnTo>
                        <a:lnTo>
                          <a:pt x="47" y="413"/>
                        </a:lnTo>
                        <a:lnTo>
                          <a:pt x="54" y="416"/>
                        </a:lnTo>
                        <a:lnTo>
                          <a:pt x="64" y="417"/>
                        </a:lnTo>
                        <a:lnTo>
                          <a:pt x="78" y="417"/>
                        </a:lnTo>
                        <a:lnTo>
                          <a:pt x="78" y="417"/>
                        </a:lnTo>
                        <a:lnTo>
                          <a:pt x="82" y="416"/>
                        </a:lnTo>
                        <a:lnTo>
                          <a:pt x="85" y="411"/>
                        </a:lnTo>
                        <a:lnTo>
                          <a:pt x="89" y="408"/>
                        </a:lnTo>
                        <a:lnTo>
                          <a:pt x="95" y="407"/>
                        </a:lnTo>
                        <a:lnTo>
                          <a:pt x="95" y="407"/>
                        </a:lnTo>
                        <a:lnTo>
                          <a:pt x="99" y="406"/>
                        </a:lnTo>
                        <a:lnTo>
                          <a:pt x="102" y="404"/>
                        </a:lnTo>
                        <a:lnTo>
                          <a:pt x="107" y="399"/>
                        </a:lnTo>
                        <a:lnTo>
                          <a:pt x="107" y="399"/>
                        </a:lnTo>
                        <a:lnTo>
                          <a:pt x="108" y="397"/>
                        </a:lnTo>
                        <a:lnTo>
                          <a:pt x="111" y="397"/>
                        </a:lnTo>
                        <a:lnTo>
                          <a:pt x="121" y="396"/>
                        </a:lnTo>
                        <a:lnTo>
                          <a:pt x="148" y="397"/>
                        </a:lnTo>
                        <a:lnTo>
                          <a:pt x="148" y="397"/>
                        </a:lnTo>
                        <a:lnTo>
                          <a:pt x="159" y="396"/>
                        </a:lnTo>
                        <a:lnTo>
                          <a:pt x="168" y="394"/>
                        </a:lnTo>
                        <a:lnTo>
                          <a:pt x="173" y="390"/>
                        </a:lnTo>
                        <a:lnTo>
                          <a:pt x="178" y="384"/>
                        </a:lnTo>
                        <a:lnTo>
                          <a:pt x="178" y="384"/>
                        </a:lnTo>
                        <a:lnTo>
                          <a:pt x="179" y="381"/>
                        </a:lnTo>
                        <a:lnTo>
                          <a:pt x="181" y="380"/>
                        </a:lnTo>
                        <a:lnTo>
                          <a:pt x="186" y="377"/>
                        </a:lnTo>
                        <a:lnTo>
                          <a:pt x="193" y="376"/>
                        </a:lnTo>
                        <a:lnTo>
                          <a:pt x="199" y="372"/>
                        </a:lnTo>
                        <a:lnTo>
                          <a:pt x="199" y="372"/>
                        </a:lnTo>
                        <a:lnTo>
                          <a:pt x="202" y="369"/>
                        </a:lnTo>
                        <a:lnTo>
                          <a:pt x="208" y="367"/>
                        </a:lnTo>
                        <a:lnTo>
                          <a:pt x="213" y="367"/>
                        </a:lnTo>
                        <a:lnTo>
                          <a:pt x="222" y="367"/>
                        </a:lnTo>
                        <a:lnTo>
                          <a:pt x="222" y="367"/>
                        </a:lnTo>
                        <a:lnTo>
                          <a:pt x="232" y="367"/>
                        </a:lnTo>
                        <a:lnTo>
                          <a:pt x="242" y="364"/>
                        </a:lnTo>
                        <a:lnTo>
                          <a:pt x="257" y="357"/>
                        </a:lnTo>
                        <a:lnTo>
                          <a:pt x="257" y="357"/>
                        </a:lnTo>
                        <a:lnTo>
                          <a:pt x="266" y="356"/>
                        </a:lnTo>
                        <a:lnTo>
                          <a:pt x="274" y="354"/>
                        </a:lnTo>
                        <a:lnTo>
                          <a:pt x="284" y="354"/>
                        </a:lnTo>
                        <a:lnTo>
                          <a:pt x="291" y="353"/>
                        </a:lnTo>
                        <a:lnTo>
                          <a:pt x="291" y="353"/>
                        </a:lnTo>
                        <a:lnTo>
                          <a:pt x="294" y="353"/>
                        </a:lnTo>
                        <a:lnTo>
                          <a:pt x="297" y="353"/>
                        </a:lnTo>
                        <a:lnTo>
                          <a:pt x="301" y="357"/>
                        </a:lnTo>
                        <a:lnTo>
                          <a:pt x="306" y="362"/>
                        </a:lnTo>
                        <a:lnTo>
                          <a:pt x="309" y="363"/>
                        </a:lnTo>
                        <a:lnTo>
                          <a:pt x="311" y="363"/>
                        </a:lnTo>
                        <a:lnTo>
                          <a:pt x="311" y="363"/>
                        </a:lnTo>
                        <a:lnTo>
                          <a:pt x="317" y="363"/>
                        </a:lnTo>
                        <a:lnTo>
                          <a:pt x="323" y="363"/>
                        </a:lnTo>
                        <a:lnTo>
                          <a:pt x="326" y="364"/>
                        </a:lnTo>
                        <a:lnTo>
                          <a:pt x="330" y="364"/>
                        </a:lnTo>
                        <a:lnTo>
                          <a:pt x="330" y="364"/>
                        </a:lnTo>
                        <a:lnTo>
                          <a:pt x="333" y="366"/>
                        </a:lnTo>
                        <a:lnTo>
                          <a:pt x="334" y="367"/>
                        </a:lnTo>
                        <a:lnTo>
                          <a:pt x="337" y="369"/>
                        </a:lnTo>
                        <a:lnTo>
                          <a:pt x="340" y="370"/>
                        </a:lnTo>
                        <a:lnTo>
                          <a:pt x="340" y="370"/>
                        </a:lnTo>
                        <a:lnTo>
                          <a:pt x="343" y="372"/>
                        </a:lnTo>
                        <a:lnTo>
                          <a:pt x="343" y="373"/>
                        </a:lnTo>
                        <a:lnTo>
                          <a:pt x="343" y="376"/>
                        </a:lnTo>
                        <a:lnTo>
                          <a:pt x="340" y="380"/>
                        </a:lnTo>
                        <a:lnTo>
                          <a:pt x="340" y="380"/>
                        </a:lnTo>
                        <a:lnTo>
                          <a:pt x="340" y="381"/>
                        </a:lnTo>
                        <a:lnTo>
                          <a:pt x="340" y="383"/>
                        </a:lnTo>
                        <a:lnTo>
                          <a:pt x="344" y="384"/>
                        </a:lnTo>
                        <a:lnTo>
                          <a:pt x="348" y="387"/>
                        </a:lnTo>
                        <a:lnTo>
                          <a:pt x="354" y="393"/>
                        </a:lnTo>
                        <a:lnTo>
                          <a:pt x="354" y="393"/>
                        </a:lnTo>
                        <a:lnTo>
                          <a:pt x="357" y="399"/>
                        </a:lnTo>
                        <a:lnTo>
                          <a:pt x="358" y="403"/>
                        </a:lnTo>
                        <a:lnTo>
                          <a:pt x="357" y="407"/>
                        </a:lnTo>
                        <a:lnTo>
                          <a:pt x="358" y="411"/>
                        </a:lnTo>
                        <a:lnTo>
                          <a:pt x="358" y="411"/>
                        </a:lnTo>
                        <a:lnTo>
                          <a:pt x="361" y="414"/>
                        </a:lnTo>
                        <a:lnTo>
                          <a:pt x="364" y="416"/>
                        </a:lnTo>
                        <a:lnTo>
                          <a:pt x="367" y="413"/>
                        </a:lnTo>
                        <a:lnTo>
                          <a:pt x="371" y="406"/>
                        </a:lnTo>
                        <a:lnTo>
                          <a:pt x="371" y="406"/>
                        </a:lnTo>
                        <a:lnTo>
                          <a:pt x="374" y="403"/>
                        </a:lnTo>
                        <a:lnTo>
                          <a:pt x="377" y="401"/>
                        </a:lnTo>
                        <a:lnTo>
                          <a:pt x="383" y="400"/>
                        </a:lnTo>
                        <a:lnTo>
                          <a:pt x="385" y="399"/>
                        </a:lnTo>
                        <a:lnTo>
                          <a:pt x="387" y="397"/>
                        </a:lnTo>
                        <a:lnTo>
                          <a:pt x="388" y="394"/>
                        </a:lnTo>
                        <a:lnTo>
                          <a:pt x="388" y="394"/>
                        </a:lnTo>
                        <a:lnTo>
                          <a:pt x="390" y="387"/>
                        </a:lnTo>
                        <a:lnTo>
                          <a:pt x="392" y="383"/>
                        </a:lnTo>
                        <a:lnTo>
                          <a:pt x="397" y="379"/>
                        </a:lnTo>
                        <a:lnTo>
                          <a:pt x="400" y="379"/>
                        </a:lnTo>
                        <a:lnTo>
                          <a:pt x="401" y="380"/>
                        </a:lnTo>
                        <a:lnTo>
                          <a:pt x="401" y="380"/>
                        </a:lnTo>
                        <a:lnTo>
                          <a:pt x="402" y="381"/>
                        </a:lnTo>
                        <a:lnTo>
                          <a:pt x="402" y="383"/>
                        </a:lnTo>
                        <a:lnTo>
                          <a:pt x="401" y="387"/>
                        </a:lnTo>
                        <a:lnTo>
                          <a:pt x="398" y="393"/>
                        </a:lnTo>
                        <a:lnTo>
                          <a:pt x="394" y="403"/>
                        </a:lnTo>
                        <a:lnTo>
                          <a:pt x="394" y="403"/>
                        </a:lnTo>
                        <a:lnTo>
                          <a:pt x="391" y="411"/>
                        </a:lnTo>
                        <a:lnTo>
                          <a:pt x="390" y="413"/>
                        </a:lnTo>
                        <a:lnTo>
                          <a:pt x="388" y="413"/>
                        </a:lnTo>
                        <a:lnTo>
                          <a:pt x="385" y="414"/>
                        </a:lnTo>
                        <a:lnTo>
                          <a:pt x="385" y="414"/>
                        </a:lnTo>
                        <a:lnTo>
                          <a:pt x="384" y="416"/>
                        </a:lnTo>
                        <a:lnTo>
                          <a:pt x="384" y="416"/>
                        </a:lnTo>
                        <a:lnTo>
                          <a:pt x="385" y="417"/>
                        </a:lnTo>
                        <a:lnTo>
                          <a:pt x="387" y="418"/>
                        </a:lnTo>
                        <a:lnTo>
                          <a:pt x="391" y="420"/>
                        </a:lnTo>
                        <a:lnTo>
                          <a:pt x="397" y="418"/>
                        </a:lnTo>
                        <a:lnTo>
                          <a:pt x="398" y="417"/>
                        </a:lnTo>
                        <a:lnTo>
                          <a:pt x="400" y="414"/>
                        </a:lnTo>
                        <a:lnTo>
                          <a:pt x="400" y="414"/>
                        </a:lnTo>
                        <a:lnTo>
                          <a:pt x="400" y="408"/>
                        </a:lnTo>
                        <a:lnTo>
                          <a:pt x="401" y="406"/>
                        </a:lnTo>
                        <a:lnTo>
                          <a:pt x="402" y="404"/>
                        </a:lnTo>
                        <a:lnTo>
                          <a:pt x="404" y="406"/>
                        </a:lnTo>
                        <a:lnTo>
                          <a:pt x="408" y="408"/>
                        </a:lnTo>
                        <a:lnTo>
                          <a:pt x="408" y="408"/>
                        </a:lnTo>
                        <a:lnTo>
                          <a:pt x="410" y="411"/>
                        </a:lnTo>
                        <a:lnTo>
                          <a:pt x="411" y="414"/>
                        </a:lnTo>
                        <a:lnTo>
                          <a:pt x="410" y="420"/>
                        </a:lnTo>
                        <a:lnTo>
                          <a:pt x="407" y="424"/>
                        </a:lnTo>
                        <a:lnTo>
                          <a:pt x="407" y="427"/>
                        </a:lnTo>
                        <a:lnTo>
                          <a:pt x="407" y="427"/>
                        </a:lnTo>
                        <a:lnTo>
                          <a:pt x="408" y="428"/>
                        </a:lnTo>
                        <a:lnTo>
                          <a:pt x="411" y="428"/>
                        </a:lnTo>
                        <a:lnTo>
                          <a:pt x="415" y="427"/>
                        </a:lnTo>
                        <a:lnTo>
                          <a:pt x="418" y="426"/>
                        </a:lnTo>
                        <a:lnTo>
                          <a:pt x="418" y="426"/>
                        </a:lnTo>
                        <a:lnTo>
                          <a:pt x="421" y="427"/>
                        </a:lnTo>
                        <a:lnTo>
                          <a:pt x="422" y="428"/>
                        </a:lnTo>
                        <a:lnTo>
                          <a:pt x="428" y="434"/>
                        </a:lnTo>
                        <a:lnTo>
                          <a:pt x="431" y="441"/>
                        </a:lnTo>
                        <a:lnTo>
                          <a:pt x="431" y="448"/>
                        </a:lnTo>
                        <a:lnTo>
                          <a:pt x="431" y="448"/>
                        </a:lnTo>
                        <a:lnTo>
                          <a:pt x="431" y="454"/>
                        </a:lnTo>
                        <a:lnTo>
                          <a:pt x="431" y="460"/>
                        </a:lnTo>
                        <a:lnTo>
                          <a:pt x="434" y="464"/>
                        </a:lnTo>
                        <a:lnTo>
                          <a:pt x="439" y="468"/>
                        </a:lnTo>
                        <a:lnTo>
                          <a:pt x="439" y="468"/>
                        </a:lnTo>
                        <a:lnTo>
                          <a:pt x="447" y="473"/>
                        </a:lnTo>
                        <a:lnTo>
                          <a:pt x="449" y="475"/>
                        </a:lnTo>
                        <a:lnTo>
                          <a:pt x="452" y="475"/>
                        </a:lnTo>
                        <a:lnTo>
                          <a:pt x="457" y="475"/>
                        </a:lnTo>
                        <a:lnTo>
                          <a:pt x="457" y="475"/>
                        </a:lnTo>
                        <a:lnTo>
                          <a:pt x="465" y="477"/>
                        </a:lnTo>
                        <a:lnTo>
                          <a:pt x="474" y="480"/>
                        </a:lnTo>
                        <a:lnTo>
                          <a:pt x="482" y="484"/>
                        </a:lnTo>
                        <a:lnTo>
                          <a:pt x="489" y="487"/>
                        </a:lnTo>
                        <a:lnTo>
                          <a:pt x="489" y="487"/>
                        </a:lnTo>
                        <a:lnTo>
                          <a:pt x="491" y="488"/>
                        </a:lnTo>
                        <a:lnTo>
                          <a:pt x="494" y="488"/>
                        </a:lnTo>
                        <a:lnTo>
                          <a:pt x="499" y="487"/>
                        </a:lnTo>
                        <a:lnTo>
                          <a:pt x="505" y="481"/>
                        </a:lnTo>
                        <a:lnTo>
                          <a:pt x="509" y="475"/>
                        </a:lnTo>
                        <a:lnTo>
                          <a:pt x="509" y="475"/>
                        </a:lnTo>
                        <a:lnTo>
                          <a:pt x="511" y="473"/>
                        </a:lnTo>
                        <a:lnTo>
                          <a:pt x="512" y="473"/>
                        </a:lnTo>
                        <a:lnTo>
                          <a:pt x="513" y="473"/>
                        </a:lnTo>
                        <a:lnTo>
                          <a:pt x="515" y="473"/>
                        </a:lnTo>
                        <a:lnTo>
                          <a:pt x="518" y="475"/>
                        </a:lnTo>
                        <a:lnTo>
                          <a:pt x="516" y="477"/>
                        </a:lnTo>
                        <a:lnTo>
                          <a:pt x="516" y="478"/>
                        </a:lnTo>
                        <a:lnTo>
                          <a:pt x="516" y="478"/>
                        </a:lnTo>
                        <a:lnTo>
                          <a:pt x="515" y="480"/>
                        </a:lnTo>
                        <a:lnTo>
                          <a:pt x="513" y="481"/>
                        </a:lnTo>
                        <a:lnTo>
                          <a:pt x="515" y="484"/>
                        </a:lnTo>
                        <a:lnTo>
                          <a:pt x="518" y="485"/>
                        </a:lnTo>
                        <a:lnTo>
                          <a:pt x="518" y="484"/>
                        </a:lnTo>
                        <a:lnTo>
                          <a:pt x="519" y="482"/>
                        </a:lnTo>
                        <a:lnTo>
                          <a:pt x="519" y="482"/>
                        </a:lnTo>
                        <a:lnTo>
                          <a:pt x="521" y="478"/>
                        </a:lnTo>
                        <a:lnTo>
                          <a:pt x="522" y="477"/>
                        </a:lnTo>
                        <a:lnTo>
                          <a:pt x="523" y="480"/>
                        </a:lnTo>
                        <a:lnTo>
                          <a:pt x="523" y="480"/>
                        </a:lnTo>
                        <a:lnTo>
                          <a:pt x="525" y="482"/>
                        </a:lnTo>
                        <a:lnTo>
                          <a:pt x="528" y="485"/>
                        </a:lnTo>
                        <a:lnTo>
                          <a:pt x="530" y="487"/>
                        </a:lnTo>
                        <a:lnTo>
                          <a:pt x="533" y="490"/>
                        </a:lnTo>
                        <a:lnTo>
                          <a:pt x="533" y="490"/>
                        </a:lnTo>
                        <a:lnTo>
                          <a:pt x="538" y="494"/>
                        </a:lnTo>
                        <a:lnTo>
                          <a:pt x="539" y="495"/>
                        </a:lnTo>
                        <a:lnTo>
                          <a:pt x="539" y="494"/>
                        </a:lnTo>
                        <a:lnTo>
                          <a:pt x="539" y="494"/>
                        </a:lnTo>
                        <a:lnTo>
                          <a:pt x="539" y="491"/>
                        </a:lnTo>
                        <a:lnTo>
                          <a:pt x="540" y="488"/>
                        </a:lnTo>
                        <a:lnTo>
                          <a:pt x="542" y="487"/>
                        </a:lnTo>
                        <a:lnTo>
                          <a:pt x="546" y="484"/>
                        </a:lnTo>
                        <a:lnTo>
                          <a:pt x="546" y="484"/>
                        </a:lnTo>
                        <a:lnTo>
                          <a:pt x="553" y="480"/>
                        </a:lnTo>
                        <a:lnTo>
                          <a:pt x="562" y="474"/>
                        </a:lnTo>
                        <a:lnTo>
                          <a:pt x="562" y="474"/>
                        </a:lnTo>
                        <a:lnTo>
                          <a:pt x="565" y="471"/>
                        </a:lnTo>
                        <a:lnTo>
                          <a:pt x="569" y="471"/>
                        </a:lnTo>
                        <a:lnTo>
                          <a:pt x="579" y="468"/>
                        </a:lnTo>
                        <a:lnTo>
                          <a:pt x="595" y="467"/>
                        </a:lnTo>
                        <a:lnTo>
                          <a:pt x="595" y="467"/>
                        </a:lnTo>
                        <a:lnTo>
                          <a:pt x="596" y="464"/>
                        </a:lnTo>
                        <a:lnTo>
                          <a:pt x="597" y="455"/>
                        </a:lnTo>
                        <a:lnTo>
                          <a:pt x="600" y="436"/>
                        </a:lnTo>
                        <a:lnTo>
                          <a:pt x="600" y="436"/>
                        </a:lnTo>
                        <a:lnTo>
                          <a:pt x="602" y="428"/>
                        </a:lnTo>
                        <a:lnTo>
                          <a:pt x="606" y="423"/>
                        </a:lnTo>
                        <a:lnTo>
                          <a:pt x="610" y="417"/>
                        </a:lnTo>
                        <a:lnTo>
                          <a:pt x="612" y="410"/>
                        </a:lnTo>
                        <a:lnTo>
                          <a:pt x="612" y="410"/>
                        </a:lnTo>
                        <a:lnTo>
                          <a:pt x="614" y="400"/>
                        </a:lnTo>
                        <a:lnTo>
                          <a:pt x="620" y="389"/>
                        </a:lnTo>
                        <a:lnTo>
                          <a:pt x="626" y="380"/>
                        </a:lnTo>
                        <a:lnTo>
                          <a:pt x="629" y="376"/>
                        </a:lnTo>
                        <a:lnTo>
                          <a:pt x="629" y="376"/>
                        </a:lnTo>
                        <a:lnTo>
                          <a:pt x="634" y="373"/>
                        </a:lnTo>
                        <a:lnTo>
                          <a:pt x="637" y="370"/>
                        </a:lnTo>
                        <a:lnTo>
                          <a:pt x="639" y="364"/>
                        </a:lnTo>
                        <a:lnTo>
                          <a:pt x="639" y="364"/>
                        </a:lnTo>
                        <a:lnTo>
                          <a:pt x="640" y="360"/>
                        </a:lnTo>
                        <a:lnTo>
                          <a:pt x="643" y="354"/>
                        </a:lnTo>
                        <a:lnTo>
                          <a:pt x="646" y="349"/>
                        </a:lnTo>
                        <a:lnTo>
                          <a:pt x="647" y="343"/>
                        </a:lnTo>
                        <a:lnTo>
                          <a:pt x="647" y="343"/>
                        </a:lnTo>
                        <a:lnTo>
                          <a:pt x="649" y="336"/>
                        </a:lnTo>
                        <a:lnTo>
                          <a:pt x="650" y="330"/>
                        </a:lnTo>
                        <a:lnTo>
                          <a:pt x="651" y="326"/>
                        </a:lnTo>
                        <a:lnTo>
                          <a:pt x="651" y="322"/>
                        </a:lnTo>
                        <a:lnTo>
                          <a:pt x="651" y="322"/>
                        </a:lnTo>
                        <a:lnTo>
                          <a:pt x="650" y="316"/>
                        </a:lnTo>
                        <a:lnTo>
                          <a:pt x="650" y="310"/>
                        </a:lnTo>
                        <a:lnTo>
                          <a:pt x="653" y="306"/>
                        </a:lnTo>
                        <a:lnTo>
                          <a:pt x="653" y="306"/>
                        </a:lnTo>
                        <a:lnTo>
                          <a:pt x="654" y="305"/>
                        </a:lnTo>
                        <a:lnTo>
                          <a:pt x="654" y="302"/>
                        </a:lnTo>
                        <a:lnTo>
                          <a:pt x="654" y="298"/>
                        </a:lnTo>
                        <a:lnTo>
                          <a:pt x="653" y="295"/>
                        </a:lnTo>
                        <a:lnTo>
                          <a:pt x="653" y="293"/>
                        </a:lnTo>
                        <a:lnTo>
                          <a:pt x="654" y="292"/>
                        </a:lnTo>
                        <a:lnTo>
                          <a:pt x="654" y="292"/>
                        </a:lnTo>
                        <a:close/>
                        <a:moveTo>
                          <a:pt x="538" y="534"/>
                        </a:moveTo>
                        <a:lnTo>
                          <a:pt x="538" y="534"/>
                        </a:lnTo>
                        <a:lnTo>
                          <a:pt x="530" y="532"/>
                        </a:lnTo>
                        <a:lnTo>
                          <a:pt x="522" y="529"/>
                        </a:lnTo>
                        <a:lnTo>
                          <a:pt x="515" y="527"/>
                        </a:lnTo>
                        <a:lnTo>
                          <a:pt x="511" y="525"/>
                        </a:lnTo>
                        <a:lnTo>
                          <a:pt x="511" y="525"/>
                        </a:lnTo>
                        <a:lnTo>
                          <a:pt x="511" y="527"/>
                        </a:lnTo>
                        <a:lnTo>
                          <a:pt x="511" y="529"/>
                        </a:lnTo>
                        <a:lnTo>
                          <a:pt x="515" y="539"/>
                        </a:lnTo>
                        <a:lnTo>
                          <a:pt x="519" y="549"/>
                        </a:lnTo>
                        <a:lnTo>
                          <a:pt x="519" y="554"/>
                        </a:lnTo>
                        <a:lnTo>
                          <a:pt x="518" y="558"/>
                        </a:lnTo>
                        <a:lnTo>
                          <a:pt x="518" y="558"/>
                        </a:lnTo>
                        <a:lnTo>
                          <a:pt x="518" y="561"/>
                        </a:lnTo>
                        <a:lnTo>
                          <a:pt x="519" y="564"/>
                        </a:lnTo>
                        <a:lnTo>
                          <a:pt x="525" y="572"/>
                        </a:lnTo>
                        <a:lnTo>
                          <a:pt x="533" y="579"/>
                        </a:lnTo>
                        <a:lnTo>
                          <a:pt x="539" y="582"/>
                        </a:lnTo>
                        <a:lnTo>
                          <a:pt x="539" y="582"/>
                        </a:lnTo>
                        <a:lnTo>
                          <a:pt x="543" y="582"/>
                        </a:lnTo>
                        <a:lnTo>
                          <a:pt x="545" y="579"/>
                        </a:lnTo>
                        <a:lnTo>
                          <a:pt x="546" y="576"/>
                        </a:lnTo>
                        <a:lnTo>
                          <a:pt x="549" y="576"/>
                        </a:lnTo>
                        <a:lnTo>
                          <a:pt x="549" y="576"/>
                        </a:lnTo>
                        <a:lnTo>
                          <a:pt x="550" y="575"/>
                        </a:lnTo>
                        <a:lnTo>
                          <a:pt x="552" y="574"/>
                        </a:lnTo>
                        <a:lnTo>
                          <a:pt x="552" y="568"/>
                        </a:lnTo>
                        <a:lnTo>
                          <a:pt x="552" y="568"/>
                        </a:lnTo>
                        <a:lnTo>
                          <a:pt x="552" y="566"/>
                        </a:lnTo>
                        <a:lnTo>
                          <a:pt x="553" y="566"/>
                        </a:lnTo>
                        <a:lnTo>
                          <a:pt x="556" y="568"/>
                        </a:lnTo>
                        <a:lnTo>
                          <a:pt x="558" y="569"/>
                        </a:lnTo>
                        <a:lnTo>
                          <a:pt x="562" y="569"/>
                        </a:lnTo>
                        <a:lnTo>
                          <a:pt x="562" y="569"/>
                        </a:lnTo>
                        <a:lnTo>
                          <a:pt x="562" y="568"/>
                        </a:lnTo>
                        <a:lnTo>
                          <a:pt x="563" y="566"/>
                        </a:lnTo>
                        <a:lnTo>
                          <a:pt x="563" y="559"/>
                        </a:lnTo>
                        <a:lnTo>
                          <a:pt x="563" y="555"/>
                        </a:lnTo>
                        <a:lnTo>
                          <a:pt x="565" y="552"/>
                        </a:lnTo>
                        <a:lnTo>
                          <a:pt x="566" y="552"/>
                        </a:lnTo>
                        <a:lnTo>
                          <a:pt x="566" y="552"/>
                        </a:lnTo>
                        <a:lnTo>
                          <a:pt x="567" y="551"/>
                        </a:lnTo>
                        <a:lnTo>
                          <a:pt x="569" y="549"/>
                        </a:lnTo>
                        <a:lnTo>
                          <a:pt x="569" y="542"/>
                        </a:lnTo>
                        <a:lnTo>
                          <a:pt x="565" y="528"/>
                        </a:lnTo>
                        <a:lnTo>
                          <a:pt x="565" y="528"/>
                        </a:lnTo>
                        <a:lnTo>
                          <a:pt x="563" y="527"/>
                        </a:lnTo>
                        <a:lnTo>
                          <a:pt x="562" y="525"/>
                        </a:lnTo>
                        <a:lnTo>
                          <a:pt x="555" y="528"/>
                        </a:lnTo>
                        <a:lnTo>
                          <a:pt x="546" y="531"/>
                        </a:lnTo>
                        <a:lnTo>
                          <a:pt x="538" y="534"/>
                        </a:lnTo>
                        <a:lnTo>
                          <a:pt x="538" y="53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B64D955-45B6-82D7-8709-36BE74B1F79E}"/>
                  </a:ext>
                </a:extLst>
              </p:cNvPr>
              <p:cNvGrpSpPr/>
              <p:nvPr/>
            </p:nvGrpSpPr>
            <p:grpSpPr>
              <a:xfrm>
                <a:off x="3905069" y="665045"/>
                <a:ext cx="4938916" cy="4353069"/>
                <a:chOff x="3905069" y="665045"/>
                <a:chExt cx="4938916" cy="4353069"/>
              </a:xfrm>
              <a:grp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93F3452F-CD48-654C-C715-FC5E316DE89F}"/>
                    </a:ext>
                  </a:extLst>
                </p:cNvPr>
                <p:cNvGrpSpPr/>
                <p:nvPr/>
              </p:nvGrpSpPr>
              <p:grpSpPr>
                <a:xfrm>
                  <a:off x="3905069" y="665045"/>
                  <a:ext cx="3305934" cy="4353069"/>
                  <a:chOff x="3905069" y="665045"/>
                  <a:chExt cx="3305934" cy="4353069"/>
                </a:xfrm>
                <a:grpFill/>
              </p:grpSpPr>
              <p:grpSp>
                <p:nvGrpSpPr>
                  <p:cNvPr id="20" name="South America">
                    <a:extLst>
                      <a:ext uri="{FF2B5EF4-FFF2-40B4-BE49-F238E27FC236}">
                        <a16:creationId xmlns:a16="http://schemas.microsoft.com/office/drawing/2014/main" id="{75F8FF14-8404-D417-983B-7E34AF71FA6A}"/>
                      </a:ext>
                    </a:extLst>
                  </p:cNvPr>
                  <p:cNvGrpSpPr/>
                  <p:nvPr/>
                </p:nvGrpSpPr>
                <p:grpSpPr>
                  <a:xfrm>
                    <a:off x="6051616" y="3156023"/>
                    <a:ext cx="1159387" cy="1862091"/>
                    <a:chOff x="2375963" y="4012413"/>
                    <a:chExt cx="1115745" cy="1792073"/>
                  </a:xfrm>
                  <a:grpFill/>
                </p:grpSpPr>
                <p:sp>
                  <p:nvSpPr>
                    <p:cNvPr id="24" name="Trinidad and Tobago">
                      <a:extLst>
                        <a:ext uri="{FF2B5EF4-FFF2-40B4-BE49-F238E27FC236}">
                          <a16:creationId xmlns:a16="http://schemas.microsoft.com/office/drawing/2014/main" id="{B80DCBB6-3506-A639-C1CB-A451349B30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42133" y="4055217"/>
                      <a:ext cx="23676" cy="16278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11"/>
                        </a:cxn>
                        <a:cxn ang="0">
                          <a:pos x="2" y="11"/>
                        </a:cxn>
                        <a:cxn ang="0">
                          <a:pos x="2" y="10"/>
                        </a:cxn>
                        <a:cxn ang="0">
                          <a:pos x="2" y="7"/>
                        </a:cxn>
                        <a:cxn ang="0">
                          <a:pos x="3" y="6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  <a:cxn ang="0">
                          <a:pos x="0" y="3"/>
                        </a:cxn>
                        <a:cxn ang="0">
                          <a:pos x="2" y="1"/>
                        </a:cxn>
                        <a:cxn ang="0">
                          <a:pos x="5" y="0"/>
                        </a:cxn>
                        <a:cxn ang="0">
                          <a:pos x="9" y="0"/>
                        </a:cxn>
                        <a:cxn ang="0">
                          <a:pos x="13" y="0"/>
                        </a:cxn>
                        <a:cxn ang="0">
                          <a:pos x="13" y="0"/>
                        </a:cxn>
                        <a:cxn ang="0">
                          <a:pos x="16" y="3"/>
                        </a:cxn>
                        <a:cxn ang="0">
                          <a:pos x="16" y="6"/>
                        </a:cxn>
                        <a:cxn ang="0">
                          <a:pos x="16" y="8"/>
                        </a:cxn>
                        <a:cxn ang="0">
                          <a:pos x="15" y="10"/>
                        </a:cxn>
                        <a:cxn ang="0">
                          <a:pos x="15" y="10"/>
                        </a:cxn>
                        <a:cxn ang="0">
                          <a:pos x="7" y="11"/>
                        </a:cxn>
                        <a:cxn ang="0">
                          <a:pos x="5" y="11"/>
                        </a:cxn>
                        <a:cxn ang="0">
                          <a:pos x="2" y="11"/>
                        </a:cxn>
                        <a:cxn ang="0">
                          <a:pos x="2" y="11"/>
                        </a:cxn>
                      </a:cxnLst>
                      <a:rect l="0" t="0" r="r" b="b"/>
                      <a:pathLst>
                        <a:path w="16" h="11">
                          <a:moveTo>
                            <a:pt x="2" y="11"/>
                          </a:moveTo>
                          <a:lnTo>
                            <a:pt x="2" y="11"/>
                          </a:lnTo>
                          <a:lnTo>
                            <a:pt x="2" y="10"/>
                          </a:lnTo>
                          <a:lnTo>
                            <a:pt x="2" y="7"/>
                          </a:lnTo>
                          <a:lnTo>
                            <a:pt x="3" y="6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lnTo>
                            <a:pt x="0" y="3"/>
                          </a:lnTo>
                          <a:lnTo>
                            <a:pt x="2" y="1"/>
                          </a:lnTo>
                          <a:lnTo>
                            <a:pt x="5" y="0"/>
                          </a:lnTo>
                          <a:lnTo>
                            <a:pt x="9" y="0"/>
                          </a:lnTo>
                          <a:lnTo>
                            <a:pt x="13" y="0"/>
                          </a:lnTo>
                          <a:lnTo>
                            <a:pt x="13" y="0"/>
                          </a:lnTo>
                          <a:lnTo>
                            <a:pt x="16" y="3"/>
                          </a:lnTo>
                          <a:lnTo>
                            <a:pt x="16" y="6"/>
                          </a:lnTo>
                          <a:lnTo>
                            <a:pt x="16" y="8"/>
                          </a:lnTo>
                          <a:lnTo>
                            <a:pt x="15" y="10"/>
                          </a:lnTo>
                          <a:lnTo>
                            <a:pt x="15" y="10"/>
                          </a:lnTo>
                          <a:lnTo>
                            <a:pt x="7" y="11"/>
                          </a:lnTo>
                          <a:lnTo>
                            <a:pt x="5" y="11"/>
                          </a:lnTo>
                          <a:lnTo>
                            <a:pt x="2" y="11"/>
                          </a:lnTo>
                          <a:lnTo>
                            <a:pt x="2" y="11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25" name="Suriname">
                      <a:extLst>
                        <a:ext uri="{FF2B5EF4-FFF2-40B4-BE49-F238E27FC236}">
                          <a16:creationId xmlns:a16="http://schemas.microsoft.com/office/drawing/2014/main" id="{2D09D19F-CBDF-C702-C8FD-02FD6E54A4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35360" y="4164720"/>
                      <a:ext cx="99146" cy="105065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14"/>
                        </a:cxn>
                        <a:cxn ang="0">
                          <a:pos x="13" y="18"/>
                        </a:cxn>
                        <a:cxn ang="0">
                          <a:pos x="7" y="21"/>
                        </a:cxn>
                        <a:cxn ang="0">
                          <a:pos x="6" y="21"/>
                        </a:cxn>
                        <a:cxn ang="0">
                          <a:pos x="3" y="27"/>
                        </a:cxn>
                        <a:cxn ang="0">
                          <a:pos x="0" y="35"/>
                        </a:cxn>
                        <a:cxn ang="0">
                          <a:pos x="0" y="37"/>
                        </a:cxn>
                        <a:cxn ang="0">
                          <a:pos x="6" y="42"/>
                        </a:cxn>
                        <a:cxn ang="0">
                          <a:pos x="14" y="51"/>
                        </a:cxn>
                        <a:cxn ang="0">
                          <a:pos x="23" y="70"/>
                        </a:cxn>
                        <a:cxn ang="0">
                          <a:pos x="27" y="71"/>
                        </a:cxn>
                        <a:cxn ang="0">
                          <a:pos x="31" y="70"/>
                        </a:cxn>
                        <a:cxn ang="0">
                          <a:pos x="34" y="64"/>
                        </a:cxn>
                        <a:cxn ang="0">
                          <a:pos x="36" y="60"/>
                        </a:cxn>
                        <a:cxn ang="0">
                          <a:pos x="38" y="60"/>
                        </a:cxn>
                        <a:cxn ang="0">
                          <a:pos x="53" y="60"/>
                        </a:cxn>
                        <a:cxn ang="0">
                          <a:pos x="55" y="61"/>
                        </a:cxn>
                        <a:cxn ang="0">
                          <a:pos x="57" y="62"/>
                        </a:cxn>
                        <a:cxn ang="0">
                          <a:pos x="63" y="55"/>
                        </a:cxn>
                        <a:cxn ang="0">
                          <a:pos x="63" y="40"/>
                        </a:cxn>
                        <a:cxn ang="0">
                          <a:pos x="60" y="34"/>
                        </a:cxn>
                        <a:cxn ang="0">
                          <a:pos x="60" y="23"/>
                        </a:cxn>
                        <a:cxn ang="0">
                          <a:pos x="63" y="15"/>
                        </a:cxn>
                        <a:cxn ang="0">
                          <a:pos x="67" y="7"/>
                        </a:cxn>
                        <a:cxn ang="0">
                          <a:pos x="58" y="4"/>
                        </a:cxn>
                        <a:cxn ang="0">
                          <a:pos x="50" y="3"/>
                        </a:cxn>
                        <a:cxn ang="0">
                          <a:pos x="33" y="6"/>
                        </a:cxn>
                        <a:cxn ang="0">
                          <a:pos x="30" y="3"/>
                        </a:cxn>
                        <a:cxn ang="0">
                          <a:pos x="27" y="1"/>
                        </a:cxn>
                        <a:cxn ang="0">
                          <a:pos x="21" y="1"/>
                        </a:cxn>
                        <a:cxn ang="0">
                          <a:pos x="17" y="3"/>
                        </a:cxn>
                        <a:cxn ang="0">
                          <a:pos x="16" y="3"/>
                        </a:cxn>
                        <a:cxn ang="0">
                          <a:pos x="14" y="14"/>
                        </a:cxn>
                      </a:cxnLst>
                      <a:rect l="0" t="0" r="r" b="b"/>
                      <a:pathLst>
                        <a:path w="67" h="71">
                          <a:moveTo>
                            <a:pt x="14" y="14"/>
                          </a:moveTo>
                          <a:lnTo>
                            <a:pt x="14" y="14"/>
                          </a:lnTo>
                          <a:lnTo>
                            <a:pt x="14" y="17"/>
                          </a:lnTo>
                          <a:lnTo>
                            <a:pt x="13" y="18"/>
                          </a:lnTo>
                          <a:lnTo>
                            <a:pt x="10" y="20"/>
                          </a:lnTo>
                          <a:lnTo>
                            <a:pt x="7" y="21"/>
                          </a:lnTo>
                          <a:lnTo>
                            <a:pt x="7" y="21"/>
                          </a:lnTo>
                          <a:lnTo>
                            <a:pt x="6" y="21"/>
                          </a:lnTo>
                          <a:lnTo>
                            <a:pt x="4" y="23"/>
                          </a:lnTo>
                          <a:lnTo>
                            <a:pt x="3" y="27"/>
                          </a:lnTo>
                          <a:lnTo>
                            <a:pt x="1" y="31"/>
                          </a:lnTo>
                          <a:lnTo>
                            <a:pt x="0" y="35"/>
                          </a:lnTo>
                          <a:lnTo>
                            <a:pt x="0" y="35"/>
                          </a:lnTo>
                          <a:lnTo>
                            <a:pt x="0" y="37"/>
                          </a:lnTo>
                          <a:lnTo>
                            <a:pt x="1" y="38"/>
                          </a:lnTo>
                          <a:lnTo>
                            <a:pt x="6" y="42"/>
                          </a:lnTo>
                          <a:lnTo>
                            <a:pt x="10" y="47"/>
                          </a:lnTo>
                          <a:lnTo>
                            <a:pt x="14" y="51"/>
                          </a:lnTo>
                          <a:lnTo>
                            <a:pt x="14" y="51"/>
                          </a:lnTo>
                          <a:lnTo>
                            <a:pt x="23" y="70"/>
                          </a:lnTo>
                          <a:lnTo>
                            <a:pt x="23" y="70"/>
                          </a:lnTo>
                          <a:lnTo>
                            <a:pt x="27" y="71"/>
                          </a:lnTo>
                          <a:lnTo>
                            <a:pt x="31" y="70"/>
                          </a:lnTo>
                          <a:lnTo>
                            <a:pt x="31" y="70"/>
                          </a:lnTo>
                          <a:lnTo>
                            <a:pt x="33" y="68"/>
                          </a:lnTo>
                          <a:lnTo>
                            <a:pt x="34" y="64"/>
                          </a:lnTo>
                          <a:lnTo>
                            <a:pt x="34" y="61"/>
                          </a:lnTo>
                          <a:lnTo>
                            <a:pt x="36" y="60"/>
                          </a:lnTo>
                          <a:lnTo>
                            <a:pt x="38" y="60"/>
                          </a:lnTo>
                          <a:lnTo>
                            <a:pt x="38" y="60"/>
                          </a:lnTo>
                          <a:lnTo>
                            <a:pt x="48" y="60"/>
                          </a:lnTo>
                          <a:lnTo>
                            <a:pt x="53" y="60"/>
                          </a:lnTo>
                          <a:lnTo>
                            <a:pt x="55" y="61"/>
                          </a:lnTo>
                          <a:lnTo>
                            <a:pt x="55" y="61"/>
                          </a:lnTo>
                          <a:lnTo>
                            <a:pt x="57" y="62"/>
                          </a:lnTo>
                          <a:lnTo>
                            <a:pt x="57" y="62"/>
                          </a:lnTo>
                          <a:lnTo>
                            <a:pt x="63" y="55"/>
                          </a:lnTo>
                          <a:lnTo>
                            <a:pt x="63" y="55"/>
                          </a:lnTo>
                          <a:lnTo>
                            <a:pt x="63" y="47"/>
                          </a:lnTo>
                          <a:lnTo>
                            <a:pt x="63" y="40"/>
                          </a:lnTo>
                          <a:lnTo>
                            <a:pt x="60" y="34"/>
                          </a:lnTo>
                          <a:lnTo>
                            <a:pt x="60" y="34"/>
                          </a:lnTo>
                          <a:lnTo>
                            <a:pt x="60" y="28"/>
                          </a:lnTo>
                          <a:lnTo>
                            <a:pt x="60" y="23"/>
                          </a:lnTo>
                          <a:lnTo>
                            <a:pt x="61" y="18"/>
                          </a:lnTo>
                          <a:lnTo>
                            <a:pt x="63" y="15"/>
                          </a:lnTo>
                          <a:lnTo>
                            <a:pt x="63" y="15"/>
                          </a:lnTo>
                          <a:lnTo>
                            <a:pt x="67" y="7"/>
                          </a:lnTo>
                          <a:lnTo>
                            <a:pt x="67" y="7"/>
                          </a:lnTo>
                          <a:lnTo>
                            <a:pt x="58" y="4"/>
                          </a:lnTo>
                          <a:lnTo>
                            <a:pt x="50" y="3"/>
                          </a:lnTo>
                          <a:lnTo>
                            <a:pt x="50" y="3"/>
                          </a:lnTo>
                          <a:lnTo>
                            <a:pt x="38" y="6"/>
                          </a:lnTo>
                          <a:lnTo>
                            <a:pt x="33" y="6"/>
                          </a:lnTo>
                          <a:lnTo>
                            <a:pt x="31" y="4"/>
                          </a:lnTo>
                          <a:lnTo>
                            <a:pt x="30" y="3"/>
                          </a:lnTo>
                          <a:lnTo>
                            <a:pt x="30" y="3"/>
                          </a:lnTo>
                          <a:lnTo>
                            <a:pt x="27" y="1"/>
                          </a:lnTo>
                          <a:lnTo>
                            <a:pt x="24" y="0"/>
                          </a:lnTo>
                          <a:lnTo>
                            <a:pt x="21" y="1"/>
                          </a:lnTo>
                          <a:lnTo>
                            <a:pt x="17" y="3"/>
                          </a:lnTo>
                          <a:lnTo>
                            <a:pt x="17" y="3"/>
                          </a:lnTo>
                          <a:lnTo>
                            <a:pt x="16" y="3"/>
                          </a:lnTo>
                          <a:lnTo>
                            <a:pt x="16" y="3"/>
                          </a:lnTo>
                          <a:lnTo>
                            <a:pt x="14" y="10"/>
                          </a:lnTo>
                          <a:lnTo>
                            <a:pt x="14" y="14"/>
                          </a:lnTo>
                          <a:lnTo>
                            <a:pt x="14" y="1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26" name="French Guiana">
                      <a:extLst>
                        <a:ext uri="{FF2B5EF4-FFF2-40B4-BE49-F238E27FC236}">
                          <a16:creationId xmlns:a16="http://schemas.microsoft.com/office/drawing/2014/main" id="{F63AF6E6-1C54-AFC9-D274-BA262F10DA7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019708" y="4175080"/>
                      <a:ext cx="75470" cy="88787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27"/>
                        </a:cxn>
                        <a:cxn ang="0">
                          <a:pos x="3" y="27"/>
                        </a:cxn>
                        <a:cxn ang="0">
                          <a:pos x="6" y="33"/>
                        </a:cxn>
                        <a:cxn ang="0">
                          <a:pos x="6" y="40"/>
                        </a:cxn>
                        <a:cxn ang="0">
                          <a:pos x="6" y="48"/>
                        </a:cxn>
                        <a:cxn ang="0">
                          <a:pos x="6" y="48"/>
                        </a:cxn>
                        <a:cxn ang="0">
                          <a:pos x="0" y="55"/>
                        </a:cxn>
                        <a:cxn ang="0">
                          <a:pos x="0" y="55"/>
                        </a:cxn>
                        <a:cxn ang="0">
                          <a:pos x="3" y="58"/>
                        </a:cxn>
                        <a:cxn ang="0">
                          <a:pos x="6" y="60"/>
                        </a:cxn>
                        <a:cxn ang="0">
                          <a:pos x="10" y="60"/>
                        </a:cxn>
                        <a:cxn ang="0">
                          <a:pos x="14" y="58"/>
                        </a:cxn>
                        <a:cxn ang="0">
                          <a:pos x="14" y="58"/>
                        </a:cxn>
                        <a:cxn ang="0">
                          <a:pos x="21" y="57"/>
                        </a:cxn>
                        <a:cxn ang="0">
                          <a:pos x="25" y="57"/>
                        </a:cxn>
                        <a:cxn ang="0">
                          <a:pos x="28" y="55"/>
                        </a:cxn>
                        <a:cxn ang="0">
                          <a:pos x="31" y="51"/>
                        </a:cxn>
                        <a:cxn ang="0">
                          <a:pos x="31" y="51"/>
                        </a:cxn>
                        <a:cxn ang="0">
                          <a:pos x="34" y="45"/>
                        </a:cxn>
                        <a:cxn ang="0">
                          <a:pos x="40" y="38"/>
                        </a:cxn>
                        <a:cxn ang="0">
                          <a:pos x="51" y="26"/>
                        </a:cxn>
                        <a:cxn ang="0">
                          <a:pos x="51" y="26"/>
                        </a:cxn>
                        <a:cxn ang="0">
                          <a:pos x="50" y="26"/>
                        </a:cxn>
                        <a:cxn ang="0">
                          <a:pos x="50" y="26"/>
                        </a:cxn>
                        <a:cxn ang="0">
                          <a:pos x="44" y="21"/>
                        </a:cxn>
                        <a:cxn ang="0">
                          <a:pos x="38" y="14"/>
                        </a:cxn>
                        <a:cxn ang="0">
                          <a:pos x="30" y="8"/>
                        </a:cxn>
                        <a:cxn ang="0">
                          <a:pos x="27" y="6"/>
                        </a:cxn>
                        <a:cxn ang="0">
                          <a:pos x="23" y="4"/>
                        </a:cxn>
                        <a:cxn ang="0">
                          <a:pos x="23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6" y="8"/>
                        </a:cxn>
                        <a:cxn ang="0">
                          <a:pos x="6" y="8"/>
                        </a:cxn>
                        <a:cxn ang="0">
                          <a:pos x="4" y="11"/>
                        </a:cxn>
                        <a:cxn ang="0">
                          <a:pos x="3" y="16"/>
                        </a:cxn>
                        <a:cxn ang="0">
                          <a:pos x="3" y="21"/>
                        </a:cxn>
                        <a:cxn ang="0">
                          <a:pos x="3" y="27"/>
                        </a:cxn>
                        <a:cxn ang="0">
                          <a:pos x="3" y="27"/>
                        </a:cxn>
                      </a:cxnLst>
                      <a:rect l="0" t="0" r="r" b="b"/>
                      <a:pathLst>
                        <a:path w="51" h="60">
                          <a:moveTo>
                            <a:pt x="3" y="27"/>
                          </a:moveTo>
                          <a:lnTo>
                            <a:pt x="3" y="27"/>
                          </a:lnTo>
                          <a:lnTo>
                            <a:pt x="6" y="33"/>
                          </a:lnTo>
                          <a:lnTo>
                            <a:pt x="6" y="40"/>
                          </a:lnTo>
                          <a:lnTo>
                            <a:pt x="6" y="48"/>
                          </a:lnTo>
                          <a:lnTo>
                            <a:pt x="6" y="48"/>
                          </a:lnTo>
                          <a:lnTo>
                            <a:pt x="0" y="55"/>
                          </a:lnTo>
                          <a:lnTo>
                            <a:pt x="0" y="55"/>
                          </a:lnTo>
                          <a:lnTo>
                            <a:pt x="3" y="58"/>
                          </a:lnTo>
                          <a:lnTo>
                            <a:pt x="6" y="60"/>
                          </a:lnTo>
                          <a:lnTo>
                            <a:pt x="10" y="60"/>
                          </a:lnTo>
                          <a:lnTo>
                            <a:pt x="14" y="58"/>
                          </a:lnTo>
                          <a:lnTo>
                            <a:pt x="14" y="58"/>
                          </a:lnTo>
                          <a:lnTo>
                            <a:pt x="21" y="57"/>
                          </a:lnTo>
                          <a:lnTo>
                            <a:pt x="25" y="57"/>
                          </a:lnTo>
                          <a:lnTo>
                            <a:pt x="28" y="55"/>
                          </a:lnTo>
                          <a:lnTo>
                            <a:pt x="31" y="51"/>
                          </a:lnTo>
                          <a:lnTo>
                            <a:pt x="31" y="51"/>
                          </a:lnTo>
                          <a:lnTo>
                            <a:pt x="34" y="45"/>
                          </a:lnTo>
                          <a:lnTo>
                            <a:pt x="40" y="38"/>
                          </a:lnTo>
                          <a:lnTo>
                            <a:pt x="51" y="26"/>
                          </a:lnTo>
                          <a:lnTo>
                            <a:pt x="51" y="26"/>
                          </a:lnTo>
                          <a:lnTo>
                            <a:pt x="50" y="26"/>
                          </a:lnTo>
                          <a:lnTo>
                            <a:pt x="50" y="26"/>
                          </a:lnTo>
                          <a:lnTo>
                            <a:pt x="44" y="21"/>
                          </a:lnTo>
                          <a:lnTo>
                            <a:pt x="38" y="14"/>
                          </a:lnTo>
                          <a:lnTo>
                            <a:pt x="30" y="8"/>
                          </a:lnTo>
                          <a:lnTo>
                            <a:pt x="27" y="6"/>
                          </a:lnTo>
                          <a:lnTo>
                            <a:pt x="23" y="4"/>
                          </a:lnTo>
                          <a:lnTo>
                            <a:pt x="23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6" y="8"/>
                          </a:lnTo>
                          <a:lnTo>
                            <a:pt x="6" y="8"/>
                          </a:lnTo>
                          <a:lnTo>
                            <a:pt x="4" y="11"/>
                          </a:lnTo>
                          <a:lnTo>
                            <a:pt x="3" y="16"/>
                          </a:lnTo>
                          <a:lnTo>
                            <a:pt x="3" y="21"/>
                          </a:lnTo>
                          <a:lnTo>
                            <a:pt x="3" y="27"/>
                          </a:lnTo>
                          <a:lnTo>
                            <a:pt x="3" y="27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27" name="Guyana">
                      <a:extLst>
                        <a:ext uri="{FF2B5EF4-FFF2-40B4-BE49-F238E27FC236}">
                          <a16:creationId xmlns:a16="http://schemas.microsoft.com/office/drawing/2014/main" id="{3C937254-C672-A8A4-8C10-96E88EF3FE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56932" y="4109969"/>
                      <a:ext cx="112464" cy="171655"/>
                    </a:xfrm>
                    <a:custGeom>
                      <a:avLst/>
                      <a:gdLst/>
                      <a:ahLst/>
                      <a:cxnLst>
                        <a:cxn ang="0">
                          <a:pos x="19" y="8"/>
                        </a:cxn>
                        <a:cxn ang="0">
                          <a:pos x="12" y="14"/>
                        </a:cxn>
                        <a:cxn ang="0">
                          <a:pos x="12" y="18"/>
                        </a:cxn>
                        <a:cxn ang="0">
                          <a:pos x="13" y="18"/>
                        </a:cxn>
                        <a:cxn ang="0">
                          <a:pos x="16" y="24"/>
                        </a:cxn>
                        <a:cxn ang="0">
                          <a:pos x="10" y="28"/>
                        </a:cxn>
                        <a:cxn ang="0">
                          <a:pos x="6" y="28"/>
                        </a:cxn>
                        <a:cxn ang="0">
                          <a:pos x="3" y="33"/>
                        </a:cxn>
                        <a:cxn ang="0">
                          <a:pos x="3" y="35"/>
                        </a:cxn>
                        <a:cxn ang="0">
                          <a:pos x="0" y="40"/>
                        </a:cxn>
                        <a:cxn ang="0">
                          <a:pos x="0" y="44"/>
                        </a:cxn>
                        <a:cxn ang="0">
                          <a:pos x="6" y="50"/>
                        </a:cxn>
                        <a:cxn ang="0">
                          <a:pos x="12" y="57"/>
                        </a:cxn>
                        <a:cxn ang="0">
                          <a:pos x="17" y="54"/>
                        </a:cxn>
                        <a:cxn ang="0">
                          <a:pos x="19" y="54"/>
                        </a:cxn>
                        <a:cxn ang="0">
                          <a:pos x="22" y="60"/>
                        </a:cxn>
                        <a:cxn ang="0">
                          <a:pos x="23" y="65"/>
                        </a:cxn>
                        <a:cxn ang="0">
                          <a:pos x="24" y="67"/>
                        </a:cxn>
                        <a:cxn ang="0">
                          <a:pos x="29" y="74"/>
                        </a:cxn>
                        <a:cxn ang="0">
                          <a:pos x="26" y="79"/>
                        </a:cxn>
                        <a:cxn ang="0">
                          <a:pos x="23" y="85"/>
                        </a:cxn>
                        <a:cxn ang="0">
                          <a:pos x="24" y="101"/>
                        </a:cxn>
                        <a:cxn ang="0">
                          <a:pos x="29" y="108"/>
                        </a:cxn>
                        <a:cxn ang="0">
                          <a:pos x="34" y="114"/>
                        </a:cxn>
                        <a:cxn ang="0">
                          <a:pos x="44" y="116"/>
                        </a:cxn>
                        <a:cxn ang="0">
                          <a:pos x="46" y="115"/>
                        </a:cxn>
                        <a:cxn ang="0">
                          <a:pos x="52" y="114"/>
                        </a:cxn>
                        <a:cxn ang="0">
                          <a:pos x="57" y="111"/>
                        </a:cxn>
                        <a:cxn ang="0">
                          <a:pos x="59" y="109"/>
                        </a:cxn>
                        <a:cxn ang="0">
                          <a:pos x="63" y="108"/>
                        </a:cxn>
                        <a:cxn ang="0">
                          <a:pos x="64" y="107"/>
                        </a:cxn>
                        <a:cxn ang="0">
                          <a:pos x="70" y="105"/>
                        </a:cxn>
                        <a:cxn ang="0">
                          <a:pos x="76" y="107"/>
                        </a:cxn>
                        <a:cxn ang="0">
                          <a:pos x="67" y="88"/>
                        </a:cxn>
                        <a:cxn ang="0">
                          <a:pos x="59" y="79"/>
                        </a:cxn>
                        <a:cxn ang="0">
                          <a:pos x="53" y="74"/>
                        </a:cxn>
                        <a:cxn ang="0">
                          <a:pos x="53" y="72"/>
                        </a:cxn>
                        <a:cxn ang="0">
                          <a:pos x="56" y="64"/>
                        </a:cxn>
                        <a:cxn ang="0">
                          <a:pos x="59" y="58"/>
                        </a:cxn>
                        <a:cxn ang="0">
                          <a:pos x="60" y="58"/>
                        </a:cxn>
                        <a:cxn ang="0">
                          <a:pos x="66" y="55"/>
                        </a:cxn>
                        <a:cxn ang="0">
                          <a:pos x="67" y="51"/>
                        </a:cxn>
                        <a:cxn ang="0">
                          <a:pos x="67" y="47"/>
                        </a:cxn>
                        <a:cxn ang="0">
                          <a:pos x="69" y="40"/>
                        </a:cxn>
                        <a:cxn ang="0">
                          <a:pos x="61" y="34"/>
                        </a:cxn>
                        <a:cxn ang="0">
                          <a:pos x="54" y="27"/>
                        </a:cxn>
                        <a:cxn ang="0">
                          <a:pos x="52" y="27"/>
                        </a:cxn>
                        <a:cxn ang="0">
                          <a:pos x="46" y="21"/>
                        </a:cxn>
                        <a:cxn ang="0">
                          <a:pos x="46" y="17"/>
                        </a:cxn>
                        <a:cxn ang="0">
                          <a:pos x="44" y="14"/>
                        </a:cxn>
                        <a:cxn ang="0">
                          <a:pos x="36" y="8"/>
                        </a:cxn>
                        <a:cxn ang="0">
                          <a:pos x="30" y="4"/>
                        </a:cxn>
                        <a:cxn ang="0">
                          <a:pos x="24" y="0"/>
                        </a:cxn>
                        <a:cxn ang="0">
                          <a:pos x="22" y="6"/>
                        </a:cxn>
                        <a:cxn ang="0">
                          <a:pos x="19" y="8"/>
                        </a:cxn>
                      </a:cxnLst>
                      <a:rect l="0" t="0" r="r" b="b"/>
                      <a:pathLst>
                        <a:path w="76" h="116">
                          <a:moveTo>
                            <a:pt x="19" y="8"/>
                          </a:moveTo>
                          <a:lnTo>
                            <a:pt x="19" y="8"/>
                          </a:lnTo>
                          <a:lnTo>
                            <a:pt x="15" y="10"/>
                          </a:lnTo>
                          <a:lnTo>
                            <a:pt x="12" y="14"/>
                          </a:lnTo>
                          <a:lnTo>
                            <a:pt x="12" y="17"/>
                          </a:lnTo>
                          <a:lnTo>
                            <a:pt x="12" y="18"/>
                          </a:lnTo>
                          <a:lnTo>
                            <a:pt x="13" y="18"/>
                          </a:lnTo>
                          <a:lnTo>
                            <a:pt x="13" y="18"/>
                          </a:lnTo>
                          <a:lnTo>
                            <a:pt x="15" y="21"/>
                          </a:lnTo>
                          <a:lnTo>
                            <a:pt x="16" y="24"/>
                          </a:lnTo>
                          <a:lnTo>
                            <a:pt x="15" y="27"/>
                          </a:lnTo>
                          <a:lnTo>
                            <a:pt x="10" y="28"/>
                          </a:lnTo>
                          <a:lnTo>
                            <a:pt x="10" y="28"/>
                          </a:lnTo>
                          <a:lnTo>
                            <a:pt x="6" y="28"/>
                          </a:lnTo>
                          <a:lnTo>
                            <a:pt x="3" y="30"/>
                          </a:lnTo>
                          <a:lnTo>
                            <a:pt x="3" y="33"/>
                          </a:lnTo>
                          <a:lnTo>
                            <a:pt x="3" y="35"/>
                          </a:lnTo>
                          <a:lnTo>
                            <a:pt x="3" y="35"/>
                          </a:lnTo>
                          <a:lnTo>
                            <a:pt x="2" y="38"/>
                          </a:lnTo>
                          <a:lnTo>
                            <a:pt x="0" y="40"/>
                          </a:lnTo>
                          <a:lnTo>
                            <a:pt x="0" y="41"/>
                          </a:lnTo>
                          <a:lnTo>
                            <a:pt x="0" y="44"/>
                          </a:lnTo>
                          <a:lnTo>
                            <a:pt x="0" y="44"/>
                          </a:lnTo>
                          <a:lnTo>
                            <a:pt x="6" y="50"/>
                          </a:lnTo>
                          <a:lnTo>
                            <a:pt x="12" y="57"/>
                          </a:lnTo>
                          <a:lnTo>
                            <a:pt x="12" y="57"/>
                          </a:lnTo>
                          <a:lnTo>
                            <a:pt x="13" y="54"/>
                          </a:lnTo>
                          <a:lnTo>
                            <a:pt x="17" y="54"/>
                          </a:lnTo>
                          <a:lnTo>
                            <a:pt x="17" y="54"/>
                          </a:lnTo>
                          <a:lnTo>
                            <a:pt x="19" y="54"/>
                          </a:lnTo>
                          <a:lnTo>
                            <a:pt x="20" y="55"/>
                          </a:lnTo>
                          <a:lnTo>
                            <a:pt x="22" y="60"/>
                          </a:lnTo>
                          <a:lnTo>
                            <a:pt x="22" y="64"/>
                          </a:lnTo>
                          <a:lnTo>
                            <a:pt x="23" y="65"/>
                          </a:lnTo>
                          <a:lnTo>
                            <a:pt x="24" y="67"/>
                          </a:lnTo>
                          <a:lnTo>
                            <a:pt x="24" y="67"/>
                          </a:lnTo>
                          <a:lnTo>
                            <a:pt x="27" y="70"/>
                          </a:lnTo>
                          <a:lnTo>
                            <a:pt x="29" y="74"/>
                          </a:lnTo>
                          <a:lnTo>
                            <a:pt x="27" y="77"/>
                          </a:lnTo>
                          <a:lnTo>
                            <a:pt x="26" y="79"/>
                          </a:lnTo>
                          <a:lnTo>
                            <a:pt x="26" y="79"/>
                          </a:lnTo>
                          <a:lnTo>
                            <a:pt x="23" y="85"/>
                          </a:lnTo>
                          <a:lnTo>
                            <a:pt x="23" y="92"/>
                          </a:lnTo>
                          <a:lnTo>
                            <a:pt x="24" y="101"/>
                          </a:lnTo>
                          <a:lnTo>
                            <a:pt x="26" y="105"/>
                          </a:lnTo>
                          <a:lnTo>
                            <a:pt x="29" y="108"/>
                          </a:lnTo>
                          <a:lnTo>
                            <a:pt x="29" y="108"/>
                          </a:lnTo>
                          <a:lnTo>
                            <a:pt x="34" y="114"/>
                          </a:lnTo>
                          <a:lnTo>
                            <a:pt x="40" y="116"/>
                          </a:lnTo>
                          <a:lnTo>
                            <a:pt x="44" y="116"/>
                          </a:lnTo>
                          <a:lnTo>
                            <a:pt x="46" y="115"/>
                          </a:lnTo>
                          <a:lnTo>
                            <a:pt x="46" y="115"/>
                          </a:lnTo>
                          <a:lnTo>
                            <a:pt x="49" y="114"/>
                          </a:lnTo>
                          <a:lnTo>
                            <a:pt x="52" y="114"/>
                          </a:lnTo>
                          <a:lnTo>
                            <a:pt x="54" y="112"/>
                          </a:lnTo>
                          <a:lnTo>
                            <a:pt x="57" y="111"/>
                          </a:lnTo>
                          <a:lnTo>
                            <a:pt x="57" y="111"/>
                          </a:lnTo>
                          <a:lnTo>
                            <a:pt x="59" y="109"/>
                          </a:lnTo>
                          <a:lnTo>
                            <a:pt x="60" y="109"/>
                          </a:lnTo>
                          <a:lnTo>
                            <a:pt x="63" y="108"/>
                          </a:lnTo>
                          <a:lnTo>
                            <a:pt x="64" y="107"/>
                          </a:lnTo>
                          <a:lnTo>
                            <a:pt x="64" y="107"/>
                          </a:lnTo>
                          <a:lnTo>
                            <a:pt x="67" y="105"/>
                          </a:lnTo>
                          <a:lnTo>
                            <a:pt x="70" y="105"/>
                          </a:lnTo>
                          <a:lnTo>
                            <a:pt x="76" y="107"/>
                          </a:lnTo>
                          <a:lnTo>
                            <a:pt x="76" y="107"/>
                          </a:lnTo>
                          <a:lnTo>
                            <a:pt x="67" y="88"/>
                          </a:lnTo>
                          <a:lnTo>
                            <a:pt x="67" y="88"/>
                          </a:lnTo>
                          <a:lnTo>
                            <a:pt x="63" y="84"/>
                          </a:lnTo>
                          <a:lnTo>
                            <a:pt x="59" y="79"/>
                          </a:lnTo>
                          <a:lnTo>
                            <a:pt x="54" y="75"/>
                          </a:lnTo>
                          <a:lnTo>
                            <a:pt x="53" y="74"/>
                          </a:lnTo>
                          <a:lnTo>
                            <a:pt x="53" y="72"/>
                          </a:lnTo>
                          <a:lnTo>
                            <a:pt x="53" y="72"/>
                          </a:lnTo>
                          <a:lnTo>
                            <a:pt x="54" y="68"/>
                          </a:lnTo>
                          <a:lnTo>
                            <a:pt x="56" y="64"/>
                          </a:lnTo>
                          <a:lnTo>
                            <a:pt x="57" y="60"/>
                          </a:lnTo>
                          <a:lnTo>
                            <a:pt x="59" y="58"/>
                          </a:lnTo>
                          <a:lnTo>
                            <a:pt x="60" y="58"/>
                          </a:lnTo>
                          <a:lnTo>
                            <a:pt x="60" y="58"/>
                          </a:lnTo>
                          <a:lnTo>
                            <a:pt x="63" y="57"/>
                          </a:lnTo>
                          <a:lnTo>
                            <a:pt x="66" y="55"/>
                          </a:lnTo>
                          <a:lnTo>
                            <a:pt x="67" y="54"/>
                          </a:lnTo>
                          <a:lnTo>
                            <a:pt x="67" y="51"/>
                          </a:lnTo>
                          <a:lnTo>
                            <a:pt x="67" y="51"/>
                          </a:lnTo>
                          <a:lnTo>
                            <a:pt x="67" y="47"/>
                          </a:lnTo>
                          <a:lnTo>
                            <a:pt x="69" y="40"/>
                          </a:lnTo>
                          <a:lnTo>
                            <a:pt x="69" y="40"/>
                          </a:lnTo>
                          <a:lnTo>
                            <a:pt x="66" y="38"/>
                          </a:lnTo>
                          <a:lnTo>
                            <a:pt x="61" y="34"/>
                          </a:lnTo>
                          <a:lnTo>
                            <a:pt x="57" y="30"/>
                          </a:lnTo>
                          <a:lnTo>
                            <a:pt x="54" y="27"/>
                          </a:lnTo>
                          <a:lnTo>
                            <a:pt x="54" y="27"/>
                          </a:lnTo>
                          <a:lnTo>
                            <a:pt x="52" y="27"/>
                          </a:lnTo>
                          <a:lnTo>
                            <a:pt x="49" y="24"/>
                          </a:lnTo>
                          <a:lnTo>
                            <a:pt x="46" y="21"/>
                          </a:lnTo>
                          <a:lnTo>
                            <a:pt x="46" y="17"/>
                          </a:lnTo>
                          <a:lnTo>
                            <a:pt x="46" y="17"/>
                          </a:lnTo>
                          <a:lnTo>
                            <a:pt x="46" y="15"/>
                          </a:lnTo>
                          <a:lnTo>
                            <a:pt x="44" y="14"/>
                          </a:lnTo>
                          <a:lnTo>
                            <a:pt x="40" y="11"/>
                          </a:lnTo>
                          <a:lnTo>
                            <a:pt x="36" y="8"/>
                          </a:lnTo>
                          <a:lnTo>
                            <a:pt x="30" y="4"/>
                          </a:lnTo>
                          <a:lnTo>
                            <a:pt x="30" y="4"/>
                          </a:lnTo>
                          <a:lnTo>
                            <a:pt x="27" y="1"/>
                          </a:lnTo>
                          <a:lnTo>
                            <a:pt x="24" y="0"/>
                          </a:lnTo>
                          <a:lnTo>
                            <a:pt x="24" y="0"/>
                          </a:lnTo>
                          <a:lnTo>
                            <a:pt x="22" y="6"/>
                          </a:lnTo>
                          <a:lnTo>
                            <a:pt x="19" y="8"/>
                          </a:lnTo>
                          <a:lnTo>
                            <a:pt x="19" y="8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28" name="Uruguay">
                      <a:extLst>
                        <a:ext uri="{FF2B5EF4-FFF2-40B4-BE49-F238E27FC236}">
                          <a16:creationId xmlns:a16="http://schemas.microsoft.com/office/drawing/2014/main" id="{2D6C9135-0E6C-19EB-6819-B6727028C8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22041" y="5057031"/>
                      <a:ext cx="121343" cy="125782"/>
                    </a:xfrm>
                    <a:custGeom>
                      <a:avLst/>
                      <a:gdLst/>
                      <a:ahLst/>
                      <a:cxnLst>
                        <a:cxn ang="0">
                          <a:pos x="79" y="41"/>
                        </a:cxn>
                        <a:cxn ang="0">
                          <a:pos x="74" y="33"/>
                        </a:cxn>
                        <a:cxn ang="0">
                          <a:pos x="69" y="28"/>
                        </a:cxn>
                        <a:cxn ang="0">
                          <a:pos x="54" y="20"/>
                        </a:cxn>
                        <a:cxn ang="0">
                          <a:pos x="50" y="16"/>
                        </a:cxn>
                        <a:cxn ang="0">
                          <a:pos x="45" y="14"/>
                        </a:cxn>
                        <a:cxn ang="0">
                          <a:pos x="42" y="17"/>
                        </a:cxn>
                        <a:cxn ang="0">
                          <a:pos x="40" y="17"/>
                        </a:cxn>
                        <a:cxn ang="0">
                          <a:pos x="37" y="11"/>
                        </a:cxn>
                        <a:cxn ang="0">
                          <a:pos x="35" y="6"/>
                        </a:cxn>
                        <a:cxn ang="0">
                          <a:pos x="26" y="1"/>
                        </a:cxn>
                        <a:cxn ang="0">
                          <a:pos x="20" y="1"/>
                        </a:cxn>
                        <a:cxn ang="0">
                          <a:pos x="16" y="1"/>
                        </a:cxn>
                        <a:cxn ang="0">
                          <a:pos x="12" y="6"/>
                        </a:cxn>
                        <a:cxn ang="0">
                          <a:pos x="10" y="10"/>
                        </a:cxn>
                        <a:cxn ang="0">
                          <a:pos x="8" y="23"/>
                        </a:cxn>
                        <a:cxn ang="0">
                          <a:pos x="5" y="38"/>
                        </a:cxn>
                        <a:cxn ang="0">
                          <a:pos x="5" y="46"/>
                        </a:cxn>
                        <a:cxn ang="0">
                          <a:pos x="2" y="53"/>
                        </a:cxn>
                        <a:cxn ang="0">
                          <a:pos x="0" y="58"/>
                        </a:cxn>
                        <a:cxn ang="0">
                          <a:pos x="3" y="67"/>
                        </a:cxn>
                        <a:cxn ang="0">
                          <a:pos x="6" y="68"/>
                        </a:cxn>
                        <a:cxn ang="0">
                          <a:pos x="5" y="75"/>
                        </a:cxn>
                        <a:cxn ang="0">
                          <a:pos x="8" y="78"/>
                        </a:cxn>
                        <a:cxn ang="0">
                          <a:pos x="10" y="78"/>
                        </a:cxn>
                        <a:cxn ang="0">
                          <a:pos x="20" y="80"/>
                        </a:cxn>
                        <a:cxn ang="0">
                          <a:pos x="32" y="84"/>
                        </a:cxn>
                        <a:cxn ang="0">
                          <a:pos x="37" y="85"/>
                        </a:cxn>
                        <a:cxn ang="0">
                          <a:pos x="45" y="84"/>
                        </a:cxn>
                        <a:cxn ang="0">
                          <a:pos x="56" y="84"/>
                        </a:cxn>
                        <a:cxn ang="0">
                          <a:pos x="69" y="81"/>
                        </a:cxn>
                        <a:cxn ang="0">
                          <a:pos x="72" y="78"/>
                        </a:cxn>
                        <a:cxn ang="0">
                          <a:pos x="82" y="65"/>
                        </a:cxn>
                        <a:cxn ang="0">
                          <a:pos x="79" y="58"/>
                        </a:cxn>
                        <a:cxn ang="0">
                          <a:pos x="79" y="41"/>
                        </a:cxn>
                      </a:cxnLst>
                      <a:rect l="0" t="0" r="r" b="b"/>
                      <a:pathLst>
                        <a:path w="82" h="85">
                          <a:moveTo>
                            <a:pt x="79" y="41"/>
                          </a:moveTo>
                          <a:lnTo>
                            <a:pt x="79" y="41"/>
                          </a:lnTo>
                          <a:lnTo>
                            <a:pt x="77" y="37"/>
                          </a:lnTo>
                          <a:lnTo>
                            <a:pt x="74" y="33"/>
                          </a:lnTo>
                          <a:lnTo>
                            <a:pt x="69" y="28"/>
                          </a:lnTo>
                          <a:lnTo>
                            <a:pt x="69" y="28"/>
                          </a:lnTo>
                          <a:lnTo>
                            <a:pt x="60" y="23"/>
                          </a:lnTo>
                          <a:lnTo>
                            <a:pt x="54" y="20"/>
                          </a:lnTo>
                          <a:lnTo>
                            <a:pt x="50" y="16"/>
                          </a:lnTo>
                          <a:lnTo>
                            <a:pt x="50" y="16"/>
                          </a:lnTo>
                          <a:lnTo>
                            <a:pt x="47" y="13"/>
                          </a:lnTo>
                          <a:lnTo>
                            <a:pt x="45" y="14"/>
                          </a:lnTo>
                          <a:lnTo>
                            <a:pt x="43" y="16"/>
                          </a:lnTo>
                          <a:lnTo>
                            <a:pt x="42" y="17"/>
                          </a:lnTo>
                          <a:lnTo>
                            <a:pt x="42" y="17"/>
                          </a:lnTo>
                          <a:lnTo>
                            <a:pt x="40" y="17"/>
                          </a:lnTo>
                          <a:lnTo>
                            <a:pt x="39" y="14"/>
                          </a:lnTo>
                          <a:lnTo>
                            <a:pt x="37" y="11"/>
                          </a:lnTo>
                          <a:lnTo>
                            <a:pt x="35" y="6"/>
                          </a:lnTo>
                          <a:lnTo>
                            <a:pt x="35" y="6"/>
                          </a:lnTo>
                          <a:lnTo>
                            <a:pt x="30" y="3"/>
                          </a:lnTo>
                          <a:lnTo>
                            <a:pt x="26" y="1"/>
                          </a:lnTo>
                          <a:lnTo>
                            <a:pt x="23" y="0"/>
                          </a:lnTo>
                          <a:lnTo>
                            <a:pt x="20" y="1"/>
                          </a:lnTo>
                          <a:lnTo>
                            <a:pt x="20" y="1"/>
                          </a:lnTo>
                          <a:lnTo>
                            <a:pt x="16" y="1"/>
                          </a:lnTo>
                          <a:lnTo>
                            <a:pt x="16" y="1"/>
                          </a:lnTo>
                          <a:lnTo>
                            <a:pt x="12" y="6"/>
                          </a:lnTo>
                          <a:lnTo>
                            <a:pt x="10" y="10"/>
                          </a:lnTo>
                          <a:lnTo>
                            <a:pt x="10" y="10"/>
                          </a:lnTo>
                          <a:lnTo>
                            <a:pt x="10" y="16"/>
                          </a:lnTo>
                          <a:lnTo>
                            <a:pt x="8" y="23"/>
                          </a:lnTo>
                          <a:lnTo>
                            <a:pt x="6" y="30"/>
                          </a:lnTo>
                          <a:lnTo>
                            <a:pt x="5" y="38"/>
                          </a:lnTo>
                          <a:lnTo>
                            <a:pt x="5" y="38"/>
                          </a:lnTo>
                          <a:lnTo>
                            <a:pt x="5" y="46"/>
                          </a:lnTo>
                          <a:lnTo>
                            <a:pt x="3" y="50"/>
                          </a:lnTo>
                          <a:lnTo>
                            <a:pt x="2" y="53"/>
                          </a:lnTo>
                          <a:lnTo>
                            <a:pt x="0" y="58"/>
                          </a:lnTo>
                          <a:lnTo>
                            <a:pt x="0" y="58"/>
                          </a:lnTo>
                          <a:lnTo>
                            <a:pt x="2" y="64"/>
                          </a:lnTo>
                          <a:lnTo>
                            <a:pt x="3" y="67"/>
                          </a:lnTo>
                          <a:lnTo>
                            <a:pt x="6" y="68"/>
                          </a:lnTo>
                          <a:lnTo>
                            <a:pt x="6" y="68"/>
                          </a:lnTo>
                          <a:lnTo>
                            <a:pt x="6" y="71"/>
                          </a:lnTo>
                          <a:lnTo>
                            <a:pt x="5" y="75"/>
                          </a:lnTo>
                          <a:lnTo>
                            <a:pt x="5" y="75"/>
                          </a:lnTo>
                          <a:lnTo>
                            <a:pt x="8" y="78"/>
                          </a:lnTo>
                          <a:lnTo>
                            <a:pt x="10" y="78"/>
                          </a:lnTo>
                          <a:lnTo>
                            <a:pt x="10" y="78"/>
                          </a:lnTo>
                          <a:lnTo>
                            <a:pt x="16" y="78"/>
                          </a:lnTo>
                          <a:lnTo>
                            <a:pt x="20" y="80"/>
                          </a:lnTo>
                          <a:lnTo>
                            <a:pt x="32" y="84"/>
                          </a:lnTo>
                          <a:lnTo>
                            <a:pt x="32" y="84"/>
                          </a:lnTo>
                          <a:lnTo>
                            <a:pt x="36" y="85"/>
                          </a:lnTo>
                          <a:lnTo>
                            <a:pt x="37" y="85"/>
                          </a:lnTo>
                          <a:lnTo>
                            <a:pt x="40" y="84"/>
                          </a:lnTo>
                          <a:lnTo>
                            <a:pt x="45" y="84"/>
                          </a:lnTo>
                          <a:lnTo>
                            <a:pt x="45" y="84"/>
                          </a:lnTo>
                          <a:lnTo>
                            <a:pt x="56" y="84"/>
                          </a:lnTo>
                          <a:lnTo>
                            <a:pt x="62" y="84"/>
                          </a:lnTo>
                          <a:lnTo>
                            <a:pt x="69" y="81"/>
                          </a:lnTo>
                          <a:lnTo>
                            <a:pt x="69" y="81"/>
                          </a:lnTo>
                          <a:lnTo>
                            <a:pt x="72" y="78"/>
                          </a:lnTo>
                          <a:lnTo>
                            <a:pt x="74" y="74"/>
                          </a:lnTo>
                          <a:lnTo>
                            <a:pt x="82" y="65"/>
                          </a:lnTo>
                          <a:lnTo>
                            <a:pt x="82" y="65"/>
                          </a:lnTo>
                          <a:lnTo>
                            <a:pt x="79" y="58"/>
                          </a:lnTo>
                          <a:lnTo>
                            <a:pt x="79" y="53"/>
                          </a:lnTo>
                          <a:lnTo>
                            <a:pt x="79" y="41"/>
                          </a:lnTo>
                          <a:lnTo>
                            <a:pt x="79" y="41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29" name="Paraguay">
                      <a:extLst>
                        <a:ext uri="{FF2B5EF4-FFF2-40B4-BE49-F238E27FC236}">
                          <a16:creationId xmlns:a16="http://schemas.microsoft.com/office/drawing/2014/main" id="{FE685200-A508-F0B6-FCC8-D490AC5EAFB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16976" y="4781791"/>
                      <a:ext cx="204210" cy="207170"/>
                    </a:xfrm>
                    <a:custGeom>
                      <a:avLst/>
                      <a:gdLst/>
                      <a:ahLst/>
                      <a:cxnLst>
                        <a:cxn ang="0">
                          <a:pos x="137" y="76"/>
                        </a:cxn>
                        <a:cxn ang="0">
                          <a:pos x="128" y="78"/>
                        </a:cxn>
                        <a:cxn ang="0">
                          <a:pos x="123" y="79"/>
                        </a:cxn>
                        <a:cxn ang="0">
                          <a:pos x="118" y="72"/>
                        </a:cxn>
                        <a:cxn ang="0">
                          <a:pos x="116" y="62"/>
                        </a:cxn>
                        <a:cxn ang="0">
                          <a:pos x="110" y="52"/>
                        </a:cxn>
                        <a:cxn ang="0">
                          <a:pos x="106" y="48"/>
                        </a:cxn>
                        <a:cxn ang="0">
                          <a:pos x="104" y="48"/>
                        </a:cxn>
                        <a:cxn ang="0">
                          <a:pos x="100" y="49"/>
                        </a:cxn>
                        <a:cxn ang="0">
                          <a:pos x="90" y="47"/>
                        </a:cxn>
                        <a:cxn ang="0">
                          <a:pos x="84" y="47"/>
                        </a:cxn>
                        <a:cxn ang="0">
                          <a:pos x="80" y="41"/>
                        </a:cxn>
                        <a:cxn ang="0">
                          <a:pos x="81" y="34"/>
                        </a:cxn>
                        <a:cxn ang="0">
                          <a:pos x="81" y="27"/>
                        </a:cxn>
                        <a:cxn ang="0">
                          <a:pos x="79" y="17"/>
                        </a:cxn>
                        <a:cxn ang="0">
                          <a:pos x="79" y="14"/>
                        </a:cxn>
                        <a:cxn ang="0">
                          <a:pos x="80" y="12"/>
                        </a:cxn>
                        <a:cxn ang="0">
                          <a:pos x="79" y="5"/>
                        </a:cxn>
                        <a:cxn ang="0">
                          <a:pos x="76" y="7"/>
                        </a:cxn>
                        <a:cxn ang="0">
                          <a:pos x="73" y="5"/>
                        </a:cxn>
                        <a:cxn ang="0">
                          <a:pos x="64" y="1"/>
                        </a:cxn>
                        <a:cxn ang="0">
                          <a:pos x="60" y="0"/>
                        </a:cxn>
                        <a:cxn ang="0">
                          <a:pos x="46" y="1"/>
                        </a:cxn>
                        <a:cxn ang="0">
                          <a:pos x="42" y="2"/>
                        </a:cxn>
                        <a:cxn ang="0">
                          <a:pos x="33" y="2"/>
                        </a:cxn>
                        <a:cxn ang="0">
                          <a:pos x="23" y="5"/>
                        </a:cxn>
                        <a:cxn ang="0">
                          <a:pos x="15" y="12"/>
                        </a:cxn>
                        <a:cxn ang="0">
                          <a:pos x="10" y="21"/>
                        </a:cxn>
                        <a:cxn ang="0">
                          <a:pos x="9" y="34"/>
                        </a:cxn>
                        <a:cxn ang="0">
                          <a:pos x="6" y="45"/>
                        </a:cxn>
                        <a:cxn ang="0">
                          <a:pos x="0" y="45"/>
                        </a:cxn>
                        <a:cxn ang="0">
                          <a:pos x="5" y="51"/>
                        </a:cxn>
                        <a:cxn ang="0">
                          <a:pos x="16" y="64"/>
                        </a:cxn>
                        <a:cxn ang="0">
                          <a:pos x="22" y="68"/>
                        </a:cxn>
                        <a:cxn ang="0">
                          <a:pos x="30" y="75"/>
                        </a:cxn>
                        <a:cxn ang="0">
                          <a:pos x="40" y="79"/>
                        </a:cxn>
                        <a:cxn ang="0">
                          <a:pos x="46" y="79"/>
                        </a:cxn>
                        <a:cxn ang="0">
                          <a:pos x="54" y="85"/>
                        </a:cxn>
                        <a:cxn ang="0">
                          <a:pos x="57" y="88"/>
                        </a:cxn>
                        <a:cxn ang="0">
                          <a:pos x="73" y="96"/>
                        </a:cxn>
                        <a:cxn ang="0">
                          <a:pos x="87" y="103"/>
                        </a:cxn>
                        <a:cxn ang="0">
                          <a:pos x="87" y="105"/>
                        </a:cxn>
                        <a:cxn ang="0">
                          <a:pos x="81" y="112"/>
                        </a:cxn>
                        <a:cxn ang="0">
                          <a:pos x="76" y="121"/>
                        </a:cxn>
                        <a:cxn ang="0">
                          <a:pos x="76" y="125"/>
                        </a:cxn>
                        <a:cxn ang="0">
                          <a:pos x="73" y="132"/>
                        </a:cxn>
                        <a:cxn ang="0">
                          <a:pos x="70" y="135"/>
                        </a:cxn>
                        <a:cxn ang="0">
                          <a:pos x="71" y="136"/>
                        </a:cxn>
                        <a:cxn ang="0">
                          <a:pos x="81" y="138"/>
                        </a:cxn>
                        <a:cxn ang="0">
                          <a:pos x="84" y="139"/>
                        </a:cxn>
                        <a:cxn ang="0">
                          <a:pos x="91" y="139"/>
                        </a:cxn>
                        <a:cxn ang="0">
                          <a:pos x="100" y="140"/>
                        </a:cxn>
                        <a:cxn ang="0">
                          <a:pos x="104" y="140"/>
                        </a:cxn>
                        <a:cxn ang="0">
                          <a:pos x="111" y="138"/>
                        </a:cxn>
                        <a:cxn ang="0">
                          <a:pos x="114" y="138"/>
                        </a:cxn>
                        <a:cxn ang="0">
                          <a:pos x="120" y="133"/>
                        </a:cxn>
                        <a:cxn ang="0">
                          <a:pos x="127" y="131"/>
                        </a:cxn>
                        <a:cxn ang="0">
                          <a:pos x="128" y="131"/>
                        </a:cxn>
                        <a:cxn ang="0">
                          <a:pos x="133" y="122"/>
                        </a:cxn>
                        <a:cxn ang="0">
                          <a:pos x="134" y="108"/>
                        </a:cxn>
                        <a:cxn ang="0">
                          <a:pos x="135" y="101"/>
                        </a:cxn>
                        <a:cxn ang="0">
                          <a:pos x="138" y="82"/>
                        </a:cxn>
                        <a:cxn ang="0">
                          <a:pos x="137" y="76"/>
                        </a:cxn>
                      </a:cxnLst>
                      <a:rect l="0" t="0" r="r" b="b"/>
                      <a:pathLst>
                        <a:path w="138" h="140">
                          <a:moveTo>
                            <a:pt x="137" y="76"/>
                          </a:moveTo>
                          <a:lnTo>
                            <a:pt x="137" y="76"/>
                          </a:lnTo>
                          <a:lnTo>
                            <a:pt x="133" y="76"/>
                          </a:lnTo>
                          <a:lnTo>
                            <a:pt x="128" y="78"/>
                          </a:lnTo>
                          <a:lnTo>
                            <a:pt x="123" y="79"/>
                          </a:lnTo>
                          <a:lnTo>
                            <a:pt x="123" y="79"/>
                          </a:lnTo>
                          <a:lnTo>
                            <a:pt x="121" y="78"/>
                          </a:lnTo>
                          <a:lnTo>
                            <a:pt x="118" y="72"/>
                          </a:lnTo>
                          <a:lnTo>
                            <a:pt x="116" y="62"/>
                          </a:lnTo>
                          <a:lnTo>
                            <a:pt x="116" y="62"/>
                          </a:lnTo>
                          <a:lnTo>
                            <a:pt x="113" y="57"/>
                          </a:lnTo>
                          <a:lnTo>
                            <a:pt x="110" y="52"/>
                          </a:lnTo>
                          <a:lnTo>
                            <a:pt x="107" y="49"/>
                          </a:lnTo>
                          <a:lnTo>
                            <a:pt x="106" y="48"/>
                          </a:lnTo>
                          <a:lnTo>
                            <a:pt x="104" y="48"/>
                          </a:lnTo>
                          <a:lnTo>
                            <a:pt x="104" y="48"/>
                          </a:lnTo>
                          <a:lnTo>
                            <a:pt x="101" y="49"/>
                          </a:lnTo>
                          <a:lnTo>
                            <a:pt x="100" y="49"/>
                          </a:lnTo>
                          <a:lnTo>
                            <a:pt x="96" y="48"/>
                          </a:lnTo>
                          <a:lnTo>
                            <a:pt x="90" y="47"/>
                          </a:lnTo>
                          <a:lnTo>
                            <a:pt x="90" y="47"/>
                          </a:lnTo>
                          <a:lnTo>
                            <a:pt x="84" y="47"/>
                          </a:lnTo>
                          <a:lnTo>
                            <a:pt x="81" y="44"/>
                          </a:lnTo>
                          <a:lnTo>
                            <a:pt x="80" y="41"/>
                          </a:lnTo>
                          <a:lnTo>
                            <a:pt x="81" y="34"/>
                          </a:lnTo>
                          <a:lnTo>
                            <a:pt x="81" y="34"/>
                          </a:lnTo>
                          <a:lnTo>
                            <a:pt x="83" y="30"/>
                          </a:lnTo>
                          <a:lnTo>
                            <a:pt x="81" y="27"/>
                          </a:lnTo>
                          <a:lnTo>
                            <a:pt x="80" y="21"/>
                          </a:lnTo>
                          <a:lnTo>
                            <a:pt x="79" y="17"/>
                          </a:lnTo>
                          <a:lnTo>
                            <a:pt x="79" y="15"/>
                          </a:lnTo>
                          <a:lnTo>
                            <a:pt x="79" y="14"/>
                          </a:lnTo>
                          <a:lnTo>
                            <a:pt x="79" y="14"/>
                          </a:lnTo>
                          <a:lnTo>
                            <a:pt x="80" y="12"/>
                          </a:lnTo>
                          <a:lnTo>
                            <a:pt x="81" y="11"/>
                          </a:lnTo>
                          <a:lnTo>
                            <a:pt x="79" y="5"/>
                          </a:lnTo>
                          <a:lnTo>
                            <a:pt x="79" y="5"/>
                          </a:lnTo>
                          <a:lnTo>
                            <a:pt x="76" y="7"/>
                          </a:lnTo>
                          <a:lnTo>
                            <a:pt x="76" y="7"/>
                          </a:lnTo>
                          <a:lnTo>
                            <a:pt x="73" y="5"/>
                          </a:lnTo>
                          <a:lnTo>
                            <a:pt x="69" y="4"/>
                          </a:lnTo>
                          <a:lnTo>
                            <a:pt x="64" y="1"/>
                          </a:lnTo>
                          <a:lnTo>
                            <a:pt x="60" y="0"/>
                          </a:lnTo>
                          <a:lnTo>
                            <a:pt x="60" y="0"/>
                          </a:lnTo>
                          <a:lnTo>
                            <a:pt x="50" y="0"/>
                          </a:lnTo>
                          <a:lnTo>
                            <a:pt x="46" y="1"/>
                          </a:lnTo>
                          <a:lnTo>
                            <a:pt x="42" y="2"/>
                          </a:lnTo>
                          <a:lnTo>
                            <a:pt x="42" y="2"/>
                          </a:lnTo>
                          <a:lnTo>
                            <a:pt x="37" y="2"/>
                          </a:lnTo>
                          <a:lnTo>
                            <a:pt x="33" y="2"/>
                          </a:lnTo>
                          <a:lnTo>
                            <a:pt x="27" y="4"/>
                          </a:lnTo>
                          <a:lnTo>
                            <a:pt x="23" y="5"/>
                          </a:lnTo>
                          <a:lnTo>
                            <a:pt x="23" y="5"/>
                          </a:lnTo>
                          <a:lnTo>
                            <a:pt x="15" y="12"/>
                          </a:lnTo>
                          <a:lnTo>
                            <a:pt x="10" y="17"/>
                          </a:lnTo>
                          <a:lnTo>
                            <a:pt x="10" y="21"/>
                          </a:lnTo>
                          <a:lnTo>
                            <a:pt x="10" y="21"/>
                          </a:lnTo>
                          <a:lnTo>
                            <a:pt x="9" y="34"/>
                          </a:lnTo>
                          <a:lnTo>
                            <a:pt x="7" y="41"/>
                          </a:lnTo>
                          <a:lnTo>
                            <a:pt x="6" y="45"/>
                          </a:lnTo>
                          <a:lnTo>
                            <a:pt x="6" y="45"/>
                          </a:lnTo>
                          <a:lnTo>
                            <a:pt x="0" y="45"/>
                          </a:lnTo>
                          <a:lnTo>
                            <a:pt x="0" y="45"/>
                          </a:lnTo>
                          <a:lnTo>
                            <a:pt x="5" y="51"/>
                          </a:lnTo>
                          <a:lnTo>
                            <a:pt x="10" y="57"/>
                          </a:lnTo>
                          <a:lnTo>
                            <a:pt x="16" y="64"/>
                          </a:lnTo>
                          <a:lnTo>
                            <a:pt x="22" y="68"/>
                          </a:lnTo>
                          <a:lnTo>
                            <a:pt x="22" y="68"/>
                          </a:lnTo>
                          <a:lnTo>
                            <a:pt x="27" y="72"/>
                          </a:lnTo>
                          <a:lnTo>
                            <a:pt x="30" y="75"/>
                          </a:lnTo>
                          <a:lnTo>
                            <a:pt x="34" y="78"/>
                          </a:lnTo>
                          <a:lnTo>
                            <a:pt x="40" y="79"/>
                          </a:lnTo>
                          <a:lnTo>
                            <a:pt x="40" y="79"/>
                          </a:lnTo>
                          <a:lnTo>
                            <a:pt x="46" y="79"/>
                          </a:lnTo>
                          <a:lnTo>
                            <a:pt x="51" y="82"/>
                          </a:lnTo>
                          <a:lnTo>
                            <a:pt x="54" y="85"/>
                          </a:lnTo>
                          <a:lnTo>
                            <a:pt x="57" y="88"/>
                          </a:lnTo>
                          <a:lnTo>
                            <a:pt x="57" y="88"/>
                          </a:lnTo>
                          <a:lnTo>
                            <a:pt x="63" y="92"/>
                          </a:lnTo>
                          <a:lnTo>
                            <a:pt x="73" y="96"/>
                          </a:lnTo>
                          <a:lnTo>
                            <a:pt x="83" y="99"/>
                          </a:lnTo>
                          <a:lnTo>
                            <a:pt x="87" y="103"/>
                          </a:lnTo>
                          <a:lnTo>
                            <a:pt x="87" y="103"/>
                          </a:lnTo>
                          <a:lnTo>
                            <a:pt x="87" y="105"/>
                          </a:lnTo>
                          <a:lnTo>
                            <a:pt x="87" y="106"/>
                          </a:lnTo>
                          <a:lnTo>
                            <a:pt x="81" y="112"/>
                          </a:lnTo>
                          <a:lnTo>
                            <a:pt x="77" y="118"/>
                          </a:lnTo>
                          <a:lnTo>
                            <a:pt x="76" y="121"/>
                          </a:lnTo>
                          <a:lnTo>
                            <a:pt x="76" y="125"/>
                          </a:lnTo>
                          <a:lnTo>
                            <a:pt x="76" y="125"/>
                          </a:lnTo>
                          <a:lnTo>
                            <a:pt x="74" y="129"/>
                          </a:lnTo>
                          <a:lnTo>
                            <a:pt x="73" y="132"/>
                          </a:lnTo>
                          <a:lnTo>
                            <a:pt x="70" y="133"/>
                          </a:lnTo>
                          <a:lnTo>
                            <a:pt x="70" y="135"/>
                          </a:lnTo>
                          <a:lnTo>
                            <a:pt x="70" y="135"/>
                          </a:lnTo>
                          <a:lnTo>
                            <a:pt x="71" y="136"/>
                          </a:lnTo>
                          <a:lnTo>
                            <a:pt x="76" y="138"/>
                          </a:lnTo>
                          <a:lnTo>
                            <a:pt x="81" y="138"/>
                          </a:lnTo>
                          <a:lnTo>
                            <a:pt x="84" y="139"/>
                          </a:lnTo>
                          <a:lnTo>
                            <a:pt x="84" y="139"/>
                          </a:lnTo>
                          <a:lnTo>
                            <a:pt x="88" y="139"/>
                          </a:lnTo>
                          <a:lnTo>
                            <a:pt x="91" y="139"/>
                          </a:lnTo>
                          <a:lnTo>
                            <a:pt x="96" y="139"/>
                          </a:lnTo>
                          <a:lnTo>
                            <a:pt x="100" y="140"/>
                          </a:lnTo>
                          <a:lnTo>
                            <a:pt x="100" y="140"/>
                          </a:lnTo>
                          <a:lnTo>
                            <a:pt x="104" y="140"/>
                          </a:lnTo>
                          <a:lnTo>
                            <a:pt x="107" y="139"/>
                          </a:lnTo>
                          <a:lnTo>
                            <a:pt x="111" y="138"/>
                          </a:lnTo>
                          <a:lnTo>
                            <a:pt x="114" y="138"/>
                          </a:lnTo>
                          <a:lnTo>
                            <a:pt x="114" y="138"/>
                          </a:lnTo>
                          <a:lnTo>
                            <a:pt x="117" y="136"/>
                          </a:lnTo>
                          <a:lnTo>
                            <a:pt x="120" y="133"/>
                          </a:lnTo>
                          <a:lnTo>
                            <a:pt x="123" y="132"/>
                          </a:lnTo>
                          <a:lnTo>
                            <a:pt x="127" y="131"/>
                          </a:lnTo>
                          <a:lnTo>
                            <a:pt x="127" y="131"/>
                          </a:lnTo>
                          <a:lnTo>
                            <a:pt x="128" y="131"/>
                          </a:lnTo>
                          <a:lnTo>
                            <a:pt x="130" y="128"/>
                          </a:lnTo>
                          <a:lnTo>
                            <a:pt x="133" y="122"/>
                          </a:lnTo>
                          <a:lnTo>
                            <a:pt x="134" y="113"/>
                          </a:lnTo>
                          <a:lnTo>
                            <a:pt x="134" y="108"/>
                          </a:lnTo>
                          <a:lnTo>
                            <a:pt x="134" y="108"/>
                          </a:lnTo>
                          <a:lnTo>
                            <a:pt x="135" y="101"/>
                          </a:lnTo>
                          <a:lnTo>
                            <a:pt x="137" y="91"/>
                          </a:lnTo>
                          <a:lnTo>
                            <a:pt x="138" y="82"/>
                          </a:lnTo>
                          <a:lnTo>
                            <a:pt x="138" y="79"/>
                          </a:lnTo>
                          <a:lnTo>
                            <a:pt x="137" y="76"/>
                          </a:lnTo>
                          <a:lnTo>
                            <a:pt x="137" y="76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0" name="Ecuador">
                      <a:extLst>
                        <a:ext uri="{FF2B5EF4-FFF2-40B4-BE49-F238E27FC236}">
                          <a16:creationId xmlns:a16="http://schemas.microsoft.com/office/drawing/2014/main" id="{ED5F60DC-AC44-0438-4B16-A0B2BE955B6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83400" y="4275705"/>
                      <a:ext cx="137620" cy="155377"/>
                    </a:xfrm>
                    <a:custGeom>
                      <a:avLst/>
                      <a:gdLst/>
                      <a:ahLst/>
                      <a:cxnLst>
                        <a:cxn ang="0">
                          <a:pos x="86" y="29"/>
                        </a:cxn>
                        <a:cxn ang="0">
                          <a:pos x="76" y="19"/>
                        </a:cxn>
                        <a:cxn ang="0">
                          <a:pos x="74" y="19"/>
                        </a:cxn>
                        <a:cxn ang="0">
                          <a:pos x="70" y="22"/>
                        </a:cxn>
                        <a:cxn ang="0">
                          <a:pos x="63" y="19"/>
                        </a:cxn>
                        <a:cxn ang="0">
                          <a:pos x="57" y="14"/>
                        </a:cxn>
                        <a:cxn ang="0">
                          <a:pos x="53" y="12"/>
                        </a:cxn>
                        <a:cxn ang="0">
                          <a:pos x="49" y="10"/>
                        </a:cxn>
                        <a:cxn ang="0">
                          <a:pos x="33" y="0"/>
                        </a:cxn>
                        <a:cxn ang="0">
                          <a:pos x="33" y="3"/>
                        </a:cxn>
                        <a:cxn ang="0">
                          <a:pos x="32" y="4"/>
                        </a:cxn>
                        <a:cxn ang="0">
                          <a:pos x="22" y="9"/>
                        </a:cxn>
                        <a:cxn ang="0">
                          <a:pos x="17" y="10"/>
                        </a:cxn>
                        <a:cxn ang="0">
                          <a:pos x="16" y="20"/>
                        </a:cxn>
                        <a:cxn ang="0">
                          <a:pos x="16" y="23"/>
                        </a:cxn>
                        <a:cxn ang="0">
                          <a:pos x="12" y="27"/>
                        </a:cxn>
                        <a:cxn ang="0">
                          <a:pos x="9" y="30"/>
                        </a:cxn>
                        <a:cxn ang="0">
                          <a:pos x="7" y="37"/>
                        </a:cxn>
                        <a:cxn ang="0">
                          <a:pos x="5" y="39"/>
                        </a:cxn>
                        <a:cxn ang="0">
                          <a:pos x="0" y="43"/>
                        </a:cxn>
                        <a:cxn ang="0">
                          <a:pos x="2" y="50"/>
                        </a:cxn>
                        <a:cxn ang="0">
                          <a:pos x="2" y="53"/>
                        </a:cxn>
                        <a:cxn ang="0">
                          <a:pos x="0" y="60"/>
                        </a:cxn>
                        <a:cxn ang="0">
                          <a:pos x="0" y="61"/>
                        </a:cxn>
                        <a:cxn ang="0">
                          <a:pos x="9" y="68"/>
                        </a:cxn>
                        <a:cxn ang="0">
                          <a:pos x="12" y="70"/>
                        </a:cxn>
                        <a:cxn ang="0">
                          <a:pos x="16" y="68"/>
                        </a:cxn>
                        <a:cxn ang="0">
                          <a:pos x="17" y="70"/>
                        </a:cxn>
                        <a:cxn ang="0">
                          <a:pos x="16" y="77"/>
                        </a:cxn>
                        <a:cxn ang="0">
                          <a:pos x="10" y="80"/>
                        </a:cxn>
                        <a:cxn ang="0">
                          <a:pos x="9" y="80"/>
                        </a:cxn>
                        <a:cxn ang="0">
                          <a:pos x="12" y="86"/>
                        </a:cxn>
                        <a:cxn ang="0">
                          <a:pos x="12" y="88"/>
                        </a:cxn>
                        <a:cxn ang="0">
                          <a:pos x="9" y="93"/>
                        </a:cxn>
                        <a:cxn ang="0">
                          <a:pos x="12" y="97"/>
                        </a:cxn>
                        <a:cxn ang="0">
                          <a:pos x="14" y="98"/>
                        </a:cxn>
                        <a:cxn ang="0">
                          <a:pos x="22" y="98"/>
                        </a:cxn>
                        <a:cxn ang="0">
                          <a:pos x="24" y="100"/>
                        </a:cxn>
                        <a:cxn ang="0">
                          <a:pos x="30" y="105"/>
                        </a:cxn>
                        <a:cxn ang="0">
                          <a:pos x="36" y="100"/>
                        </a:cxn>
                        <a:cxn ang="0">
                          <a:pos x="41" y="84"/>
                        </a:cxn>
                        <a:cxn ang="0">
                          <a:pos x="47" y="76"/>
                        </a:cxn>
                        <a:cxn ang="0">
                          <a:pos x="50" y="74"/>
                        </a:cxn>
                        <a:cxn ang="0">
                          <a:pos x="66" y="68"/>
                        </a:cxn>
                        <a:cxn ang="0">
                          <a:pos x="78" y="61"/>
                        </a:cxn>
                        <a:cxn ang="0">
                          <a:pos x="81" y="57"/>
                        </a:cxn>
                        <a:cxn ang="0">
                          <a:pos x="87" y="46"/>
                        </a:cxn>
                        <a:cxn ang="0">
                          <a:pos x="90" y="40"/>
                        </a:cxn>
                        <a:cxn ang="0">
                          <a:pos x="93" y="39"/>
                        </a:cxn>
                        <a:cxn ang="0">
                          <a:pos x="86" y="29"/>
                        </a:cxn>
                      </a:cxnLst>
                      <a:rect l="0" t="0" r="r" b="b"/>
                      <a:pathLst>
                        <a:path w="93" h="105">
                          <a:moveTo>
                            <a:pt x="86" y="29"/>
                          </a:moveTo>
                          <a:lnTo>
                            <a:pt x="86" y="29"/>
                          </a:lnTo>
                          <a:lnTo>
                            <a:pt x="78" y="20"/>
                          </a:lnTo>
                          <a:lnTo>
                            <a:pt x="76" y="19"/>
                          </a:lnTo>
                          <a:lnTo>
                            <a:pt x="74" y="19"/>
                          </a:lnTo>
                          <a:lnTo>
                            <a:pt x="74" y="19"/>
                          </a:lnTo>
                          <a:lnTo>
                            <a:pt x="73" y="20"/>
                          </a:lnTo>
                          <a:lnTo>
                            <a:pt x="70" y="22"/>
                          </a:lnTo>
                          <a:lnTo>
                            <a:pt x="66" y="20"/>
                          </a:lnTo>
                          <a:lnTo>
                            <a:pt x="63" y="19"/>
                          </a:lnTo>
                          <a:lnTo>
                            <a:pt x="63" y="19"/>
                          </a:lnTo>
                          <a:lnTo>
                            <a:pt x="57" y="14"/>
                          </a:lnTo>
                          <a:lnTo>
                            <a:pt x="54" y="13"/>
                          </a:lnTo>
                          <a:lnTo>
                            <a:pt x="53" y="12"/>
                          </a:lnTo>
                          <a:lnTo>
                            <a:pt x="53" y="12"/>
                          </a:lnTo>
                          <a:lnTo>
                            <a:pt x="49" y="10"/>
                          </a:lnTo>
                          <a:lnTo>
                            <a:pt x="43" y="9"/>
                          </a:lnTo>
                          <a:lnTo>
                            <a:pt x="33" y="0"/>
                          </a:lnTo>
                          <a:lnTo>
                            <a:pt x="33" y="0"/>
                          </a:lnTo>
                          <a:lnTo>
                            <a:pt x="33" y="3"/>
                          </a:lnTo>
                          <a:lnTo>
                            <a:pt x="33" y="3"/>
                          </a:lnTo>
                          <a:lnTo>
                            <a:pt x="32" y="4"/>
                          </a:lnTo>
                          <a:lnTo>
                            <a:pt x="29" y="7"/>
                          </a:lnTo>
                          <a:lnTo>
                            <a:pt x="22" y="9"/>
                          </a:lnTo>
                          <a:lnTo>
                            <a:pt x="22" y="9"/>
                          </a:lnTo>
                          <a:lnTo>
                            <a:pt x="17" y="10"/>
                          </a:lnTo>
                          <a:lnTo>
                            <a:pt x="16" y="13"/>
                          </a:lnTo>
                          <a:lnTo>
                            <a:pt x="16" y="20"/>
                          </a:lnTo>
                          <a:lnTo>
                            <a:pt x="16" y="20"/>
                          </a:lnTo>
                          <a:lnTo>
                            <a:pt x="16" y="23"/>
                          </a:lnTo>
                          <a:lnTo>
                            <a:pt x="13" y="24"/>
                          </a:lnTo>
                          <a:lnTo>
                            <a:pt x="12" y="27"/>
                          </a:lnTo>
                          <a:lnTo>
                            <a:pt x="9" y="30"/>
                          </a:lnTo>
                          <a:lnTo>
                            <a:pt x="9" y="30"/>
                          </a:lnTo>
                          <a:lnTo>
                            <a:pt x="7" y="36"/>
                          </a:lnTo>
                          <a:lnTo>
                            <a:pt x="7" y="37"/>
                          </a:lnTo>
                          <a:lnTo>
                            <a:pt x="5" y="39"/>
                          </a:lnTo>
                          <a:lnTo>
                            <a:pt x="5" y="39"/>
                          </a:lnTo>
                          <a:lnTo>
                            <a:pt x="2" y="40"/>
                          </a:lnTo>
                          <a:lnTo>
                            <a:pt x="0" y="43"/>
                          </a:lnTo>
                          <a:lnTo>
                            <a:pt x="0" y="46"/>
                          </a:lnTo>
                          <a:lnTo>
                            <a:pt x="2" y="50"/>
                          </a:lnTo>
                          <a:lnTo>
                            <a:pt x="2" y="50"/>
                          </a:lnTo>
                          <a:lnTo>
                            <a:pt x="2" y="53"/>
                          </a:lnTo>
                          <a:lnTo>
                            <a:pt x="2" y="56"/>
                          </a:lnTo>
                          <a:lnTo>
                            <a:pt x="0" y="60"/>
                          </a:lnTo>
                          <a:lnTo>
                            <a:pt x="0" y="60"/>
                          </a:lnTo>
                          <a:lnTo>
                            <a:pt x="0" y="61"/>
                          </a:lnTo>
                          <a:lnTo>
                            <a:pt x="3" y="63"/>
                          </a:lnTo>
                          <a:lnTo>
                            <a:pt x="9" y="68"/>
                          </a:lnTo>
                          <a:lnTo>
                            <a:pt x="9" y="68"/>
                          </a:lnTo>
                          <a:lnTo>
                            <a:pt x="12" y="70"/>
                          </a:lnTo>
                          <a:lnTo>
                            <a:pt x="14" y="70"/>
                          </a:lnTo>
                          <a:lnTo>
                            <a:pt x="16" y="68"/>
                          </a:lnTo>
                          <a:lnTo>
                            <a:pt x="17" y="70"/>
                          </a:lnTo>
                          <a:lnTo>
                            <a:pt x="17" y="70"/>
                          </a:lnTo>
                          <a:lnTo>
                            <a:pt x="17" y="73"/>
                          </a:lnTo>
                          <a:lnTo>
                            <a:pt x="16" y="77"/>
                          </a:lnTo>
                          <a:lnTo>
                            <a:pt x="14" y="78"/>
                          </a:lnTo>
                          <a:lnTo>
                            <a:pt x="10" y="80"/>
                          </a:lnTo>
                          <a:lnTo>
                            <a:pt x="10" y="80"/>
                          </a:lnTo>
                          <a:lnTo>
                            <a:pt x="9" y="80"/>
                          </a:lnTo>
                          <a:lnTo>
                            <a:pt x="9" y="80"/>
                          </a:lnTo>
                          <a:lnTo>
                            <a:pt x="12" y="86"/>
                          </a:lnTo>
                          <a:lnTo>
                            <a:pt x="12" y="87"/>
                          </a:lnTo>
                          <a:lnTo>
                            <a:pt x="12" y="88"/>
                          </a:lnTo>
                          <a:lnTo>
                            <a:pt x="12" y="88"/>
                          </a:lnTo>
                          <a:lnTo>
                            <a:pt x="9" y="93"/>
                          </a:lnTo>
                          <a:lnTo>
                            <a:pt x="9" y="94"/>
                          </a:lnTo>
                          <a:lnTo>
                            <a:pt x="12" y="97"/>
                          </a:lnTo>
                          <a:lnTo>
                            <a:pt x="12" y="97"/>
                          </a:lnTo>
                          <a:lnTo>
                            <a:pt x="14" y="98"/>
                          </a:lnTo>
                          <a:lnTo>
                            <a:pt x="19" y="98"/>
                          </a:lnTo>
                          <a:lnTo>
                            <a:pt x="22" y="98"/>
                          </a:lnTo>
                          <a:lnTo>
                            <a:pt x="24" y="100"/>
                          </a:lnTo>
                          <a:lnTo>
                            <a:pt x="24" y="100"/>
                          </a:lnTo>
                          <a:lnTo>
                            <a:pt x="27" y="104"/>
                          </a:lnTo>
                          <a:lnTo>
                            <a:pt x="30" y="105"/>
                          </a:lnTo>
                          <a:lnTo>
                            <a:pt x="33" y="104"/>
                          </a:lnTo>
                          <a:lnTo>
                            <a:pt x="36" y="100"/>
                          </a:lnTo>
                          <a:lnTo>
                            <a:pt x="36" y="100"/>
                          </a:lnTo>
                          <a:lnTo>
                            <a:pt x="41" y="84"/>
                          </a:lnTo>
                          <a:lnTo>
                            <a:pt x="46" y="77"/>
                          </a:lnTo>
                          <a:lnTo>
                            <a:pt x="47" y="76"/>
                          </a:lnTo>
                          <a:lnTo>
                            <a:pt x="50" y="74"/>
                          </a:lnTo>
                          <a:lnTo>
                            <a:pt x="50" y="74"/>
                          </a:lnTo>
                          <a:lnTo>
                            <a:pt x="57" y="71"/>
                          </a:lnTo>
                          <a:lnTo>
                            <a:pt x="66" y="68"/>
                          </a:lnTo>
                          <a:lnTo>
                            <a:pt x="74" y="64"/>
                          </a:lnTo>
                          <a:lnTo>
                            <a:pt x="78" y="61"/>
                          </a:lnTo>
                          <a:lnTo>
                            <a:pt x="81" y="57"/>
                          </a:lnTo>
                          <a:lnTo>
                            <a:pt x="81" y="57"/>
                          </a:lnTo>
                          <a:lnTo>
                            <a:pt x="86" y="50"/>
                          </a:lnTo>
                          <a:lnTo>
                            <a:pt x="87" y="46"/>
                          </a:lnTo>
                          <a:lnTo>
                            <a:pt x="88" y="43"/>
                          </a:lnTo>
                          <a:lnTo>
                            <a:pt x="90" y="40"/>
                          </a:lnTo>
                          <a:lnTo>
                            <a:pt x="90" y="40"/>
                          </a:lnTo>
                          <a:lnTo>
                            <a:pt x="93" y="39"/>
                          </a:lnTo>
                          <a:lnTo>
                            <a:pt x="91" y="36"/>
                          </a:lnTo>
                          <a:lnTo>
                            <a:pt x="86" y="29"/>
                          </a:lnTo>
                          <a:lnTo>
                            <a:pt x="86" y="29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1" name="Bolivia">
                      <a:extLst>
                        <a:ext uri="{FF2B5EF4-FFF2-40B4-BE49-F238E27FC236}">
                          <a16:creationId xmlns:a16="http://schemas.microsoft.com/office/drawing/2014/main" id="{76A25F73-6389-F7A1-27F6-1E16638F164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55680" y="4549465"/>
                      <a:ext cx="288558" cy="322593"/>
                    </a:xfrm>
                    <a:custGeom>
                      <a:avLst/>
                      <a:gdLst/>
                      <a:ahLst/>
                      <a:cxnLst>
                        <a:cxn ang="0">
                          <a:pos x="189" y="124"/>
                        </a:cxn>
                        <a:cxn ang="0">
                          <a:pos x="183" y="111"/>
                        </a:cxn>
                        <a:cxn ang="0">
                          <a:pos x="172" y="107"/>
                        </a:cxn>
                        <a:cxn ang="0">
                          <a:pos x="153" y="100"/>
                        </a:cxn>
                        <a:cxn ang="0">
                          <a:pos x="151" y="88"/>
                        </a:cxn>
                        <a:cxn ang="0">
                          <a:pos x="153" y="84"/>
                        </a:cxn>
                        <a:cxn ang="0">
                          <a:pos x="149" y="74"/>
                        </a:cxn>
                        <a:cxn ang="0">
                          <a:pos x="143" y="63"/>
                        </a:cxn>
                        <a:cxn ang="0">
                          <a:pos x="126" y="60"/>
                        </a:cxn>
                        <a:cxn ang="0">
                          <a:pos x="121" y="54"/>
                        </a:cxn>
                        <a:cxn ang="0">
                          <a:pos x="109" y="50"/>
                        </a:cxn>
                        <a:cxn ang="0">
                          <a:pos x="102" y="47"/>
                        </a:cxn>
                        <a:cxn ang="0">
                          <a:pos x="95" y="44"/>
                        </a:cxn>
                        <a:cxn ang="0">
                          <a:pos x="75" y="33"/>
                        </a:cxn>
                        <a:cxn ang="0">
                          <a:pos x="69" y="16"/>
                        </a:cxn>
                        <a:cxn ang="0">
                          <a:pos x="71" y="0"/>
                        </a:cxn>
                        <a:cxn ang="0">
                          <a:pos x="55" y="2"/>
                        </a:cxn>
                        <a:cxn ang="0">
                          <a:pos x="37" y="10"/>
                        </a:cxn>
                        <a:cxn ang="0">
                          <a:pos x="23" y="17"/>
                        </a:cxn>
                        <a:cxn ang="0">
                          <a:pos x="8" y="20"/>
                        </a:cxn>
                        <a:cxn ang="0">
                          <a:pos x="14" y="41"/>
                        </a:cxn>
                        <a:cxn ang="0">
                          <a:pos x="10" y="50"/>
                        </a:cxn>
                        <a:cxn ang="0">
                          <a:pos x="11" y="73"/>
                        </a:cxn>
                        <a:cxn ang="0">
                          <a:pos x="7" y="83"/>
                        </a:cxn>
                        <a:cxn ang="0">
                          <a:pos x="8" y="88"/>
                        </a:cxn>
                        <a:cxn ang="0">
                          <a:pos x="4" y="100"/>
                        </a:cxn>
                        <a:cxn ang="0">
                          <a:pos x="10" y="107"/>
                        </a:cxn>
                        <a:cxn ang="0">
                          <a:pos x="1" y="120"/>
                        </a:cxn>
                        <a:cxn ang="0">
                          <a:pos x="0" y="127"/>
                        </a:cxn>
                        <a:cxn ang="0">
                          <a:pos x="7" y="134"/>
                        </a:cxn>
                        <a:cxn ang="0">
                          <a:pos x="8" y="147"/>
                        </a:cxn>
                        <a:cxn ang="0">
                          <a:pos x="14" y="155"/>
                        </a:cxn>
                        <a:cxn ang="0">
                          <a:pos x="17" y="161"/>
                        </a:cxn>
                        <a:cxn ang="0">
                          <a:pos x="14" y="172"/>
                        </a:cxn>
                        <a:cxn ang="0">
                          <a:pos x="14" y="179"/>
                        </a:cxn>
                        <a:cxn ang="0">
                          <a:pos x="21" y="188"/>
                        </a:cxn>
                        <a:cxn ang="0">
                          <a:pos x="25" y="199"/>
                        </a:cxn>
                        <a:cxn ang="0">
                          <a:pos x="30" y="218"/>
                        </a:cxn>
                        <a:cxn ang="0">
                          <a:pos x="44" y="211"/>
                        </a:cxn>
                        <a:cxn ang="0">
                          <a:pos x="58" y="201"/>
                        </a:cxn>
                        <a:cxn ang="0">
                          <a:pos x="75" y="205"/>
                        </a:cxn>
                        <a:cxn ang="0">
                          <a:pos x="85" y="214"/>
                        </a:cxn>
                        <a:cxn ang="0">
                          <a:pos x="94" y="202"/>
                        </a:cxn>
                        <a:cxn ang="0">
                          <a:pos x="115" y="202"/>
                        </a:cxn>
                        <a:cxn ang="0">
                          <a:pos x="119" y="178"/>
                        </a:cxn>
                        <a:cxn ang="0">
                          <a:pos x="132" y="162"/>
                        </a:cxn>
                        <a:cxn ang="0">
                          <a:pos x="151" y="159"/>
                        </a:cxn>
                        <a:cxn ang="0">
                          <a:pos x="169" y="157"/>
                        </a:cxn>
                        <a:cxn ang="0">
                          <a:pos x="182" y="162"/>
                        </a:cxn>
                        <a:cxn ang="0">
                          <a:pos x="190" y="159"/>
                        </a:cxn>
                        <a:cxn ang="0">
                          <a:pos x="192" y="147"/>
                        </a:cxn>
                        <a:cxn ang="0">
                          <a:pos x="195" y="131"/>
                        </a:cxn>
                      </a:cxnLst>
                      <a:rect l="0" t="0" r="r" b="b"/>
                      <a:pathLst>
                        <a:path w="195" h="218">
                          <a:moveTo>
                            <a:pt x="195" y="131"/>
                          </a:moveTo>
                          <a:lnTo>
                            <a:pt x="195" y="131"/>
                          </a:lnTo>
                          <a:lnTo>
                            <a:pt x="192" y="127"/>
                          </a:lnTo>
                          <a:lnTo>
                            <a:pt x="189" y="124"/>
                          </a:lnTo>
                          <a:lnTo>
                            <a:pt x="186" y="120"/>
                          </a:lnTo>
                          <a:lnTo>
                            <a:pt x="185" y="115"/>
                          </a:lnTo>
                          <a:lnTo>
                            <a:pt x="185" y="115"/>
                          </a:lnTo>
                          <a:lnTo>
                            <a:pt x="183" y="111"/>
                          </a:lnTo>
                          <a:lnTo>
                            <a:pt x="182" y="108"/>
                          </a:lnTo>
                          <a:lnTo>
                            <a:pt x="178" y="107"/>
                          </a:lnTo>
                          <a:lnTo>
                            <a:pt x="172" y="107"/>
                          </a:lnTo>
                          <a:lnTo>
                            <a:pt x="172" y="107"/>
                          </a:lnTo>
                          <a:lnTo>
                            <a:pt x="165" y="107"/>
                          </a:lnTo>
                          <a:lnTo>
                            <a:pt x="159" y="105"/>
                          </a:lnTo>
                          <a:lnTo>
                            <a:pt x="155" y="103"/>
                          </a:lnTo>
                          <a:lnTo>
                            <a:pt x="153" y="100"/>
                          </a:lnTo>
                          <a:lnTo>
                            <a:pt x="153" y="100"/>
                          </a:lnTo>
                          <a:lnTo>
                            <a:pt x="152" y="95"/>
                          </a:lnTo>
                          <a:lnTo>
                            <a:pt x="151" y="91"/>
                          </a:lnTo>
                          <a:lnTo>
                            <a:pt x="151" y="88"/>
                          </a:lnTo>
                          <a:lnTo>
                            <a:pt x="152" y="85"/>
                          </a:lnTo>
                          <a:lnTo>
                            <a:pt x="152" y="85"/>
                          </a:lnTo>
                          <a:lnTo>
                            <a:pt x="153" y="85"/>
                          </a:lnTo>
                          <a:lnTo>
                            <a:pt x="153" y="84"/>
                          </a:lnTo>
                          <a:lnTo>
                            <a:pt x="152" y="81"/>
                          </a:lnTo>
                          <a:lnTo>
                            <a:pt x="151" y="77"/>
                          </a:lnTo>
                          <a:lnTo>
                            <a:pt x="149" y="74"/>
                          </a:lnTo>
                          <a:lnTo>
                            <a:pt x="149" y="74"/>
                          </a:lnTo>
                          <a:lnTo>
                            <a:pt x="149" y="70"/>
                          </a:lnTo>
                          <a:lnTo>
                            <a:pt x="148" y="67"/>
                          </a:lnTo>
                          <a:lnTo>
                            <a:pt x="143" y="63"/>
                          </a:lnTo>
                          <a:lnTo>
                            <a:pt x="143" y="63"/>
                          </a:lnTo>
                          <a:lnTo>
                            <a:pt x="139" y="61"/>
                          </a:lnTo>
                          <a:lnTo>
                            <a:pt x="133" y="61"/>
                          </a:lnTo>
                          <a:lnTo>
                            <a:pt x="128" y="61"/>
                          </a:lnTo>
                          <a:lnTo>
                            <a:pt x="126" y="60"/>
                          </a:lnTo>
                          <a:lnTo>
                            <a:pt x="126" y="58"/>
                          </a:lnTo>
                          <a:lnTo>
                            <a:pt x="126" y="58"/>
                          </a:lnTo>
                          <a:lnTo>
                            <a:pt x="125" y="56"/>
                          </a:lnTo>
                          <a:lnTo>
                            <a:pt x="121" y="54"/>
                          </a:lnTo>
                          <a:lnTo>
                            <a:pt x="112" y="53"/>
                          </a:lnTo>
                          <a:lnTo>
                            <a:pt x="112" y="53"/>
                          </a:lnTo>
                          <a:lnTo>
                            <a:pt x="111" y="51"/>
                          </a:lnTo>
                          <a:lnTo>
                            <a:pt x="109" y="50"/>
                          </a:lnTo>
                          <a:lnTo>
                            <a:pt x="108" y="47"/>
                          </a:lnTo>
                          <a:lnTo>
                            <a:pt x="106" y="47"/>
                          </a:lnTo>
                          <a:lnTo>
                            <a:pt x="106" y="47"/>
                          </a:lnTo>
                          <a:lnTo>
                            <a:pt x="102" y="47"/>
                          </a:lnTo>
                          <a:lnTo>
                            <a:pt x="101" y="46"/>
                          </a:lnTo>
                          <a:lnTo>
                            <a:pt x="98" y="44"/>
                          </a:lnTo>
                          <a:lnTo>
                            <a:pt x="95" y="44"/>
                          </a:lnTo>
                          <a:lnTo>
                            <a:pt x="95" y="44"/>
                          </a:lnTo>
                          <a:lnTo>
                            <a:pt x="89" y="44"/>
                          </a:lnTo>
                          <a:lnTo>
                            <a:pt x="85" y="43"/>
                          </a:lnTo>
                          <a:lnTo>
                            <a:pt x="81" y="39"/>
                          </a:lnTo>
                          <a:lnTo>
                            <a:pt x="75" y="33"/>
                          </a:lnTo>
                          <a:lnTo>
                            <a:pt x="75" y="33"/>
                          </a:lnTo>
                          <a:lnTo>
                            <a:pt x="72" y="30"/>
                          </a:lnTo>
                          <a:lnTo>
                            <a:pt x="71" y="26"/>
                          </a:lnTo>
                          <a:lnTo>
                            <a:pt x="69" y="16"/>
                          </a:lnTo>
                          <a:lnTo>
                            <a:pt x="69" y="7"/>
                          </a:lnTo>
                          <a:lnTo>
                            <a:pt x="71" y="2"/>
                          </a:lnTo>
                          <a:lnTo>
                            <a:pt x="71" y="2"/>
                          </a:lnTo>
                          <a:lnTo>
                            <a:pt x="71" y="0"/>
                          </a:lnTo>
                          <a:lnTo>
                            <a:pt x="69" y="0"/>
                          </a:lnTo>
                          <a:lnTo>
                            <a:pt x="65" y="0"/>
                          </a:lnTo>
                          <a:lnTo>
                            <a:pt x="55" y="2"/>
                          </a:lnTo>
                          <a:lnTo>
                            <a:pt x="55" y="2"/>
                          </a:lnTo>
                          <a:lnTo>
                            <a:pt x="51" y="2"/>
                          </a:lnTo>
                          <a:lnTo>
                            <a:pt x="45" y="4"/>
                          </a:lnTo>
                          <a:lnTo>
                            <a:pt x="37" y="10"/>
                          </a:lnTo>
                          <a:lnTo>
                            <a:pt x="37" y="10"/>
                          </a:lnTo>
                          <a:lnTo>
                            <a:pt x="28" y="13"/>
                          </a:lnTo>
                          <a:lnTo>
                            <a:pt x="25" y="14"/>
                          </a:lnTo>
                          <a:lnTo>
                            <a:pt x="23" y="17"/>
                          </a:lnTo>
                          <a:lnTo>
                            <a:pt x="23" y="17"/>
                          </a:lnTo>
                          <a:lnTo>
                            <a:pt x="20" y="19"/>
                          </a:lnTo>
                          <a:lnTo>
                            <a:pt x="17" y="20"/>
                          </a:lnTo>
                          <a:lnTo>
                            <a:pt x="13" y="20"/>
                          </a:lnTo>
                          <a:lnTo>
                            <a:pt x="8" y="20"/>
                          </a:lnTo>
                          <a:lnTo>
                            <a:pt x="8" y="20"/>
                          </a:lnTo>
                          <a:lnTo>
                            <a:pt x="3" y="19"/>
                          </a:lnTo>
                          <a:lnTo>
                            <a:pt x="3" y="19"/>
                          </a:lnTo>
                          <a:lnTo>
                            <a:pt x="14" y="41"/>
                          </a:lnTo>
                          <a:lnTo>
                            <a:pt x="14" y="41"/>
                          </a:lnTo>
                          <a:lnTo>
                            <a:pt x="14" y="44"/>
                          </a:lnTo>
                          <a:lnTo>
                            <a:pt x="14" y="47"/>
                          </a:lnTo>
                          <a:lnTo>
                            <a:pt x="10" y="50"/>
                          </a:lnTo>
                          <a:lnTo>
                            <a:pt x="10" y="50"/>
                          </a:lnTo>
                          <a:lnTo>
                            <a:pt x="10" y="54"/>
                          </a:lnTo>
                          <a:lnTo>
                            <a:pt x="10" y="60"/>
                          </a:lnTo>
                          <a:lnTo>
                            <a:pt x="11" y="73"/>
                          </a:lnTo>
                          <a:lnTo>
                            <a:pt x="11" y="73"/>
                          </a:lnTo>
                          <a:lnTo>
                            <a:pt x="11" y="76"/>
                          </a:lnTo>
                          <a:lnTo>
                            <a:pt x="8" y="80"/>
                          </a:lnTo>
                          <a:lnTo>
                            <a:pt x="7" y="83"/>
                          </a:lnTo>
                          <a:lnTo>
                            <a:pt x="7" y="84"/>
                          </a:lnTo>
                          <a:lnTo>
                            <a:pt x="8" y="85"/>
                          </a:lnTo>
                          <a:lnTo>
                            <a:pt x="8" y="85"/>
                          </a:lnTo>
                          <a:lnTo>
                            <a:pt x="8" y="88"/>
                          </a:lnTo>
                          <a:lnTo>
                            <a:pt x="7" y="93"/>
                          </a:lnTo>
                          <a:lnTo>
                            <a:pt x="5" y="95"/>
                          </a:lnTo>
                          <a:lnTo>
                            <a:pt x="4" y="100"/>
                          </a:lnTo>
                          <a:lnTo>
                            <a:pt x="4" y="100"/>
                          </a:lnTo>
                          <a:lnTo>
                            <a:pt x="5" y="103"/>
                          </a:lnTo>
                          <a:lnTo>
                            <a:pt x="7" y="104"/>
                          </a:lnTo>
                          <a:lnTo>
                            <a:pt x="10" y="105"/>
                          </a:lnTo>
                          <a:lnTo>
                            <a:pt x="10" y="107"/>
                          </a:lnTo>
                          <a:lnTo>
                            <a:pt x="10" y="107"/>
                          </a:lnTo>
                          <a:lnTo>
                            <a:pt x="10" y="110"/>
                          </a:lnTo>
                          <a:lnTo>
                            <a:pt x="7" y="114"/>
                          </a:lnTo>
                          <a:lnTo>
                            <a:pt x="1" y="120"/>
                          </a:lnTo>
                          <a:lnTo>
                            <a:pt x="1" y="120"/>
                          </a:lnTo>
                          <a:lnTo>
                            <a:pt x="0" y="122"/>
                          </a:lnTo>
                          <a:lnTo>
                            <a:pt x="0" y="127"/>
                          </a:lnTo>
                          <a:lnTo>
                            <a:pt x="0" y="127"/>
                          </a:lnTo>
                          <a:lnTo>
                            <a:pt x="3" y="130"/>
                          </a:lnTo>
                          <a:lnTo>
                            <a:pt x="4" y="131"/>
                          </a:lnTo>
                          <a:lnTo>
                            <a:pt x="7" y="134"/>
                          </a:lnTo>
                          <a:lnTo>
                            <a:pt x="7" y="134"/>
                          </a:lnTo>
                          <a:lnTo>
                            <a:pt x="8" y="135"/>
                          </a:lnTo>
                          <a:lnTo>
                            <a:pt x="8" y="138"/>
                          </a:lnTo>
                          <a:lnTo>
                            <a:pt x="8" y="142"/>
                          </a:lnTo>
                          <a:lnTo>
                            <a:pt x="8" y="147"/>
                          </a:lnTo>
                          <a:lnTo>
                            <a:pt x="10" y="150"/>
                          </a:lnTo>
                          <a:lnTo>
                            <a:pt x="11" y="151"/>
                          </a:lnTo>
                          <a:lnTo>
                            <a:pt x="11" y="151"/>
                          </a:lnTo>
                          <a:lnTo>
                            <a:pt x="14" y="155"/>
                          </a:lnTo>
                          <a:lnTo>
                            <a:pt x="17" y="157"/>
                          </a:lnTo>
                          <a:lnTo>
                            <a:pt x="18" y="158"/>
                          </a:lnTo>
                          <a:lnTo>
                            <a:pt x="17" y="161"/>
                          </a:lnTo>
                          <a:lnTo>
                            <a:pt x="17" y="161"/>
                          </a:lnTo>
                          <a:lnTo>
                            <a:pt x="15" y="162"/>
                          </a:lnTo>
                          <a:lnTo>
                            <a:pt x="15" y="167"/>
                          </a:lnTo>
                          <a:lnTo>
                            <a:pt x="15" y="169"/>
                          </a:lnTo>
                          <a:lnTo>
                            <a:pt x="14" y="172"/>
                          </a:lnTo>
                          <a:lnTo>
                            <a:pt x="14" y="172"/>
                          </a:lnTo>
                          <a:lnTo>
                            <a:pt x="13" y="174"/>
                          </a:lnTo>
                          <a:lnTo>
                            <a:pt x="13" y="175"/>
                          </a:lnTo>
                          <a:lnTo>
                            <a:pt x="14" y="179"/>
                          </a:lnTo>
                          <a:lnTo>
                            <a:pt x="17" y="182"/>
                          </a:lnTo>
                          <a:lnTo>
                            <a:pt x="20" y="185"/>
                          </a:lnTo>
                          <a:lnTo>
                            <a:pt x="20" y="185"/>
                          </a:lnTo>
                          <a:lnTo>
                            <a:pt x="21" y="188"/>
                          </a:lnTo>
                          <a:lnTo>
                            <a:pt x="23" y="191"/>
                          </a:lnTo>
                          <a:lnTo>
                            <a:pt x="23" y="196"/>
                          </a:lnTo>
                          <a:lnTo>
                            <a:pt x="25" y="199"/>
                          </a:lnTo>
                          <a:lnTo>
                            <a:pt x="25" y="199"/>
                          </a:lnTo>
                          <a:lnTo>
                            <a:pt x="27" y="204"/>
                          </a:lnTo>
                          <a:lnTo>
                            <a:pt x="28" y="209"/>
                          </a:lnTo>
                          <a:lnTo>
                            <a:pt x="30" y="218"/>
                          </a:lnTo>
                          <a:lnTo>
                            <a:pt x="30" y="218"/>
                          </a:lnTo>
                          <a:lnTo>
                            <a:pt x="30" y="218"/>
                          </a:lnTo>
                          <a:lnTo>
                            <a:pt x="32" y="218"/>
                          </a:lnTo>
                          <a:lnTo>
                            <a:pt x="38" y="215"/>
                          </a:lnTo>
                          <a:lnTo>
                            <a:pt x="44" y="211"/>
                          </a:lnTo>
                          <a:lnTo>
                            <a:pt x="51" y="205"/>
                          </a:lnTo>
                          <a:lnTo>
                            <a:pt x="51" y="205"/>
                          </a:lnTo>
                          <a:lnTo>
                            <a:pt x="55" y="201"/>
                          </a:lnTo>
                          <a:lnTo>
                            <a:pt x="58" y="201"/>
                          </a:lnTo>
                          <a:lnTo>
                            <a:pt x="61" y="202"/>
                          </a:lnTo>
                          <a:lnTo>
                            <a:pt x="65" y="204"/>
                          </a:lnTo>
                          <a:lnTo>
                            <a:pt x="65" y="204"/>
                          </a:lnTo>
                          <a:lnTo>
                            <a:pt x="75" y="205"/>
                          </a:lnTo>
                          <a:lnTo>
                            <a:pt x="81" y="208"/>
                          </a:lnTo>
                          <a:lnTo>
                            <a:pt x="84" y="212"/>
                          </a:lnTo>
                          <a:lnTo>
                            <a:pt x="84" y="212"/>
                          </a:lnTo>
                          <a:lnTo>
                            <a:pt x="85" y="214"/>
                          </a:lnTo>
                          <a:lnTo>
                            <a:pt x="87" y="214"/>
                          </a:lnTo>
                          <a:lnTo>
                            <a:pt x="88" y="211"/>
                          </a:lnTo>
                          <a:lnTo>
                            <a:pt x="94" y="202"/>
                          </a:lnTo>
                          <a:lnTo>
                            <a:pt x="94" y="202"/>
                          </a:lnTo>
                          <a:lnTo>
                            <a:pt x="96" y="201"/>
                          </a:lnTo>
                          <a:lnTo>
                            <a:pt x="104" y="201"/>
                          </a:lnTo>
                          <a:lnTo>
                            <a:pt x="115" y="202"/>
                          </a:lnTo>
                          <a:lnTo>
                            <a:pt x="115" y="202"/>
                          </a:lnTo>
                          <a:lnTo>
                            <a:pt x="116" y="198"/>
                          </a:lnTo>
                          <a:lnTo>
                            <a:pt x="118" y="191"/>
                          </a:lnTo>
                          <a:lnTo>
                            <a:pt x="119" y="178"/>
                          </a:lnTo>
                          <a:lnTo>
                            <a:pt x="119" y="178"/>
                          </a:lnTo>
                          <a:lnTo>
                            <a:pt x="119" y="174"/>
                          </a:lnTo>
                          <a:lnTo>
                            <a:pt x="124" y="169"/>
                          </a:lnTo>
                          <a:lnTo>
                            <a:pt x="132" y="162"/>
                          </a:lnTo>
                          <a:lnTo>
                            <a:pt x="132" y="162"/>
                          </a:lnTo>
                          <a:lnTo>
                            <a:pt x="136" y="161"/>
                          </a:lnTo>
                          <a:lnTo>
                            <a:pt x="142" y="159"/>
                          </a:lnTo>
                          <a:lnTo>
                            <a:pt x="146" y="159"/>
                          </a:lnTo>
                          <a:lnTo>
                            <a:pt x="151" y="159"/>
                          </a:lnTo>
                          <a:lnTo>
                            <a:pt x="151" y="159"/>
                          </a:lnTo>
                          <a:lnTo>
                            <a:pt x="155" y="158"/>
                          </a:lnTo>
                          <a:lnTo>
                            <a:pt x="159" y="157"/>
                          </a:lnTo>
                          <a:lnTo>
                            <a:pt x="169" y="157"/>
                          </a:lnTo>
                          <a:lnTo>
                            <a:pt x="169" y="157"/>
                          </a:lnTo>
                          <a:lnTo>
                            <a:pt x="173" y="158"/>
                          </a:lnTo>
                          <a:lnTo>
                            <a:pt x="178" y="161"/>
                          </a:lnTo>
                          <a:lnTo>
                            <a:pt x="182" y="162"/>
                          </a:lnTo>
                          <a:lnTo>
                            <a:pt x="185" y="164"/>
                          </a:lnTo>
                          <a:lnTo>
                            <a:pt x="185" y="164"/>
                          </a:lnTo>
                          <a:lnTo>
                            <a:pt x="188" y="162"/>
                          </a:lnTo>
                          <a:lnTo>
                            <a:pt x="190" y="159"/>
                          </a:lnTo>
                          <a:lnTo>
                            <a:pt x="192" y="157"/>
                          </a:lnTo>
                          <a:lnTo>
                            <a:pt x="192" y="152"/>
                          </a:lnTo>
                          <a:lnTo>
                            <a:pt x="192" y="152"/>
                          </a:lnTo>
                          <a:lnTo>
                            <a:pt x="192" y="147"/>
                          </a:lnTo>
                          <a:lnTo>
                            <a:pt x="193" y="142"/>
                          </a:lnTo>
                          <a:lnTo>
                            <a:pt x="195" y="137"/>
                          </a:lnTo>
                          <a:lnTo>
                            <a:pt x="195" y="131"/>
                          </a:lnTo>
                          <a:lnTo>
                            <a:pt x="195" y="131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2" name="Peru">
                      <a:extLst>
                        <a:ext uri="{FF2B5EF4-FFF2-40B4-BE49-F238E27FC236}">
                          <a16:creationId xmlns:a16="http://schemas.microsoft.com/office/drawing/2014/main" id="{72F604F7-37C9-9399-933C-1A32E6B09A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76001" y="4315658"/>
                      <a:ext cx="300396" cy="443935"/>
                    </a:xfrm>
                    <a:custGeom>
                      <a:avLst/>
                      <a:gdLst/>
                      <a:ahLst/>
                      <a:cxnLst>
                        <a:cxn ang="0">
                          <a:pos x="189" y="285"/>
                        </a:cxn>
                        <a:cxn ang="0">
                          <a:pos x="196" y="272"/>
                        </a:cxn>
                        <a:cxn ang="0">
                          <a:pos x="199" y="263"/>
                        </a:cxn>
                        <a:cxn ang="0">
                          <a:pos x="193" y="258"/>
                        </a:cxn>
                        <a:cxn ang="0">
                          <a:pos x="197" y="243"/>
                        </a:cxn>
                        <a:cxn ang="0">
                          <a:pos x="197" y="238"/>
                        </a:cxn>
                        <a:cxn ang="0">
                          <a:pos x="199" y="218"/>
                        </a:cxn>
                        <a:cxn ang="0">
                          <a:pos x="203" y="205"/>
                        </a:cxn>
                        <a:cxn ang="0">
                          <a:pos x="192" y="177"/>
                        </a:cxn>
                        <a:cxn ang="0">
                          <a:pos x="177" y="178"/>
                        </a:cxn>
                        <a:cxn ang="0">
                          <a:pos x="173" y="157"/>
                        </a:cxn>
                        <a:cxn ang="0">
                          <a:pos x="167" y="155"/>
                        </a:cxn>
                        <a:cxn ang="0">
                          <a:pos x="159" y="161"/>
                        </a:cxn>
                        <a:cxn ang="0">
                          <a:pos x="145" y="160"/>
                        </a:cxn>
                        <a:cxn ang="0">
                          <a:pos x="140" y="151"/>
                        </a:cxn>
                        <a:cxn ang="0">
                          <a:pos x="132" y="148"/>
                        </a:cxn>
                        <a:cxn ang="0">
                          <a:pos x="130" y="138"/>
                        </a:cxn>
                        <a:cxn ang="0">
                          <a:pos x="120" y="121"/>
                        </a:cxn>
                        <a:cxn ang="0">
                          <a:pos x="122" y="113"/>
                        </a:cxn>
                        <a:cxn ang="0">
                          <a:pos x="126" y="106"/>
                        </a:cxn>
                        <a:cxn ang="0">
                          <a:pos x="130" y="98"/>
                        </a:cxn>
                        <a:cxn ang="0">
                          <a:pos x="136" y="84"/>
                        </a:cxn>
                        <a:cxn ang="0">
                          <a:pos x="145" y="77"/>
                        </a:cxn>
                        <a:cxn ang="0">
                          <a:pos x="160" y="70"/>
                        </a:cxn>
                        <a:cxn ang="0">
                          <a:pos x="173" y="66"/>
                        </a:cxn>
                        <a:cxn ang="0">
                          <a:pos x="180" y="64"/>
                        </a:cxn>
                        <a:cxn ang="0">
                          <a:pos x="173" y="59"/>
                        </a:cxn>
                        <a:cxn ang="0">
                          <a:pos x="182" y="46"/>
                        </a:cxn>
                        <a:cxn ang="0">
                          <a:pos x="170" y="36"/>
                        </a:cxn>
                        <a:cxn ang="0">
                          <a:pos x="162" y="37"/>
                        </a:cxn>
                        <a:cxn ang="0">
                          <a:pos x="155" y="36"/>
                        </a:cxn>
                        <a:cxn ang="0">
                          <a:pos x="139" y="39"/>
                        </a:cxn>
                        <a:cxn ang="0">
                          <a:pos x="130" y="34"/>
                        </a:cxn>
                        <a:cxn ang="0">
                          <a:pos x="125" y="24"/>
                        </a:cxn>
                        <a:cxn ang="0">
                          <a:pos x="119" y="16"/>
                        </a:cxn>
                        <a:cxn ang="0">
                          <a:pos x="112" y="13"/>
                        </a:cxn>
                        <a:cxn ang="0">
                          <a:pos x="105" y="2"/>
                        </a:cxn>
                        <a:cxn ang="0">
                          <a:pos x="92" y="2"/>
                        </a:cxn>
                        <a:cxn ang="0">
                          <a:pos x="95" y="13"/>
                        </a:cxn>
                        <a:cxn ang="0">
                          <a:pos x="86" y="30"/>
                        </a:cxn>
                        <a:cxn ang="0">
                          <a:pos x="71" y="41"/>
                        </a:cxn>
                        <a:cxn ang="0">
                          <a:pos x="52" y="49"/>
                        </a:cxn>
                        <a:cxn ang="0">
                          <a:pos x="41" y="73"/>
                        </a:cxn>
                        <a:cxn ang="0">
                          <a:pos x="29" y="73"/>
                        </a:cxn>
                        <a:cxn ang="0">
                          <a:pos x="19" y="71"/>
                        </a:cxn>
                        <a:cxn ang="0">
                          <a:pos x="14" y="66"/>
                        </a:cxn>
                        <a:cxn ang="0">
                          <a:pos x="17" y="59"/>
                        </a:cxn>
                        <a:cxn ang="0">
                          <a:pos x="7" y="59"/>
                        </a:cxn>
                        <a:cxn ang="0">
                          <a:pos x="0" y="73"/>
                        </a:cxn>
                        <a:cxn ang="0">
                          <a:pos x="7" y="91"/>
                        </a:cxn>
                        <a:cxn ang="0">
                          <a:pos x="1" y="94"/>
                        </a:cxn>
                        <a:cxn ang="0">
                          <a:pos x="19" y="107"/>
                        </a:cxn>
                        <a:cxn ang="0">
                          <a:pos x="31" y="124"/>
                        </a:cxn>
                        <a:cxn ang="0">
                          <a:pos x="41" y="138"/>
                        </a:cxn>
                        <a:cxn ang="0">
                          <a:pos x="65" y="192"/>
                        </a:cxn>
                        <a:cxn ang="0">
                          <a:pos x="79" y="215"/>
                        </a:cxn>
                        <a:cxn ang="0">
                          <a:pos x="81" y="225"/>
                        </a:cxn>
                        <a:cxn ang="0">
                          <a:pos x="86" y="236"/>
                        </a:cxn>
                        <a:cxn ang="0">
                          <a:pos x="112" y="255"/>
                        </a:cxn>
                        <a:cxn ang="0">
                          <a:pos x="159" y="283"/>
                        </a:cxn>
                        <a:cxn ang="0">
                          <a:pos x="177" y="298"/>
                        </a:cxn>
                        <a:cxn ang="0">
                          <a:pos x="182" y="298"/>
                        </a:cxn>
                        <a:cxn ang="0">
                          <a:pos x="189" y="285"/>
                        </a:cxn>
                      </a:cxnLst>
                      <a:rect l="0" t="0" r="r" b="b"/>
                      <a:pathLst>
                        <a:path w="203" h="300">
                          <a:moveTo>
                            <a:pt x="189" y="285"/>
                          </a:moveTo>
                          <a:lnTo>
                            <a:pt x="189" y="285"/>
                          </a:lnTo>
                          <a:lnTo>
                            <a:pt x="189" y="285"/>
                          </a:lnTo>
                          <a:lnTo>
                            <a:pt x="189" y="285"/>
                          </a:lnTo>
                          <a:lnTo>
                            <a:pt x="189" y="280"/>
                          </a:lnTo>
                          <a:lnTo>
                            <a:pt x="190" y="278"/>
                          </a:lnTo>
                          <a:lnTo>
                            <a:pt x="190" y="278"/>
                          </a:lnTo>
                          <a:lnTo>
                            <a:pt x="196" y="272"/>
                          </a:lnTo>
                          <a:lnTo>
                            <a:pt x="199" y="268"/>
                          </a:lnTo>
                          <a:lnTo>
                            <a:pt x="199" y="265"/>
                          </a:lnTo>
                          <a:lnTo>
                            <a:pt x="199" y="265"/>
                          </a:lnTo>
                          <a:lnTo>
                            <a:pt x="199" y="263"/>
                          </a:lnTo>
                          <a:lnTo>
                            <a:pt x="196" y="262"/>
                          </a:lnTo>
                          <a:lnTo>
                            <a:pt x="194" y="261"/>
                          </a:lnTo>
                          <a:lnTo>
                            <a:pt x="193" y="258"/>
                          </a:lnTo>
                          <a:lnTo>
                            <a:pt x="193" y="258"/>
                          </a:lnTo>
                          <a:lnTo>
                            <a:pt x="194" y="253"/>
                          </a:lnTo>
                          <a:lnTo>
                            <a:pt x="196" y="251"/>
                          </a:lnTo>
                          <a:lnTo>
                            <a:pt x="197" y="246"/>
                          </a:lnTo>
                          <a:lnTo>
                            <a:pt x="197" y="243"/>
                          </a:lnTo>
                          <a:lnTo>
                            <a:pt x="197" y="243"/>
                          </a:lnTo>
                          <a:lnTo>
                            <a:pt x="196" y="242"/>
                          </a:lnTo>
                          <a:lnTo>
                            <a:pt x="196" y="241"/>
                          </a:lnTo>
                          <a:lnTo>
                            <a:pt x="197" y="238"/>
                          </a:lnTo>
                          <a:lnTo>
                            <a:pt x="200" y="234"/>
                          </a:lnTo>
                          <a:lnTo>
                            <a:pt x="200" y="231"/>
                          </a:lnTo>
                          <a:lnTo>
                            <a:pt x="200" y="231"/>
                          </a:lnTo>
                          <a:lnTo>
                            <a:pt x="199" y="218"/>
                          </a:lnTo>
                          <a:lnTo>
                            <a:pt x="199" y="212"/>
                          </a:lnTo>
                          <a:lnTo>
                            <a:pt x="199" y="208"/>
                          </a:lnTo>
                          <a:lnTo>
                            <a:pt x="199" y="208"/>
                          </a:lnTo>
                          <a:lnTo>
                            <a:pt x="203" y="205"/>
                          </a:lnTo>
                          <a:lnTo>
                            <a:pt x="203" y="202"/>
                          </a:lnTo>
                          <a:lnTo>
                            <a:pt x="203" y="199"/>
                          </a:lnTo>
                          <a:lnTo>
                            <a:pt x="203" y="199"/>
                          </a:lnTo>
                          <a:lnTo>
                            <a:pt x="192" y="177"/>
                          </a:lnTo>
                          <a:lnTo>
                            <a:pt x="192" y="177"/>
                          </a:lnTo>
                          <a:lnTo>
                            <a:pt x="184" y="177"/>
                          </a:lnTo>
                          <a:lnTo>
                            <a:pt x="177" y="178"/>
                          </a:lnTo>
                          <a:lnTo>
                            <a:pt x="177" y="178"/>
                          </a:lnTo>
                          <a:lnTo>
                            <a:pt x="175" y="178"/>
                          </a:lnTo>
                          <a:lnTo>
                            <a:pt x="175" y="175"/>
                          </a:lnTo>
                          <a:lnTo>
                            <a:pt x="173" y="170"/>
                          </a:lnTo>
                          <a:lnTo>
                            <a:pt x="173" y="157"/>
                          </a:lnTo>
                          <a:lnTo>
                            <a:pt x="173" y="157"/>
                          </a:lnTo>
                          <a:lnTo>
                            <a:pt x="172" y="154"/>
                          </a:lnTo>
                          <a:lnTo>
                            <a:pt x="170" y="154"/>
                          </a:lnTo>
                          <a:lnTo>
                            <a:pt x="167" y="155"/>
                          </a:lnTo>
                          <a:lnTo>
                            <a:pt x="166" y="158"/>
                          </a:lnTo>
                          <a:lnTo>
                            <a:pt x="166" y="158"/>
                          </a:lnTo>
                          <a:lnTo>
                            <a:pt x="163" y="160"/>
                          </a:lnTo>
                          <a:lnTo>
                            <a:pt x="159" y="161"/>
                          </a:lnTo>
                          <a:lnTo>
                            <a:pt x="149" y="161"/>
                          </a:lnTo>
                          <a:lnTo>
                            <a:pt x="149" y="161"/>
                          </a:lnTo>
                          <a:lnTo>
                            <a:pt x="146" y="160"/>
                          </a:lnTo>
                          <a:lnTo>
                            <a:pt x="145" y="160"/>
                          </a:lnTo>
                          <a:lnTo>
                            <a:pt x="143" y="155"/>
                          </a:lnTo>
                          <a:lnTo>
                            <a:pt x="142" y="152"/>
                          </a:lnTo>
                          <a:lnTo>
                            <a:pt x="142" y="151"/>
                          </a:lnTo>
                          <a:lnTo>
                            <a:pt x="140" y="151"/>
                          </a:lnTo>
                          <a:lnTo>
                            <a:pt x="140" y="151"/>
                          </a:lnTo>
                          <a:lnTo>
                            <a:pt x="138" y="151"/>
                          </a:lnTo>
                          <a:lnTo>
                            <a:pt x="135" y="150"/>
                          </a:lnTo>
                          <a:lnTo>
                            <a:pt x="132" y="148"/>
                          </a:lnTo>
                          <a:lnTo>
                            <a:pt x="132" y="145"/>
                          </a:lnTo>
                          <a:lnTo>
                            <a:pt x="132" y="145"/>
                          </a:lnTo>
                          <a:lnTo>
                            <a:pt x="132" y="142"/>
                          </a:lnTo>
                          <a:lnTo>
                            <a:pt x="130" y="138"/>
                          </a:lnTo>
                          <a:lnTo>
                            <a:pt x="126" y="131"/>
                          </a:lnTo>
                          <a:lnTo>
                            <a:pt x="126" y="131"/>
                          </a:lnTo>
                          <a:lnTo>
                            <a:pt x="120" y="124"/>
                          </a:lnTo>
                          <a:lnTo>
                            <a:pt x="120" y="121"/>
                          </a:lnTo>
                          <a:lnTo>
                            <a:pt x="122" y="118"/>
                          </a:lnTo>
                          <a:lnTo>
                            <a:pt x="122" y="118"/>
                          </a:lnTo>
                          <a:lnTo>
                            <a:pt x="122" y="115"/>
                          </a:lnTo>
                          <a:lnTo>
                            <a:pt x="122" y="113"/>
                          </a:lnTo>
                          <a:lnTo>
                            <a:pt x="122" y="110"/>
                          </a:lnTo>
                          <a:lnTo>
                            <a:pt x="123" y="107"/>
                          </a:lnTo>
                          <a:lnTo>
                            <a:pt x="123" y="107"/>
                          </a:lnTo>
                          <a:lnTo>
                            <a:pt x="126" y="106"/>
                          </a:lnTo>
                          <a:lnTo>
                            <a:pt x="129" y="104"/>
                          </a:lnTo>
                          <a:lnTo>
                            <a:pt x="130" y="101"/>
                          </a:lnTo>
                          <a:lnTo>
                            <a:pt x="130" y="98"/>
                          </a:lnTo>
                          <a:lnTo>
                            <a:pt x="130" y="98"/>
                          </a:lnTo>
                          <a:lnTo>
                            <a:pt x="130" y="96"/>
                          </a:lnTo>
                          <a:lnTo>
                            <a:pt x="133" y="91"/>
                          </a:lnTo>
                          <a:lnTo>
                            <a:pt x="135" y="88"/>
                          </a:lnTo>
                          <a:lnTo>
                            <a:pt x="136" y="84"/>
                          </a:lnTo>
                          <a:lnTo>
                            <a:pt x="136" y="84"/>
                          </a:lnTo>
                          <a:lnTo>
                            <a:pt x="138" y="80"/>
                          </a:lnTo>
                          <a:lnTo>
                            <a:pt x="140" y="78"/>
                          </a:lnTo>
                          <a:lnTo>
                            <a:pt x="145" y="77"/>
                          </a:lnTo>
                          <a:lnTo>
                            <a:pt x="150" y="74"/>
                          </a:lnTo>
                          <a:lnTo>
                            <a:pt x="150" y="74"/>
                          </a:lnTo>
                          <a:lnTo>
                            <a:pt x="155" y="71"/>
                          </a:lnTo>
                          <a:lnTo>
                            <a:pt x="160" y="70"/>
                          </a:lnTo>
                          <a:lnTo>
                            <a:pt x="165" y="70"/>
                          </a:lnTo>
                          <a:lnTo>
                            <a:pt x="170" y="67"/>
                          </a:lnTo>
                          <a:lnTo>
                            <a:pt x="170" y="67"/>
                          </a:lnTo>
                          <a:lnTo>
                            <a:pt x="173" y="66"/>
                          </a:lnTo>
                          <a:lnTo>
                            <a:pt x="176" y="66"/>
                          </a:lnTo>
                          <a:lnTo>
                            <a:pt x="183" y="66"/>
                          </a:lnTo>
                          <a:lnTo>
                            <a:pt x="183" y="66"/>
                          </a:lnTo>
                          <a:lnTo>
                            <a:pt x="180" y="64"/>
                          </a:lnTo>
                          <a:lnTo>
                            <a:pt x="177" y="61"/>
                          </a:lnTo>
                          <a:lnTo>
                            <a:pt x="175" y="60"/>
                          </a:lnTo>
                          <a:lnTo>
                            <a:pt x="173" y="59"/>
                          </a:lnTo>
                          <a:lnTo>
                            <a:pt x="173" y="59"/>
                          </a:lnTo>
                          <a:lnTo>
                            <a:pt x="173" y="56"/>
                          </a:lnTo>
                          <a:lnTo>
                            <a:pt x="176" y="51"/>
                          </a:lnTo>
                          <a:lnTo>
                            <a:pt x="182" y="46"/>
                          </a:lnTo>
                          <a:lnTo>
                            <a:pt x="182" y="46"/>
                          </a:lnTo>
                          <a:lnTo>
                            <a:pt x="182" y="43"/>
                          </a:lnTo>
                          <a:lnTo>
                            <a:pt x="180" y="41"/>
                          </a:lnTo>
                          <a:lnTo>
                            <a:pt x="177" y="39"/>
                          </a:lnTo>
                          <a:lnTo>
                            <a:pt x="170" y="36"/>
                          </a:lnTo>
                          <a:lnTo>
                            <a:pt x="170" y="36"/>
                          </a:lnTo>
                          <a:lnTo>
                            <a:pt x="167" y="36"/>
                          </a:lnTo>
                          <a:lnTo>
                            <a:pt x="165" y="36"/>
                          </a:lnTo>
                          <a:lnTo>
                            <a:pt x="162" y="37"/>
                          </a:lnTo>
                          <a:lnTo>
                            <a:pt x="159" y="36"/>
                          </a:lnTo>
                          <a:lnTo>
                            <a:pt x="159" y="36"/>
                          </a:lnTo>
                          <a:lnTo>
                            <a:pt x="156" y="36"/>
                          </a:lnTo>
                          <a:lnTo>
                            <a:pt x="155" y="36"/>
                          </a:lnTo>
                          <a:lnTo>
                            <a:pt x="149" y="37"/>
                          </a:lnTo>
                          <a:lnTo>
                            <a:pt x="149" y="37"/>
                          </a:lnTo>
                          <a:lnTo>
                            <a:pt x="146" y="39"/>
                          </a:lnTo>
                          <a:lnTo>
                            <a:pt x="139" y="39"/>
                          </a:lnTo>
                          <a:lnTo>
                            <a:pt x="133" y="37"/>
                          </a:lnTo>
                          <a:lnTo>
                            <a:pt x="132" y="37"/>
                          </a:lnTo>
                          <a:lnTo>
                            <a:pt x="130" y="34"/>
                          </a:lnTo>
                          <a:lnTo>
                            <a:pt x="130" y="34"/>
                          </a:lnTo>
                          <a:lnTo>
                            <a:pt x="130" y="32"/>
                          </a:lnTo>
                          <a:lnTo>
                            <a:pt x="128" y="29"/>
                          </a:lnTo>
                          <a:lnTo>
                            <a:pt x="126" y="27"/>
                          </a:lnTo>
                          <a:lnTo>
                            <a:pt x="125" y="24"/>
                          </a:lnTo>
                          <a:lnTo>
                            <a:pt x="125" y="24"/>
                          </a:lnTo>
                          <a:lnTo>
                            <a:pt x="125" y="22"/>
                          </a:lnTo>
                          <a:lnTo>
                            <a:pt x="122" y="19"/>
                          </a:lnTo>
                          <a:lnTo>
                            <a:pt x="119" y="16"/>
                          </a:lnTo>
                          <a:lnTo>
                            <a:pt x="115" y="14"/>
                          </a:lnTo>
                          <a:lnTo>
                            <a:pt x="115" y="14"/>
                          </a:lnTo>
                          <a:lnTo>
                            <a:pt x="113" y="14"/>
                          </a:lnTo>
                          <a:lnTo>
                            <a:pt x="112" y="13"/>
                          </a:lnTo>
                          <a:lnTo>
                            <a:pt x="109" y="9"/>
                          </a:lnTo>
                          <a:lnTo>
                            <a:pt x="108" y="5"/>
                          </a:lnTo>
                          <a:lnTo>
                            <a:pt x="105" y="2"/>
                          </a:lnTo>
                          <a:lnTo>
                            <a:pt x="105" y="2"/>
                          </a:lnTo>
                          <a:lnTo>
                            <a:pt x="103" y="0"/>
                          </a:lnTo>
                          <a:lnTo>
                            <a:pt x="99" y="0"/>
                          </a:lnTo>
                          <a:lnTo>
                            <a:pt x="92" y="2"/>
                          </a:lnTo>
                          <a:lnTo>
                            <a:pt x="92" y="2"/>
                          </a:lnTo>
                          <a:lnTo>
                            <a:pt x="96" y="9"/>
                          </a:lnTo>
                          <a:lnTo>
                            <a:pt x="98" y="12"/>
                          </a:lnTo>
                          <a:lnTo>
                            <a:pt x="95" y="13"/>
                          </a:lnTo>
                          <a:lnTo>
                            <a:pt x="95" y="13"/>
                          </a:lnTo>
                          <a:lnTo>
                            <a:pt x="93" y="16"/>
                          </a:lnTo>
                          <a:lnTo>
                            <a:pt x="92" y="19"/>
                          </a:lnTo>
                          <a:lnTo>
                            <a:pt x="91" y="23"/>
                          </a:lnTo>
                          <a:lnTo>
                            <a:pt x="86" y="30"/>
                          </a:lnTo>
                          <a:lnTo>
                            <a:pt x="86" y="30"/>
                          </a:lnTo>
                          <a:lnTo>
                            <a:pt x="83" y="34"/>
                          </a:lnTo>
                          <a:lnTo>
                            <a:pt x="79" y="37"/>
                          </a:lnTo>
                          <a:lnTo>
                            <a:pt x="71" y="41"/>
                          </a:lnTo>
                          <a:lnTo>
                            <a:pt x="62" y="44"/>
                          </a:lnTo>
                          <a:lnTo>
                            <a:pt x="55" y="47"/>
                          </a:lnTo>
                          <a:lnTo>
                            <a:pt x="55" y="47"/>
                          </a:lnTo>
                          <a:lnTo>
                            <a:pt x="52" y="49"/>
                          </a:lnTo>
                          <a:lnTo>
                            <a:pt x="51" y="50"/>
                          </a:lnTo>
                          <a:lnTo>
                            <a:pt x="46" y="57"/>
                          </a:lnTo>
                          <a:lnTo>
                            <a:pt x="41" y="73"/>
                          </a:lnTo>
                          <a:lnTo>
                            <a:pt x="41" y="73"/>
                          </a:lnTo>
                          <a:lnTo>
                            <a:pt x="38" y="77"/>
                          </a:lnTo>
                          <a:lnTo>
                            <a:pt x="35" y="78"/>
                          </a:lnTo>
                          <a:lnTo>
                            <a:pt x="32" y="77"/>
                          </a:lnTo>
                          <a:lnTo>
                            <a:pt x="29" y="73"/>
                          </a:lnTo>
                          <a:lnTo>
                            <a:pt x="29" y="73"/>
                          </a:lnTo>
                          <a:lnTo>
                            <a:pt x="27" y="71"/>
                          </a:lnTo>
                          <a:lnTo>
                            <a:pt x="24" y="71"/>
                          </a:lnTo>
                          <a:lnTo>
                            <a:pt x="19" y="71"/>
                          </a:lnTo>
                          <a:lnTo>
                            <a:pt x="17" y="70"/>
                          </a:lnTo>
                          <a:lnTo>
                            <a:pt x="17" y="70"/>
                          </a:lnTo>
                          <a:lnTo>
                            <a:pt x="14" y="67"/>
                          </a:lnTo>
                          <a:lnTo>
                            <a:pt x="14" y="66"/>
                          </a:lnTo>
                          <a:lnTo>
                            <a:pt x="17" y="61"/>
                          </a:lnTo>
                          <a:lnTo>
                            <a:pt x="17" y="61"/>
                          </a:lnTo>
                          <a:lnTo>
                            <a:pt x="17" y="60"/>
                          </a:lnTo>
                          <a:lnTo>
                            <a:pt x="17" y="59"/>
                          </a:lnTo>
                          <a:lnTo>
                            <a:pt x="14" y="53"/>
                          </a:lnTo>
                          <a:lnTo>
                            <a:pt x="14" y="53"/>
                          </a:lnTo>
                          <a:lnTo>
                            <a:pt x="10" y="56"/>
                          </a:lnTo>
                          <a:lnTo>
                            <a:pt x="7" y="59"/>
                          </a:lnTo>
                          <a:lnTo>
                            <a:pt x="1" y="67"/>
                          </a:lnTo>
                          <a:lnTo>
                            <a:pt x="1" y="67"/>
                          </a:lnTo>
                          <a:lnTo>
                            <a:pt x="0" y="70"/>
                          </a:lnTo>
                          <a:lnTo>
                            <a:pt x="0" y="73"/>
                          </a:lnTo>
                          <a:lnTo>
                            <a:pt x="2" y="78"/>
                          </a:lnTo>
                          <a:lnTo>
                            <a:pt x="7" y="90"/>
                          </a:lnTo>
                          <a:lnTo>
                            <a:pt x="7" y="90"/>
                          </a:lnTo>
                          <a:lnTo>
                            <a:pt x="7" y="91"/>
                          </a:lnTo>
                          <a:lnTo>
                            <a:pt x="5" y="91"/>
                          </a:lnTo>
                          <a:lnTo>
                            <a:pt x="2" y="91"/>
                          </a:lnTo>
                          <a:lnTo>
                            <a:pt x="1" y="94"/>
                          </a:lnTo>
                          <a:lnTo>
                            <a:pt x="1" y="94"/>
                          </a:lnTo>
                          <a:lnTo>
                            <a:pt x="2" y="96"/>
                          </a:lnTo>
                          <a:lnTo>
                            <a:pt x="2" y="97"/>
                          </a:lnTo>
                          <a:lnTo>
                            <a:pt x="8" y="100"/>
                          </a:lnTo>
                          <a:lnTo>
                            <a:pt x="19" y="107"/>
                          </a:lnTo>
                          <a:lnTo>
                            <a:pt x="19" y="107"/>
                          </a:lnTo>
                          <a:lnTo>
                            <a:pt x="24" y="113"/>
                          </a:lnTo>
                          <a:lnTo>
                            <a:pt x="27" y="118"/>
                          </a:lnTo>
                          <a:lnTo>
                            <a:pt x="31" y="124"/>
                          </a:lnTo>
                          <a:lnTo>
                            <a:pt x="35" y="130"/>
                          </a:lnTo>
                          <a:lnTo>
                            <a:pt x="35" y="130"/>
                          </a:lnTo>
                          <a:lnTo>
                            <a:pt x="38" y="134"/>
                          </a:lnTo>
                          <a:lnTo>
                            <a:pt x="41" y="138"/>
                          </a:lnTo>
                          <a:lnTo>
                            <a:pt x="46" y="154"/>
                          </a:lnTo>
                          <a:lnTo>
                            <a:pt x="46" y="154"/>
                          </a:lnTo>
                          <a:lnTo>
                            <a:pt x="58" y="179"/>
                          </a:lnTo>
                          <a:lnTo>
                            <a:pt x="65" y="192"/>
                          </a:lnTo>
                          <a:lnTo>
                            <a:pt x="71" y="201"/>
                          </a:lnTo>
                          <a:lnTo>
                            <a:pt x="71" y="201"/>
                          </a:lnTo>
                          <a:lnTo>
                            <a:pt x="76" y="208"/>
                          </a:lnTo>
                          <a:lnTo>
                            <a:pt x="79" y="215"/>
                          </a:lnTo>
                          <a:lnTo>
                            <a:pt x="81" y="219"/>
                          </a:lnTo>
                          <a:lnTo>
                            <a:pt x="81" y="222"/>
                          </a:lnTo>
                          <a:lnTo>
                            <a:pt x="81" y="222"/>
                          </a:lnTo>
                          <a:lnTo>
                            <a:pt x="81" y="225"/>
                          </a:lnTo>
                          <a:lnTo>
                            <a:pt x="81" y="229"/>
                          </a:lnTo>
                          <a:lnTo>
                            <a:pt x="83" y="234"/>
                          </a:lnTo>
                          <a:lnTo>
                            <a:pt x="86" y="236"/>
                          </a:lnTo>
                          <a:lnTo>
                            <a:pt x="86" y="236"/>
                          </a:lnTo>
                          <a:lnTo>
                            <a:pt x="96" y="243"/>
                          </a:lnTo>
                          <a:lnTo>
                            <a:pt x="102" y="249"/>
                          </a:lnTo>
                          <a:lnTo>
                            <a:pt x="112" y="255"/>
                          </a:lnTo>
                          <a:lnTo>
                            <a:pt x="112" y="255"/>
                          </a:lnTo>
                          <a:lnTo>
                            <a:pt x="139" y="269"/>
                          </a:lnTo>
                          <a:lnTo>
                            <a:pt x="152" y="276"/>
                          </a:lnTo>
                          <a:lnTo>
                            <a:pt x="156" y="280"/>
                          </a:lnTo>
                          <a:lnTo>
                            <a:pt x="159" y="283"/>
                          </a:lnTo>
                          <a:lnTo>
                            <a:pt x="159" y="283"/>
                          </a:lnTo>
                          <a:lnTo>
                            <a:pt x="163" y="288"/>
                          </a:lnTo>
                          <a:lnTo>
                            <a:pt x="169" y="292"/>
                          </a:lnTo>
                          <a:lnTo>
                            <a:pt x="177" y="298"/>
                          </a:lnTo>
                          <a:lnTo>
                            <a:pt x="177" y="298"/>
                          </a:lnTo>
                          <a:lnTo>
                            <a:pt x="179" y="300"/>
                          </a:lnTo>
                          <a:lnTo>
                            <a:pt x="179" y="300"/>
                          </a:lnTo>
                          <a:lnTo>
                            <a:pt x="182" y="298"/>
                          </a:lnTo>
                          <a:lnTo>
                            <a:pt x="182" y="298"/>
                          </a:lnTo>
                          <a:lnTo>
                            <a:pt x="184" y="295"/>
                          </a:lnTo>
                          <a:lnTo>
                            <a:pt x="186" y="292"/>
                          </a:lnTo>
                          <a:lnTo>
                            <a:pt x="189" y="285"/>
                          </a:lnTo>
                          <a:lnTo>
                            <a:pt x="189" y="285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3" name="Colombia">
                      <a:extLst>
                        <a:ext uri="{FF2B5EF4-FFF2-40B4-BE49-F238E27FC236}">
                          <a16:creationId xmlns:a16="http://schemas.microsoft.com/office/drawing/2014/main" id="{DD1E9DFA-D0D1-6709-47AF-425B7C00C7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32233" y="4012303"/>
                      <a:ext cx="282640" cy="401022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98"/>
                        </a:cxn>
                        <a:cxn ang="0">
                          <a:pos x="53" y="207"/>
                        </a:cxn>
                        <a:cxn ang="0">
                          <a:pos x="65" y="205"/>
                        </a:cxn>
                        <a:cxn ang="0">
                          <a:pos x="74" y="218"/>
                        </a:cxn>
                        <a:cxn ang="0">
                          <a:pos x="84" y="224"/>
                        </a:cxn>
                        <a:cxn ang="0">
                          <a:pos x="90" y="234"/>
                        </a:cxn>
                        <a:cxn ang="0">
                          <a:pos x="95" y="242"/>
                        </a:cxn>
                        <a:cxn ang="0">
                          <a:pos x="117" y="241"/>
                        </a:cxn>
                        <a:cxn ang="0">
                          <a:pos x="127" y="241"/>
                        </a:cxn>
                        <a:cxn ang="0">
                          <a:pos x="142" y="246"/>
                        </a:cxn>
                        <a:cxn ang="0">
                          <a:pos x="135" y="261"/>
                        </a:cxn>
                        <a:cxn ang="0">
                          <a:pos x="142" y="269"/>
                        </a:cxn>
                        <a:cxn ang="0">
                          <a:pos x="146" y="271"/>
                        </a:cxn>
                        <a:cxn ang="0">
                          <a:pos x="152" y="238"/>
                        </a:cxn>
                        <a:cxn ang="0">
                          <a:pos x="151" y="215"/>
                        </a:cxn>
                        <a:cxn ang="0">
                          <a:pos x="145" y="197"/>
                        </a:cxn>
                        <a:cxn ang="0">
                          <a:pos x="158" y="190"/>
                        </a:cxn>
                        <a:cxn ang="0">
                          <a:pos x="149" y="182"/>
                        </a:cxn>
                        <a:cxn ang="0">
                          <a:pos x="151" y="175"/>
                        </a:cxn>
                        <a:cxn ang="0">
                          <a:pos x="183" y="173"/>
                        </a:cxn>
                        <a:cxn ang="0">
                          <a:pos x="188" y="161"/>
                        </a:cxn>
                        <a:cxn ang="0">
                          <a:pos x="188" y="150"/>
                        </a:cxn>
                        <a:cxn ang="0">
                          <a:pos x="182" y="137"/>
                        </a:cxn>
                        <a:cxn ang="0">
                          <a:pos x="185" y="107"/>
                        </a:cxn>
                        <a:cxn ang="0">
                          <a:pos x="182" y="101"/>
                        </a:cxn>
                        <a:cxn ang="0">
                          <a:pos x="155" y="101"/>
                        </a:cxn>
                        <a:cxn ang="0">
                          <a:pos x="139" y="90"/>
                        </a:cxn>
                        <a:cxn ang="0">
                          <a:pos x="109" y="89"/>
                        </a:cxn>
                        <a:cxn ang="0">
                          <a:pos x="107" y="69"/>
                        </a:cxn>
                        <a:cxn ang="0">
                          <a:pos x="100" y="59"/>
                        </a:cxn>
                        <a:cxn ang="0">
                          <a:pos x="91" y="54"/>
                        </a:cxn>
                        <a:cxn ang="0">
                          <a:pos x="97" y="36"/>
                        </a:cxn>
                        <a:cxn ang="0">
                          <a:pos x="111" y="17"/>
                        </a:cxn>
                        <a:cxn ang="0">
                          <a:pos x="119" y="12"/>
                        </a:cxn>
                        <a:cxn ang="0">
                          <a:pos x="124" y="2"/>
                        </a:cxn>
                        <a:cxn ang="0">
                          <a:pos x="111" y="7"/>
                        </a:cxn>
                        <a:cxn ang="0">
                          <a:pos x="91" y="19"/>
                        </a:cxn>
                        <a:cxn ang="0">
                          <a:pos x="77" y="22"/>
                        </a:cxn>
                        <a:cxn ang="0">
                          <a:pos x="70" y="22"/>
                        </a:cxn>
                        <a:cxn ang="0">
                          <a:pos x="54" y="36"/>
                        </a:cxn>
                        <a:cxn ang="0">
                          <a:pos x="48" y="52"/>
                        </a:cxn>
                        <a:cxn ang="0">
                          <a:pos x="31" y="70"/>
                        </a:cxn>
                        <a:cxn ang="0">
                          <a:pos x="27" y="76"/>
                        </a:cxn>
                        <a:cxn ang="0">
                          <a:pos x="24" y="94"/>
                        </a:cxn>
                        <a:cxn ang="0">
                          <a:pos x="26" y="109"/>
                        </a:cxn>
                        <a:cxn ang="0">
                          <a:pos x="24" y="124"/>
                        </a:cxn>
                        <a:cxn ang="0">
                          <a:pos x="28" y="143"/>
                        </a:cxn>
                        <a:cxn ang="0">
                          <a:pos x="16" y="161"/>
                        </a:cxn>
                        <a:cxn ang="0">
                          <a:pos x="6" y="167"/>
                        </a:cxn>
                        <a:cxn ang="0">
                          <a:pos x="0" y="174"/>
                        </a:cxn>
                        <a:cxn ang="0">
                          <a:pos x="20" y="190"/>
                        </a:cxn>
                        <a:cxn ang="0">
                          <a:pos x="30" y="197"/>
                        </a:cxn>
                      </a:cxnLst>
                      <a:rect l="0" t="0" r="r" b="b"/>
                      <a:pathLst>
                        <a:path w="191" h="271">
                          <a:moveTo>
                            <a:pt x="30" y="197"/>
                          </a:moveTo>
                          <a:lnTo>
                            <a:pt x="30" y="197"/>
                          </a:lnTo>
                          <a:lnTo>
                            <a:pt x="33" y="198"/>
                          </a:lnTo>
                          <a:lnTo>
                            <a:pt x="37" y="200"/>
                          </a:lnTo>
                          <a:lnTo>
                            <a:pt x="40" y="198"/>
                          </a:lnTo>
                          <a:lnTo>
                            <a:pt x="41" y="197"/>
                          </a:lnTo>
                          <a:lnTo>
                            <a:pt x="41" y="197"/>
                          </a:lnTo>
                          <a:lnTo>
                            <a:pt x="43" y="197"/>
                          </a:lnTo>
                          <a:lnTo>
                            <a:pt x="45" y="198"/>
                          </a:lnTo>
                          <a:lnTo>
                            <a:pt x="53" y="207"/>
                          </a:lnTo>
                          <a:lnTo>
                            <a:pt x="53" y="207"/>
                          </a:lnTo>
                          <a:lnTo>
                            <a:pt x="54" y="207"/>
                          </a:lnTo>
                          <a:lnTo>
                            <a:pt x="54" y="207"/>
                          </a:lnTo>
                          <a:lnTo>
                            <a:pt x="61" y="205"/>
                          </a:lnTo>
                          <a:lnTo>
                            <a:pt x="65" y="205"/>
                          </a:lnTo>
                          <a:lnTo>
                            <a:pt x="67" y="207"/>
                          </a:lnTo>
                          <a:lnTo>
                            <a:pt x="67" y="207"/>
                          </a:lnTo>
                          <a:lnTo>
                            <a:pt x="70" y="210"/>
                          </a:lnTo>
                          <a:lnTo>
                            <a:pt x="71" y="214"/>
                          </a:lnTo>
                          <a:lnTo>
                            <a:pt x="74" y="218"/>
                          </a:lnTo>
                          <a:lnTo>
                            <a:pt x="75" y="219"/>
                          </a:lnTo>
                          <a:lnTo>
                            <a:pt x="77" y="219"/>
                          </a:lnTo>
                          <a:lnTo>
                            <a:pt x="77" y="219"/>
                          </a:lnTo>
                          <a:lnTo>
                            <a:pt x="81" y="221"/>
                          </a:lnTo>
                          <a:lnTo>
                            <a:pt x="84" y="224"/>
                          </a:lnTo>
                          <a:lnTo>
                            <a:pt x="87" y="227"/>
                          </a:lnTo>
                          <a:lnTo>
                            <a:pt x="87" y="229"/>
                          </a:lnTo>
                          <a:lnTo>
                            <a:pt x="87" y="229"/>
                          </a:lnTo>
                          <a:lnTo>
                            <a:pt x="88" y="232"/>
                          </a:lnTo>
                          <a:lnTo>
                            <a:pt x="90" y="234"/>
                          </a:lnTo>
                          <a:lnTo>
                            <a:pt x="92" y="237"/>
                          </a:lnTo>
                          <a:lnTo>
                            <a:pt x="92" y="239"/>
                          </a:lnTo>
                          <a:lnTo>
                            <a:pt x="92" y="239"/>
                          </a:lnTo>
                          <a:lnTo>
                            <a:pt x="94" y="242"/>
                          </a:lnTo>
                          <a:lnTo>
                            <a:pt x="95" y="242"/>
                          </a:lnTo>
                          <a:lnTo>
                            <a:pt x="101" y="244"/>
                          </a:lnTo>
                          <a:lnTo>
                            <a:pt x="108" y="244"/>
                          </a:lnTo>
                          <a:lnTo>
                            <a:pt x="111" y="242"/>
                          </a:lnTo>
                          <a:lnTo>
                            <a:pt x="111" y="242"/>
                          </a:lnTo>
                          <a:lnTo>
                            <a:pt x="117" y="241"/>
                          </a:lnTo>
                          <a:lnTo>
                            <a:pt x="118" y="241"/>
                          </a:lnTo>
                          <a:lnTo>
                            <a:pt x="121" y="241"/>
                          </a:lnTo>
                          <a:lnTo>
                            <a:pt x="121" y="241"/>
                          </a:lnTo>
                          <a:lnTo>
                            <a:pt x="124" y="242"/>
                          </a:lnTo>
                          <a:lnTo>
                            <a:pt x="127" y="241"/>
                          </a:lnTo>
                          <a:lnTo>
                            <a:pt x="129" y="241"/>
                          </a:lnTo>
                          <a:lnTo>
                            <a:pt x="132" y="241"/>
                          </a:lnTo>
                          <a:lnTo>
                            <a:pt x="132" y="241"/>
                          </a:lnTo>
                          <a:lnTo>
                            <a:pt x="139" y="244"/>
                          </a:lnTo>
                          <a:lnTo>
                            <a:pt x="142" y="246"/>
                          </a:lnTo>
                          <a:lnTo>
                            <a:pt x="144" y="248"/>
                          </a:lnTo>
                          <a:lnTo>
                            <a:pt x="144" y="251"/>
                          </a:lnTo>
                          <a:lnTo>
                            <a:pt x="144" y="251"/>
                          </a:lnTo>
                          <a:lnTo>
                            <a:pt x="138" y="256"/>
                          </a:lnTo>
                          <a:lnTo>
                            <a:pt x="135" y="261"/>
                          </a:lnTo>
                          <a:lnTo>
                            <a:pt x="135" y="264"/>
                          </a:lnTo>
                          <a:lnTo>
                            <a:pt x="135" y="264"/>
                          </a:lnTo>
                          <a:lnTo>
                            <a:pt x="137" y="265"/>
                          </a:lnTo>
                          <a:lnTo>
                            <a:pt x="139" y="266"/>
                          </a:lnTo>
                          <a:lnTo>
                            <a:pt x="142" y="269"/>
                          </a:lnTo>
                          <a:lnTo>
                            <a:pt x="145" y="271"/>
                          </a:lnTo>
                          <a:lnTo>
                            <a:pt x="145" y="271"/>
                          </a:lnTo>
                          <a:lnTo>
                            <a:pt x="145" y="271"/>
                          </a:lnTo>
                          <a:lnTo>
                            <a:pt x="145" y="271"/>
                          </a:lnTo>
                          <a:lnTo>
                            <a:pt x="146" y="271"/>
                          </a:lnTo>
                          <a:lnTo>
                            <a:pt x="148" y="268"/>
                          </a:lnTo>
                          <a:lnTo>
                            <a:pt x="149" y="262"/>
                          </a:lnTo>
                          <a:lnTo>
                            <a:pt x="152" y="249"/>
                          </a:lnTo>
                          <a:lnTo>
                            <a:pt x="152" y="249"/>
                          </a:lnTo>
                          <a:lnTo>
                            <a:pt x="152" y="238"/>
                          </a:lnTo>
                          <a:lnTo>
                            <a:pt x="155" y="228"/>
                          </a:lnTo>
                          <a:lnTo>
                            <a:pt x="155" y="228"/>
                          </a:lnTo>
                          <a:lnTo>
                            <a:pt x="155" y="224"/>
                          </a:lnTo>
                          <a:lnTo>
                            <a:pt x="154" y="221"/>
                          </a:lnTo>
                          <a:lnTo>
                            <a:pt x="151" y="215"/>
                          </a:lnTo>
                          <a:lnTo>
                            <a:pt x="146" y="208"/>
                          </a:lnTo>
                          <a:lnTo>
                            <a:pt x="145" y="205"/>
                          </a:lnTo>
                          <a:lnTo>
                            <a:pt x="145" y="201"/>
                          </a:lnTo>
                          <a:lnTo>
                            <a:pt x="145" y="201"/>
                          </a:lnTo>
                          <a:lnTo>
                            <a:pt x="145" y="197"/>
                          </a:lnTo>
                          <a:lnTo>
                            <a:pt x="148" y="195"/>
                          </a:lnTo>
                          <a:lnTo>
                            <a:pt x="151" y="194"/>
                          </a:lnTo>
                          <a:lnTo>
                            <a:pt x="155" y="192"/>
                          </a:lnTo>
                          <a:lnTo>
                            <a:pt x="155" y="192"/>
                          </a:lnTo>
                          <a:lnTo>
                            <a:pt x="158" y="190"/>
                          </a:lnTo>
                          <a:lnTo>
                            <a:pt x="156" y="188"/>
                          </a:lnTo>
                          <a:lnTo>
                            <a:pt x="152" y="187"/>
                          </a:lnTo>
                          <a:lnTo>
                            <a:pt x="152" y="187"/>
                          </a:lnTo>
                          <a:lnTo>
                            <a:pt x="151" y="185"/>
                          </a:lnTo>
                          <a:lnTo>
                            <a:pt x="149" y="182"/>
                          </a:lnTo>
                          <a:lnTo>
                            <a:pt x="148" y="180"/>
                          </a:lnTo>
                          <a:lnTo>
                            <a:pt x="148" y="177"/>
                          </a:lnTo>
                          <a:lnTo>
                            <a:pt x="148" y="177"/>
                          </a:lnTo>
                          <a:lnTo>
                            <a:pt x="149" y="177"/>
                          </a:lnTo>
                          <a:lnTo>
                            <a:pt x="151" y="175"/>
                          </a:lnTo>
                          <a:lnTo>
                            <a:pt x="158" y="175"/>
                          </a:lnTo>
                          <a:lnTo>
                            <a:pt x="172" y="175"/>
                          </a:lnTo>
                          <a:lnTo>
                            <a:pt x="172" y="175"/>
                          </a:lnTo>
                          <a:lnTo>
                            <a:pt x="178" y="175"/>
                          </a:lnTo>
                          <a:lnTo>
                            <a:pt x="183" y="173"/>
                          </a:lnTo>
                          <a:lnTo>
                            <a:pt x="191" y="170"/>
                          </a:lnTo>
                          <a:lnTo>
                            <a:pt x="191" y="170"/>
                          </a:lnTo>
                          <a:lnTo>
                            <a:pt x="191" y="167"/>
                          </a:lnTo>
                          <a:lnTo>
                            <a:pt x="189" y="164"/>
                          </a:lnTo>
                          <a:lnTo>
                            <a:pt x="188" y="161"/>
                          </a:lnTo>
                          <a:lnTo>
                            <a:pt x="188" y="161"/>
                          </a:lnTo>
                          <a:lnTo>
                            <a:pt x="185" y="158"/>
                          </a:lnTo>
                          <a:lnTo>
                            <a:pt x="185" y="155"/>
                          </a:lnTo>
                          <a:lnTo>
                            <a:pt x="186" y="153"/>
                          </a:lnTo>
                          <a:lnTo>
                            <a:pt x="188" y="150"/>
                          </a:lnTo>
                          <a:lnTo>
                            <a:pt x="188" y="150"/>
                          </a:lnTo>
                          <a:lnTo>
                            <a:pt x="189" y="147"/>
                          </a:lnTo>
                          <a:lnTo>
                            <a:pt x="188" y="144"/>
                          </a:lnTo>
                          <a:lnTo>
                            <a:pt x="182" y="137"/>
                          </a:lnTo>
                          <a:lnTo>
                            <a:pt x="182" y="137"/>
                          </a:lnTo>
                          <a:lnTo>
                            <a:pt x="181" y="134"/>
                          </a:lnTo>
                          <a:lnTo>
                            <a:pt x="179" y="131"/>
                          </a:lnTo>
                          <a:lnTo>
                            <a:pt x="181" y="124"/>
                          </a:lnTo>
                          <a:lnTo>
                            <a:pt x="182" y="116"/>
                          </a:lnTo>
                          <a:lnTo>
                            <a:pt x="185" y="107"/>
                          </a:lnTo>
                          <a:lnTo>
                            <a:pt x="185" y="107"/>
                          </a:lnTo>
                          <a:lnTo>
                            <a:pt x="186" y="106"/>
                          </a:lnTo>
                          <a:lnTo>
                            <a:pt x="186" y="103"/>
                          </a:lnTo>
                          <a:lnTo>
                            <a:pt x="183" y="103"/>
                          </a:lnTo>
                          <a:lnTo>
                            <a:pt x="182" y="101"/>
                          </a:lnTo>
                          <a:lnTo>
                            <a:pt x="174" y="101"/>
                          </a:lnTo>
                          <a:lnTo>
                            <a:pt x="166" y="103"/>
                          </a:lnTo>
                          <a:lnTo>
                            <a:pt x="166" y="103"/>
                          </a:lnTo>
                          <a:lnTo>
                            <a:pt x="161" y="103"/>
                          </a:lnTo>
                          <a:lnTo>
                            <a:pt x="155" y="101"/>
                          </a:lnTo>
                          <a:lnTo>
                            <a:pt x="149" y="97"/>
                          </a:lnTo>
                          <a:lnTo>
                            <a:pt x="144" y="93"/>
                          </a:lnTo>
                          <a:lnTo>
                            <a:pt x="144" y="93"/>
                          </a:lnTo>
                          <a:lnTo>
                            <a:pt x="142" y="90"/>
                          </a:lnTo>
                          <a:lnTo>
                            <a:pt x="139" y="90"/>
                          </a:lnTo>
                          <a:lnTo>
                            <a:pt x="134" y="89"/>
                          </a:lnTo>
                          <a:lnTo>
                            <a:pt x="117" y="90"/>
                          </a:lnTo>
                          <a:lnTo>
                            <a:pt x="117" y="90"/>
                          </a:lnTo>
                          <a:lnTo>
                            <a:pt x="112" y="90"/>
                          </a:lnTo>
                          <a:lnTo>
                            <a:pt x="109" y="89"/>
                          </a:lnTo>
                          <a:lnTo>
                            <a:pt x="108" y="86"/>
                          </a:lnTo>
                          <a:lnTo>
                            <a:pt x="107" y="83"/>
                          </a:lnTo>
                          <a:lnTo>
                            <a:pt x="105" y="76"/>
                          </a:lnTo>
                          <a:lnTo>
                            <a:pt x="107" y="69"/>
                          </a:lnTo>
                          <a:lnTo>
                            <a:pt x="107" y="69"/>
                          </a:lnTo>
                          <a:lnTo>
                            <a:pt x="105" y="66"/>
                          </a:lnTo>
                          <a:lnTo>
                            <a:pt x="104" y="63"/>
                          </a:lnTo>
                          <a:lnTo>
                            <a:pt x="101" y="62"/>
                          </a:lnTo>
                          <a:lnTo>
                            <a:pt x="100" y="59"/>
                          </a:lnTo>
                          <a:lnTo>
                            <a:pt x="100" y="59"/>
                          </a:lnTo>
                          <a:lnTo>
                            <a:pt x="98" y="56"/>
                          </a:lnTo>
                          <a:lnTo>
                            <a:pt x="97" y="56"/>
                          </a:lnTo>
                          <a:lnTo>
                            <a:pt x="92" y="56"/>
                          </a:lnTo>
                          <a:lnTo>
                            <a:pt x="92" y="56"/>
                          </a:lnTo>
                          <a:lnTo>
                            <a:pt x="91" y="54"/>
                          </a:lnTo>
                          <a:lnTo>
                            <a:pt x="91" y="53"/>
                          </a:lnTo>
                          <a:lnTo>
                            <a:pt x="94" y="47"/>
                          </a:lnTo>
                          <a:lnTo>
                            <a:pt x="94" y="47"/>
                          </a:lnTo>
                          <a:lnTo>
                            <a:pt x="97" y="43"/>
                          </a:lnTo>
                          <a:lnTo>
                            <a:pt x="97" y="36"/>
                          </a:lnTo>
                          <a:lnTo>
                            <a:pt x="97" y="36"/>
                          </a:lnTo>
                          <a:lnTo>
                            <a:pt x="98" y="32"/>
                          </a:lnTo>
                          <a:lnTo>
                            <a:pt x="102" y="27"/>
                          </a:lnTo>
                          <a:lnTo>
                            <a:pt x="111" y="17"/>
                          </a:lnTo>
                          <a:lnTo>
                            <a:pt x="111" y="17"/>
                          </a:lnTo>
                          <a:lnTo>
                            <a:pt x="112" y="16"/>
                          </a:lnTo>
                          <a:lnTo>
                            <a:pt x="115" y="15"/>
                          </a:lnTo>
                          <a:lnTo>
                            <a:pt x="115" y="15"/>
                          </a:lnTo>
                          <a:lnTo>
                            <a:pt x="117" y="13"/>
                          </a:lnTo>
                          <a:lnTo>
                            <a:pt x="119" y="12"/>
                          </a:lnTo>
                          <a:lnTo>
                            <a:pt x="119" y="12"/>
                          </a:lnTo>
                          <a:lnTo>
                            <a:pt x="124" y="10"/>
                          </a:lnTo>
                          <a:lnTo>
                            <a:pt x="127" y="7"/>
                          </a:lnTo>
                          <a:lnTo>
                            <a:pt x="127" y="5"/>
                          </a:lnTo>
                          <a:lnTo>
                            <a:pt x="124" y="2"/>
                          </a:lnTo>
                          <a:lnTo>
                            <a:pt x="124" y="2"/>
                          </a:lnTo>
                          <a:lnTo>
                            <a:pt x="121" y="0"/>
                          </a:lnTo>
                          <a:lnTo>
                            <a:pt x="119" y="2"/>
                          </a:lnTo>
                          <a:lnTo>
                            <a:pt x="115" y="5"/>
                          </a:lnTo>
                          <a:lnTo>
                            <a:pt x="111" y="7"/>
                          </a:lnTo>
                          <a:lnTo>
                            <a:pt x="105" y="10"/>
                          </a:lnTo>
                          <a:lnTo>
                            <a:pt x="105" y="10"/>
                          </a:lnTo>
                          <a:lnTo>
                            <a:pt x="101" y="12"/>
                          </a:lnTo>
                          <a:lnTo>
                            <a:pt x="98" y="13"/>
                          </a:lnTo>
                          <a:lnTo>
                            <a:pt x="91" y="19"/>
                          </a:lnTo>
                          <a:lnTo>
                            <a:pt x="91" y="19"/>
                          </a:lnTo>
                          <a:lnTo>
                            <a:pt x="87" y="19"/>
                          </a:lnTo>
                          <a:lnTo>
                            <a:pt x="82" y="20"/>
                          </a:lnTo>
                          <a:lnTo>
                            <a:pt x="78" y="20"/>
                          </a:lnTo>
                          <a:lnTo>
                            <a:pt x="77" y="22"/>
                          </a:lnTo>
                          <a:lnTo>
                            <a:pt x="77" y="23"/>
                          </a:lnTo>
                          <a:lnTo>
                            <a:pt x="77" y="23"/>
                          </a:lnTo>
                          <a:lnTo>
                            <a:pt x="77" y="25"/>
                          </a:lnTo>
                          <a:lnTo>
                            <a:pt x="74" y="25"/>
                          </a:lnTo>
                          <a:lnTo>
                            <a:pt x="70" y="22"/>
                          </a:lnTo>
                          <a:lnTo>
                            <a:pt x="70" y="22"/>
                          </a:lnTo>
                          <a:lnTo>
                            <a:pt x="65" y="23"/>
                          </a:lnTo>
                          <a:lnTo>
                            <a:pt x="60" y="26"/>
                          </a:lnTo>
                          <a:lnTo>
                            <a:pt x="55" y="32"/>
                          </a:lnTo>
                          <a:lnTo>
                            <a:pt x="54" y="36"/>
                          </a:lnTo>
                          <a:lnTo>
                            <a:pt x="54" y="36"/>
                          </a:lnTo>
                          <a:lnTo>
                            <a:pt x="55" y="43"/>
                          </a:lnTo>
                          <a:lnTo>
                            <a:pt x="53" y="47"/>
                          </a:lnTo>
                          <a:lnTo>
                            <a:pt x="48" y="52"/>
                          </a:lnTo>
                          <a:lnTo>
                            <a:pt x="48" y="52"/>
                          </a:lnTo>
                          <a:lnTo>
                            <a:pt x="44" y="56"/>
                          </a:lnTo>
                          <a:lnTo>
                            <a:pt x="40" y="60"/>
                          </a:lnTo>
                          <a:lnTo>
                            <a:pt x="33" y="70"/>
                          </a:lnTo>
                          <a:lnTo>
                            <a:pt x="33" y="70"/>
                          </a:lnTo>
                          <a:lnTo>
                            <a:pt x="31" y="70"/>
                          </a:lnTo>
                          <a:lnTo>
                            <a:pt x="30" y="70"/>
                          </a:lnTo>
                          <a:lnTo>
                            <a:pt x="30" y="70"/>
                          </a:lnTo>
                          <a:lnTo>
                            <a:pt x="28" y="73"/>
                          </a:lnTo>
                          <a:lnTo>
                            <a:pt x="27" y="76"/>
                          </a:lnTo>
                          <a:lnTo>
                            <a:pt x="27" y="76"/>
                          </a:lnTo>
                          <a:lnTo>
                            <a:pt x="16" y="86"/>
                          </a:lnTo>
                          <a:lnTo>
                            <a:pt x="16" y="86"/>
                          </a:lnTo>
                          <a:lnTo>
                            <a:pt x="21" y="91"/>
                          </a:lnTo>
                          <a:lnTo>
                            <a:pt x="21" y="91"/>
                          </a:lnTo>
                          <a:lnTo>
                            <a:pt x="24" y="94"/>
                          </a:lnTo>
                          <a:lnTo>
                            <a:pt x="24" y="99"/>
                          </a:lnTo>
                          <a:lnTo>
                            <a:pt x="24" y="101"/>
                          </a:lnTo>
                          <a:lnTo>
                            <a:pt x="24" y="103"/>
                          </a:lnTo>
                          <a:lnTo>
                            <a:pt x="24" y="103"/>
                          </a:lnTo>
                          <a:lnTo>
                            <a:pt x="26" y="109"/>
                          </a:lnTo>
                          <a:lnTo>
                            <a:pt x="26" y="110"/>
                          </a:lnTo>
                          <a:lnTo>
                            <a:pt x="24" y="113"/>
                          </a:lnTo>
                          <a:lnTo>
                            <a:pt x="24" y="113"/>
                          </a:lnTo>
                          <a:lnTo>
                            <a:pt x="24" y="117"/>
                          </a:lnTo>
                          <a:lnTo>
                            <a:pt x="24" y="124"/>
                          </a:lnTo>
                          <a:lnTo>
                            <a:pt x="26" y="133"/>
                          </a:lnTo>
                          <a:lnTo>
                            <a:pt x="27" y="137"/>
                          </a:lnTo>
                          <a:lnTo>
                            <a:pt x="27" y="137"/>
                          </a:lnTo>
                          <a:lnTo>
                            <a:pt x="28" y="140"/>
                          </a:lnTo>
                          <a:lnTo>
                            <a:pt x="28" y="143"/>
                          </a:lnTo>
                          <a:lnTo>
                            <a:pt x="24" y="151"/>
                          </a:lnTo>
                          <a:lnTo>
                            <a:pt x="24" y="151"/>
                          </a:lnTo>
                          <a:lnTo>
                            <a:pt x="21" y="155"/>
                          </a:lnTo>
                          <a:lnTo>
                            <a:pt x="18" y="158"/>
                          </a:lnTo>
                          <a:lnTo>
                            <a:pt x="16" y="161"/>
                          </a:lnTo>
                          <a:lnTo>
                            <a:pt x="11" y="161"/>
                          </a:lnTo>
                          <a:lnTo>
                            <a:pt x="11" y="161"/>
                          </a:lnTo>
                          <a:lnTo>
                            <a:pt x="8" y="163"/>
                          </a:lnTo>
                          <a:lnTo>
                            <a:pt x="7" y="164"/>
                          </a:lnTo>
                          <a:lnTo>
                            <a:pt x="6" y="167"/>
                          </a:lnTo>
                          <a:lnTo>
                            <a:pt x="4" y="171"/>
                          </a:lnTo>
                          <a:lnTo>
                            <a:pt x="3" y="173"/>
                          </a:lnTo>
                          <a:lnTo>
                            <a:pt x="3" y="173"/>
                          </a:lnTo>
                          <a:lnTo>
                            <a:pt x="1" y="173"/>
                          </a:lnTo>
                          <a:lnTo>
                            <a:pt x="0" y="174"/>
                          </a:lnTo>
                          <a:lnTo>
                            <a:pt x="0" y="178"/>
                          </a:lnTo>
                          <a:lnTo>
                            <a:pt x="0" y="178"/>
                          </a:lnTo>
                          <a:lnTo>
                            <a:pt x="10" y="187"/>
                          </a:lnTo>
                          <a:lnTo>
                            <a:pt x="16" y="188"/>
                          </a:lnTo>
                          <a:lnTo>
                            <a:pt x="20" y="190"/>
                          </a:lnTo>
                          <a:lnTo>
                            <a:pt x="20" y="190"/>
                          </a:lnTo>
                          <a:lnTo>
                            <a:pt x="21" y="191"/>
                          </a:lnTo>
                          <a:lnTo>
                            <a:pt x="24" y="192"/>
                          </a:lnTo>
                          <a:lnTo>
                            <a:pt x="30" y="197"/>
                          </a:lnTo>
                          <a:lnTo>
                            <a:pt x="30" y="197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4" name="Venezuela">
                      <a:extLst>
                        <a:ext uri="{FF2B5EF4-FFF2-40B4-BE49-F238E27FC236}">
                          <a16:creationId xmlns:a16="http://schemas.microsoft.com/office/drawing/2014/main" id="{90785C5A-F6D6-A220-89E8-0FD7233B82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66893" y="4021182"/>
                      <a:ext cx="325552" cy="273761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30"/>
                        </a:cxn>
                        <a:cxn ang="0">
                          <a:pos x="0" y="47"/>
                        </a:cxn>
                        <a:cxn ang="0">
                          <a:pos x="7" y="50"/>
                        </a:cxn>
                        <a:cxn ang="0">
                          <a:pos x="14" y="60"/>
                        </a:cxn>
                        <a:cxn ang="0">
                          <a:pos x="17" y="80"/>
                        </a:cxn>
                        <a:cxn ang="0">
                          <a:pos x="43" y="83"/>
                        </a:cxn>
                        <a:cxn ang="0">
                          <a:pos x="58" y="91"/>
                        </a:cxn>
                        <a:cxn ang="0">
                          <a:pos x="83" y="95"/>
                        </a:cxn>
                        <a:cxn ang="0">
                          <a:pos x="94" y="101"/>
                        </a:cxn>
                        <a:cxn ang="0">
                          <a:pos x="90" y="128"/>
                        </a:cxn>
                        <a:cxn ang="0">
                          <a:pos x="97" y="144"/>
                        </a:cxn>
                        <a:cxn ang="0">
                          <a:pos x="97" y="155"/>
                        </a:cxn>
                        <a:cxn ang="0">
                          <a:pos x="100" y="164"/>
                        </a:cxn>
                        <a:cxn ang="0">
                          <a:pos x="107" y="178"/>
                        </a:cxn>
                        <a:cxn ang="0">
                          <a:pos x="119" y="185"/>
                        </a:cxn>
                        <a:cxn ang="0">
                          <a:pos x="128" y="184"/>
                        </a:cxn>
                        <a:cxn ang="0">
                          <a:pos x="142" y="176"/>
                        </a:cxn>
                        <a:cxn ang="0">
                          <a:pos x="151" y="169"/>
                        </a:cxn>
                        <a:cxn ang="0">
                          <a:pos x="161" y="162"/>
                        </a:cxn>
                        <a:cxn ang="0">
                          <a:pos x="155" y="158"/>
                        </a:cxn>
                        <a:cxn ang="0">
                          <a:pos x="149" y="149"/>
                        </a:cxn>
                        <a:cxn ang="0">
                          <a:pos x="145" y="135"/>
                        </a:cxn>
                        <a:cxn ang="0">
                          <a:pos x="144" y="130"/>
                        </a:cxn>
                        <a:cxn ang="0">
                          <a:pos x="159" y="132"/>
                        </a:cxn>
                        <a:cxn ang="0">
                          <a:pos x="168" y="138"/>
                        </a:cxn>
                        <a:cxn ang="0">
                          <a:pos x="174" y="132"/>
                        </a:cxn>
                        <a:cxn ang="0">
                          <a:pos x="188" y="130"/>
                        </a:cxn>
                        <a:cxn ang="0">
                          <a:pos x="208" y="117"/>
                        </a:cxn>
                        <a:cxn ang="0">
                          <a:pos x="196" y="101"/>
                        </a:cxn>
                        <a:cxn ang="0">
                          <a:pos x="199" y="93"/>
                        </a:cxn>
                        <a:cxn ang="0">
                          <a:pos x="211" y="87"/>
                        </a:cxn>
                        <a:cxn ang="0">
                          <a:pos x="208" y="78"/>
                        </a:cxn>
                        <a:cxn ang="0">
                          <a:pos x="215" y="68"/>
                        </a:cxn>
                        <a:cxn ang="0">
                          <a:pos x="208" y="58"/>
                        </a:cxn>
                        <a:cxn ang="0">
                          <a:pos x="196" y="54"/>
                        </a:cxn>
                        <a:cxn ang="0">
                          <a:pos x="199" y="41"/>
                        </a:cxn>
                        <a:cxn ang="0">
                          <a:pos x="174" y="31"/>
                        </a:cxn>
                        <a:cxn ang="0">
                          <a:pos x="182" y="26"/>
                        </a:cxn>
                        <a:cxn ang="0">
                          <a:pos x="158" y="24"/>
                        </a:cxn>
                        <a:cxn ang="0">
                          <a:pos x="128" y="34"/>
                        </a:cxn>
                        <a:cxn ang="0">
                          <a:pos x="105" y="26"/>
                        </a:cxn>
                        <a:cxn ang="0">
                          <a:pos x="84" y="21"/>
                        </a:cxn>
                        <a:cxn ang="0">
                          <a:pos x="71" y="9"/>
                        </a:cxn>
                        <a:cxn ang="0">
                          <a:pos x="61" y="1"/>
                        </a:cxn>
                        <a:cxn ang="0">
                          <a:pos x="55" y="1"/>
                        </a:cxn>
                        <a:cxn ang="0">
                          <a:pos x="53" y="10"/>
                        </a:cxn>
                        <a:cxn ang="0">
                          <a:pos x="31" y="23"/>
                        </a:cxn>
                        <a:cxn ang="0">
                          <a:pos x="37" y="47"/>
                        </a:cxn>
                        <a:cxn ang="0">
                          <a:pos x="23" y="46"/>
                        </a:cxn>
                        <a:cxn ang="0">
                          <a:pos x="23" y="30"/>
                        </a:cxn>
                        <a:cxn ang="0">
                          <a:pos x="24" y="14"/>
                        </a:cxn>
                        <a:cxn ang="0">
                          <a:pos x="20" y="11"/>
                        </a:cxn>
                      </a:cxnLst>
                      <a:rect l="0" t="0" r="r" b="b"/>
                      <a:pathLst>
                        <a:path w="220" h="185">
                          <a:moveTo>
                            <a:pt x="20" y="11"/>
                          </a:moveTo>
                          <a:lnTo>
                            <a:pt x="20" y="11"/>
                          </a:lnTo>
                          <a:lnTo>
                            <a:pt x="11" y="21"/>
                          </a:lnTo>
                          <a:lnTo>
                            <a:pt x="7" y="26"/>
                          </a:lnTo>
                          <a:lnTo>
                            <a:pt x="6" y="30"/>
                          </a:lnTo>
                          <a:lnTo>
                            <a:pt x="6" y="30"/>
                          </a:lnTo>
                          <a:lnTo>
                            <a:pt x="6" y="37"/>
                          </a:lnTo>
                          <a:lnTo>
                            <a:pt x="3" y="41"/>
                          </a:lnTo>
                          <a:lnTo>
                            <a:pt x="3" y="41"/>
                          </a:lnTo>
                          <a:lnTo>
                            <a:pt x="0" y="47"/>
                          </a:lnTo>
                          <a:lnTo>
                            <a:pt x="0" y="48"/>
                          </a:lnTo>
                          <a:lnTo>
                            <a:pt x="1" y="50"/>
                          </a:lnTo>
                          <a:lnTo>
                            <a:pt x="1" y="50"/>
                          </a:lnTo>
                          <a:lnTo>
                            <a:pt x="6" y="50"/>
                          </a:lnTo>
                          <a:lnTo>
                            <a:pt x="7" y="50"/>
                          </a:lnTo>
                          <a:lnTo>
                            <a:pt x="9" y="53"/>
                          </a:lnTo>
                          <a:lnTo>
                            <a:pt x="9" y="53"/>
                          </a:lnTo>
                          <a:lnTo>
                            <a:pt x="10" y="56"/>
                          </a:lnTo>
                          <a:lnTo>
                            <a:pt x="13" y="57"/>
                          </a:lnTo>
                          <a:lnTo>
                            <a:pt x="14" y="60"/>
                          </a:lnTo>
                          <a:lnTo>
                            <a:pt x="16" y="63"/>
                          </a:lnTo>
                          <a:lnTo>
                            <a:pt x="16" y="63"/>
                          </a:lnTo>
                          <a:lnTo>
                            <a:pt x="14" y="70"/>
                          </a:lnTo>
                          <a:lnTo>
                            <a:pt x="16" y="77"/>
                          </a:lnTo>
                          <a:lnTo>
                            <a:pt x="17" y="80"/>
                          </a:lnTo>
                          <a:lnTo>
                            <a:pt x="18" y="83"/>
                          </a:lnTo>
                          <a:lnTo>
                            <a:pt x="21" y="84"/>
                          </a:lnTo>
                          <a:lnTo>
                            <a:pt x="26" y="84"/>
                          </a:lnTo>
                          <a:lnTo>
                            <a:pt x="26" y="84"/>
                          </a:lnTo>
                          <a:lnTo>
                            <a:pt x="43" y="83"/>
                          </a:lnTo>
                          <a:lnTo>
                            <a:pt x="48" y="84"/>
                          </a:lnTo>
                          <a:lnTo>
                            <a:pt x="51" y="84"/>
                          </a:lnTo>
                          <a:lnTo>
                            <a:pt x="53" y="87"/>
                          </a:lnTo>
                          <a:lnTo>
                            <a:pt x="53" y="87"/>
                          </a:lnTo>
                          <a:lnTo>
                            <a:pt x="58" y="91"/>
                          </a:lnTo>
                          <a:lnTo>
                            <a:pt x="64" y="95"/>
                          </a:lnTo>
                          <a:lnTo>
                            <a:pt x="70" y="97"/>
                          </a:lnTo>
                          <a:lnTo>
                            <a:pt x="75" y="97"/>
                          </a:lnTo>
                          <a:lnTo>
                            <a:pt x="75" y="97"/>
                          </a:lnTo>
                          <a:lnTo>
                            <a:pt x="83" y="95"/>
                          </a:lnTo>
                          <a:lnTo>
                            <a:pt x="91" y="95"/>
                          </a:lnTo>
                          <a:lnTo>
                            <a:pt x="92" y="97"/>
                          </a:lnTo>
                          <a:lnTo>
                            <a:pt x="95" y="97"/>
                          </a:lnTo>
                          <a:lnTo>
                            <a:pt x="95" y="100"/>
                          </a:lnTo>
                          <a:lnTo>
                            <a:pt x="94" y="101"/>
                          </a:lnTo>
                          <a:lnTo>
                            <a:pt x="94" y="101"/>
                          </a:lnTo>
                          <a:lnTo>
                            <a:pt x="91" y="110"/>
                          </a:lnTo>
                          <a:lnTo>
                            <a:pt x="90" y="118"/>
                          </a:lnTo>
                          <a:lnTo>
                            <a:pt x="88" y="125"/>
                          </a:lnTo>
                          <a:lnTo>
                            <a:pt x="90" y="128"/>
                          </a:lnTo>
                          <a:lnTo>
                            <a:pt x="91" y="131"/>
                          </a:lnTo>
                          <a:lnTo>
                            <a:pt x="91" y="131"/>
                          </a:lnTo>
                          <a:lnTo>
                            <a:pt x="97" y="138"/>
                          </a:lnTo>
                          <a:lnTo>
                            <a:pt x="98" y="141"/>
                          </a:lnTo>
                          <a:lnTo>
                            <a:pt x="97" y="144"/>
                          </a:lnTo>
                          <a:lnTo>
                            <a:pt x="97" y="144"/>
                          </a:lnTo>
                          <a:lnTo>
                            <a:pt x="95" y="147"/>
                          </a:lnTo>
                          <a:lnTo>
                            <a:pt x="94" y="149"/>
                          </a:lnTo>
                          <a:lnTo>
                            <a:pt x="94" y="152"/>
                          </a:lnTo>
                          <a:lnTo>
                            <a:pt x="97" y="155"/>
                          </a:lnTo>
                          <a:lnTo>
                            <a:pt x="97" y="155"/>
                          </a:lnTo>
                          <a:lnTo>
                            <a:pt x="98" y="158"/>
                          </a:lnTo>
                          <a:lnTo>
                            <a:pt x="100" y="161"/>
                          </a:lnTo>
                          <a:lnTo>
                            <a:pt x="100" y="164"/>
                          </a:lnTo>
                          <a:lnTo>
                            <a:pt x="100" y="164"/>
                          </a:lnTo>
                          <a:lnTo>
                            <a:pt x="97" y="165"/>
                          </a:lnTo>
                          <a:lnTo>
                            <a:pt x="97" y="165"/>
                          </a:lnTo>
                          <a:lnTo>
                            <a:pt x="101" y="169"/>
                          </a:lnTo>
                          <a:lnTo>
                            <a:pt x="104" y="174"/>
                          </a:lnTo>
                          <a:lnTo>
                            <a:pt x="107" y="178"/>
                          </a:lnTo>
                          <a:lnTo>
                            <a:pt x="110" y="181"/>
                          </a:lnTo>
                          <a:lnTo>
                            <a:pt x="110" y="181"/>
                          </a:lnTo>
                          <a:lnTo>
                            <a:pt x="115" y="185"/>
                          </a:lnTo>
                          <a:lnTo>
                            <a:pt x="117" y="185"/>
                          </a:lnTo>
                          <a:lnTo>
                            <a:pt x="119" y="185"/>
                          </a:lnTo>
                          <a:lnTo>
                            <a:pt x="119" y="185"/>
                          </a:lnTo>
                          <a:lnTo>
                            <a:pt x="124" y="182"/>
                          </a:lnTo>
                          <a:lnTo>
                            <a:pt x="125" y="182"/>
                          </a:lnTo>
                          <a:lnTo>
                            <a:pt x="128" y="184"/>
                          </a:lnTo>
                          <a:lnTo>
                            <a:pt x="128" y="184"/>
                          </a:lnTo>
                          <a:lnTo>
                            <a:pt x="129" y="184"/>
                          </a:lnTo>
                          <a:lnTo>
                            <a:pt x="132" y="182"/>
                          </a:lnTo>
                          <a:lnTo>
                            <a:pt x="138" y="178"/>
                          </a:lnTo>
                          <a:lnTo>
                            <a:pt x="138" y="178"/>
                          </a:lnTo>
                          <a:lnTo>
                            <a:pt x="142" y="176"/>
                          </a:lnTo>
                          <a:lnTo>
                            <a:pt x="145" y="175"/>
                          </a:lnTo>
                          <a:lnTo>
                            <a:pt x="148" y="175"/>
                          </a:lnTo>
                          <a:lnTo>
                            <a:pt x="149" y="172"/>
                          </a:lnTo>
                          <a:lnTo>
                            <a:pt x="149" y="172"/>
                          </a:lnTo>
                          <a:lnTo>
                            <a:pt x="151" y="169"/>
                          </a:lnTo>
                          <a:lnTo>
                            <a:pt x="152" y="167"/>
                          </a:lnTo>
                          <a:lnTo>
                            <a:pt x="155" y="165"/>
                          </a:lnTo>
                          <a:lnTo>
                            <a:pt x="158" y="164"/>
                          </a:lnTo>
                          <a:lnTo>
                            <a:pt x="158" y="164"/>
                          </a:lnTo>
                          <a:lnTo>
                            <a:pt x="161" y="162"/>
                          </a:lnTo>
                          <a:lnTo>
                            <a:pt x="162" y="159"/>
                          </a:lnTo>
                          <a:lnTo>
                            <a:pt x="162" y="158"/>
                          </a:lnTo>
                          <a:lnTo>
                            <a:pt x="161" y="157"/>
                          </a:lnTo>
                          <a:lnTo>
                            <a:pt x="161" y="157"/>
                          </a:lnTo>
                          <a:lnTo>
                            <a:pt x="155" y="158"/>
                          </a:lnTo>
                          <a:lnTo>
                            <a:pt x="152" y="158"/>
                          </a:lnTo>
                          <a:lnTo>
                            <a:pt x="152" y="155"/>
                          </a:lnTo>
                          <a:lnTo>
                            <a:pt x="152" y="155"/>
                          </a:lnTo>
                          <a:lnTo>
                            <a:pt x="151" y="152"/>
                          </a:lnTo>
                          <a:lnTo>
                            <a:pt x="149" y="149"/>
                          </a:lnTo>
                          <a:lnTo>
                            <a:pt x="148" y="148"/>
                          </a:lnTo>
                          <a:lnTo>
                            <a:pt x="148" y="145"/>
                          </a:lnTo>
                          <a:lnTo>
                            <a:pt x="148" y="145"/>
                          </a:lnTo>
                          <a:lnTo>
                            <a:pt x="147" y="138"/>
                          </a:lnTo>
                          <a:lnTo>
                            <a:pt x="145" y="135"/>
                          </a:lnTo>
                          <a:lnTo>
                            <a:pt x="141" y="132"/>
                          </a:lnTo>
                          <a:lnTo>
                            <a:pt x="141" y="132"/>
                          </a:lnTo>
                          <a:lnTo>
                            <a:pt x="141" y="132"/>
                          </a:lnTo>
                          <a:lnTo>
                            <a:pt x="141" y="131"/>
                          </a:lnTo>
                          <a:lnTo>
                            <a:pt x="144" y="130"/>
                          </a:lnTo>
                          <a:lnTo>
                            <a:pt x="148" y="130"/>
                          </a:lnTo>
                          <a:lnTo>
                            <a:pt x="152" y="131"/>
                          </a:lnTo>
                          <a:lnTo>
                            <a:pt x="152" y="131"/>
                          </a:lnTo>
                          <a:lnTo>
                            <a:pt x="155" y="132"/>
                          </a:lnTo>
                          <a:lnTo>
                            <a:pt x="159" y="132"/>
                          </a:lnTo>
                          <a:lnTo>
                            <a:pt x="164" y="134"/>
                          </a:lnTo>
                          <a:lnTo>
                            <a:pt x="165" y="135"/>
                          </a:lnTo>
                          <a:lnTo>
                            <a:pt x="166" y="135"/>
                          </a:lnTo>
                          <a:lnTo>
                            <a:pt x="166" y="135"/>
                          </a:lnTo>
                          <a:lnTo>
                            <a:pt x="168" y="138"/>
                          </a:lnTo>
                          <a:lnTo>
                            <a:pt x="169" y="139"/>
                          </a:lnTo>
                          <a:lnTo>
                            <a:pt x="172" y="139"/>
                          </a:lnTo>
                          <a:lnTo>
                            <a:pt x="172" y="137"/>
                          </a:lnTo>
                          <a:lnTo>
                            <a:pt x="172" y="137"/>
                          </a:lnTo>
                          <a:lnTo>
                            <a:pt x="174" y="132"/>
                          </a:lnTo>
                          <a:lnTo>
                            <a:pt x="176" y="131"/>
                          </a:lnTo>
                          <a:lnTo>
                            <a:pt x="179" y="130"/>
                          </a:lnTo>
                          <a:lnTo>
                            <a:pt x="184" y="130"/>
                          </a:lnTo>
                          <a:lnTo>
                            <a:pt x="184" y="130"/>
                          </a:lnTo>
                          <a:lnTo>
                            <a:pt x="188" y="130"/>
                          </a:lnTo>
                          <a:lnTo>
                            <a:pt x="193" y="127"/>
                          </a:lnTo>
                          <a:lnTo>
                            <a:pt x="203" y="122"/>
                          </a:lnTo>
                          <a:lnTo>
                            <a:pt x="203" y="122"/>
                          </a:lnTo>
                          <a:lnTo>
                            <a:pt x="206" y="120"/>
                          </a:lnTo>
                          <a:lnTo>
                            <a:pt x="208" y="117"/>
                          </a:lnTo>
                          <a:lnTo>
                            <a:pt x="208" y="117"/>
                          </a:lnTo>
                          <a:lnTo>
                            <a:pt x="202" y="110"/>
                          </a:lnTo>
                          <a:lnTo>
                            <a:pt x="196" y="104"/>
                          </a:lnTo>
                          <a:lnTo>
                            <a:pt x="196" y="104"/>
                          </a:lnTo>
                          <a:lnTo>
                            <a:pt x="196" y="101"/>
                          </a:lnTo>
                          <a:lnTo>
                            <a:pt x="196" y="100"/>
                          </a:lnTo>
                          <a:lnTo>
                            <a:pt x="198" y="98"/>
                          </a:lnTo>
                          <a:lnTo>
                            <a:pt x="199" y="95"/>
                          </a:lnTo>
                          <a:lnTo>
                            <a:pt x="199" y="95"/>
                          </a:lnTo>
                          <a:lnTo>
                            <a:pt x="199" y="93"/>
                          </a:lnTo>
                          <a:lnTo>
                            <a:pt x="199" y="90"/>
                          </a:lnTo>
                          <a:lnTo>
                            <a:pt x="202" y="88"/>
                          </a:lnTo>
                          <a:lnTo>
                            <a:pt x="206" y="88"/>
                          </a:lnTo>
                          <a:lnTo>
                            <a:pt x="206" y="88"/>
                          </a:lnTo>
                          <a:lnTo>
                            <a:pt x="211" y="87"/>
                          </a:lnTo>
                          <a:lnTo>
                            <a:pt x="212" y="84"/>
                          </a:lnTo>
                          <a:lnTo>
                            <a:pt x="211" y="81"/>
                          </a:lnTo>
                          <a:lnTo>
                            <a:pt x="209" y="78"/>
                          </a:lnTo>
                          <a:lnTo>
                            <a:pt x="209" y="78"/>
                          </a:lnTo>
                          <a:lnTo>
                            <a:pt x="208" y="78"/>
                          </a:lnTo>
                          <a:lnTo>
                            <a:pt x="208" y="77"/>
                          </a:lnTo>
                          <a:lnTo>
                            <a:pt x="208" y="74"/>
                          </a:lnTo>
                          <a:lnTo>
                            <a:pt x="211" y="70"/>
                          </a:lnTo>
                          <a:lnTo>
                            <a:pt x="215" y="68"/>
                          </a:lnTo>
                          <a:lnTo>
                            <a:pt x="215" y="68"/>
                          </a:lnTo>
                          <a:lnTo>
                            <a:pt x="218" y="66"/>
                          </a:lnTo>
                          <a:lnTo>
                            <a:pt x="220" y="60"/>
                          </a:lnTo>
                          <a:lnTo>
                            <a:pt x="220" y="60"/>
                          </a:lnTo>
                          <a:lnTo>
                            <a:pt x="213" y="58"/>
                          </a:lnTo>
                          <a:lnTo>
                            <a:pt x="208" y="58"/>
                          </a:lnTo>
                          <a:lnTo>
                            <a:pt x="196" y="58"/>
                          </a:lnTo>
                          <a:lnTo>
                            <a:pt x="196" y="58"/>
                          </a:lnTo>
                          <a:lnTo>
                            <a:pt x="195" y="58"/>
                          </a:lnTo>
                          <a:lnTo>
                            <a:pt x="195" y="57"/>
                          </a:lnTo>
                          <a:lnTo>
                            <a:pt x="196" y="54"/>
                          </a:lnTo>
                          <a:lnTo>
                            <a:pt x="199" y="50"/>
                          </a:lnTo>
                          <a:lnTo>
                            <a:pt x="201" y="44"/>
                          </a:lnTo>
                          <a:lnTo>
                            <a:pt x="201" y="44"/>
                          </a:lnTo>
                          <a:lnTo>
                            <a:pt x="201" y="43"/>
                          </a:lnTo>
                          <a:lnTo>
                            <a:pt x="199" y="41"/>
                          </a:lnTo>
                          <a:lnTo>
                            <a:pt x="192" y="38"/>
                          </a:lnTo>
                          <a:lnTo>
                            <a:pt x="178" y="36"/>
                          </a:lnTo>
                          <a:lnTo>
                            <a:pt x="178" y="36"/>
                          </a:lnTo>
                          <a:lnTo>
                            <a:pt x="174" y="34"/>
                          </a:lnTo>
                          <a:lnTo>
                            <a:pt x="174" y="31"/>
                          </a:lnTo>
                          <a:lnTo>
                            <a:pt x="175" y="29"/>
                          </a:lnTo>
                          <a:lnTo>
                            <a:pt x="179" y="27"/>
                          </a:lnTo>
                          <a:lnTo>
                            <a:pt x="179" y="27"/>
                          </a:lnTo>
                          <a:lnTo>
                            <a:pt x="181" y="27"/>
                          </a:lnTo>
                          <a:lnTo>
                            <a:pt x="182" y="26"/>
                          </a:lnTo>
                          <a:lnTo>
                            <a:pt x="179" y="24"/>
                          </a:lnTo>
                          <a:lnTo>
                            <a:pt x="174" y="23"/>
                          </a:lnTo>
                          <a:lnTo>
                            <a:pt x="166" y="23"/>
                          </a:lnTo>
                          <a:lnTo>
                            <a:pt x="166" y="23"/>
                          </a:lnTo>
                          <a:lnTo>
                            <a:pt x="158" y="24"/>
                          </a:lnTo>
                          <a:lnTo>
                            <a:pt x="149" y="27"/>
                          </a:lnTo>
                          <a:lnTo>
                            <a:pt x="135" y="34"/>
                          </a:lnTo>
                          <a:lnTo>
                            <a:pt x="135" y="34"/>
                          </a:lnTo>
                          <a:lnTo>
                            <a:pt x="132" y="34"/>
                          </a:lnTo>
                          <a:lnTo>
                            <a:pt x="128" y="34"/>
                          </a:lnTo>
                          <a:lnTo>
                            <a:pt x="121" y="30"/>
                          </a:lnTo>
                          <a:lnTo>
                            <a:pt x="112" y="26"/>
                          </a:lnTo>
                          <a:lnTo>
                            <a:pt x="108" y="24"/>
                          </a:lnTo>
                          <a:lnTo>
                            <a:pt x="105" y="26"/>
                          </a:lnTo>
                          <a:lnTo>
                            <a:pt x="105" y="26"/>
                          </a:lnTo>
                          <a:lnTo>
                            <a:pt x="98" y="27"/>
                          </a:lnTo>
                          <a:lnTo>
                            <a:pt x="91" y="27"/>
                          </a:lnTo>
                          <a:lnTo>
                            <a:pt x="85" y="26"/>
                          </a:lnTo>
                          <a:lnTo>
                            <a:pt x="84" y="24"/>
                          </a:lnTo>
                          <a:lnTo>
                            <a:pt x="84" y="21"/>
                          </a:lnTo>
                          <a:lnTo>
                            <a:pt x="84" y="21"/>
                          </a:lnTo>
                          <a:lnTo>
                            <a:pt x="83" y="17"/>
                          </a:lnTo>
                          <a:lnTo>
                            <a:pt x="81" y="13"/>
                          </a:lnTo>
                          <a:lnTo>
                            <a:pt x="77" y="10"/>
                          </a:lnTo>
                          <a:lnTo>
                            <a:pt x="71" y="9"/>
                          </a:lnTo>
                          <a:lnTo>
                            <a:pt x="71" y="9"/>
                          </a:lnTo>
                          <a:lnTo>
                            <a:pt x="68" y="9"/>
                          </a:lnTo>
                          <a:lnTo>
                            <a:pt x="67" y="9"/>
                          </a:lnTo>
                          <a:lnTo>
                            <a:pt x="64" y="4"/>
                          </a:lnTo>
                          <a:lnTo>
                            <a:pt x="61" y="1"/>
                          </a:lnTo>
                          <a:lnTo>
                            <a:pt x="60" y="0"/>
                          </a:lnTo>
                          <a:lnTo>
                            <a:pt x="58" y="0"/>
                          </a:lnTo>
                          <a:lnTo>
                            <a:pt x="58" y="0"/>
                          </a:lnTo>
                          <a:lnTo>
                            <a:pt x="55" y="0"/>
                          </a:lnTo>
                          <a:lnTo>
                            <a:pt x="55" y="1"/>
                          </a:lnTo>
                          <a:lnTo>
                            <a:pt x="54" y="4"/>
                          </a:lnTo>
                          <a:lnTo>
                            <a:pt x="55" y="9"/>
                          </a:lnTo>
                          <a:lnTo>
                            <a:pt x="54" y="10"/>
                          </a:lnTo>
                          <a:lnTo>
                            <a:pt x="53" y="10"/>
                          </a:lnTo>
                          <a:lnTo>
                            <a:pt x="53" y="10"/>
                          </a:lnTo>
                          <a:lnTo>
                            <a:pt x="41" y="16"/>
                          </a:lnTo>
                          <a:lnTo>
                            <a:pt x="34" y="19"/>
                          </a:lnTo>
                          <a:lnTo>
                            <a:pt x="33" y="21"/>
                          </a:lnTo>
                          <a:lnTo>
                            <a:pt x="31" y="23"/>
                          </a:lnTo>
                          <a:lnTo>
                            <a:pt x="31" y="23"/>
                          </a:lnTo>
                          <a:lnTo>
                            <a:pt x="33" y="29"/>
                          </a:lnTo>
                          <a:lnTo>
                            <a:pt x="36" y="34"/>
                          </a:lnTo>
                          <a:lnTo>
                            <a:pt x="37" y="41"/>
                          </a:lnTo>
                          <a:lnTo>
                            <a:pt x="37" y="44"/>
                          </a:lnTo>
                          <a:lnTo>
                            <a:pt x="37" y="47"/>
                          </a:lnTo>
                          <a:lnTo>
                            <a:pt x="37" y="47"/>
                          </a:lnTo>
                          <a:lnTo>
                            <a:pt x="36" y="48"/>
                          </a:lnTo>
                          <a:lnTo>
                            <a:pt x="33" y="50"/>
                          </a:lnTo>
                          <a:lnTo>
                            <a:pt x="28" y="48"/>
                          </a:lnTo>
                          <a:lnTo>
                            <a:pt x="23" y="46"/>
                          </a:lnTo>
                          <a:lnTo>
                            <a:pt x="20" y="41"/>
                          </a:lnTo>
                          <a:lnTo>
                            <a:pt x="20" y="41"/>
                          </a:lnTo>
                          <a:lnTo>
                            <a:pt x="18" y="38"/>
                          </a:lnTo>
                          <a:lnTo>
                            <a:pt x="20" y="36"/>
                          </a:lnTo>
                          <a:lnTo>
                            <a:pt x="23" y="30"/>
                          </a:lnTo>
                          <a:lnTo>
                            <a:pt x="26" y="24"/>
                          </a:lnTo>
                          <a:lnTo>
                            <a:pt x="27" y="21"/>
                          </a:lnTo>
                          <a:lnTo>
                            <a:pt x="27" y="20"/>
                          </a:lnTo>
                          <a:lnTo>
                            <a:pt x="27" y="20"/>
                          </a:lnTo>
                          <a:lnTo>
                            <a:pt x="24" y="14"/>
                          </a:lnTo>
                          <a:lnTo>
                            <a:pt x="24" y="11"/>
                          </a:lnTo>
                          <a:lnTo>
                            <a:pt x="24" y="9"/>
                          </a:lnTo>
                          <a:lnTo>
                            <a:pt x="24" y="9"/>
                          </a:lnTo>
                          <a:lnTo>
                            <a:pt x="21" y="10"/>
                          </a:lnTo>
                          <a:lnTo>
                            <a:pt x="20" y="11"/>
                          </a:lnTo>
                          <a:lnTo>
                            <a:pt x="20" y="11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5" name="Argentina">
                      <a:extLst>
                        <a:ext uri="{FF2B5EF4-FFF2-40B4-BE49-F238E27FC236}">
                          <a16:creationId xmlns:a16="http://schemas.microsoft.com/office/drawing/2014/main" id="{D354D162-3520-80A4-272A-284FDAD5ED1F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2560975" y="4846902"/>
                      <a:ext cx="475011" cy="941142"/>
                    </a:xfrm>
                    <a:custGeom>
                      <a:avLst/>
                      <a:gdLst/>
                      <a:ahLst/>
                      <a:cxnLst>
                        <a:cxn ang="0">
                          <a:pos x="87" y="597"/>
                        </a:cxn>
                        <a:cxn ang="0">
                          <a:pos x="84" y="587"/>
                        </a:cxn>
                        <a:cxn ang="0">
                          <a:pos x="78" y="633"/>
                        </a:cxn>
                        <a:cxn ang="0">
                          <a:pos x="116" y="633"/>
                        </a:cxn>
                        <a:cxn ang="0">
                          <a:pos x="318" y="62"/>
                        </a:cxn>
                        <a:cxn ang="0">
                          <a:pos x="303" y="84"/>
                        </a:cxn>
                        <a:cxn ang="0">
                          <a:pos x="284" y="94"/>
                        </a:cxn>
                        <a:cxn ang="0">
                          <a:pos x="257" y="95"/>
                        </a:cxn>
                        <a:cxn ang="0">
                          <a:pos x="249" y="81"/>
                        </a:cxn>
                        <a:cxn ang="0">
                          <a:pos x="256" y="55"/>
                        </a:cxn>
                        <a:cxn ang="0">
                          <a:pos x="213" y="35"/>
                        </a:cxn>
                        <a:cxn ang="0">
                          <a:pos x="173" y="1"/>
                        </a:cxn>
                        <a:cxn ang="0">
                          <a:pos x="148" y="11"/>
                        </a:cxn>
                        <a:cxn ang="0">
                          <a:pos x="115" y="4"/>
                        </a:cxn>
                        <a:cxn ang="0">
                          <a:pos x="89" y="40"/>
                        </a:cxn>
                        <a:cxn ang="0">
                          <a:pos x="81" y="61"/>
                        </a:cxn>
                        <a:cxn ang="0">
                          <a:pos x="84" y="84"/>
                        </a:cxn>
                        <a:cxn ang="0">
                          <a:pos x="71" y="105"/>
                        </a:cxn>
                        <a:cxn ang="0">
                          <a:pos x="58" y="125"/>
                        </a:cxn>
                        <a:cxn ang="0">
                          <a:pos x="55" y="148"/>
                        </a:cxn>
                        <a:cxn ang="0">
                          <a:pos x="50" y="176"/>
                        </a:cxn>
                        <a:cxn ang="0">
                          <a:pos x="59" y="206"/>
                        </a:cxn>
                        <a:cxn ang="0">
                          <a:pos x="50" y="232"/>
                        </a:cxn>
                        <a:cxn ang="0">
                          <a:pos x="42" y="256"/>
                        </a:cxn>
                        <a:cxn ang="0">
                          <a:pos x="41" y="294"/>
                        </a:cxn>
                        <a:cxn ang="0">
                          <a:pos x="34" y="311"/>
                        </a:cxn>
                        <a:cxn ang="0">
                          <a:pos x="25" y="333"/>
                        </a:cxn>
                        <a:cxn ang="0">
                          <a:pos x="27" y="358"/>
                        </a:cxn>
                        <a:cxn ang="0">
                          <a:pos x="22" y="382"/>
                        </a:cxn>
                        <a:cxn ang="0">
                          <a:pos x="27" y="401"/>
                        </a:cxn>
                        <a:cxn ang="0">
                          <a:pos x="37" y="415"/>
                        </a:cxn>
                        <a:cxn ang="0">
                          <a:pos x="34" y="425"/>
                        </a:cxn>
                        <a:cxn ang="0">
                          <a:pos x="28" y="448"/>
                        </a:cxn>
                        <a:cxn ang="0">
                          <a:pos x="25" y="466"/>
                        </a:cxn>
                        <a:cxn ang="0">
                          <a:pos x="15" y="481"/>
                        </a:cxn>
                        <a:cxn ang="0">
                          <a:pos x="11" y="500"/>
                        </a:cxn>
                        <a:cxn ang="0">
                          <a:pos x="1" y="526"/>
                        </a:cxn>
                        <a:cxn ang="0">
                          <a:pos x="18" y="539"/>
                        </a:cxn>
                        <a:cxn ang="0">
                          <a:pos x="22" y="562"/>
                        </a:cxn>
                        <a:cxn ang="0">
                          <a:pos x="61" y="569"/>
                        </a:cxn>
                        <a:cxn ang="0">
                          <a:pos x="79" y="570"/>
                        </a:cxn>
                        <a:cxn ang="0">
                          <a:pos x="71" y="535"/>
                        </a:cxn>
                        <a:cxn ang="0">
                          <a:pos x="91" y="519"/>
                        </a:cxn>
                        <a:cxn ang="0">
                          <a:pos x="122" y="482"/>
                        </a:cxn>
                        <a:cxn ang="0">
                          <a:pos x="118" y="462"/>
                        </a:cxn>
                        <a:cxn ang="0">
                          <a:pos x="98" y="435"/>
                        </a:cxn>
                        <a:cxn ang="0">
                          <a:pos x="126" y="414"/>
                        </a:cxn>
                        <a:cxn ang="0">
                          <a:pos x="136" y="385"/>
                        </a:cxn>
                        <a:cxn ang="0">
                          <a:pos x="139" y="377"/>
                        </a:cxn>
                        <a:cxn ang="0">
                          <a:pos x="156" y="377"/>
                        </a:cxn>
                        <a:cxn ang="0">
                          <a:pos x="148" y="368"/>
                        </a:cxn>
                        <a:cxn ang="0">
                          <a:pos x="136" y="355"/>
                        </a:cxn>
                        <a:cxn ang="0">
                          <a:pos x="146" y="340"/>
                        </a:cxn>
                        <a:cxn ang="0">
                          <a:pos x="178" y="327"/>
                        </a:cxn>
                        <a:cxn ang="0">
                          <a:pos x="180" y="308"/>
                        </a:cxn>
                        <a:cxn ang="0">
                          <a:pos x="227" y="300"/>
                        </a:cxn>
                        <a:cxn ang="0">
                          <a:pos x="273" y="263"/>
                        </a:cxn>
                        <a:cxn ang="0">
                          <a:pos x="263" y="239"/>
                        </a:cxn>
                        <a:cxn ang="0">
                          <a:pos x="242" y="222"/>
                        </a:cxn>
                        <a:cxn ang="0">
                          <a:pos x="250" y="210"/>
                        </a:cxn>
                        <a:cxn ang="0">
                          <a:pos x="249" y="180"/>
                        </a:cxn>
                        <a:cxn ang="0">
                          <a:pos x="269" y="135"/>
                        </a:cxn>
                        <a:cxn ang="0">
                          <a:pos x="318" y="89"/>
                        </a:cxn>
                      </a:cxnLst>
                      <a:rect l="0" t="0" r="r" b="b"/>
                      <a:pathLst>
                        <a:path w="321" h="636">
                          <a:moveTo>
                            <a:pt x="121" y="624"/>
                          </a:moveTo>
                          <a:lnTo>
                            <a:pt x="121" y="624"/>
                          </a:lnTo>
                          <a:lnTo>
                            <a:pt x="118" y="623"/>
                          </a:lnTo>
                          <a:lnTo>
                            <a:pt x="114" y="621"/>
                          </a:lnTo>
                          <a:lnTo>
                            <a:pt x="104" y="614"/>
                          </a:lnTo>
                          <a:lnTo>
                            <a:pt x="89" y="603"/>
                          </a:lnTo>
                          <a:lnTo>
                            <a:pt x="89" y="603"/>
                          </a:lnTo>
                          <a:lnTo>
                            <a:pt x="87" y="600"/>
                          </a:lnTo>
                          <a:lnTo>
                            <a:pt x="87" y="597"/>
                          </a:lnTo>
                          <a:lnTo>
                            <a:pt x="85" y="596"/>
                          </a:lnTo>
                          <a:lnTo>
                            <a:pt x="82" y="596"/>
                          </a:lnTo>
                          <a:lnTo>
                            <a:pt x="82" y="596"/>
                          </a:lnTo>
                          <a:lnTo>
                            <a:pt x="79" y="594"/>
                          </a:lnTo>
                          <a:lnTo>
                            <a:pt x="78" y="593"/>
                          </a:lnTo>
                          <a:lnTo>
                            <a:pt x="81" y="590"/>
                          </a:lnTo>
                          <a:lnTo>
                            <a:pt x="84" y="589"/>
                          </a:lnTo>
                          <a:lnTo>
                            <a:pt x="84" y="589"/>
                          </a:lnTo>
                          <a:lnTo>
                            <a:pt x="84" y="587"/>
                          </a:lnTo>
                          <a:lnTo>
                            <a:pt x="84" y="584"/>
                          </a:lnTo>
                          <a:lnTo>
                            <a:pt x="81" y="582"/>
                          </a:lnTo>
                          <a:lnTo>
                            <a:pt x="78" y="580"/>
                          </a:lnTo>
                          <a:lnTo>
                            <a:pt x="78" y="580"/>
                          </a:lnTo>
                          <a:lnTo>
                            <a:pt x="77" y="610"/>
                          </a:lnTo>
                          <a:lnTo>
                            <a:pt x="77" y="626"/>
                          </a:lnTo>
                          <a:lnTo>
                            <a:pt x="77" y="631"/>
                          </a:lnTo>
                          <a:lnTo>
                            <a:pt x="78" y="633"/>
                          </a:lnTo>
                          <a:lnTo>
                            <a:pt x="78" y="633"/>
                          </a:lnTo>
                          <a:lnTo>
                            <a:pt x="89" y="633"/>
                          </a:lnTo>
                          <a:lnTo>
                            <a:pt x="98" y="633"/>
                          </a:lnTo>
                          <a:lnTo>
                            <a:pt x="105" y="634"/>
                          </a:lnTo>
                          <a:lnTo>
                            <a:pt x="105" y="634"/>
                          </a:lnTo>
                          <a:lnTo>
                            <a:pt x="108" y="636"/>
                          </a:lnTo>
                          <a:lnTo>
                            <a:pt x="111" y="636"/>
                          </a:lnTo>
                          <a:lnTo>
                            <a:pt x="112" y="634"/>
                          </a:lnTo>
                          <a:lnTo>
                            <a:pt x="112" y="634"/>
                          </a:lnTo>
                          <a:lnTo>
                            <a:pt x="116" y="633"/>
                          </a:lnTo>
                          <a:lnTo>
                            <a:pt x="121" y="631"/>
                          </a:lnTo>
                          <a:lnTo>
                            <a:pt x="126" y="630"/>
                          </a:lnTo>
                          <a:lnTo>
                            <a:pt x="132" y="629"/>
                          </a:lnTo>
                          <a:lnTo>
                            <a:pt x="132" y="629"/>
                          </a:lnTo>
                          <a:lnTo>
                            <a:pt x="133" y="627"/>
                          </a:lnTo>
                          <a:lnTo>
                            <a:pt x="132" y="626"/>
                          </a:lnTo>
                          <a:lnTo>
                            <a:pt x="121" y="624"/>
                          </a:lnTo>
                          <a:lnTo>
                            <a:pt x="121" y="624"/>
                          </a:lnTo>
                          <a:close/>
                          <a:moveTo>
                            <a:pt x="318" y="62"/>
                          </a:moveTo>
                          <a:lnTo>
                            <a:pt x="318" y="62"/>
                          </a:lnTo>
                          <a:lnTo>
                            <a:pt x="314" y="61"/>
                          </a:lnTo>
                          <a:lnTo>
                            <a:pt x="307" y="61"/>
                          </a:lnTo>
                          <a:lnTo>
                            <a:pt x="307" y="61"/>
                          </a:lnTo>
                          <a:lnTo>
                            <a:pt x="307" y="64"/>
                          </a:lnTo>
                          <a:lnTo>
                            <a:pt x="307" y="64"/>
                          </a:lnTo>
                          <a:lnTo>
                            <a:pt x="307" y="69"/>
                          </a:lnTo>
                          <a:lnTo>
                            <a:pt x="306" y="78"/>
                          </a:lnTo>
                          <a:lnTo>
                            <a:pt x="303" y="84"/>
                          </a:lnTo>
                          <a:lnTo>
                            <a:pt x="301" y="87"/>
                          </a:lnTo>
                          <a:lnTo>
                            <a:pt x="300" y="87"/>
                          </a:lnTo>
                          <a:lnTo>
                            <a:pt x="300" y="87"/>
                          </a:lnTo>
                          <a:lnTo>
                            <a:pt x="296" y="88"/>
                          </a:lnTo>
                          <a:lnTo>
                            <a:pt x="293" y="89"/>
                          </a:lnTo>
                          <a:lnTo>
                            <a:pt x="290" y="92"/>
                          </a:lnTo>
                          <a:lnTo>
                            <a:pt x="287" y="94"/>
                          </a:lnTo>
                          <a:lnTo>
                            <a:pt x="287" y="94"/>
                          </a:lnTo>
                          <a:lnTo>
                            <a:pt x="284" y="94"/>
                          </a:lnTo>
                          <a:lnTo>
                            <a:pt x="280" y="95"/>
                          </a:lnTo>
                          <a:lnTo>
                            <a:pt x="277" y="96"/>
                          </a:lnTo>
                          <a:lnTo>
                            <a:pt x="273" y="96"/>
                          </a:lnTo>
                          <a:lnTo>
                            <a:pt x="273" y="96"/>
                          </a:lnTo>
                          <a:lnTo>
                            <a:pt x="269" y="95"/>
                          </a:lnTo>
                          <a:lnTo>
                            <a:pt x="264" y="95"/>
                          </a:lnTo>
                          <a:lnTo>
                            <a:pt x="261" y="95"/>
                          </a:lnTo>
                          <a:lnTo>
                            <a:pt x="257" y="95"/>
                          </a:lnTo>
                          <a:lnTo>
                            <a:pt x="257" y="95"/>
                          </a:lnTo>
                          <a:lnTo>
                            <a:pt x="254" y="94"/>
                          </a:lnTo>
                          <a:lnTo>
                            <a:pt x="249" y="94"/>
                          </a:lnTo>
                          <a:lnTo>
                            <a:pt x="244" y="92"/>
                          </a:lnTo>
                          <a:lnTo>
                            <a:pt x="243" y="91"/>
                          </a:lnTo>
                          <a:lnTo>
                            <a:pt x="243" y="91"/>
                          </a:lnTo>
                          <a:lnTo>
                            <a:pt x="243" y="89"/>
                          </a:lnTo>
                          <a:lnTo>
                            <a:pt x="246" y="88"/>
                          </a:lnTo>
                          <a:lnTo>
                            <a:pt x="247" y="85"/>
                          </a:lnTo>
                          <a:lnTo>
                            <a:pt x="249" y="81"/>
                          </a:lnTo>
                          <a:lnTo>
                            <a:pt x="249" y="81"/>
                          </a:lnTo>
                          <a:lnTo>
                            <a:pt x="249" y="77"/>
                          </a:lnTo>
                          <a:lnTo>
                            <a:pt x="250" y="74"/>
                          </a:lnTo>
                          <a:lnTo>
                            <a:pt x="254" y="68"/>
                          </a:lnTo>
                          <a:lnTo>
                            <a:pt x="260" y="62"/>
                          </a:lnTo>
                          <a:lnTo>
                            <a:pt x="260" y="61"/>
                          </a:lnTo>
                          <a:lnTo>
                            <a:pt x="260" y="59"/>
                          </a:lnTo>
                          <a:lnTo>
                            <a:pt x="260" y="59"/>
                          </a:lnTo>
                          <a:lnTo>
                            <a:pt x="256" y="55"/>
                          </a:lnTo>
                          <a:lnTo>
                            <a:pt x="246" y="52"/>
                          </a:lnTo>
                          <a:lnTo>
                            <a:pt x="236" y="48"/>
                          </a:lnTo>
                          <a:lnTo>
                            <a:pt x="230" y="44"/>
                          </a:lnTo>
                          <a:lnTo>
                            <a:pt x="230" y="44"/>
                          </a:lnTo>
                          <a:lnTo>
                            <a:pt x="227" y="41"/>
                          </a:lnTo>
                          <a:lnTo>
                            <a:pt x="224" y="38"/>
                          </a:lnTo>
                          <a:lnTo>
                            <a:pt x="219" y="35"/>
                          </a:lnTo>
                          <a:lnTo>
                            <a:pt x="213" y="35"/>
                          </a:lnTo>
                          <a:lnTo>
                            <a:pt x="213" y="35"/>
                          </a:lnTo>
                          <a:lnTo>
                            <a:pt x="207" y="34"/>
                          </a:lnTo>
                          <a:lnTo>
                            <a:pt x="203" y="31"/>
                          </a:lnTo>
                          <a:lnTo>
                            <a:pt x="200" y="28"/>
                          </a:lnTo>
                          <a:lnTo>
                            <a:pt x="195" y="24"/>
                          </a:lnTo>
                          <a:lnTo>
                            <a:pt x="195" y="24"/>
                          </a:lnTo>
                          <a:lnTo>
                            <a:pt x="189" y="20"/>
                          </a:lnTo>
                          <a:lnTo>
                            <a:pt x="183" y="13"/>
                          </a:lnTo>
                          <a:lnTo>
                            <a:pt x="178" y="7"/>
                          </a:lnTo>
                          <a:lnTo>
                            <a:pt x="173" y="1"/>
                          </a:lnTo>
                          <a:lnTo>
                            <a:pt x="173" y="1"/>
                          </a:lnTo>
                          <a:lnTo>
                            <a:pt x="163" y="0"/>
                          </a:lnTo>
                          <a:lnTo>
                            <a:pt x="159" y="0"/>
                          </a:lnTo>
                          <a:lnTo>
                            <a:pt x="158" y="1"/>
                          </a:lnTo>
                          <a:lnTo>
                            <a:pt x="158" y="1"/>
                          </a:lnTo>
                          <a:lnTo>
                            <a:pt x="152" y="10"/>
                          </a:lnTo>
                          <a:lnTo>
                            <a:pt x="151" y="13"/>
                          </a:lnTo>
                          <a:lnTo>
                            <a:pt x="149" y="13"/>
                          </a:lnTo>
                          <a:lnTo>
                            <a:pt x="148" y="11"/>
                          </a:lnTo>
                          <a:lnTo>
                            <a:pt x="148" y="11"/>
                          </a:lnTo>
                          <a:lnTo>
                            <a:pt x="145" y="7"/>
                          </a:lnTo>
                          <a:lnTo>
                            <a:pt x="139" y="4"/>
                          </a:lnTo>
                          <a:lnTo>
                            <a:pt x="129" y="3"/>
                          </a:lnTo>
                          <a:lnTo>
                            <a:pt x="129" y="3"/>
                          </a:lnTo>
                          <a:lnTo>
                            <a:pt x="125" y="1"/>
                          </a:lnTo>
                          <a:lnTo>
                            <a:pt x="122" y="0"/>
                          </a:lnTo>
                          <a:lnTo>
                            <a:pt x="119" y="0"/>
                          </a:lnTo>
                          <a:lnTo>
                            <a:pt x="115" y="4"/>
                          </a:lnTo>
                          <a:lnTo>
                            <a:pt x="115" y="4"/>
                          </a:lnTo>
                          <a:lnTo>
                            <a:pt x="109" y="8"/>
                          </a:lnTo>
                          <a:lnTo>
                            <a:pt x="104" y="13"/>
                          </a:lnTo>
                          <a:lnTo>
                            <a:pt x="104" y="13"/>
                          </a:lnTo>
                          <a:lnTo>
                            <a:pt x="102" y="24"/>
                          </a:lnTo>
                          <a:lnTo>
                            <a:pt x="99" y="32"/>
                          </a:lnTo>
                          <a:lnTo>
                            <a:pt x="99" y="32"/>
                          </a:lnTo>
                          <a:lnTo>
                            <a:pt x="96" y="35"/>
                          </a:lnTo>
                          <a:lnTo>
                            <a:pt x="89" y="40"/>
                          </a:lnTo>
                          <a:lnTo>
                            <a:pt x="84" y="42"/>
                          </a:lnTo>
                          <a:lnTo>
                            <a:pt x="81" y="47"/>
                          </a:lnTo>
                          <a:lnTo>
                            <a:pt x="81" y="47"/>
                          </a:lnTo>
                          <a:lnTo>
                            <a:pt x="82" y="52"/>
                          </a:lnTo>
                          <a:lnTo>
                            <a:pt x="82" y="55"/>
                          </a:lnTo>
                          <a:lnTo>
                            <a:pt x="81" y="58"/>
                          </a:lnTo>
                          <a:lnTo>
                            <a:pt x="81" y="58"/>
                          </a:lnTo>
                          <a:lnTo>
                            <a:pt x="79" y="59"/>
                          </a:lnTo>
                          <a:lnTo>
                            <a:pt x="81" y="61"/>
                          </a:lnTo>
                          <a:lnTo>
                            <a:pt x="82" y="67"/>
                          </a:lnTo>
                          <a:lnTo>
                            <a:pt x="84" y="72"/>
                          </a:lnTo>
                          <a:lnTo>
                            <a:pt x="84" y="74"/>
                          </a:lnTo>
                          <a:lnTo>
                            <a:pt x="82" y="75"/>
                          </a:lnTo>
                          <a:lnTo>
                            <a:pt x="82" y="75"/>
                          </a:lnTo>
                          <a:lnTo>
                            <a:pt x="81" y="77"/>
                          </a:lnTo>
                          <a:lnTo>
                            <a:pt x="81" y="78"/>
                          </a:lnTo>
                          <a:lnTo>
                            <a:pt x="81" y="81"/>
                          </a:lnTo>
                          <a:lnTo>
                            <a:pt x="84" y="84"/>
                          </a:lnTo>
                          <a:lnTo>
                            <a:pt x="84" y="85"/>
                          </a:lnTo>
                          <a:lnTo>
                            <a:pt x="82" y="85"/>
                          </a:lnTo>
                          <a:lnTo>
                            <a:pt x="82" y="85"/>
                          </a:lnTo>
                          <a:lnTo>
                            <a:pt x="77" y="89"/>
                          </a:lnTo>
                          <a:lnTo>
                            <a:pt x="74" y="91"/>
                          </a:lnTo>
                          <a:lnTo>
                            <a:pt x="72" y="94"/>
                          </a:lnTo>
                          <a:lnTo>
                            <a:pt x="72" y="94"/>
                          </a:lnTo>
                          <a:lnTo>
                            <a:pt x="72" y="101"/>
                          </a:lnTo>
                          <a:lnTo>
                            <a:pt x="71" y="105"/>
                          </a:lnTo>
                          <a:lnTo>
                            <a:pt x="68" y="106"/>
                          </a:lnTo>
                          <a:lnTo>
                            <a:pt x="68" y="106"/>
                          </a:lnTo>
                          <a:lnTo>
                            <a:pt x="65" y="109"/>
                          </a:lnTo>
                          <a:lnTo>
                            <a:pt x="62" y="114"/>
                          </a:lnTo>
                          <a:lnTo>
                            <a:pt x="61" y="118"/>
                          </a:lnTo>
                          <a:lnTo>
                            <a:pt x="61" y="122"/>
                          </a:lnTo>
                          <a:lnTo>
                            <a:pt x="61" y="122"/>
                          </a:lnTo>
                          <a:lnTo>
                            <a:pt x="59" y="123"/>
                          </a:lnTo>
                          <a:lnTo>
                            <a:pt x="58" y="125"/>
                          </a:lnTo>
                          <a:lnTo>
                            <a:pt x="57" y="126"/>
                          </a:lnTo>
                          <a:lnTo>
                            <a:pt x="57" y="131"/>
                          </a:lnTo>
                          <a:lnTo>
                            <a:pt x="57" y="131"/>
                          </a:lnTo>
                          <a:lnTo>
                            <a:pt x="59" y="141"/>
                          </a:lnTo>
                          <a:lnTo>
                            <a:pt x="59" y="145"/>
                          </a:lnTo>
                          <a:lnTo>
                            <a:pt x="58" y="146"/>
                          </a:lnTo>
                          <a:lnTo>
                            <a:pt x="57" y="146"/>
                          </a:lnTo>
                          <a:lnTo>
                            <a:pt x="57" y="146"/>
                          </a:lnTo>
                          <a:lnTo>
                            <a:pt x="55" y="148"/>
                          </a:lnTo>
                          <a:lnTo>
                            <a:pt x="54" y="149"/>
                          </a:lnTo>
                          <a:lnTo>
                            <a:pt x="52" y="153"/>
                          </a:lnTo>
                          <a:lnTo>
                            <a:pt x="51" y="158"/>
                          </a:lnTo>
                          <a:lnTo>
                            <a:pt x="50" y="159"/>
                          </a:lnTo>
                          <a:lnTo>
                            <a:pt x="50" y="159"/>
                          </a:lnTo>
                          <a:lnTo>
                            <a:pt x="48" y="160"/>
                          </a:lnTo>
                          <a:lnTo>
                            <a:pt x="47" y="166"/>
                          </a:lnTo>
                          <a:lnTo>
                            <a:pt x="48" y="172"/>
                          </a:lnTo>
                          <a:lnTo>
                            <a:pt x="50" y="176"/>
                          </a:lnTo>
                          <a:lnTo>
                            <a:pt x="50" y="176"/>
                          </a:lnTo>
                          <a:lnTo>
                            <a:pt x="52" y="180"/>
                          </a:lnTo>
                          <a:lnTo>
                            <a:pt x="54" y="185"/>
                          </a:lnTo>
                          <a:lnTo>
                            <a:pt x="55" y="192"/>
                          </a:lnTo>
                          <a:lnTo>
                            <a:pt x="55" y="192"/>
                          </a:lnTo>
                          <a:lnTo>
                            <a:pt x="55" y="196"/>
                          </a:lnTo>
                          <a:lnTo>
                            <a:pt x="58" y="199"/>
                          </a:lnTo>
                          <a:lnTo>
                            <a:pt x="59" y="202"/>
                          </a:lnTo>
                          <a:lnTo>
                            <a:pt x="59" y="206"/>
                          </a:lnTo>
                          <a:lnTo>
                            <a:pt x="59" y="206"/>
                          </a:lnTo>
                          <a:lnTo>
                            <a:pt x="57" y="215"/>
                          </a:lnTo>
                          <a:lnTo>
                            <a:pt x="57" y="217"/>
                          </a:lnTo>
                          <a:lnTo>
                            <a:pt x="54" y="220"/>
                          </a:lnTo>
                          <a:lnTo>
                            <a:pt x="54" y="220"/>
                          </a:lnTo>
                          <a:lnTo>
                            <a:pt x="52" y="222"/>
                          </a:lnTo>
                          <a:lnTo>
                            <a:pt x="52" y="226"/>
                          </a:lnTo>
                          <a:lnTo>
                            <a:pt x="52" y="229"/>
                          </a:lnTo>
                          <a:lnTo>
                            <a:pt x="50" y="232"/>
                          </a:lnTo>
                          <a:lnTo>
                            <a:pt x="50" y="232"/>
                          </a:lnTo>
                          <a:lnTo>
                            <a:pt x="48" y="233"/>
                          </a:lnTo>
                          <a:lnTo>
                            <a:pt x="48" y="234"/>
                          </a:lnTo>
                          <a:lnTo>
                            <a:pt x="50" y="242"/>
                          </a:lnTo>
                          <a:lnTo>
                            <a:pt x="51" y="247"/>
                          </a:lnTo>
                          <a:lnTo>
                            <a:pt x="51" y="250"/>
                          </a:lnTo>
                          <a:lnTo>
                            <a:pt x="50" y="252"/>
                          </a:lnTo>
                          <a:lnTo>
                            <a:pt x="50" y="252"/>
                          </a:lnTo>
                          <a:lnTo>
                            <a:pt x="42" y="256"/>
                          </a:lnTo>
                          <a:lnTo>
                            <a:pt x="40" y="260"/>
                          </a:lnTo>
                          <a:lnTo>
                            <a:pt x="38" y="267"/>
                          </a:lnTo>
                          <a:lnTo>
                            <a:pt x="38" y="267"/>
                          </a:lnTo>
                          <a:lnTo>
                            <a:pt x="38" y="280"/>
                          </a:lnTo>
                          <a:lnTo>
                            <a:pt x="38" y="289"/>
                          </a:lnTo>
                          <a:lnTo>
                            <a:pt x="38" y="289"/>
                          </a:lnTo>
                          <a:lnTo>
                            <a:pt x="38" y="291"/>
                          </a:lnTo>
                          <a:lnTo>
                            <a:pt x="40" y="293"/>
                          </a:lnTo>
                          <a:lnTo>
                            <a:pt x="41" y="294"/>
                          </a:lnTo>
                          <a:lnTo>
                            <a:pt x="42" y="297"/>
                          </a:lnTo>
                          <a:lnTo>
                            <a:pt x="42" y="297"/>
                          </a:lnTo>
                          <a:lnTo>
                            <a:pt x="41" y="300"/>
                          </a:lnTo>
                          <a:lnTo>
                            <a:pt x="40" y="301"/>
                          </a:lnTo>
                          <a:lnTo>
                            <a:pt x="37" y="301"/>
                          </a:lnTo>
                          <a:lnTo>
                            <a:pt x="34" y="303"/>
                          </a:lnTo>
                          <a:lnTo>
                            <a:pt x="32" y="304"/>
                          </a:lnTo>
                          <a:lnTo>
                            <a:pt x="32" y="304"/>
                          </a:lnTo>
                          <a:lnTo>
                            <a:pt x="34" y="311"/>
                          </a:lnTo>
                          <a:lnTo>
                            <a:pt x="32" y="314"/>
                          </a:lnTo>
                          <a:lnTo>
                            <a:pt x="32" y="316"/>
                          </a:lnTo>
                          <a:lnTo>
                            <a:pt x="32" y="316"/>
                          </a:lnTo>
                          <a:lnTo>
                            <a:pt x="30" y="317"/>
                          </a:lnTo>
                          <a:lnTo>
                            <a:pt x="28" y="318"/>
                          </a:lnTo>
                          <a:lnTo>
                            <a:pt x="28" y="325"/>
                          </a:lnTo>
                          <a:lnTo>
                            <a:pt x="28" y="325"/>
                          </a:lnTo>
                          <a:lnTo>
                            <a:pt x="27" y="330"/>
                          </a:lnTo>
                          <a:lnTo>
                            <a:pt x="25" y="333"/>
                          </a:lnTo>
                          <a:lnTo>
                            <a:pt x="24" y="335"/>
                          </a:lnTo>
                          <a:lnTo>
                            <a:pt x="22" y="337"/>
                          </a:lnTo>
                          <a:lnTo>
                            <a:pt x="22" y="337"/>
                          </a:lnTo>
                          <a:lnTo>
                            <a:pt x="24" y="340"/>
                          </a:lnTo>
                          <a:lnTo>
                            <a:pt x="25" y="343"/>
                          </a:lnTo>
                          <a:lnTo>
                            <a:pt x="25" y="345"/>
                          </a:lnTo>
                          <a:lnTo>
                            <a:pt x="27" y="348"/>
                          </a:lnTo>
                          <a:lnTo>
                            <a:pt x="27" y="348"/>
                          </a:lnTo>
                          <a:lnTo>
                            <a:pt x="27" y="358"/>
                          </a:lnTo>
                          <a:lnTo>
                            <a:pt x="27" y="362"/>
                          </a:lnTo>
                          <a:lnTo>
                            <a:pt x="27" y="365"/>
                          </a:lnTo>
                          <a:lnTo>
                            <a:pt x="25" y="365"/>
                          </a:lnTo>
                          <a:lnTo>
                            <a:pt x="25" y="365"/>
                          </a:lnTo>
                          <a:lnTo>
                            <a:pt x="24" y="368"/>
                          </a:lnTo>
                          <a:lnTo>
                            <a:pt x="22" y="374"/>
                          </a:lnTo>
                          <a:lnTo>
                            <a:pt x="22" y="380"/>
                          </a:lnTo>
                          <a:lnTo>
                            <a:pt x="22" y="382"/>
                          </a:lnTo>
                          <a:lnTo>
                            <a:pt x="22" y="382"/>
                          </a:lnTo>
                          <a:lnTo>
                            <a:pt x="25" y="384"/>
                          </a:lnTo>
                          <a:lnTo>
                            <a:pt x="25" y="387"/>
                          </a:lnTo>
                          <a:lnTo>
                            <a:pt x="24" y="391"/>
                          </a:lnTo>
                          <a:lnTo>
                            <a:pt x="24" y="391"/>
                          </a:lnTo>
                          <a:lnTo>
                            <a:pt x="25" y="394"/>
                          </a:lnTo>
                          <a:lnTo>
                            <a:pt x="27" y="395"/>
                          </a:lnTo>
                          <a:lnTo>
                            <a:pt x="28" y="398"/>
                          </a:lnTo>
                          <a:lnTo>
                            <a:pt x="28" y="399"/>
                          </a:lnTo>
                          <a:lnTo>
                            <a:pt x="27" y="401"/>
                          </a:lnTo>
                          <a:lnTo>
                            <a:pt x="27" y="401"/>
                          </a:lnTo>
                          <a:lnTo>
                            <a:pt x="25" y="405"/>
                          </a:lnTo>
                          <a:lnTo>
                            <a:pt x="25" y="408"/>
                          </a:lnTo>
                          <a:lnTo>
                            <a:pt x="28" y="409"/>
                          </a:lnTo>
                          <a:lnTo>
                            <a:pt x="32" y="409"/>
                          </a:lnTo>
                          <a:lnTo>
                            <a:pt x="32" y="409"/>
                          </a:lnTo>
                          <a:lnTo>
                            <a:pt x="35" y="409"/>
                          </a:lnTo>
                          <a:lnTo>
                            <a:pt x="37" y="412"/>
                          </a:lnTo>
                          <a:lnTo>
                            <a:pt x="37" y="415"/>
                          </a:lnTo>
                          <a:lnTo>
                            <a:pt x="35" y="417"/>
                          </a:lnTo>
                          <a:lnTo>
                            <a:pt x="34" y="417"/>
                          </a:lnTo>
                          <a:lnTo>
                            <a:pt x="34" y="417"/>
                          </a:lnTo>
                          <a:lnTo>
                            <a:pt x="28" y="417"/>
                          </a:lnTo>
                          <a:lnTo>
                            <a:pt x="27" y="418"/>
                          </a:lnTo>
                          <a:lnTo>
                            <a:pt x="28" y="419"/>
                          </a:lnTo>
                          <a:lnTo>
                            <a:pt x="28" y="419"/>
                          </a:lnTo>
                          <a:lnTo>
                            <a:pt x="31" y="422"/>
                          </a:lnTo>
                          <a:lnTo>
                            <a:pt x="34" y="425"/>
                          </a:lnTo>
                          <a:lnTo>
                            <a:pt x="34" y="428"/>
                          </a:lnTo>
                          <a:lnTo>
                            <a:pt x="31" y="431"/>
                          </a:lnTo>
                          <a:lnTo>
                            <a:pt x="31" y="431"/>
                          </a:lnTo>
                          <a:lnTo>
                            <a:pt x="28" y="432"/>
                          </a:lnTo>
                          <a:lnTo>
                            <a:pt x="27" y="435"/>
                          </a:lnTo>
                          <a:lnTo>
                            <a:pt x="28" y="439"/>
                          </a:lnTo>
                          <a:lnTo>
                            <a:pt x="28" y="444"/>
                          </a:lnTo>
                          <a:lnTo>
                            <a:pt x="28" y="444"/>
                          </a:lnTo>
                          <a:lnTo>
                            <a:pt x="28" y="448"/>
                          </a:lnTo>
                          <a:lnTo>
                            <a:pt x="30" y="451"/>
                          </a:lnTo>
                          <a:lnTo>
                            <a:pt x="30" y="454"/>
                          </a:lnTo>
                          <a:lnTo>
                            <a:pt x="28" y="455"/>
                          </a:lnTo>
                          <a:lnTo>
                            <a:pt x="28" y="455"/>
                          </a:lnTo>
                          <a:lnTo>
                            <a:pt x="27" y="456"/>
                          </a:lnTo>
                          <a:lnTo>
                            <a:pt x="25" y="458"/>
                          </a:lnTo>
                          <a:lnTo>
                            <a:pt x="25" y="461"/>
                          </a:lnTo>
                          <a:lnTo>
                            <a:pt x="25" y="465"/>
                          </a:lnTo>
                          <a:lnTo>
                            <a:pt x="25" y="466"/>
                          </a:lnTo>
                          <a:lnTo>
                            <a:pt x="22" y="466"/>
                          </a:lnTo>
                          <a:lnTo>
                            <a:pt x="22" y="466"/>
                          </a:lnTo>
                          <a:lnTo>
                            <a:pt x="20" y="468"/>
                          </a:lnTo>
                          <a:lnTo>
                            <a:pt x="18" y="471"/>
                          </a:lnTo>
                          <a:lnTo>
                            <a:pt x="18" y="475"/>
                          </a:lnTo>
                          <a:lnTo>
                            <a:pt x="15" y="478"/>
                          </a:lnTo>
                          <a:lnTo>
                            <a:pt x="15" y="478"/>
                          </a:lnTo>
                          <a:lnTo>
                            <a:pt x="15" y="479"/>
                          </a:lnTo>
                          <a:lnTo>
                            <a:pt x="15" y="481"/>
                          </a:lnTo>
                          <a:lnTo>
                            <a:pt x="17" y="483"/>
                          </a:lnTo>
                          <a:lnTo>
                            <a:pt x="18" y="486"/>
                          </a:lnTo>
                          <a:lnTo>
                            <a:pt x="18" y="488"/>
                          </a:lnTo>
                          <a:lnTo>
                            <a:pt x="17" y="489"/>
                          </a:lnTo>
                          <a:lnTo>
                            <a:pt x="17" y="489"/>
                          </a:lnTo>
                          <a:lnTo>
                            <a:pt x="14" y="493"/>
                          </a:lnTo>
                          <a:lnTo>
                            <a:pt x="13" y="496"/>
                          </a:lnTo>
                          <a:lnTo>
                            <a:pt x="13" y="499"/>
                          </a:lnTo>
                          <a:lnTo>
                            <a:pt x="11" y="500"/>
                          </a:lnTo>
                          <a:lnTo>
                            <a:pt x="10" y="500"/>
                          </a:lnTo>
                          <a:lnTo>
                            <a:pt x="10" y="500"/>
                          </a:lnTo>
                          <a:lnTo>
                            <a:pt x="7" y="502"/>
                          </a:lnTo>
                          <a:lnTo>
                            <a:pt x="4" y="505"/>
                          </a:lnTo>
                          <a:lnTo>
                            <a:pt x="1" y="512"/>
                          </a:lnTo>
                          <a:lnTo>
                            <a:pt x="1" y="512"/>
                          </a:lnTo>
                          <a:lnTo>
                            <a:pt x="0" y="519"/>
                          </a:lnTo>
                          <a:lnTo>
                            <a:pt x="0" y="522"/>
                          </a:lnTo>
                          <a:lnTo>
                            <a:pt x="1" y="526"/>
                          </a:lnTo>
                          <a:lnTo>
                            <a:pt x="1" y="526"/>
                          </a:lnTo>
                          <a:lnTo>
                            <a:pt x="3" y="530"/>
                          </a:lnTo>
                          <a:lnTo>
                            <a:pt x="3" y="533"/>
                          </a:lnTo>
                          <a:lnTo>
                            <a:pt x="3" y="535"/>
                          </a:lnTo>
                          <a:lnTo>
                            <a:pt x="4" y="537"/>
                          </a:lnTo>
                          <a:lnTo>
                            <a:pt x="4" y="537"/>
                          </a:lnTo>
                          <a:lnTo>
                            <a:pt x="8" y="537"/>
                          </a:lnTo>
                          <a:lnTo>
                            <a:pt x="14" y="537"/>
                          </a:lnTo>
                          <a:lnTo>
                            <a:pt x="18" y="539"/>
                          </a:lnTo>
                          <a:lnTo>
                            <a:pt x="20" y="540"/>
                          </a:lnTo>
                          <a:lnTo>
                            <a:pt x="20" y="542"/>
                          </a:lnTo>
                          <a:lnTo>
                            <a:pt x="20" y="542"/>
                          </a:lnTo>
                          <a:lnTo>
                            <a:pt x="18" y="547"/>
                          </a:lnTo>
                          <a:lnTo>
                            <a:pt x="18" y="553"/>
                          </a:lnTo>
                          <a:lnTo>
                            <a:pt x="18" y="557"/>
                          </a:lnTo>
                          <a:lnTo>
                            <a:pt x="20" y="560"/>
                          </a:lnTo>
                          <a:lnTo>
                            <a:pt x="20" y="560"/>
                          </a:lnTo>
                          <a:lnTo>
                            <a:pt x="22" y="562"/>
                          </a:lnTo>
                          <a:lnTo>
                            <a:pt x="24" y="563"/>
                          </a:lnTo>
                          <a:lnTo>
                            <a:pt x="25" y="566"/>
                          </a:lnTo>
                          <a:lnTo>
                            <a:pt x="28" y="567"/>
                          </a:lnTo>
                          <a:lnTo>
                            <a:pt x="28" y="567"/>
                          </a:lnTo>
                          <a:lnTo>
                            <a:pt x="41" y="566"/>
                          </a:lnTo>
                          <a:lnTo>
                            <a:pt x="50" y="566"/>
                          </a:lnTo>
                          <a:lnTo>
                            <a:pt x="57" y="566"/>
                          </a:lnTo>
                          <a:lnTo>
                            <a:pt x="57" y="566"/>
                          </a:lnTo>
                          <a:lnTo>
                            <a:pt x="61" y="569"/>
                          </a:lnTo>
                          <a:lnTo>
                            <a:pt x="65" y="572"/>
                          </a:lnTo>
                          <a:lnTo>
                            <a:pt x="65" y="572"/>
                          </a:lnTo>
                          <a:lnTo>
                            <a:pt x="69" y="572"/>
                          </a:lnTo>
                          <a:lnTo>
                            <a:pt x="74" y="573"/>
                          </a:lnTo>
                          <a:lnTo>
                            <a:pt x="78" y="573"/>
                          </a:lnTo>
                          <a:lnTo>
                            <a:pt x="81" y="573"/>
                          </a:lnTo>
                          <a:lnTo>
                            <a:pt x="81" y="573"/>
                          </a:lnTo>
                          <a:lnTo>
                            <a:pt x="81" y="572"/>
                          </a:lnTo>
                          <a:lnTo>
                            <a:pt x="79" y="570"/>
                          </a:lnTo>
                          <a:lnTo>
                            <a:pt x="77" y="566"/>
                          </a:lnTo>
                          <a:lnTo>
                            <a:pt x="74" y="562"/>
                          </a:lnTo>
                          <a:lnTo>
                            <a:pt x="72" y="559"/>
                          </a:lnTo>
                          <a:lnTo>
                            <a:pt x="72" y="559"/>
                          </a:lnTo>
                          <a:lnTo>
                            <a:pt x="71" y="553"/>
                          </a:lnTo>
                          <a:lnTo>
                            <a:pt x="69" y="546"/>
                          </a:lnTo>
                          <a:lnTo>
                            <a:pt x="69" y="546"/>
                          </a:lnTo>
                          <a:lnTo>
                            <a:pt x="69" y="539"/>
                          </a:lnTo>
                          <a:lnTo>
                            <a:pt x="71" y="535"/>
                          </a:lnTo>
                          <a:lnTo>
                            <a:pt x="74" y="532"/>
                          </a:lnTo>
                          <a:lnTo>
                            <a:pt x="74" y="532"/>
                          </a:lnTo>
                          <a:lnTo>
                            <a:pt x="78" y="526"/>
                          </a:lnTo>
                          <a:lnTo>
                            <a:pt x="79" y="525"/>
                          </a:lnTo>
                          <a:lnTo>
                            <a:pt x="82" y="525"/>
                          </a:lnTo>
                          <a:lnTo>
                            <a:pt x="82" y="525"/>
                          </a:lnTo>
                          <a:lnTo>
                            <a:pt x="85" y="525"/>
                          </a:lnTo>
                          <a:lnTo>
                            <a:pt x="88" y="523"/>
                          </a:lnTo>
                          <a:lnTo>
                            <a:pt x="91" y="519"/>
                          </a:lnTo>
                          <a:lnTo>
                            <a:pt x="92" y="513"/>
                          </a:lnTo>
                          <a:lnTo>
                            <a:pt x="92" y="513"/>
                          </a:lnTo>
                          <a:lnTo>
                            <a:pt x="92" y="508"/>
                          </a:lnTo>
                          <a:lnTo>
                            <a:pt x="95" y="503"/>
                          </a:lnTo>
                          <a:lnTo>
                            <a:pt x="104" y="496"/>
                          </a:lnTo>
                          <a:lnTo>
                            <a:pt x="104" y="496"/>
                          </a:lnTo>
                          <a:lnTo>
                            <a:pt x="116" y="486"/>
                          </a:lnTo>
                          <a:lnTo>
                            <a:pt x="121" y="483"/>
                          </a:lnTo>
                          <a:lnTo>
                            <a:pt x="122" y="482"/>
                          </a:lnTo>
                          <a:lnTo>
                            <a:pt x="122" y="481"/>
                          </a:lnTo>
                          <a:lnTo>
                            <a:pt x="122" y="481"/>
                          </a:lnTo>
                          <a:lnTo>
                            <a:pt x="122" y="476"/>
                          </a:lnTo>
                          <a:lnTo>
                            <a:pt x="122" y="472"/>
                          </a:lnTo>
                          <a:lnTo>
                            <a:pt x="125" y="465"/>
                          </a:lnTo>
                          <a:lnTo>
                            <a:pt x="125" y="465"/>
                          </a:lnTo>
                          <a:lnTo>
                            <a:pt x="123" y="463"/>
                          </a:lnTo>
                          <a:lnTo>
                            <a:pt x="122" y="462"/>
                          </a:lnTo>
                          <a:lnTo>
                            <a:pt x="118" y="462"/>
                          </a:lnTo>
                          <a:lnTo>
                            <a:pt x="109" y="461"/>
                          </a:lnTo>
                          <a:lnTo>
                            <a:pt x="109" y="461"/>
                          </a:lnTo>
                          <a:lnTo>
                            <a:pt x="105" y="458"/>
                          </a:lnTo>
                          <a:lnTo>
                            <a:pt x="99" y="452"/>
                          </a:lnTo>
                          <a:lnTo>
                            <a:pt x="96" y="449"/>
                          </a:lnTo>
                          <a:lnTo>
                            <a:pt x="96" y="445"/>
                          </a:lnTo>
                          <a:lnTo>
                            <a:pt x="96" y="441"/>
                          </a:lnTo>
                          <a:lnTo>
                            <a:pt x="98" y="435"/>
                          </a:lnTo>
                          <a:lnTo>
                            <a:pt x="98" y="435"/>
                          </a:lnTo>
                          <a:lnTo>
                            <a:pt x="101" y="431"/>
                          </a:lnTo>
                          <a:lnTo>
                            <a:pt x="104" y="428"/>
                          </a:lnTo>
                          <a:lnTo>
                            <a:pt x="112" y="424"/>
                          </a:lnTo>
                          <a:lnTo>
                            <a:pt x="119" y="421"/>
                          </a:lnTo>
                          <a:lnTo>
                            <a:pt x="123" y="421"/>
                          </a:lnTo>
                          <a:lnTo>
                            <a:pt x="123" y="421"/>
                          </a:lnTo>
                          <a:lnTo>
                            <a:pt x="126" y="419"/>
                          </a:lnTo>
                          <a:lnTo>
                            <a:pt x="126" y="417"/>
                          </a:lnTo>
                          <a:lnTo>
                            <a:pt x="126" y="414"/>
                          </a:lnTo>
                          <a:lnTo>
                            <a:pt x="128" y="412"/>
                          </a:lnTo>
                          <a:lnTo>
                            <a:pt x="128" y="412"/>
                          </a:lnTo>
                          <a:lnTo>
                            <a:pt x="131" y="411"/>
                          </a:lnTo>
                          <a:lnTo>
                            <a:pt x="132" y="408"/>
                          </a:lnTo>
                          <a:lnTo>
                            <a:pt x="132" y="401"/>
                          </a:lnTo>
                          <a:lnTo>
                            <a:pt x="132" y="401"/>
                          </a:lnTo>
                          <a:lnTo>
                            <a:pt x="133" y="391"/>
                          </a:lnTo>
                          <a:lnTo>
                            <a:pt x="135" y="387"/>
                          </a:lnTo>
                          <a:lnTo>
                            <a:pt x="136" y="385"/>
                          </a:lnTo>
                          <a:lnTo>
                            <a:pt x="139" y="385"/>
                          </a:lnTo>
                          <a:lnTo>
                            <a:pt x="139" y="385"/>
                          </a:lnTo>
                          <a:lnTo>
                            <a:pt x="142" y="384"/>
                          </a:lnTo>
                          <a:lnTo>
                            <a:pt x="145" y="382"/>
                          </a:lnTo>
                          <a:lnTo>
                            <a:pt x="145" y="381"/>
                          </a:lnTo>
                          <a:lnTo>
                            <a:pt x="143" y="380"/>
                          </a:lnTo>
                          <a:lnTo>
                            <a:pt x="143" y="380"/>
                          </a:lnTo>
                          <a:lnTo>
                            <a:pt x="141" y="378"/>
                          </a:lnTo>
                          <a:lnTo>
                            <a:pt x="139" y="377"/>
                          </a:lnTo>
                          <a:lnTo>
                            <a:pt x="141" y="374"/>
                          </a:lnTo>
                          <a:lnTo>
                            <a:pt x="143" y="372"/>
                          </a:lnTo>
                          <a:lnTo>
                            <a:pt x="143" y="372"/>
                          </a:lnTo>
                          <a:lnTo>
                            <a:pt x="148" y="374"/>
                          </a:lnTo>
                          <a:lnTo>
                            <a:pt x="149" y="375"/>
                          </a:lnTo>
                          <a:lnTo>
                            <a:pt x="151" y="378"/>
                          </a:lnTo>
                          <a:lnTo>
                            <a:pt x="152" y="378"/>
                          </a:lnTo>
                          <a:lnTo>
                            <a:pt x="152" y="378"/>
                          </a:lnTo>
                          <a:lnTo>
                            <a:pt x="156" y="377"/>
                          </a:lnTo>
                          <a:lnTo>
                            <a:pt x="159" y="374"/>
                          </a:lnTo>
                          <a:lnTo>
                            <a:pt x="160" y="370"/>
                          </a:lnTo>
                          <a:lnTo>
                            <a:pt x="160" y="368"/>
                          </a:lnTo>
                          <a:lnTo>
                            <a:pt x="159" y="365"/>
                          </a:lnTo>
                          <a:lnTo>
                            <a:pt x="159" y="365"/>
                          </a:lnTo>
                          <a:lnTo>
                            <a:pt x="155" y="364"/>
                          </a:lnTo>
                          <a:lnTo>
                            <a:pt x="152" y="365"/>
                          </a:lnTo>
                          <a:lnTo>
                            <a:pt x="151" y="367"/>
                          </a:lnTo>
                          <a:lnTo>
                            <a:pt x="148" y="368"/>
                          </a:lnTo>
                          <a:lnTo>
                            <a:pt x="148" y="368"/>
                          </a:lnTo>
                          <a:lnTo>
                            <a:pt x="145" y="368"/>
                          </a:lnTo>
                          <a:lnTo>
                            <a:pt x="143" y="367"/>
                          </a:lnTo>
                          <a:lnTo>
                            <a:pt x="141" y="365"/>
                          </a:lnTo>
                          <a:lnTo>
                            <a:pt x="139" y="364"/>
                          </a:lnTo>
                          <a:lnTo>
                            <a:pt x="139" y="364"/>
                          </a:lnTo>
                          <a:lnTo>
                            <a:pt x="138" y="362"/>
                          </a:lnTo>
                          <a:lnTo>
                            <a:pt x="138" y="360"/>
                          </a:lnTo>
                          <a:lnTo>
                            <a:pt x="136" y="355"/>
                          </a:lnTo>
                          <a:lnTo>
                            <a:pt x="136" y="353"/>
                          </a:lnTo>
                          <a:lnTo>
                            <a:pt x="136" y="353"/>
                          </a:lnTo>
                          <a:lnTo>
                            <a:pt x="135" y="345"/>
                          </a:lnTo>
                          <a:lnTo>
                            <a:pt x="135" y="341"/>
                          </a:lnTo>
                          <a:lnTo>
                            <a:pt x="136" y="337"/>
                          </a:lnTo>
                          <a:lnTo>
                            <a:pt x="136" y="337"/>
                          </a:lnTo>
                          <a:lnTo>
                            <a:pt x="138" y="337"/>
                          </a:lnTo>
                          <a:lnTo>
                            <a:pt x="139" y="337"/>
                          </a:lnTo>
                          <a:lnTo>
                            <a:pt x="146" y="340"/>
                          </a:lnTo>
                          <a:lnTo>
                            <a:pt x="153" y="343"/>
                          </a:lnTo>
                          <a:lnTo>
                            <a:pt x="162" y="344"/>
                          </a:lnTo>
                          <a:lnTo>
                            <a:pt x="162" y="344"/>
                          </a:lnTo>
                          <a:lnTo>
                            <a:pt x="169" y="344"/>
                          </a:lnTo>
                          <a:lnTo>
                            <a:pt x="175" y="341"/>
                          </a:lnTo>
                          <a:lnTo>
                            <a:pt x="179" y="338"/>
                          </a:lnTo>
                          <a:lnTo>
                            <a:pt x="180" y="335"/>
                          </a:lnTo>
                          <a:lnTo>
                            <a:pt x="180" y="335"/>
                          </a:lnTo>
                          <a:lnTo>
                            <a:pt x="178" y="327"/>
                          </a:lnTo>
                          <a:lnTo>
                            <a:pt x="179" y="323"/>
                          </a:lnTo>
                          <a:lnTo>
                            <a:pt x="179" y="321"/>
                          </a:lnTo>
                          <a:lnTo>
                            <a:pt x="182" y="320"/>
                          </a:lnTo>
                          <a:lnTo>
                            <a:pt x="182" y="320"/>
                          </a:lnTo>
                          <a:lnTo>
                            <a:pt x="185" y="317"/>
                          </a:lnTo>
                          <a:lnTo>
                            <a:pt x="185" y="314"/>
                          </a:lnTo>
                          <a:lnTo>
                            <a:pt x="182" y="311"/>
                          </a:lnTo>
                          <a:lnTo>
                            <a:pt x="180" y="308"/>
                          </a:lnTo>
                          <a:lnTo>
                            <a:pt x="180" y="308"/>
                          </a:lnTo>
                          <a:lnTo>
                            <a:pt x="180" y="304"/>
                          </a:lnTo>
                          <a:lnTo>
                            <a:pt x="182" y="301"/>
                          </a:lnTo>
                          <a:lnTo>
                            <a:pt x="183" y="301"/>
                          </a:lnTo>
                          <a:lnTo>
                            <a:pt x="186" y="301"/>
                          </a:lnTo>
                          <a:lnTo>
                            <a:pt x="186" y="301"/>
                          </a:lnTo>
                          <a:lnTo>
                            <a:pt x="192" y="303"/>
                          </a:lnTo>
                          <a:lnTo>
                            <a:pt x="202" y="303"/>
                          </a:lnTo>
                          <a:lnTo>
                            <a:pt x="227" y="300"/>
                          </a:lnTo>
                          <a:lnTo>
                            <a:pt x="227" y="300"/>
                          </a:lnTo>
                          <a:lnTo>
                            <a:pt x="240" y="296"/>
                          </a:lnTo>
                          <a:lnTo>
                            <a:pt x="249" y="293"/>
                          </a:lnTo>
                          <a:lnTo>
                            <a:pt x="256" y="289"/>
                          </a:lnTo>
                          <a:lnTo>
                            <a:pt x="259" y="284"/>
                          </a:lnTo>
                          <a:lnTo>
                            <a:pt x="259" y="284"/>
                          </a:lnTo>
                          <a:lnTo>
                            <a:pt x="260" y="280"/>
                          </a:lnTo>
                          <a:lnTo>
                            <a:pt x="264" y="274"/>
                          </a:lnTo>
                          <a:lnTo>
                            <a:pt x="273" y="263"/>
                          </a:lnTo>
                          <a:lnTo>
                            <a:pt x="273" y="263"/>
                          </a:lnTo>
                          <a:lnTo>
                            <a:pt x="274" y="260"/>
                          </a:lnTo>
                          <a:lnTo>
                            <a:pt x="273" y="257"/>
                          </a:lnTo>
                          <a:lnTo>
                            <a:pt x="270" y="254"/>
                          </a:lnTo>
                          <a:lnTo>
                            <a:pt x="266" y="253"/>
                          </a:lnTo>
                          <a:lnTo>
                            <a:pt x="266" y="253"/>
                          </a:lnTo>
                          <a:lnTo>
                            <a:pt x="261" y="252"/>
                          </a:lnTo>
                          <a:lnTo>
                            <a:pt x="260" y="247"/>
                          </a:lnTo>
                          <a:lnTo>
                            <a:pt x="261" y="243"/>
                          </a:lnTo>
                          <a:lnTo>
                            <a:pt x="263" y="239"/>
                          </a:lnTo>
                          <a:lnTo>
                            <a:pt x="263" y="239"/>
                          </a:lnTo>
                          <a:lnTo>
                            <a:pt x="264" y="236"/>
                          </a:lnTo>
                          <a:lnTo>
                            <a:pt x="263" y="233"/>
                          </a:lnTo>
                          <a:lnTo>
                            <a:pt x="259" y="230"/>
                          </a:lnTo>
                          <a:lnTo>
                            <a:pt x="254" y="229"/>
                          </a:lnTo>
                          <a:lnTo>
                            <a:pt x="254" y="229"/>
                          </a:lnTo>
                          <a:lnTo>
                            <a:pt x="249" y="229"/>
                          </a:lnTo>
                          <a:lnTo>
                            <a:pt x="243" y="226"/>
                          </a:lnTo>
                          <a:lnTo>
                            <a:pt x="242" y="222"/>
                          </a:lnTo>
                          <a:lnTo>
                            <a:pt x="242" y="220"/>
                          </a:lnTo>
                          <a:lnTo>
                            <a:pt x="243" y="219"/>
                          </a:lnTo>
                          <a:lnTo>
                            <a:pt x="243" y="219"/>
                          </a:lnTo>
                          <a:lnTo>
                            <a:pt x="246" y="216"/>
                          </a:lnTo>
                          <a:lnTo>
                            <a:pt x="249" y="217"/>
                          </a:lnTo>
                          <a:lnTo>
                            <a:pt x="249" y="217"/>
                          </a:lnTo>
                          <a:lnTo>
                            <a:pt x="250" y="213"/>
                          </a:lnTo>
                          <a:lnTo>
                            <a:pt x="250" y="210"/>
                          </a:lnTo>
                          <a:lnTo>
                            <a:pt x="250" y="210"/>
                          </a:lnTo>
                          <a:lnTo>
                            <a:pt x="247" y="209"/>
                          </a:lnTo>
                          <a:lnTo>
                            <a:pt x="246" y="206"/>
                          </a:lnTo>
                          <a:lnTo>
                            <a:pt x="244" y="200"/>
                          </a:lnTo>
                          <a:lnTo>
                            <a:pt x="244" y="200"/>
                          </a:lnTo>
                          <a:lnTo>
                            <a:pt x="246" y="195"/>
                          </a:lnTo>
                          <a:lnTo>
                            <a:pt x="247" y="192"/>
                          </a:lnTo>
                          <a:lnTo>
                            <a:pt x="249" y="188"/>
                          </a:lnTo>
                          <a:lnTo>
                            <a:pt x="249" y="180"/>
                          </a:lnTo>
                          <a:lnTo>
                            <a:pt x="249" y="180"/>
                          </a:lnTo>
                          <a:lnTo>
                            <a:pt x="250" y="172"/>
                          </a:lnTo>
                          <a:lnTo>
                            <a:pt x="252" y="165"/>
                          </a:lnTo>
                          <a:lnTo>
                            <a:pt x="254" y="158"/>
                          </a:lnTo>
                          <a:lnTo>
                            <a:pt x="254" y="152"/>
                          </a:lnTo>
                          <a:lnTo>
                            <a:pt x="254" y="152"/>
                          </a:lnTo>
                          <a:lnTo>
                            <a:pt x="256" y="151"/>
                          </a:lnTo>
                          <a:lnTo>
                            <a:pt x="257" y="148"/>
                          </a:lnTo>
                          <a:lnTo>
                            <a:pt x="261" y="142"/>
                          </a:lnTo>
                          <a:lnTo>
                            <a:pt x="269" y="135"/>
                          </a:lnTo>
                          <a:lnTo>
                            <a:pt x="274" y="126"/>
                          </a:lnTo>
                          <a:lnTo>
                            <a:pt x="274" y="126"/>
                          </a:lnTo>
                          <a:lnTo>
                            <a:pt x="280" y="118"/>
                          </a:lnTo>
                          <a:lnTo>
                            <a:pt x="289" y="109"/>
                          </a:lnTo>
                          <a:lnTo>
                            <a:pt x="296" y="102"/>
                          </a:lnTo>
                          <a:lnTo>
                            <a:pt x="301" y="98"/>
                          </a:lnTo>
                          <a:lnTo>
                            <a:pt x="301" y="98"/>
                          </a:lnTo>
                          <a:lnTo>
                            <a:pt x="313" y="92"/>
                          </a:lnTo>
                          <a:lnTo>
                            <a:pt x="318" y="89"/>
                          </a:lnTo>
                          <a:lnTo>
                            <a:pt x="321" y="87"/>
                          </a:lnTo>
                          <a:lnTo>
                            <a:pt x="321" y="87"/>
                          </a:lnTo>
                          <a:lnTo>
                            <a:pt x="321" y="82"/>
                          </a:lnTo>
                          <a:lnTo>
                            <a:pt x="321" y="74"/>
                          </a:lnTo>
                          <a:lnTo>
                            <a:pt x="320" y="67"/>
                          </a:lnTo>
                          <a:lnTo>
                            <a:pt x="318" y="62"/>
                          </a:lnTo>
                          <a:lnTo>
                            <a:pt x="318" y="62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6" name="Brazil">
                      <a:extLst>
                        <a:ext uri="{FF2B5EF4-FFF2-40B4-BE49-F238E27FC236}">
                          <a16:creationId xmlns:a16="http://schemas.microsoft.com/office/drawing/2014/main" id="{F24B40DB-36B4-1D75-AB7B-268BAD29F7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53575" y="4189877"/>
                      <a:ext cx="938183" cy="963340"/>
                    </a:xfrm>
                    <a:custGeom>
                      <a:avLst/>
                      <a:gdLst/>
                      <a:ahLst/>
                      <a:cxnLst>
                        <a:cxn ang="0">
                          <a:pos x="358" y="604"/>
                        </a:cxn>
                        <a:cxn ang="0">
                          <a:pos x="373" y="587"/>
                        </a:cxn>
                        <a:cxn ang="0">
                          <a:pos x="389" y="576"/>
                        </a:cxn>
                        <a:cxn ang="0">
                          <a:pos x="409" y="536"/>
                        </a:cxn>
                        <a:cxn ang="0">
                          <a:pos x="423" y="496"/>
                        </a:cxn>
                        <a:cxn ang="0">
                          <a:pos x="464" y="471"/>
                        </a:cxn>
                        <a:cxn ang="0">
                          <a:pos x="517" y="461"/>
                        </a:cxn>
                        <a:cxn ang="0">
                          <a:pos x="534" y="439"/>
                        </a:cxn>
                        <a:cxn ang="0">
                          <a:pos x="548" y="407"/>
                        </a:cxn>
                        <a:cxn ang="0">
                          <a:pos x="564" y="373"/>
                        </a:cxn>
                        <a:cxn ang="0">
                          <a:pos x="565" y="307"/>
                        </a:cxn>
                        <a:cxn ang="0">
                          <a:pos x="571" y="287"/>
                        </a:cxn>
                        <a:cxn ang="0">
                          <a:pos x="601" y="256"/>
                        </a:cxn>
                        <a:cxn ang="0">
                          <a:pos x="631" y="185"/>
                        </a:cxn>
                        <a:cxn ang="0">
                          <a:pos x="575" y="145"/>
                        </a:cxn>
                        <a:cxn ang="0">
                          <a:pos x="520" y="131"/>
                        </a:cxn>
                        <a:cxn ang="0">
                          <a:pos x="474" y="134"/>
                        </a:cxn>
                        <a:cxn ang="0">
                          <a:pos x="441" y="95"/>
                        </a:cxn>
                        <a:cxn ang="0">
                          <a:pos x="410" y="107"/>
                        </a:cxn>
                        <a:cxn ang="0">
                          <a:pos x="399" y="111"/>
                        </a:cxn>
                        <a:cxn ang="0">
                          <a:pos x="380" y="84"/>
                        </a:cxn>
                        <a:cxn ang="0">
                          <a:pos x="367" y="88"/>
                        </a:cxn>
                        <a:cxn ang="0">
                          <a:pos x="387" y="54"/>
                        </a:cxn>
                        <a:cxn ang="0">
                          <a:pos x="355" y="28"/>
                        </a:cxn>
                        <a:cxn ang="0">
                          <a:pos x="316" y="47"/>
                        </a:cxn>
                        <a:cxn ang="0">
                          <a:pos x="289" y="53"/>
                        </a:cxn>
                        <a:cxn ang="0">
                          <a:pos x="262" y="57"/>
                        </a:cxn>
                        <a:cxn ang="0">
                          <a:pos x="234" y="54"/>
                        </a:cxn>
                        <a:cxn ang="0">
                          <a:pos x="229" y="13"/>
                        </a:cxn>
                        <a:cxn ang="0">
                          <a:pos x="214" y="6"/>
                        </a:cxn>
                        <a:cxn ang="0">
                          <a:pos x="181" y="23"/>
                        </a:cxn>
                        <a:cxn ang="0">
                          <a:pos x="161" y="17"/>
                        </a:cxn>
                        <a:cxn ang="0">
                          <a:pos x="157" y="34"/>
                        </a:cxn>
                        <a:cxn ang="0">
                          <a:pos x="170" y="48"/>
                        </a:cxn>
                        <a:cxn ang="0">
                          <a:pos x="147" y="64"/>
                        </a:cxn>
                        <a:cxn ang="0">
                          <a:pos x="124" y="71"/>
                        </a:cxn>
                        <a:cxn ang="0">
                          <a:pos x="76" y="55"/>
                        </a:cxn>
                        <a:cxn ang="0">
                          <a:pos x="76" y="70"/>
                        </a:cxn>
                        <a:cxn ang="0">
                          <a:pos x="72" y="101"/>
                        </a:cxn>
                        <a:cxn ang="0">
                          <a:pos x="63" y="151"/>
                        </a:cxn>
                        <a:cxn ang="0">
                          <a:pos x="25" y="162"/>
                        </a:cxn>
                        <a:cxn ang="0">
                          <a:pos x="9" y="189"/>
                        </a:cxn>
                        <a:cxn ang="0">
                          <a:pos x="6" y="216"/>
                        </a:cxn>
                        <a:cxn ang="0">
                          <a:pos x="22" y="236"/>
                        </a:cxn>
                        <a:cxn ang="0">
                          <a:pos x="47" y="240"/>
                        </a:cxn>
                        <a:cxn ang="0">
                          <a:pos x="67" y="262"/>
                        </a:cxn>
                        <a:cxn ang="0">
                          <a:pos x="106" y="253"/>
                        </a:cxn>
                        <a:cxn ang="0">
                          <a:pos x="138" y="259"/>
                        </a:cxn>
                        <a:cxn ang="0">
                          <a:pos x="170" y="289"/>
                        </a:cxn>
                        <a:cxn ang="0">
                          <a:pos x="195" y="301"/>
                        </a:cxn>
                        <a:cxn ang="0">
                          <a:pos x="218" y="317"/>
                        </a:cxn>
                        <a:cxn ang="0">
                          <a:pos x="222" y="343"/>
                        </a:cxn>
                        <a:cxn ang="0">
                          <a:pos x="255" y="363"/>
                        </a:cxn>
                        <a:cxn ang="0">
                          <a:pos x="259" y="401"/>
                        </a:cxn>
                        <a:cxn ang="0">
                          <a:pos x="261" y="430"/>
                        </a:cxn>
                        <a:cxn ang="0">
                          <a:pos x="282" y="448"/>
                        </a:cxn>
                        <a:cxn ang="0">
                          <a:pos x="301" y="479"/>
                        </a:cxn>
                        <a:cxn ang="0">
                          <a:pos x="319" y="505"/>
                        </a:cxn>
                        <a:cxn ang="0">
                          <a:pos x="306" y="542"/>
                        </a:cxn>
                        <a:cxn ang="0">
                          <a:pos x="272" y="586"/>
                        </a:cxn>
                        <a:cxn ang="0">
                          <a:pos x="294" y="600"/>
                        </a:cxn>
                        <a:cxn ang="0">
                          <a:pos x="328" y="627"/>
                        </a:cxn>
                      </a:cxnLst>
                      <a:rect l="0" t="0" r="r" b="b"/>
                      <a:pathLst>
                        <a:path w="634" h="651">
                          <a:moveTo>
                            <a:pt x="338" y="644"/>
                          </a:moveTo>
                          <a:lnTo>
                            <a:pt x="338" y="644"/>
                          </a:lnTo>
                          <a:lnTo>
                            <a:pt x="343" y="639"/>
                          </a:lnTo>
                          <a:lnTo>
                            <a:pt x="346" y="634"/>
                          </a:lnTo>
                          <a:lnTo>
                            <a:pt x="348" y="630"/>
                          </a:lnTo>
                          <a:lnTo>
                            <a:pt x="349" y="624"/>
                          </a:lnTo>
                          <a:lnTo>
                            <a:pt x="349" y="624"/>
                          </a:lnTo>
                          <a:lnTo>
                            <a:pt x="352" y="619"/>
                          </a:lnTo>
                          <a:lnTo>
                            <a:pt x="353" y="614"/>
                          </a:lnTo>
                          <a:lnTo>
                            <a:pt x="355" y="610"/>
                          </a:lnTo>
                          <a:lnTo>
                            <a:pt x="358" y="604"/>
                          </a:lnTo>
                          <a:lnTo>
                            <a:pt x="358" y="604"/>
                          </a:lnTo>
                          <a:lnTo>
                            <a:pt x="360" y="602"/>
                          </a:lnTo>
                          <a:lnTo>
                            <a:pt x="362" y="600"/>
                          </a:lnTo>
                          <a:lnTo>
                            <a:pt x="362" y="595"/>
                          </a:lnTo>
                          <a:lnTo>
                            <a:pt x="362" y="592"/>
                          </a:lnTo>
                          <a:lnTo>
                            <a:pt x="363" y="589"/>
                          </a:lnTo>
                          <a:lnTo>
                            <a:pt x="366" y="587"/>
                          </a:lnTo>
                          <a:lnTo>
                            <a:pt x="366" y="587"/>
                          </a:lnTo>
                          <a:lnTo>
                            <a:pt x="370" y="586"/>
                          </a:lnTo>
                          <a:lnTo>
                            <a:pt x="372" y="586"/>
                          </a:lnTo>
                          <a:lnTo>
                            <a:pt x="373" y="587"/>
                          </a:lnTo>
                          <a:lnTo>
                            <a:pt x="373" y="589"/>
                          </a:lnTo>
                          <a:lnTo>
                            <a:pt x="372" y="595"/>
                          </a:lnTo>
                          <a:lnTo>
                            <a:pt x="367" y="602"/>
                          </a:lnTo>
                          <a:lnTo>
                            <a:pt x="367" y="602"/>
                          </a:lnTo>
                          <a:lnTo>
                            <a:pt x="360" y="612"/>
                          </a:lnTo>
                          <a:lnTo>
                            <a:pt x="362" y="612"/>
                          </a:lnTo>
                          <a:lnTo>
                            <a:pt x="367" y="607"/>
                          </a:lnTo>
                          <a:lnTo>
                            <a:pt x="367" y="607"/>
                          </a:lnTo>
                          <a:lnTo>
                            <a:pt x="375" y="602"/>
                          </a:lnTo>
                          <a:lnTo>
                            <a:pt x="380" y="593"/>
                          </a:lnTo>
                          <a:lnTo>
                            <a:pt x="389" y="576"/>
                          </a:lnTo>
                          <a:lnTo>
                            <a:pt x="389" y="576"/>
                          </a:lnTo>
                          <a:lnTo>
                            <a:pt x="393" y="569"/>
                          </a:lnTo>
                          <a:lnTo>
                            <a:pt x="397" y="563"/>
                          </a:lnTo>
                          <a:lnTo>
                            <a:pt x="400" y="560"/>
                          </a:lnTo>
                          <a:lnTo>
                            <a:pt x="404" y="559"/>
                          </a:lnTo>
                          <a:lnTo>
                            <a:pt x="404" y="559"/>
                          </a:lnTo>
                          <a:lnTo>
                            <a:pt x="406" y="559"/>
                          </a:lnTo>
                          <a:lnTo>
                            <a:pt x="407" y="556"/>
                          </a:lnTo>
                          <a:lnTo>
                            <a:pt x="409" y="550"/>
                          </a:lnTo>
                          <a:lnTo>
                            <a:pt x="409" y="536"/>
                          </a:lnTo>
                          <a:lnTo>
                            <a:pt x="409" y="536"/>
                          </a:lnTo>
                          <a:lnTo>
                            <a:pt x="407" y="523"/>
                          </a:lnTo>
                          <a:lnTo>
                            <a:pt x="407" y="518"/>
                          </a:lnTo>
                          <a:lnTo>
                            <a:pt x="410" y="512"/>
                          </a:lnTo>
                          <a:lnTo>
                            <a:pt x="410" y="512"/>
                          </a:lnTo>
                          <a:lnTo>
                            <a:pt x="412" y="508"/>
                          </a:lnTo>
                          <a:lnTo>
                            <a:pt x="412" y="503"/>
                          </a:lnTo>
                          <a:lnTo>
                            <a:pt x="412" y="502"/>
                          </a:lnTo>
                          <a:lnTo>
                            <a:pt x="414" y="501"/>
                          </a:lnTo>
                          <a:lnTo>
                            <a:pt x="414" y="501"/>
                          </a:lnTo>
                          <a:lnTo>
                            <a:pt x="419" y="499"/>
                          </a:lnTo>
                          <a:lnTo>
                            <a:pt x="423" y="496"/>
                          </a:lnTo>
                          <a:lnTo>
                            <a:pt x="434" y="485"/>
                          </a:lnTo>
                          <a:lnTo>
                            <a:pt x="434" y="485"/>
                          </a:lnTo>
                          <a:lnTo>
                            <a:pt x="440" y="481"/>
                          </a:lnTo>
                          <a:lnTo>
                            <a:pt x="446" y="478"/>
                          </a:lnTo>
                          <a:lnTo>
                            <a:pt x="450" y="476"/>
                          </a:lnTo>
                          <a:lnTo>
                            <a:pt x="456" y="476"/>
                          </a:lnTo>
                          <a:lnTo>
                            <a:pt x="456" y="476"/>
                          </a:lnTo>
                          <a:lnTo>
                            <a:pt x="460" y="475"/>
                          </a:lnTo>
                          <a:lnTo>
                            <a:pt x="461" y="474"/>
                          </a:lnTo>
                          <a:lnTo>
                            <a:pt x="463" y="472"/>
                          </a:lnTo>
                          <a:lnTo>
                            <a:pt x="464" y="471"/>
                          </a:lnTo>
                          <a:lnTo>
                            <a:pt x="464" y="471"/>
                          </a:lnTo>
                          <a:lnTo>
                            <a:pt x="468" y="469"/>
                          </a:lnTo>
                          <a:lnTo>
                            <a:pt x="471" y="466"/>
                          </a:lnTo>
                          <a:lnTo>
                            <a:pt x="477" y="461"/>
                          </a:lnTo>
                          <a:lnTo>
                            <a:pt x="477" y="461"/>
                          </a:lnTo>
                          <a:lnTo>
                            <a:pt x="481" y="461"/>
                          </a:lnTo>
                          <a:lnTo>
                            <a:pt x="488" y="461"/>
                          </a:lnTo>
                          <a:lnTo>
                            <a:pt x="504" y="462"/>
                          </a:lnTo>
                          <a:lnTo>
                            <a:pt x="504" y="462"/>
                          </a:lnTo>
                          <a:lnTo>
                            <a:pt x="514" y="461"/>
                          </a:lnTo>
                          <a:lnTo>
                            <a:pt x="517" y="461"/>
                          </a:lnTo>
                          <a:lnTo>
                            <a:pt x="518" y="457"/>
                          </a:lnTo>
                          <a:lnTo>
                            <a:pt x="518" y="457"/>
                          </a:lnTo>
                          <a:lnTo>
                            <a:pt x="518" y="454"/>
                          </a:lnTo>
                          <a:lnTo>
                            <a:pt x="521" y="451"/>
                          </a:lnTo>
                          <a:lnTo>
                            <a:pt x="524" y="448"/>
                          </a:lnTo>
                          <a:lnTo>
                            <a:pt x="527" y="448"/>
                          </a:lnTo>
                          <a:lnTo>
                            <a:pt x="527" y="448"/>
                          </a:lnTo>
                          <a:lnTo>
                            <a:pt x="530" y="447"/>
                          </a:lnTo>
                          <a:lnTo>
                            <a:pt x="533" y="447"/>
                          </a:lnTo>
                          <a:lnTo>
                            <a:pt x="534" y="444"/>
                          </a:lnTo>
                          <a:lnTo>
                            <a:pt x="534" y="439"/>
                          </a:lnTo>
                          <a:lnTo>
                            <a:pt x="534" y="439"/>
                          </a:lnTo>
                          <a:lnTo>
                            <a:pt x="534" y="434"/>
                          </a:lnTo>
                          <a:lnTo>
                            <a:pt x="535" y="431"/>
                          </a:lnTo>
                          <a:lnTo>
                            <a:pt x="538" y="427"/>
                          </a:lnTo>
                          <a:lnTo>
                            <a:pt x="541" y="424"/>
                          </a:lnTo>
                          <a:lnTo>
                            <a:pt x="541" y="424"/>
                          </a:lnTo>
                          <a:lnTo>
                            <a:pt x="542" y="421"/>
                          </a:lnTo>
                          <a:lnTo>
                            <a:pt x="545" y="418"/>
                          </a:lnTo>
                          <a:lnTo>
                            <a:pt x="547" y="410"/>
                          </a:lnTo>
                          <a:lnTo>
                            <a:pt x="547" y="410"/>
                          </a:lnTo>
                          <a:lnTo>
                            <a:pt x="548" y="407"/>
                          </a:lnTo>
                          <a:lnTo>
                            <a:pt x="551" y="405"/>
                          </a:lnTo>
                          <a:lnTo>
                            <a:pt x="552" y="404"/>
                          </a:lnTo>
                          <a:lnTo>
                            <a:pt x="552" y="401"/>
                          </a:lnTo>
                          <a:lnTo>
                            <a:pt x="552" y="401"/>
                          </a:lnTo>
                          <a:lnTo>
                            <a:pt x="554" y="391"/>
                          </a:lnTo>
                          <a:lnTo>
                            <a:pt x="555" y="381"/>
                          </a:lnTo>
                          <a:lnTo>
                            <a:pt x="555" y="381"/>
                          </a:lnTo>
                          <a:lnTo>
                            <a:pt x="557" y="378"/>
                          </a:lnTo>
                          <a:lnTo>
                            <a:pt x="558" y="377"/>
                          </a:lnTo>
                          <a:lnTo>
                            <a:pt x="561" y="375"/>
                          </a:lnTo>
                          <a:lnTo>
                            <a:pt x="564" y="373"/>
                          </a:lnTo>
                          <a:lnTo>
                            <a:pt x="564" y="373"/>
                          </a:lnTo>
                          <a:lnTo>
                            <a:pt x="564" y="370"/>
                          </a:lnTo>
                          <a:lnTo>
                            <a:pt x="564" y="365"/>
                          </a:lnTo>
                          <a:lnTo>
                            <a:pt x="564" y="360"/>
                          </a:lnTo>
                          <a:lnTo>
                            <a:pt x="565" y="353"/>
                          </a:lnTo>
                          <a:lnTo>
                            <a:pt x="565" y="353"/>
                          </a:lnTo>
                          <a:lnTo>
                            <a:pt x="567" y="344"/>
                          </a:lnTo>
                          <a:lnTo>
                            <a:pt x="567" y="337"/>
                          </a:lnTo>
                          <a:lnTo>
                            <a:pt x="565" y="321"/>
                          </a:lnTo>
                          <a:lnTo>
                            <a:pt x="565" y="321"/>
                          </a:lnTo>
                          <a:lnTo>
                            <a:pt x="565" y="307"/>
                          </a:lnTo>
                          <a:lnTo>
                            <a:pt x="567" y="301"/>
                          </a:lnTo>
                          <a:lnTo>
                            <a:pt x="569" y="299"/>
                          </a:lnTo>
                          <a:lnTo>
                            <a:pt x="569" y="299"/>
                          </a:lnTo>
                          <a:lnTo>
                            <a:pt x="571" y="296"/>
                          </a:lnTo>
                          <a:lnTo>
                            <a:pt x="571" y="294"/>
                          </a:lnTo>
                          <a:lnTo>
                            <a:pt x="568" y="292"/>
                          </a:lnTo>
                          <a:lnTo>
                            <a:pt x="568" y="292"/>
                          </a:lnTo>
                          <a:lnTo>
                            <a:pt x="567" y="290"/>
                          </a:lnTo>
                          <a:lnTo>
                            <a:pt x="567" y="289"/>
                          </a:lnTo>
                          <a:lnTo>
                            <a:pt x="569" y="287"/>
                          </a:lnTo>
                          <a:lnTo>
                            <a:pt x="571" y="287"/>
                          </a:lnTo>
                          <a:lnTo>
                            <a:pt x="571" y="287"/>
                          </a:lnTo>
                          <a:lnTo>
                            <a:pt x="575" y="290"/>
                          </a:lnTo>
                          <a:lnTo>
                            <a:pt x="578" y="292"/>
                          </a:lnTo>
                          <a:lnTo>
                            <a:pt x="581" y="290"/>
                          </a:lnTo>
                          <a:lnTo>
                            <a:pt x="581" y="290"/>
                          </a:lnTo>
                          <a:lnTo>
                            <a:pt x="584" y="287"/>
                          </a:lnTo>
                          <a:lnTo>
                            <a:pt x="588" y="280"/>
                          </a:lnTo>
                          <a:lnTo>
                            <a:pt x="594" y="266"/>
                          </a:lnTo>
                          <a:lnTo>
                            <a:pt x="594" y="266"/>
                          </a:lnTo>
                          <a:lnTo>
                            <a:pt x="597" y="260"/>
                          </a:lnTo>
                          <a:lnTo>
                            <a:pt x="601" y="256"/>
                          </a:lnTo>
                          <a:lnTo>
                            <a:pt x="609" y="253"/>
                          </a:lnTo>
                          <a:lnTo>
                            <a:pt x="609" y="253"/>
                          </a:lnTo>
                          <a:lnTo>
                            <a:pt x="614" y="250"/>
                          </a:lnTo>
                          <a:lnTo>
                            <a:pt x="619" y="243"/>
                          </a:lnTo>
                          <a:lnTo>
                            <a:pt x="625" y="235"/>
                          </a:lnTo>
                          <a:lnTo>
                            <a:pt x="631" y="222"/>
                          </a:lnTo>
                          <a:lnTo>
                            <a:pt x="631" y="222"/>
                          </a:lnTo>
                          <a:lnTo>
                            <a:pt x="634" y="216"/>
                          </a:lnTo>
                          <a:lnTo>
                            <a:pt x="634" y="209"/>
                          </a:lnTo>
                          <a:lnTo>
                            <a:pt x="634" y="196"/>
                          </a:lnTo>
                          <a:lnTo>
                            <a:pt x="631" y="185"/>
                          </a:lnTo>
                          <a:lnTo>
                            <a:pt x="628" y="175"/>
                          </a:lnTo>
                          <a:lnTo>
                            <a:pt x="628" y="175"/>
                          </a:lnTo>
                          <a:lnTo>
                            <a:pt x="625" y="169"/>
                          </a:lnTo>
                          <a:lnTo>
                            <a:pt x="622" y="166"/>
                          </a:lnTo>
                          <a:lnTo>
                            <a:pt x="619" y="166"/>
                          </a:lnTo>
                          <a:lnTo>
                            <a:pt x="614" y="166"/>
                          </a:lnTo>
                          <a:lnTo>
                            <a:pt x="614" y="166"/>
                          </a:lnTo>
                          <a:lnTo>
                            <a:pt x="608" y="166"/>
                          </a:lnTo>
                          <a:lnTo>
                            <a:pt x="599" y="163"/>
                          </a:lnTo>
                          <a:lnTo>
                            <a:pt x="588" y="156"/>
                          </a:lnTo>
                          <a:lnTo>
                            <a:pt x="575" y="145"/>
                          </a:lnTo>
                          <a:lnTo>
                            <a:pt x="575" y="145"/>
                          </a:lnTo>
                          <a:lnTo>
                            <a:pt x="569" y="139"/>
                          </a:lnTo>
                          <a:lnTo>
                            <a:pt x="562" y="135"/>
                          </a:lnTo>
                          <a:lnTo>
                            <a:pt x="557" y="132"/>
                          </a:lnTo>
                          <a:lnTo>
                            <a:pt x="550" y="129"/>
                          </a:lnTo>
                          <a:lnTo>
                            <a:pt x="544" y="129"/>
                          </a:lnTo>
                          <a:lnTo>
                            <a:pt x="538" y="129"/>
                          </a:lnTo>
                          <a:lnTo>
                            <a:pt x="528" y="131"/>
                          </a:lnTo>
                          <a:lnTo>
                            <a:pt x="528" y="131"/>
                          </a:lnTo>
                          <a:lnTo>
                            <a:pt x="524" y="132"/>
                          </a:lnTo>
                          <a:lnTo>
                            <a:pt x="520" y="131"/>
                          </a:lnTo>
                          <a:lnTo>
                            <a:pt x="511" y="129"/>
                          </a:lnTo>
                          <a:lnTo>
                            <a:pt x="504" y="126"/>
                          </a:lnTo>
                          <a:lnTo>
                            <a:pt x="497" y="124"/>
                          </a:lnTo>
                          <a:lnTo>
                            <a:pt x="497" y="124"/>
                          </a:lnTo>
                          <a:lnTo>
                            <a:pt x="494" y="124"/>
                          </a:lnTo>
                          <a:lnTo>
                            <a:pt x="491" y="124"/>
                          </a:lnTo>
                          <a:lnTo>
                            <a:pt x="486" y="128"/>
                          </a:lnTo>
                          <a:lnTo>
                            <a:pt x="481" y="131"/>
                          </a:lnTo>
                          <a:lnTo>
                            <a:pt x="476" y="134"/>
                          </a:lnTo>
                          <a:lnTo>
                            <a:pt x="476" y="134"/>
                          </a:lnTo>
                          <a:lnTo>
                            <a:pt x="474" y="134"/>
                          </a:lnTo>
                          <a:lnTo>
                            <a:pt x="474" y="134"/>
                          </a:lnTo>
                          <a:lnTo>
                            <a:pt x="476" y="129"/>
                          </a:lnTo>
                          <a:lnTo>
                            <a:pt x="478" y="124"/>
                          </a:lnTo>
                          <a:lnTo>
                            <a:pt x="480" y="118"/>
                          </a:lnTo>
                          <a:lnTo>
                            <a:pt x="480" y="118"/>
                          </a:lnTo>
                          <a:lnTo>
                            <a:pt x="478" y="117"/>
                          </a:lnTo>
                          <a:lnTo>
                            <a:pt x="476" y="114"/>
                          </a:lnTo>
                          <a:lnTo>
                            <a:pt x="467" y="107"/>
                          </a:lnTo>
                          <a:lnTo>
                            <a:pt x="454" y="101"/>
                          </a:lnTo>
                          <a:lnTo>
                            <a:pt x="441" y="95"/>
                          </a:lnTo>
                          <a:lnTo>
                            <a:pt x="441" y="95"/>
                          </a:lnTo>
                          <a:lnTo>
                            <a:pt x="432" y="92"/>
                          </a:lnTo>
                          <a:lnTo>
                            <a:pt x="427" y="92"/>
                          </a:lnTo>
                          <a:lnTo>
                            <a:pt x="424" y="94"/>
                          </a:lnTo>
                          <a:lnTo>
                            <a:pt x="422" y="94"/>
                          </a:lnTo>
                          <a:lnTo>
                            <a:pt x="420" y="97"/>
                          </a:lnTo>
                          <a:lnTo>
                            <a:pt x="419" y="102"/>
                          </a:lnTo>
                          <a:lnTo>
                            <a:pt x="419" y="102"/>
                          </a:lnTo>
                          <a:lnTo>
                            <a:pt x="417" y="105"/>
                          </a:lnTo>
                          <a:lnTo>
                            <a:pt x="417" y="107"/>
                          </a:lnTo>
                          <a:lnTo>
                            <a:pt x="414" y="107"/>
                          </a:lnTo>
                          <a:lnTo>
                            <a:pt x="410" y="107"/>
                          </a:lnTo>
                          <a:lnTo>
                            <a:pt x="409" y="108"/>
                          </a:lnTo>
                          <a:lnTo>
                            <a:pt x="407" y="111"/>
                          </a:lnTo>
                          <a:lnTo>
                            <a:pt x="407" y="111"/>
                          </a:lnTo>
                          <a:lnTo>
                            <a:pt x="404" y="114"/>
                          </a:lnTo>
                          <a:lnTo>
                            <a:pt x="403" y="117"/>
                          </a:lnTo>
                          <a:lnTo>
                            <a:pt x="400" y="117"/>
                          </a:lnTo>
                          <a:lnTo>
                            <a:pt x="399" y="117"/>
                          </a:lnTo>
                          <a:lnTo>
                            <a:pt x="396" y="114"/>
                          </a:lnTo>
                          <a:lnTo>
                            <a:pt x="397" y="112"/>
                          </a:lnTo>
                          <a:lnTo>
                            <a:pt x="399" y="111"/>
                          </a:lnTo>
                          <a:lnTo>
                            <a:pt x="399" y="111"/>
                          </a:lnTo>
                          <a:lnTo>
                            <a:pt x="403" y="108"/>
                          </a:lnTo>
                          <a:lnTo>
                            <a:pt x="407" y="104"/>
                          </a:lnTo>
                          <a:lnTo>
                            <a:pt x="410" y="98"/>
                          </a:lnTo>
                          <a:lnTo>
                            <a:pt x="413" y="92"/>
                          </a:lnTo>
                          <a:lnTo>
                            <a:pt x="413" y="92"/>
                          </a:lnTo>
                          <a:lnTo>
                            <a:pt x="412" y="90"/>
                          </a:lnTo>
                          <a:lnTo>
                            <a:pt x="410" y="88"/>
                          </a:lnTo>
                          <a:lnTo>
                            <a:pt x="400" y="84"/>
                          </a:lnTo>
                          <a:lnTo>
                            <a:pt x="389" y="82"/>
                          </a:lnTo>
                          <a:lnTo>
                            <a:pt x="385" y="84"/>
                          </a:lnTo>
                          <a:lnTo>
                            <a:pt x="380" y="84"/>
                          </a:lnTo>
                          <a:lnTo>
                            <a:pt x="380" y="84"/>
                          </a:lnTo>
                          <a:lnTo>
                            <a:pt x="377" y="85"/>
                          </a:lnTo>
                          <a:lnTo>
                            <a:pt x="376" y="88"/>
                          </a:lnTo>
                          <a:lnTo>
                            <a:pt x="375" y="94"/>
                          </a:lnTo>
                          <a:lnTo>
                            <a:pt x="373" y="97"/>
                          </a:lnTo>
                          <a:lnTo>
                            <a:pt x="372" y="97"/>
                          </a:lnTo>
                          <a:lnTo>
                            <a:pt x="370" y="97"/>
                          </a:lnTo>
                          <a:lnTo>
                            <a:pt x="370" y="97"/>
                          </a:lnTo>
                          <a:lnTo>
                            <a:pt x="367" y="95"/>
                          </a:lnTo>
                          <a:lnTo>
                            <a:pt x="366" y="92"/>
                          </a:lnTo>
                          <a:lnTo>
                            <a:pt x="367" y="88"/>
                          </a:lnTo>
                          <a:lnTo>
                            <a:pt x="370" y="85"/>
                          </a:lnTo>
                          <a:lnTo>
                            <a:pt x="375" y="84"/>
                          </a:lnTo>
                          <a:lnTo>
                            <a:pt x="375" y="84"/>
                          </a:lnTo>
                          <a:lnTo>
                            <a:pt x="376" y="82"/>
                          </a:lnTo>
                          <a:lnTo>
                            <a:pt x="379" y="81"/>
                          </a:lnTo>
                          <a:lnTo>
                            <a:pt x="383" y="77"/>
                          </a:lnTo>
                          <a:lnTo>
                            <a:pt x="390" y="64"/>
                          </a:lnTo>
                          <a:lnTo>
                            <a:pt x="390" y="64"/>
                          </a:lnTo>
                          <a:lnTo>
                            <a:pt x="390" y="61"/>
                          </a:lnTo>
                          <a:lnTo>
                            <a:pt x="390" y="58"/>
                          </a:lnTo>
                          <a:lnTo>
                            <a:pt x="387" y="54"/>
                          </a:lnTo>
                          <a:lnTo>
                            <a:pt x="382" y="51"/>
                          </a:lnTo>
                          <a:lnTo>
                            <a:pt x="377" y="47"/>
                          </a:lnTo>
                          <a:lnTo>
                            <a:pt x="377" y="47"/>
                          </a:lnTo>
                          <a:lnTo>
                            <a:pt x="375" y="43"/>
                          </a:lnTo>
                          <a:lnTo>
                            <a:pt x="373" y="40"/>
                          </a:lnTo>
                          <a:lnTo>
                            <a:pt x="372" y="30"/>
                          </a:lnTo>
                          <a:lnTo>
                            <a:pt x="369" y="21"/>
                          </a:lnTo>
                          <a:lnTo>
                            <a:pt x="367" y="17"/>
                          </a:lnTo>
                          <a:lnTo>
                            <a:pt x="366" y="16"/>
                          </a:lnTo>
                          <a:lnTo>
                            <a:pt x="366" y="16"/>
                          </a:lnTo>
                          <a:lnTo>
                            <a:pt x="355" y="28"/>
                          </a:lnTo>
                          <a:lnTo>
                            <a:pt x="349" y="35"/>
                          </a:lnTo>
                          <a:lnTo>
                            <a:pt x="346" y="41"/>
                          </a:lnTo>
                          <a:lnTo>
                            <a:pt x="346" y="41"/>
                          </a:lnTo>
                          <a:lnTo>
                            <a:pt x="343" y="45"/>
                          </a:lnTo>
                          <a:lnTo>
                            <a:pt x="340" y="47"/>
                          </a:lnTo>
                          <a:lnTo>
                            <a:pt x="336" y="47"/>
                          </a:lnTo>
                          <a:lnTo>
                            <a:pt x="329" y="48"/>
                          </a:lnTo>
                          <a:lnTo>
                            <a:pt x="329" y="48"/>
                          </a:lnTo>
                          <a:lnTo>
                            <a:pt x="323" y="50"/>
                          </a:lnTo>
                          <a:lnTo>
                            <a:pt x="319" y="48"/>
                          </a:lnTo>
                          <a:lnTo>
                            <a:pt x="316" y="47"/>
                          </a:lnTo>
                          <a:lnTo>
                            <a:pt x="313" y="44"/>
                          </a:lnTo>
                          <a:lnTo>
                            <a:pt x="313" y="44"/>
                          </a:lnTo>
                          <a:lnTo>
                            <a:pt x="311" y="43"/>
                          </a:lnTo>
                          <a:lnTo>
                            <a:pt x="306" y="43"/>
                          </a:lnTo>
                          <a:lnTo>
                            <a:pt x="296" y="43"/>
                          </a:lnTo>
                          <a:lnTo>
                            <a:pt x="296" y="43"/>
                          </a:lnTo>
                          <a:lnTo>
                            <a:pt x="294" y="43"/>
                          </a:lnTo>
                          <a:lnTo>
                            <a:pt x="292" y="44"/>
                          </a:lnTo>
                          <a:lnTo>
                            <a:pt x="292" y="47"/>
                          </a:lnTo>
                          <a:lnTo>
                            <a:pt x="291" y="51"/>
                          </a:lnTo>
                          <a:lnTo>
                            <a:pt x="289" y="53"/>
                          </a:lnTo>
                          <a:lnTo>
                            <a:pt x="289" y="53"/>
                          </a:lnTo>
                          <a:lnTo>
                            <a:pt x="285" y="54"/>
                          </a:lnTo>
                          <a:lnTo>
                            <a:pt x="279" y="53"/>
                          </a:lnTo>
                          <a:lnTo>
                            <a:pt x="274" y="51"/>
                          </a:lnTo>
                          <a:lnTo>
                            <a:pt x="272" y="51"/>
                          </a:lnTo>
                          <a:lnTo>
                            <a:pt x="269" y="53"/>
                          </a:lnTo>
                          <a:lnTo>
                            <a:pt x="269" y="53"/>
                          </a:lnTo>
                          <a:lnTo>
                            <a:pt x="268" y="54"/>
                          </a:lnTo>
                          <a:lnTo>
                            <a:pt x="265" y="55"/>
                          </a:lnTo>
                          <a:lnTo>
                            <a:pt x="264" y="55"/>
                          </a:lnTo>
                          <a:lnTo>
                            <a:pt x="262" y="57"/>
                          </a:lnTo>
                          <a:lnTo>
                            <a:pt x="262" y="57"/>
                          </a:lnTo>
                          <a:lnTo>
                            <a:pt x="259" y="58"/>
                          </a:lnTo>
                          <a:lnTo>
                            <a:pt x="257" y="60"/>
                          </a:lnTo>
                          <a:lnTo>
                            <a:pt x="254" y="60"/>
                          </a:lnTo>
                          <a:lnTo>
                            <a:pt x="251" y="61"/>
                          </a:lnTo>
                          <a:lnTo>
                            <a:pt x="251" y="61"/>
                          </a:lnTo>
                          <a:lnTo>
                            <a:pt x="249" y="62"/>
                          </a:lnTo>
                          <a:lnTo>
                            <a:pt x="245" y="62"/>
                          </a:lnTo>
                          <a:lnTo>
                            <a:pt x="239" y="60"/>
                          </a:lnTo>
                          <a:lnTo>
                            <a:pt x="234" y="54"/>
                          </a:lnTo>
                          <a:lnTo>
                            <a:pt x="234" y="54"/>
                          </a:lnTo>
                          <a:lnTo>
                            <a:pt x="231" y="51"/>
                          </a:lnTo>
                          <a:lnTo>
                            <a:pt x="229" y="47"/>
                          </a:lnTo>
                          <a:lnTo>
                            <a:pt x="228" y="38"/>
                          </a:lnTo>
                          <a:lnTo>
                            <a:pt x="228" y="31"/>
                          </a:lnTo>
                          <a:lnTo>
                            <a:pt x="231" y="25"/>
                          </a:lnTo>
                          <a:lnTo>
                            <a:pt x="231" y="25"/>
                          </a:lnTo>
                          <a:lnTo>
                            <a:pt x="232" y="23"/>
                          </a:lnTo>
                          <a:lnTo>
                            <a:pt x="234" y="20"/>
                          </a:lnTo>
                          <a:lnTo>
                            <a:pt x="232" y="16"/>
                          </a:lnTo>
                          <a:lnTo>
                            <a:pt x="229" y="13"/>
                          </a:lnTo>
                          <a:lnTo>
                            <a:pt x="229" y="13"/>
                          </a:lnTo>
                          <a:lnTo>
                            <a:pt x="228" y="11"/>
                          </a:lnTo>
                          <a:lnTo>
                            <a:pt x="227" y="10"/>
                          </a:lnTo>
                          <a:lnTo>
                            <a:pt x="227" y="6"/>
                          </a:lnTo>
                          <a:lnTo>
                            <a:pt x="225" y="1"/>
                          </a:lnTo>
                          <a:lnTo>
                            <a:pt x="224" y="0"/>
                          </a:lnTo>
                          <a:lnTo>
                            <a:pt x="222" y="0"/>
                          </a:lnTo>
                          <a:lnTo>
                            <a:pt x="222" y="0"/>
                          </a:lnTo>
                          <a:lnTo>
                            <a:pt x="220" y="0"/>
                          </a:lnTo>
                          <a:lnTo>
                            <a:pt x="218" y="0"/>
                          </a:lnTo>
                          <a:lnTo>
                            <a:pt x="217" y="3"/>
                          </a:lnTo>
                          <a:lnTo>
                            <a:pt x="214" y="6"/>
                          </a:lnTo>
                          <a:lnTo>
                            <a:pt x="212" y="8"/>
                          </a:lnTo>
                          <a:lnTo>
                            <a:pt x="212" y="8"/>
                          </a:lnTo>
                          <a:lnTo>
                            <a:pt x="202" y="13"/>
                          </a:lnTo>
                          <a:lnTo>
                            <a:pt x="197" y="16"/>
                          </a:lnTo>
                          <a:lnTo>
                            <a:pt x="193" y="16"/>
                          </a:lnTo>
                          <a:lnTo>
                            <a:pt x="193" y="16"/>
                          </a:lnTo>
                          <a:lnTo>
                            <a:pt x="188" y="16"/>
                          </a:lnTo>
                          <a:lnTo>
                            <a:pt x="185" y="17"/>
                          </a:lnTo>
                          <a:lnTo>
                            <a:pt x="183" y="18"/>
                          </a:lnTo>
                          <a:lnTo>
                            <a:pt x="181" y="23"/>
                          </a:lnTo>
                          <a:lnTo>
                            <a:pt x="181" y="23"/>
                          </a:lnTo>
                          <a:lnTo>
                            <a:pt x="181" y="25"/>
                          </a:lnTo>
                          <a:lnTo>
                            <a:pt x="178" y="25"/>
                          </a:lnTo>
                          <a:lnTo>
                            <a:pt x="177" y="24"/>
                          </a:lnTo>
                          <a:lnTo>
                            <a:pt x="175" y="21"/>
                          </a:lnTo>
                          <a:lnTo>
                            <a:pt x="175" y="21"/>
                          </a:lnTo>
                          <a:lnTo>
                            <a:pt x="174" y="21"/>
                          </a:lnTo>
                          <a:lnTo>
                            <a:pt x="173" y="20"/>
                          </a:lnTo>
                          <a:lnTo>
                            <a:pt x="168" y="18"/>
                          </a:lnTo>
                          <a:lnTo>
                            <a:pt x="164" y="18"/>
                          </a:lnTo>
                          <a:lnTo>
                            <a:pt x="161" y="17"/>
                          </a:lnTo>
                          <a:lnTo>
                            <a:pt x="161" y="17"/>
                          </a:lnTo>
                          <a:lnTo>
                            <a:pt x="157" y="16"/>
                          </a:lnTo>
                          <a:lnTo>
                            <a:pt x="153" y="16"/>
                          </a:lnTo>
                          <a:lnTo>
                            <a:pt x="150" y="17"/>
                          </a:lnTo>
                          <a:lnTo>
                            <a:pt x="150" y="18"/>
                          </a:lnTo>
                          <a:lnTo>
                            <a:pt x="150" y="18"/>
                          </a:lnTo>
                          <a:lnTo>
                            <a:pt x="150" y="18"/>
                          </a:lnTo>
                          <a:lnTo>
                            <a:pt x="154" y="21"/>
                          </a:lnTo>
                          <a:lnTo>
                            <a:pt x="156" y="24"/>
                          </a:lnTo>
                          <a:lnTo>
                            <a:pt x="157" y="31"/>
                          </a:lnTo>
                          <a:lnTo>
                            <a:pt x="157" y="31"/>
                          </a:lnTo>
                          <a:lnTo>
                            <a:pt x="157" y="34"/>
                          </a:lnTo>
                          <a:lnTo>
                            <a:pt x="158" y="35"/>
                          </a:lnTo>
                          <a:lnTo>
                            <a:pt x="160" y="38"/>
                          </a:lnTo>
                          <a:lnTo>
                            <a:pt x="161" y="41"/>
                          </a:lnTo>
                          <a:lnTo>
                            <a:pt x="161" y="41"/>
                          </a:lnTo>
                          <a:lnTo>
                            <a:pt x="161" y="44"/>
                          </a:lnTo>
                          <a:lnTo>
                            <a:pt x="164" y="44"/>
                          </a:lnTo>
                          <a:lnTo>
                            <a:pt x="170" y="43"/>
                          </a:lnTo>
                          <a:lnTo>
                            <a:pt x="170" y="43"/>
                          </a:lnTo>
                          <a:lnTo>
                            <a:pt x="171" y="44"/>
                          </a:lnTo>
                          <a:lnTo>
                            <a:pt x="171" y="45"/>
                          </a:lnTo>
                          <a:lnTo>
                            <a:pt x="170" y="48"/>
                          </a:lnTo>
                          <a:lnTo>
                            <a:pt x="167" y="50"/>
                          </a:lnTo>
                          <a:lnTo>
                            <a:pt x="167" y="50"/>
                          </a:lnTo>
                          <a:lnTo>
                            <a:pt x="164" y="51"/>
                          </a:lnTo>
                          <a:lnTo>
                            <a:pt x="161" y="53"/>
                          </a:lnTo>
                          <a:lnTo>
                            <a:pt x="160" y="55"/>
                          </a:lnTo>
                          <a:lnTo>
                            <a:pt x="158" y="58"/>
                          </a:lnTo>
                          <a:lnTo>
                            <a:pt x="158" y="58"/>
                          </a:lnTo>
                          <a:lnTo>
                            <a:pt x="157" y="61"/>
                          </a:lnTo>
                          <a:lnTo>
                            <a:pt x="154" y="61"/>
                          </a:lnTo>
                          <a:lnTo>
                            <a:pt x="151" y="62"/>
                          </a:lnTo>
                          <a:lnTo>
                            <a:pt x="147" y="64"/>
                          </a:lnTo>
                          <a:lnTo>
                            <a:pt x="147" y="64"/>
                          </a:lnTo>
                          <a:lnTo>
                            <a:pt x="141" y="68"/>
                          </a:lnTo>
                          <a:lnTo>
                            <a:pt x="138" y="70"/>
                          </a:lnTo>
                          <a:lnTo>
                            <a:pt x="137" y="70"/>
                          </a:lnTo>
                          <a:lnTo>
                            <a:pt x="137" y="70"/>
                          </a:lnTo>
                          <a:lnTo>
                            <a:pt x="134" y="68"/>
                          </a:lnTo>
                          <a:lnTo>
                            <a:pt x="133" y="68"/>
                          </a:lnTo>
                          <a:lnTo>
                            <a:pt x="128" y="71"/>
                          </a:lnTo>
                          <a:lnTo>
                            <a:pt x="128" y="71"/>
                          </a:lnTo>
                          <a:lnTo>
                            <a:pt x="126" y="71"/>
                          </a:lnTo>
                          <a:lnTo>
                            <a:pt x="124" y="71"/>
                          </a:lnTo>
                          <a:lnTo>
                            <a:pt x="119" y="67"/>
                          </a:lnTo>
                          <a:lnTo>
                            <a:pt x="119" y="67"/>
                          </a:lnTo>
                          <a:lnTo>
                            <a:pt x="116" y="64"/>
                          </a:lnTo>
                          <a:lnTo>
                            <a:pt x="113" y="60"/>
                          </a:lnTo>
                          <a:lnTo>
                            <a:pt x="110" y="55"/>
                          </a:lnTo>
                          <a:lnTo>
                            <a:pt x="106" y="51"/>
                          </a:lnTo>
                          <a:lnTo>
                            <a:pt x="106" y="51"/>
                          </a:lnTo>
                          <a:lnTo>
                            <a:pt x="99" y="54"/>
                          </a:lnTo>
                          <a:lnTo>
                            <a:pt x="90" y="55"/>
                          </a:lnTo>
                          <a:lnTo>
                            <a:pt x="90" y="55"/>
                          </a:lnTo>
                          <a:lnTo>
                            <a:pt x="76" y="55"/>
                          </a:lnTo>
                          <a:lnTo>
                            <a:pt x="69" y="55"/>
                          </a:lnTo>
                          <a:lnTo>
                            <a:pt x="67" y="57"/>
                          </a:lnTo>
                          <a:lnTo>
                            <a:pt x="66" y="57"/>
                          </a:lnTo>
                          <a:lnTo>
                            <a:pt x="66" y="57"/>
                          </a:lnTo>
                          <a:lnTo>
                            <a:pt x="66" y="60"/>
                          </a:lnTo>
                          <a:lnTo>
                            <a:pt x="67" y="62"/>
                          </a:lnTo>
                          <a:lnTo>
                            <a:pt x="69" y="65"/>
                          </a:lnTo>
                          <a:lnTo>
                            <a:pt x="70" y="67"/>
                          </a:lnTo>
                          <a:lnTo>
                            <a:pt x="70" y="67"/>
                          </a:lnTo>
                          <a:lnTo>
                            <a:pt x="74" y="68"/>
                          </a:lnTo>
                          <a:lnTo>
                            <a:pt x="76" y="70"/>
                          </a:lnTo>
                          <a:lnTo>
                            <a:pt x="73" y="72"/>
                          </a:lnTo>
                          <a:lnTo>
                            <a:pt x="73" y="72"/>
                          </a:lnTo>
                          <a:lnTo>
                            <a:pt x="69" y="74"/>
                          </a:lnTo>
                          <a:lnTo>
                            <a:pt x="66" y="75"/>
                          </a:lnTo>
                          <a:lnTo>
                            <a:pt x="63" y="77"/>
                          </a:lnTo>
                          <a:lnTo>
                            <a:pt x="63" y="81"/>
                          </a:lnTo>
                          <a:lnTo>
                            <a:pt x="63" y="81"/>
                          </a:lnTo>
                          <a:lnTo>
                            <a:pt x="63" y="85"/>
                          </a:lnTo>
                          <a:lnTo>
                            <a:pt x="64" y="88"/>
                          </a:lnTo>
                          <a:lnTo>
                            <a:pt x="69" y="95"/>
                          </a:lnTo>
                          <a:lnTo>
                            <a:pt x="72" y="101"/>
                          </a:lnTo>
                          <a:lnTo>
                            <a:pt x="73" y="104"/>
                          </a:lnTo>
                          <a:lnTo>
                            <a:pt x="73" y="108"/>
                          </a:lnTo>
                          <a:lnTo>
                            <a:pt x="73" y="108"/>
                          </a:lnTo>
                          <a:lnTo>
                            <a:pt x="70" y="118"/>
                          </a:lnTo>
                          <a:lnTo>
                            <a:pt x="70" y="129"/>
                          </a:lnTo>
                          <a:lnTo>
                            <a:pt x="70" y="129"/>
                          </a:lnTo>
                          <a:lnTo>
                            <a:pt x="67" y="142"/>
                          </a:lnTo>
                          <a:lnTo>
                            <a:pt x="66" y="148"/>
                          </a:lnTo>
                          <a:lnTo>
                            <a:pt x="64" y="151"/>
                          </a:lnTo>
                          <a:lnTo>
                            <a:pt x="63" y="151"/>
                          </a:lnTo>
                          <a:lnTo>
                            <a:pt x="63" y="151"/>
                          </a:lnTo>
                          <a:lnTo>
                            <a:pt x="60" y="151"/>
                          </a:lnTo>
                          <a:lnTo>
                            <a:pt x="57" y="151"/>
                          </a:lnTo>
                          <a:lnTo>
                            <a:pt x="53" y="151"/>
                          </a:lnTo>
                          <a:lnTo>
                            <a:pt x="50" y="152"/>
                          </a:lnTo>
                          <a:lnTo>
                            <a:pt x="50" y="152"/>
                          </a:lnTo>
                          <a:lnTo>
                            <a:pt x="45" y="155"/>
                          </a:lnTo>
                          <a:lnTo>
                            <a:pt x="40" y="155"/>
                          </a:lnTo>
                          <a:lnTo>
                            <a:pt x="35" y="156"/>
                          </a:lnTo>
                          <a:lnTo>
                            <a:pt x="30" y="159"/>
                          </a:lnTo>
                          <a:lnTo>
                            <a:pt x="30" y="159"/>
                          </a:lnTo>
                          <a:lnTo>
                            <a:pt x="25" y="162"/>
                          </a:lnTo>
                          <a:lnTo>
                            <a:pt x="20" y="163"/>
                          </a:lnTo>
                          <a:lnTo>
                            <a:pt x="18" y="165"/>
                          </a:lnTo>
                          <a:lnTo>
                            <a:pt x="16" y="169"/>
                          </a:lnTo>
                          <a:lnTo>
                            <a:pt x="16" y="169"/>
                          </a:lnTo>
                          <a:lnTo>
                            <a:pt x="15" y="173"/>
                          </a:lnTo>
                          <a:lnTo>
                            <a:pt x="13" y="176"/>
                          </a:lnTo>
                          <a:lnTo>
                            <a:pt x="10" y="181"/>
                          </a:lnTo>
                          <a:lnTo>
                            <a:pt x="10" y="183"/>
                          </a:lnTo>
                          <a:lnTo>
                            <a:pt x="10" y="183"/>
                          </a:lnTo>
                          <a:lnTo>
                            <a:pt x="10" y="186"/>
                          </a:lnTo>
                          <a:lnTo>
                            <a:pt x="9" y="189"/>
                          </a:lnTo>
                          <a:lnTo>
                            <a:pt x="6" y="191"/>
                          </a:lnTo>
                          <a:lnTo>
                            <a:pt x="3" y="192"/>
                          </a:lnTo>
                          <a:lnTo>
                            <a:pt x="3" y="192"/>
                          </a:lnTo>
                          <a:lnTo>
                            <a:pt x="2" y="195"/>
                          </a:lnTo>
                          <a:lnTo>
                            <a:pt x="2" y="198"/>
                          </a:lnTo>
                          <a:lnTo>
                            <a:pt x="2" y="200"/>
                          </a:lnTo>
                          <a:lnTo>
                            <a:pt x="2" y="203"/>
                          </a:lnTo>
                          <a:lnTo>
                            <a:pt x="2" y="203"/>
                          </a:lnTo>
                          <a:lnTo>
                            <a:pt x="0" y="206"/>
                          </a:lnTo>
                          <a:lnTo>
                            <a:pt x="0" y="209"/>
                          </a:lnTo>
                          <a:lnTo>
                            <a:pt x="6" y="216"/>
                          </a:lnTo>
                          <a:lnTo>
                            <a:pt x="6" y="216"/>
                          </a:lnTo>
                          <a:lnTo>
                            <a:pt x="10" y="223"/>
                          </a:lnTo>
                          <a:lnTo>
                            <a:pt x="12" y="227"/>
                          </a:lnTo>
                          <a:lnTo>
                            <a:pt x="12" y="230"/>
                          </a:lnTo>
                          <a:lnTo>
                            <a:pt x="12" y="230"/>
                          </a:lnTo>
                          <a:lnTo>
                            <a:pt x="12" y="233"/>
                          </a:lnTo>
                          <a:lnTo>
                            <a:pt x="15" y="235"/>
                          </a:lnTo>
                          <a:lnTo>
                            <a:pt x="18" y="236"/>
                          </a:lnTo>
                          <a:lnTo>
                            <a:pt x="20" y="236"/>
                          </a:lnTo>
                          <a:lnTo>
                            <a:pt x="20" y="236"/>
                          </a:lnTo>
                          <a:lnTo>
                            <a:pt x="22" y="236"/>
                          </a:lnTo>
                          <a:lnTo>
                            <a:pt x="22" y="237"/>
                          </a:lnTo>
                          <a:lnTo>
                            <a:pt x="23" y="240"/>
                          </a:lnTo>
                          <a:lnTo>
                            <a:pt x="25" y="245"/>
                          </a:lnTo>
                          <a:lnTo>
                            <a:pt x="26" y="245"/>
                          </a:lnTo>
                          <a:lnTo>
                            <a:pt x="29" y="246"/>
                          </a:lnTo>
                          <a:lnTo>
                            <a:pt x="29" y="246"/>
                          </a:lnTo>
                          <a:lnTo>
                            <a:pt x="39" y="246"/>
                          </a:lnTo>
                          <a:lnTo>
                            <a:pt x="43" y="245"/>
                          </a:lnTo>
                          <a:lnTo>
                            <a:pt x="46" y="243"/>
                          </a:lnTo>
                          <a:lnTo>
                            <a:pt x="46" y="243"/>
                          </a:lnTo>
                          <a:lnTo>
                            <a:pt x="47" y="240"/>
                          </a:lnTo>
                          <a:lnTo>
                            <a:pt x="50" y="239"/>
                          </a:lnTo>
                          <a:lnTo>
                            <a:pt x="52" y="239"/>
                          </a:lnTo>
                          <a:lnTo>
                            <a:pt x="53" y="242"/>
                          </a:lnTo>
                          <a:lnTo>
                            <a:pt x="53" y="242"/>
                          </a:lnTo>
                          <a:lnTo>
                            <a:pt x="53" y="255"/>
                          </a:lnTo>
                          <a:lnTo>
                            <a:pt x="55" y="260"/>
                          </a:lnTo>
                          <a:lnTo>
                            <a:pt x="55" y="263"/>
                          </a:lnTo>
                          <a:lnTo>
                            <a:pt x="57" y="263"/>
                          </a:lnTo>
                          <a:lnTo>
                            <a:pt x="57" y="263"/>
                          </a:lnTo>
                          <a:lnTo>
                            <a:pt x="62" y="262"/>
                          </a:lnTo>
                          <a:lnTo>
                            <a:pt x="67" y="262"/>
                          </a:lnTo>
                          <a:lnTo>
                            <a:pt x="77" y="263"/>
                          </a:lnTo>
                          <a:lnTo>
                            <a:pt x="77" y="263"/>
                          </a:lnTo>
                          <a:lnTo>
                            <a:pt x="82" y="263"/>
                          </a:lnTo>
                          <a:lnTo>
                            <a:pt x="86" y="263"/>
                          </a:lnTo>
                          <a:lnTo>
                            <a:pt x="89" y="262"/>
                          </a:lnTo>
                          <a:lnTo>
                            <a:pt x="92" y="260"/>
                          </a:lnTo>
                          <a:lnTo>
                            <a:pt x="92" y="260"/>
                          </a:lnTo>
                          <a:lnTo>
                            <a:pt x="94" y="257"/>
                          </a:lnTo>
                          <a:lnTo>
                            <a:pt x="97" y="256"/>
                          </a:lnTo>
                          <a:lnTo>
                            <a:pt x="106" y="253"/>
                          </a:lnTo>
                          <a:lnTo>
                            <a:pt x="106" y="253"/>
                          </a:lnTo>
                          <a:lnTo>
                            <a:pt x="114" y="247"/>
                          </a:lnTo>
                          <a:lnTo>
                            <a:pt x="120" y="245"/>
                          </a:lnTo>
                          <a:lnTo>
                            <a:pt x="124" y="245"/>
                          </a:lnTo>
                          <a:lnTo>
                            <a:pt x="124" y="245"/>
                          </a:lnTo>
                          <a:lnTo>
                            <a:pt x="134" y="243"/>
                          </a:lnTo>
                          <a:lnTo>
                            <a:pt x="138" y="243"/>
                          </a:lnTo>
                          <a:lnTo>
                            <a:pt x="140" y="243"/>
                          </a:lnTo>
                          <a:lnTo>
                            <a:pt x="140" y="245"/>
                          </a:lnTo>
                          <a:lnTo>
                            <a:pt x="140" y="245"/>
                          </a:lnTo>
                          <a:lnTo>
                            <a:pt x="138" y="250"/>
                          </a:lnTo>
                          <a:lnTo>
                            <a:pt x="138" y="259"/>
                          </a:lnTo>
                          <a:lnTo>
                            <a:pt x="140" y="269"/>
                          </a:lnTo>
                          <a:lnTo>
                            <a:pt x="141" y="273"/>
                          </a:lnTo>
                          <a:lnTo>
                            <a:pt x="144" y="276"/>
                          </a:lnTo>
                          <a:lnTo>
                            <a:pt x="144" y="276"/>
                          </a:lnTo>
                          <a:lnTo>
                            <a:pt x="150" y="282"/>
                          </a:lnTo>
                          <a:lnTo>
                            <a:pt x="154" y="286"/>
                          </a:lnTo>
                          <a:lnTo>
                            <a:pt x="158" y="287"/>
                          </a:lnTo>
                          <a:lnTo>
                            <a:pt x="164" y="287"/>
                          </a:lnTo>
                          <a:lnTo>
                            <a:pt x="164" y="287"/>
                          </a:lnTo>
                          <a:lnTo>
                            <a:pt x="167" y="287"/>
                          </a:lnTo>
                          <a:lnTo>
                            <a:pt x="170" y="289"/>
                          </a:lnTo>
                          <a:lnTo>
                            <a:pt x="171" y="290"/>
                          </a:lnTo>
                          <a:lnTo>
                            <a:pt x="175" y="290"/>
                          </a:lnTo>
                          <a:lnTo>
                            <a:pt x="175" y="290"/>
                          </a:lnTo>
                          <a:lnTo>
                            <a:pt x="177" y="290"/>
                          </a:lnTo>
                          <a:lnTo>
                            <a:pt x="178" y="293"/>
                          </a:lnTo>
                          <a:lnTo>
                            <a:pt x="180" y="294"/>
                          </a:lnTo>
                          <a:lnTo>
                            <a:pt x="181" y="296"/>
                          </a:lnTo>
                          <a:lnTo>
                            <a:pt x="181" y="296"/>
                          </a:lnTo>
                          <a:lnTo>
                            <a:pt x="190" y="297"/>
                          </a:lnTo>
                          <a:lnTo>
                            <a:pt x="194" y="299"/>
                          </a:lnTo>
                          <a:lnTo>
                            <a:pt x="195" y="301"/>
                          </a:lnTo>
                          <a:lnTo>
                            <a:pt x="195" y="301"/>
                          </a:lnTo>
                          <a:lnTo>
                            <a:pt x="195" y="303"/>
                          </a:lnTo>
                          <a:lnTo>
                            <a:pt x="197" y="304"/>
                          </a:lnTo>
                          <a:lnTo>
                            <a:pt x="202" y="304"/>
                          </a:lnTo>
                          <a:lnTo>
                            <a:pt x="208" y="304"/>
                          </a:lnTo>
                          <a:lnTo>
                            <a:pt x="212" y="306"/>
                          </a:lnTo>
                          <a:lnTo>
                            <a:pt x="212" y="306"/>
                          </a:lnTo>
                          <a:lnTo>
                            <a:pt x="217" y="310"/>
                          </a:lnTo>
                          <a:lnTo>
                            <a:pt x="218" y="313"/>
                          </a:lnTo>
                          <a:lnTo>
                            <a:pt x="218" y="317"/>
                          </a:lnTo>
                          <a:lnTo>
                            <a:pt x="218" y="317"/>
                          </a:lnTo>
                          <a:lnTo>
                            <a:pt x="220" y="320"/>
                          </a:lnTo>
                          <a:lnTo>
                            <a:pt x="221" y="324"/>
                          </a:lnTo>
                          <a:lnTo>
                            <a:pt x="222" y="327"/>
                          </a:lnTo>
                          <a:lnTo>
                            <a:pt x="222" y="328"/>
                          </a:lnTo>
                          <a:lnTo>
                            <a:pt x="221" y="328"/>
                          </a:lnTo>
                          <a:lnTo>
                            <a:pt x="221" y="328"/>
                          </a:lnTo>
                          <a:lnTo>
                            <a:pt x="220" y="331"/>
                          </a:lnTo>
                          <a:lnTo>
                            <a:pt x="220" y="334"/>
                          </a:lnTo>
                          <a:lnTo>
                            <a:pt x="221" y="338"/>
                          </a:lnTo>
                          <a:lnTo>
                            <a:pt x="222" y="343"/>
                          </a:lnTo>
                          <a:lnTo>
                            <a:pt x="222" y="343"/>
                          </a:lnTo>
                          <a:lnTo>
                            <a:pt x="224" y="346"/>
                          </a:lnTo>
                          <a:lnTo>
                            <a:pt x="228" y="348"/>
                          </a:lnTo>
                          <a:lnTo>
                            <a:pt x="234" y="350"/>
                          </a:lnTo>
                          <a:lnTo>
                            <a:pt x="241" y="350"/>
                          </a:lnTo>
                          <a:lnTo>
                            <a:pt x="241" y="350"/>
                          </a:lnTo>
                          <a:lnTo>
                            <a:pt x="247" y="350"/>
                          </a:lnTo>
                          <a:lnTo>
                            <a:pt x="251" y="351"/>
                          </a:lnTo>
                          <a:lnTo>
                            <a:pt x="252" y="354"/>
                          </a:lnTo>
                          <a:lnTo>
                            <a:pt x="254" y="358"/>
                          </a:lnTo>
                          <a:lnTo>
                            <a:pt x="254" y="358"/>
                          </a:lnTo>
                          <a:lnTo>
                            <a:pt x="255" y="363"/>
                          </a:lnTo>
                          <a:lnTo>
                            <a:pt x="258" y="367"/>
                          </a:lnTo>
                          <a:lnTo>
                            <a:pt x="261" y="370"/>
                          </a:lnTo>
                          <a:lnTo>
                            <a:pt x="264" y="374"/>
                          </a:lnTo>
                          <a:lnTo>
                            <a:pt x="264" y="374"/>
                          </a:lnTo>
                          <a:lnTo>
                            <a:pt x="264" y="380"/>
                          </a:lnTo>
                          <a:lnTo>
                            <a:pt x="262" y="385"/>
                          </a:lnTo>
                          <a:lnTo>
                            <a:pt x="261" y="390"/>
                          </a:lnTo>
                          <a:lnTo>
                            <a:pt x="261" y="395"/>
                          </a:lnTo>
                          <a:lnTo>
                            <a:pt x="261" y="395"/>
                          </a:lnTo>
                          <a:lnTo>
                            <a:pt x="261" y="398"/>
                          </a:lnTo>
                          <a:lnTo>
                            <a:pt x="259" y="401"/>
                          </a:lnTo>
                          <a:lnTo>
                            <a:pt x="257" y="405"/>
                          </a:lnTo>
                          <a:lnTo>
                            <a:pt x="257" y="405"/>
                          </a:lnTo>
                          <a:lnTo>
                            <a:pt x="259" y="411"/>
                          </a:lnTo>
                          <a:lnTo>
                            <a:pt x="258" y="412"/>
                          </a:lnTo>
                          <a:lnTo>
                            <a:pt x="257" y="414"/>
                          </a:lnTo>
                          <a:lnTo>
                            <a:pt x="257" y="414"/>
                          </a:lnTo>
                          <a:lnTo>
                            <a:pt x="257" y="415"/>
                          </a:lnTo>
                          <a:lnTo>
                            <a:pt x="257" y="417"/>
                          </a:lnTo>
                          <a:lnTo>
                            <a:pt x="258" y="421"/>
                          </a:lnTo>
                          <a:lnTo>
                            <a:pt x="259" y="427"/>
                          </a:lnTo>
                          <a:lnTo>
                            <a:pt x="261" y="430"/>
                          </a:lnTo>
                          <a:lnTo>
                            <a:pt x="259" y="434"/>
                          </a:lnTo>
                          <a:lnTo>
                            <a:pt x="259" y="434"/>
                          </a:lnTo>
                          <a:lnTo>
                            <a:pt x="258" y="441"/>
                          </a:lnTo>
                          <a:lnTo>
                            <a:pt x="259" y="444"/>
                          </a:lnTo>
                          <a:lnTo>
                            <a:pt x="262" y="447"/>
                          </a:lnTo>
                          <a:lnTo>
                            <a:pt x="268" y="447"/>
                          </a:lnTo>
                          <a:lnTo>
                            <a:pt x="268" y="447"/>
                          </a:lnTo>
                          <a:lnTo>
                            <a:pt x="274" y="448"/>
                          </a:lnTo>
                          <a:lnTo>
                            <a:pt x="278" y="449"/>
                          </a:lnTo>
                          <a:lnTo>
                            <a:pt x="279" y="449"/>
                          </a:lnTo>
                          <a:lnTo>
                            <a:pt x="282" y="448"/>
                          </a:lnTo>
                          <a:lnTo>
                            <a:pt x="282" y="448"/>
                          </a:lnTo>
                          <a:lnTo>
                            <a:pt x="284" y="448"/>
                          </a:lnTo>
                          <a:lnTo>
                            <a:pt x="285" y="449"/>
                          </a:lnTo>
                          <a:lnTo>
                            <a:pt x="288" y="452"/>
                          </a:lnTo>
                          <a:lnTo>
                            <a:pt x="291" y="457"/>
                          </a:lnTo>
                          <a:lnTo>
                            <a:pt x="294" y="462"/>
                          </a:lnTo>
                          <a:lnTo>
                            <a:pt x="294" y="462"/>
                          </a:lnTo>
                          <a:lnTo>
                            <a:pt x="296" y="472"/>
                          </a:lnTo>
                          <a:lnTo>
                            <a:pt x="299" y="478"/>
                          </a:lnTo>
                          <a:lnTo>
                            <a:pt x="301" y="479"/>
                          </a:lnTo>
                          <a:lnTo>
                            <a:pt x="301" y="479"/>
                          </a:lnTo>
                          <a:lnTo>
                            <a:pt x="306" y="478"/>
                          </a:lnTo>
                          <a:lnTo>
                            <a:pt x="311" y="476"/>
                          </a:lnTo>
                          <a:lnTo>
                            <a:pt x="315" y="476"/>
                          </a:lnTo>
                          <a:lnTo>
                            <a:pt x="315" y="476"/>
                          </a:lnTo>
                          <a:lnTo>
                            <a:pt x="316" y="478"/>
                          </a:lnTo>
                          <a:lnTo>
                            <a:pt x="316" y="481"/>
                          </a:lnTo>
                          <a:lnTo>
                            <a:pt x="315" y="489"/>
                          </a:lnTo>
                          <a:lnTo>
                            <a:pt x="313" y="498"/>
                          </a:lnTo>
                          <a:lnTo>
                            <a:pt x="312" y="505"/>
                          </a:lnTo>
                          <a:lnTo>
                            <a:pt x="312" y="505"/>
                          </a:lnTo>
                          <a:lnTo>
                            <a:pt x="319" y="505"/>
                          </a:lnTo>
                          <a:lnTo>
                            <a:pt x="323" y="506"/>
                          </a:lnTo>
                          <a:lnTo>
                            <a:pt x="323" y="506"/>
                          </a:lnTo>
                          <a:lnTo>
                            <a:pt x="325" y="511"/>
                          </a:lnTo>
                          <a:lnTo>
                            <a:pt x="326" y="518"/>
                          </a:lnTo>
                          <a:lnTo>
                            <a:pt x="326" y="526"/>
                          </a:lnTo>
                          <a:lnTo>
                            <a:pt x="326" y="531"/>
                          </a:lnTo>
                          <a:lnTo>
                            <a:pt x="326" y="531"/>
                          </a:lnTo>
                          <a:lnTo>
                            <a:pt x="323" y="533"/>
                          </a:lnTo>
                          <a:lnTo>
                            <a:pt x="318" y="536"/>
                          </a:lnTo>
                          <a:lnTo>
                            <a:pt x="306" y="542"/>
                          </a:lnTo>
                          <a:lnTo>
                            <a:pt x="306" y="542"/>
                          </a:lnTo>
                          <a:lnTo>
                            <a:pt x="301" y="546"/>
                          </a:lnTo>
                          <a:lnTo>
                            <a:pt x="294" y="553"/>
                          </a:lnTo>
                          <a:lnTo>
                            <a:pt x="285" y="562"/>
                          </a:lnTo>
                          <a:lnTo>
                            <a:pt x="279" y="570"/>
                          </a:lnTo>
                          <a:lnTo>
                            <a:pt x="279" y="570"/>
                          </a:lnTo>
                          <a:lnTo>
                            <a:pt x="272" y="580"/>
                          </a:lnTo>
                          <a:lnTo>
                            <a:pt x="265" y="587"/>
                          </a:lnTo>
                          <a:lnTo>
                            <a:pt x="265" y="587"/>
                          </a:lnTo>
                          <a:lnTo>
                            <a:pt x="269" y="587"/>
                          </a:lnTo>
                          <a:lnTo>
                            <a:pt x="269" y="587"/>
                          </a:lnTo>
                          <a:lnTo>
                            <a:pt x="272" y="586"/>
                          </a:lnTo>
                          <a:lnTo>
                            <a:pt x="275" y="587"/>
                          </a:lnTo>
                          <a:lnTo>
                            <a:pt x="279" y="589"/>
                          </a:lnTo>
                          <a:lnTo>
                            <a:pt x="284" y="592"/>
                          </a:lnTo>
                          <a:lnTo>
                            <a:pt x="284" y="592"/>
                          </a:lnTo>
                          <a:lnTo>
                            <a:pt x="286" y="597"/>
                          </a:lnTo>
                          <a:lnTo>
                            <a:pt x="288" y="600"/>
                          </a:lnTo>
                          <a:lnTo>
                            <a:pt x="289" y="603"/>
                          </a:lnTo>
                          <a:lnTo>
                            <a:pt x="291" y="603"/>
                          </a:lnTo>
                          <a:lnTo>
                            <a:pt x="291" y="603"/>
                          </a:lnTo>
                          <a:lnTo>
                            <a:pt x="292" y="602"/>
                          </a:lnTo>
                          <a:lnTo>
                            <a:pt x="294" y="600"/>
                          </a:lnTo>
                          <a:lnTo>
                            <a:pt x="296" y="599"/>
                          </a:lnTo>
                          <a:lnTo>
                            <a:pt x="299" y="602"/>
                          </a:lnTo>
                          <a:lnTo>
                            <a:pt x="299" y="602"/>
                          </a:lnTo>
                          <a:lnTo>
                            <a:pt x="303" y="606"/>
                          </a:lnTo>
                          <a:lnTo>
                            <a:pt x="309" y="609"/>
                          </a:lnTo>
                          <a:lnTo>
                            <a:pt x="318" y="614"/>
                          </a:lnTo>
                          <a:lnTo>
                            <a:pt x="318" y="614"/>
                          </a:lnTo>
                          <a:lnTo>
                            <a:pt x="323" y="619"/>
                          </a:lnTo>
                          <a:lnTo>
                            <a:pt x="326" y="623"/>
                          </a:lnTo>
                          <a:lnTo>
                            <a:pt x="328" y="627"/>
                          </a:lnTo>
                          <a:lnTo>
                            <a:pt x="328" y="627"/>
                          </a:lnTo>
                          <a:lnTo>
                            <a:pt x="328" y="639"/>
                          </a:lnTo>
                          <a:lnTo>
                            <a:pt x="328" y="644"/>
                          </a:lnTo>
                          <a:lnTo>
                            <a:pt x="331" y="651"/>
                          </a:lnTo>
                          <a:lnTo>
                            <a:pt x="331" y="651"/>
                          </a:lnTo>
                          <a:lnTo>
                            <a:pt x="333" y="647"/>
                          </a:lnTo>
                          <a:lnTo>
                            <a:pt x="338" y="644"/>
                          </a:lnTo>
                          <a:lnTo>
                            <a:pt x="338" y="644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  <p:sp>
                  <p:nvSpPr>
                    <p:cNvPr id="37" name="Chile">
                      <a:extLst>
                        <a:ext uri="{FF2B5EF4-FFF2-40B4-BE49-F238E27FC236}">
                          <a16:creationId xmlns:a16="http://schemas.microsoft.com/office/drawing/2014/main" id="{0036A33D-7DE1-C811-F24D-6929A0BE68B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10662" y="4737397"/>
                      <a:ext cx="205691" cy="1066925"/>
                    </a:xfrm>
                    <a:custGeom>
                      <a:avLst/>
                      <a:gdLst/>
                      <a:ahLst/>
                      <a:cxnLst>
                        <a:cxn ang="0">
                          <a:pos x="52" y="613"/>
                        </a:cxn>
                        <a:cxn ang="0">
                          <a:pos x="38" y="579"/>
                        </a:cxn>
                        <a:cxn ang="0">
                          <a:pos x="49" y="553"/>
                        </a:cxn>
                        <a:cxn ang="0">
                          <a:pos x="62" y="529"/>
                        </a:cxn>
                        <a:cxn ang="0">
                          <a:pos x="62" y="493"/>
                        </a:cxn>
                        <a:cxn ang="0">
                          <a:pos x="59" y="479"/>
                        </a:cxn>
                        <a:cxn ang="0">
                          <a:pos x="56" y="448"/>
                        </a:cxn>
                        <a:cxn ang="0">
                          <a:pos x="58" y="409"/>
                        </a:cxn>
                        <a:cxn ang="0">
                          <a:pos x="71" y="375"/>
                        </a:cxn>
                        <a:cxn ang="0">
                          <a:pos x="76" y="330"/>
                        </a:cxn>
                        <a:cxn ang="0">
                          <a:pos x="88" y="294"/>
                        </a:cxn>
                        <a:cxn ang="0">
                          <a:pos x="82" y="246"/>
                        </a:cxn>
                        <a:cxn ang="0">
                          <a:pos x="91" y="205"/>
                        </a:cxn>
                        <a:cxn ang="0">
                          <a:pos x="106" y="168"/>
                        </a:cxn>
                        <a:cxn ang="0">
                          <a:pos x="118" y="146"/>
                        </a:cxn>
                        <a:cxn ang="0">
                          <a:pos x="133" y="106"/>
                        </a:cxn>
                        <a:cxn ang="0">
                          <a:pos x="119" y="61"/>
                        </a:cxn>
                        <a:cxn ang="0">
                          <a:pos x="116" y="31"/>
                        </a:cxn>
                        <a:cxn ang="0">
                          <a:pos x="98" y="0"/>
                        </a:cxn>
                        <a:cxn ang="0">
                          <a:pos x="89" y="48"/>
                        </a:cxn>
                        <a:cxn ang="0">
                          <a:pos x="82" y="126"/>
                        </a:cxn>
                        <a:cxn ang="0">
                          <a:pos x="64" y="195"/>
                        </a:cxn>
                        <a:cxn ang="0">
                          <a:pos x="64" y="264"/>
                        </a:cxn>
                        <a:cxn ang="0">
                          <a:pos x="42" y="330"/>
                        </a:cxn>
                        <a:cxn ang="0">
                          <a:pos x="35" y="375"/>
                        </a:cxn>
                        <a:cxn ang="0">
                          <a:pos x="29" y="428"/>
                        </a:cxn>
                        <a:cxn ang="0">
                          <a:pos x="31" y="459"/>
                        </a:cxn>
                        <a:cxn ang="0">
                          <a:pos x="44" y="431"/>
                        </a:cxn>
                        <a:cxn ang="0">
                          <a:pos x="41" y="459"/>
                        </a:cxn>
                        <a:cxn ang="0">
                          <a:pos x="38" y="486"/>
                        </a:cxn>
                        <a:cxn ang="0">
                          <a:pos x="29" y="508"/>
                        </a:cxn>
                        <a:cxn ang="0">
                          <a:pos x="29" y="496"/>
                        </a:cxn>
                        <a:cxn ang="0">
                          <a:pos x="22" y="503"/>
                        </a:cxn>
                        <a:cxn ang="0">
                          <a:pos x="10" y="520"/>
                        </a:cxn>
                        <a:cxn ang="0">
                          <a:pos x="11" y="530"/>
                        </a:cxn>
                        <a:cxn ang="0">
                          <a:pos x="17" y="550"/>
                        </a:cxn>
                        <a:cxn ang="0">
                          <a:pos x="24" y="553"/>
                        </a:cxn>
                        <a:cxn ang="0">
                          <a:pos x="4" y="570"/>
                        </a:cxn>
                        <a:cxn ang="0">
                          <a:pos x="15" y="573"/>
                        </a:cxn>
                        <a:cxn ang="0">
                          <a:pos x="12" y="596"/>
                        </a:cxn>
                        <a:cxn ang="0">
                          <a:pos x="24" y="587"/>
                        </a:cxn>
                        <a:cxn ang="0">
                          <a:pos x="11" y="614"/>
                        </a:cxn>
                        <a:cxn ang="0">
                          <a:pos x="21" y="624"/>
                        </a:cxn>
                        <a:cxn ang="0">
                          <a:pos x="29" y="636"/>
                        </a:cxn>
                        <a:cxn ang="0">
                          <a:pos x="47" y="640"/>
                        </a:cxn>
                        <a:cxn ang="0">
                          <a:pos x="39" y="650"/>
                        </a:cxn>
                        <a:cxn ang="0">
                          <a:pos x="49" y="657"/>
                        </a:cxn>
                        <a:cxn ang="0">
                          <a:pos x="38" y="668"/>
                        </a:cxn>
                        <a:cxn ang="0">
                          <a:pos x="68" y="663"/>
                        </a:cxn>
                        <a:cxn ang="0">
                          <a:pos x="31" y="671"/>
                        </a:cxn>
                        <a:cxn ang="0">
                          <a:pos x="56" y="690"/>
                        </a:cxn>
                        <a:cxn ang="0">
                          <a:pos x="74" y="668"/>
                        </a:cxn>
                        <a:cxn ang="0">
                          <a:pos x="79" y="664"/>
                        </a:cxn>
                        <a:cxn ang="0">
                          <a:pos x="91" y="675"/>
                        </a:cxn>
                        <a:cxn ang="0">
                          <a:pos x="82" y="675"/>
                        </a:cxn>
                        <a:cxn ang="0">
                          <a:pos x="66" y="690"/>
                        </a:cxn>
                        <a:cxn ang="0">
                          <a:pos x="72" y="700"/>
                        </a:cxn>
                        <a:cxn ang="0">
                          <a:pos x="86" y="701"/>
                        </a:cxn>
                        <a:cxn ang="0">
                          <a:pos x="105" y="710"/>
                        </a:cxn>
                        <a:cxn ang="0">
                          <a:pos x="125" y="711"/>
                        </a:cxn>
                        <a:cxn ang="0">
                          <a:pos x="111" y="684"/>
                        </a:cxn>
                        <a:cxn ang="0">
                          <a:pos x="91" y="640"/>
                        </a:cxn>
                      </a:cxnLst>
                      <a:rect l="0" t="0" r="r" b="b"/>
                      <a:pathLst>
                        <a:path w="139" h="721">
                          <a:moveTo>
                            <a:pt x="62" y="641"/>
                          </a:moveTo>
                          <a:lnTo>
                            <a:pt x="62" y="641"/>
                          </a:lnTo>
                          <a:lnTo>
                            <a:pt x="59" y="640"/>
                          </a:lnTo>
                          <a:lnTo>
                            <a:pt x="58" y="637"/>
                          </a:lnTo>
                          <a:lnTo>
                            <a:pt x="56" y="636"/>
                          </a:lnTo>
                          <a:lnTo>
                            <a:pt x="54" y="634"/>
                          </a:lnTo>
                          <a:lnTo>
                            <a:pt x="54" y="634"/>
                          </a:lnTo>
                          <a:lnTo>
                            <a:pt x="52" y="631"/>
                          </a:lnTo>
                          <a:lnTo>
                            <a:pt x="52" y="627"/>
                          </a:lnTo>
                          <a:lnTo>
                            <a:pt x="52" y="621"/>
                          </a:lnTo>
                          <a:lnTo>
                            <a:pt x="54" y="616"/>
                          </a:lnTo>
                          <a:lnTo>
                            <a:pt x="54" y="616"/>
                          </a:lnTo>
                          <a:lnTo>
                            <a:pt x="54" y="614"/>
                          </a:lnTo>
                          <a:lnTo>
                            <a:pt x="52" y="613"/>
                          </a:lnTo>
                          <a:lnTo>
                            <a:pt x="48" y="611"/>
                          </a:lnTo>
                          <a:lnTo>
                            <a:pt x="42" y="611"/>
                          </a:lnTo>
                          <a:lnTo>
                            <a:pt x="38" y="611"/>
                          </a:lnTo>
                          <a:lnTo>
                            <a:pt x="38" y="611"/>
                          </a:lnTo>
                          <a:lnTo>
                            <a:pt x="37" y="609"/>
                          </a:lnTo>
                          <a:lnTo>
                            <a:pt x="37" y="607"/>
                          </a:lnTo>
                          <a:lnTo>
                            <a:pt x="37" y="604"/>
                          </a:lnTo>
                          <a:lnTo>
                            <a:pt x="35" y="600"/>
                          </a:lnTo>
                          <a:lnTo>
                            <a:pt x="35" y="600"/>
                          </a:lnTo>
                          <a:lnTo>
                            <a:pt x="34" y="596"/>
                          </a:lnTo>
                          <a:lnTo>
                            <a:pt x="34" y="593"/>
                          </a:lnTo>
                          <a:lnTo>
                            <a:pt x="35" y="586"/>
                          </a:lnTo>
                          <a:lnTo>
                            <a:pt x="35" y="586"/>
                          </a:lnTo>
                          <a:lnTo>
                            <a:pt x="38" y="579"/>
                          </a:lnTo>
                          <a:lnTo>
                            <a:pt x="41" y="576"/>
                          </a:lnTo>
                          <a:lnTo>
                            <a:pt x="44" y="574"/>
                          </a:lnTo>
                          <a:lnTo>
                            <a:pt x="44" y="574"/>
                          </a:lnTo>
                          <a:lnTo>
                            <a:pt x="45" y="574"/>
                          </a:lnTo>
                          <a:lnTo>
                            <a:pt x="47" y="573"/>
                          </a:lnTo>
                          <a:lnTo>
                            <a:pt x="47" y="570"/>
                          </a:lnTo>
                          <a:lnTo>
                            <a:pt x="48" y="567"/>
                          </a:lnTo>
                          <a:lnTo>
                            <a:pt x="51" y="563"/>
                          </a:lnTo>
                          <a:lnTo>
                            <a:pt x="51" y="563"/>
                          </a:lnTo>
                          <a:lnTo>
                            <a:pt x="52" y="562"/>
                          </a:lnTo>
                          <a:lnTo>
                            <a:pt x="52" y="560"/>
                          </a:lnTo>
                          <a:lnTo>
                            <a:pt x="51" y="557"/>
                          </a:lnTo>
                          <a:lnTo>
                            <a:pt x="49" y="555"/>
                          </a:lnTo>
                          <a:lnTo>
                            <a:pt x="49" y="553"/>
                          </a:lnTo>
                          <a:lnTo>
                            <a:pt x="49" y="552"/>
                          </a:lnTo>
                          <a:lnTo>
                            <a:pt x="49" y="552"/>
                          </a:lnTo>
                          <a:lnTo>
                            <a:pt x="52" y="549"/>
                          </a:lnTo>
                          <a:lnTo>
                            <a:pt x="52" y="545"/>
                          </a:lnTo>
                          <a:lnTo>
                            <a:pt x="54" y="542"/>
                          </a:lnTo>
                          <a:lnTo>
                            <a:pt x="56" y="540"/>
                          </a:lnTo>
                          <a:lnTo>
                            <a:pt x="56" y="540"/>
                          </a:lnTo>
                          <a:lnTo>
                            <a:pt x="59" y="540"/>
                          </a:lnTo>
                          <a:lnTo>
                            <a:pt x="59" y="539"/>
                          </a:lnTo>
                          <a:lnTo>
                            <a:pt x="59" y="535"/>
                          </a:lnTo>
                          <a:lnTo>
                            <a:pt x="59" y="532"/>
                          </a:lnTo>
                          <a:lnTo>
                            <a:pt x="61" y="530"/>
                          </a:lnTo>
                          <a:lnTo>
                            <a:pt x="62" y="529"/>
                          </a:lnTo>
                          <a:lnTo>
                            <a:pt x="62" y="529"/>
                          </a:lnTo>
                          <a:lnTo>
                            <a:pt x="64" y="528"/>
                          </a:lnTo>
                          <a:lnTo>
                            <a:pt x="64" y="525"/>
                          </a:lnTo>
                          <a:lnTo>
                            <a:pt x="62" y="522"/>
                          </a:lnTo>
                          <a:lnTo>
                            <a:pt x="62" y="518"/>
                          </a:lnTo>
                          <a:lnTo>
                            <a:pt x="62" y="518"/>
                          </a:lnTo>
                          <a:lnTo>
                            <a:pt x="62" y="513"/>
                          </a:lnTo>
                          <a:lnTo>
                            <a:pt x="61" y="509"/>
                          </a:lnTo>
                          <a:lnTo>
                            <a:pt x="62" y="506"/>
                          </a:lnTo>
                          <a:lnTo>
                            <a:pt x="65" y="505"/>
                          </a:lnTo>
                          <a:lnTo>
                            <a:pt x="65" y="505"/>
                          </a:lnTo>
                          <a:lnTo>
                            <a:pt x="68" y="502"/>
                          </a:lnTo>
                          <a:lnTo>
                            <a:pt x="68" y="499"/>
                          </a:lnTo>
                          <a:lnTo>
                            <a:pt x="65" y="496"/>
                          </a:lnTo>
                          <a:lnTo>
                            <a:pt x="62" y="493"/>
                          </a:lnTo>
                          <a:lnTo>
                            <a:pt x="62" y="493"/>
                          </a:lnTo>
                          <a:lnTo>
                            <a:pt x="61" y="492"/>
                          </a:lnTo>
                          <a:lnTo>
                            <a:pt x="62" y="491"/>
                          </a:lnTo>
                          <a:lnTo>
                            <a:pt x="68" y="491"/>
                          </a:lnTo>
                          <a:lnTo>
                            <a:pt x="68" y="491"/>
                          </a:lnTo>
                          <a:lnTo>
                            <a:pt x="69" y="491"/>
                          </a:lnTo>
                          <a:lnTo>
                            <a:pt x="71" y="489"/>
                          </a:lnTo>
                          <a:lnTo>
                            <a:pt x="71" y="486"/>
                          </a:lnTo>
                          <a:lnTo>
                            <a:pt x="69" y="483"/>
                          </a:lnTo>
                          <a:lnTo>
                            <a:pt x="66" y="483"/>
                          </a:lnTo>
                          <a:lnTo>
                            <a:pt x="66" y="483"/>
                          </a:lnTo>
                          <a:lnTo>
                            <a:pt x="62" y="483"/>
                          </a:lnTo>
                          <a:lnTo>
                            <a:pt x="59" y="482"/>
                          </a:lnTo>
                          <a:lnTo>
                            <a:pt x="59" y="479"/>
                          </a:lnTo>
                          <a:lnTo>
                            <a:pt x="61" y="475"/>
                          </a:lnTo>
                          <a:lnTo>
                            <a:pt x="61" y="475"/>
                          </a:lnTo>
                          <a:lnTo>
                            <a:pt x="62" y="473"/>
                          </a:lnTo>
                          <a:lnTo>
                            <a:pt x="62" y="472"/>
                          </a:lnTo>
                          <a:lnTo>
                            <a:pt x="61" y="469"/>
                          </a:lnTo>
                          <a:lnTo>
                            <a:pt x="59" y="468"/>
                          </a:lnTo>
                          <a:lnTo>
                            <a:pt x="58" y="465"/>
                          </a:lnTo>
                          <a:lnTo>
                            <a:pt x="58" y="465"/>
                          </a:lnTo>
                          <a:lnTo>
                            <a:pt x="59" y="461"/>
                          </a:lnTo>
                          <a:lnTo>
                            <a:pt x="59" y="458"/>
                          </a:lnTo>
                          <a:lnTo>
                            <a:pt x="56" y="456"/>
                          </a:lnTo>
                          <a:lnTo>
                            <a:pt x="56" y="456"/>
                          </a:lnTo>
                          <a:lnTo>
                            <a:pt x="56" y="454"/>
                          </a:lnTo>
                          <a:lnTo>
                            <a:pt x="56" y="448"/>
                          </a:lnTo>
                          <a:lnTo>
                            <a:pt x="58" y="442"/>
                          </a:lnTo>
                          <a:lnTo>
                            <a:pt x="59" y="439"/>
                          </a:lnTo>
                          <a:lnTo>
                            <a:pt x="59" y="439"/>
                          </a:lnTo>
                          <a:lnTo>
                            <a:pt x="61" y="439"/>
                          </a:lnTo>
                          <a:lnTo>
                            <a:pt x="61" y="436"/>
                          </a:lnTo>
                          <a:lnTo>
                            <a:pt x="61" y="432"/>
                          </a:lnTo>
                          <a:lnTo>
                            <a:pt x="61" y="422"/>
                          </a:lnTo>
                          <a:lnTo>
                            <a:pt x="61" y="422"/>
                          </a:lnTo>
                          <a:lnTo>
                            <a:pt x="59" y="419"/>
                          </a:lnTo>
                          <a:lnTo>
                            <a:pt x="59" y="417"/>
                          </a:lnTo>
                          <a:lnTo>
                            <a:pt x="58" y="414"/>
                          </a:lnTo>
                          <a:lnTo>
                            <a:pt x="56" y="411"/>
                          </a:lnTo>
                          <a:lnTo>
                            <a:pt x="56" y="411"/>
                          </a:lnTo>
                          <a:lnTo>
                            <a:pt x="58" y="409"/>
                          </a:lnTo>
                          <a:lnTo>
                            <a:pt x="59" y="407"/>
                          </a:lnTo>
                          <a:lnTo>
                            <a:pt x="61" y="404"/>
                          </a:lnTo>
                          <a:lnTo>
                            <a:pt x="62" y="399"/>
                          </a:lnTo>
                          <a:lnTo>
                            <a:pt x="62" y="399"/>
                          </a:lnTo>
                          <a:lnTo>
                            <a:pt x="62" y="392"/>
                          </a:lnTo>
                          <a:lnTo>
                            <a:pt x="64" y="391"/>
                          </a:lnTo>
                          <a:lnTo>
                            <a:pt x="66" y="390"/>
                          </a:lnTo>
                          <a:lnTo>
                            <a:pt x="66" y="390"/>
                          </a:lnTo>
                          <a:lnTo>
                            <a:pt x="66" y="388"/>
                          </a:lnTo>
                          <a:lnTo>
                            <a:pt x="68" y="385"/>
                          </a:lnTo>
                          <a:lnTo>
                            <a:pt x="66" y="378"/>
                          </a:lnTo>
                          <a:lnTo>
                            <a:pt x="66" y="378"/>
                          </a:lnTo>
                          <a:lnTo>
                            <a:pt x="68" y="377"/>
                          </a:lnTo>
                          <a:lnTo>
                            <a:pt x="71" y="375"/>
                          </a:lnTo>
                          <a:lnTo>
                            <a:pt x="74" y="375"/>
                          </a:lnTo>
                          <a:lnTo>
                            <a:pt x="75" y="374"/>
                          </a:lnTo>
                          <a:lnTo>
                            <a:pt x="76" y="371"/>
                          </a:lnTo>
                          <a:lnTo>
                            <a:pt x="76" y="371"/>
                          </a:lnTo>
                          <a:lnTo>
                            <a:pt x="75" y="368"/>
                          </a:lnTo>
                          <a:lnTo>
                            <a:pt x="74" y="367"/>
                          </a:lnTo>
                          <a:lnTo>
                            <a:pt x="72" y="365"/>
                          </a:lnTo>
                          <a:lnTo>
                            <a:pt x="72" y="363"/>
                          </a:lnTo>
                          <a:lnTo>
                            <a:pt x="72" y="363"/>
                          </a:lnTo>
                          <a:lnTo>
                            <a:pt x="72" y="354"/>
                          </a:lnTo>
                          <a:lnTo>
                            <a:pt x="72" y="341"/>
                          </a:lnTo>
                          <a:lnTo>
                            <a:pt x="72" y="341"/>
                          </a:lnTo>
                          <a:lnTo>
                            <a:pt x="74" y="334"/>
                          </a:lnTo>
                          <a:lnTo>
                            <a:pt x="76" y="330"/>
                          </a:lnTo>
                          <a:lnTo>
                            <a:pt x="84" y="326"/>
                          </a:lnTo>
                          <a:lnTo>
                            <a:pt x="84" y="326"/>
                          </a:lnTo>
                          <a:lnTo>
                            <a:pt x="85" y="324"/>
                          </a:lnTo>
                          <a:lnTo>
                            <a:pt x="85" y="321"/>
                          </a:lnTo>
                          <a:lnTo>
                            <a:pt x="84" y="316"/>
                          </a:lnTo>
                          <a:lnTo>
                            <a:pt x="82" y="308"/>
                          </a:lnTo>
                          <a:lnTo>
                            <a:pt x="82" y="307"/>
                          </a:lnTo>
                          <a:lnTo>
                            <a:pt x="84" y="306"/>
                          </a:lnTo>
                          <a:lnTo>
                            <a:pt x="84" y="306"/>
                          </a:lnTo>
                          <a:lnTo>
                            <a:pt x="86" y="303"/>
                          </a:lnTo>
                          <a:lnTo>
                            <a:pt x="86" y="300"/>
                          </a:lnTo>
                          <a:lnTo>
                            <a:pt x="86" y="296"/>
                          </a:lnTo>
                          <a:lnTo>
                            <a:pt x="88" y="294"/>
                          </a:lnTo>
                          <a:lnTo>
                            <a:pt x="88" y="294"/>
                          </a:lnTo>
                          <a:lnTo>
                            <a:pt x="91" y="291"/>
                          </a:lnTo>
                          <a:lnTo>
                            <a:pt x="91" y="289"/>
                          </a:lnTo>
                          <a:lnTo>
                            <a:pt x="93" y="280"/>
                          </a:lnTo>
                          <a:lnTo>
                            <a:pt x="93" y="280"/>
                          </a:lnTo>
                          <a:lnTo>
                            <a:pt x="93" y="276"/>
                          </a:lnTo>
                          <a:lnTo>
                            <a:pt x="92" y="273"/>
                          </a:lnTo>
                          <a:lnTo>
                            <a:pt x="89" y="270"/>
                          </a:lnTo>
                          <a:lnTo>
                            <a:pt x="89" y="266"/>
                          </a:lnTo>
                          <a:lnTo>
                            <a:pt x="89" y="266"/>
                          </a:lnTo>
                          <a:lnTo>
                            <a:pt x="88" y="259"/>
                          </a:lnTo>
                          <a:lnTo>
                            <a:pt x="86" y="254"/>
                          </a:lnTo>
                          <a:lnTo>
                            <a:pt x="84" y="250"/>
                          </a:lnTo>
                          <a:lnTo>
                            <a:pt x="84" y="250"/>
                          </a:lnTo>
                          <a:lnTo>
                            <a:pt x="82" y="246"/>
                          </a:lnTo>
                          <a:lnTo>
                            <a:pt x="81" y="240"/>
                          </a:lnTo>
                          <a:lnTo>
                            <a:pt x="82" y="234"/>
                          </a:lnTo>
                          <a:lnTo>
                            <a:pt x="84" y="233"/>
                          </a:lnTo>
                          <a:lnTo>
                            <a:pt x="84" y="233"/>
                          </a:lnTo>
                          <a:lnTo>
                            <a:pt x="85" y="232"/>
                          </a:lnTo>
                          <a:lnTo>
                            <a:pt x="86" y="227"/>
                          </a:lnTo>
                          <a:lnTo>
                            <a:pt x="88" y="223"/>
                          </a:lnTo>
                          <a:lnTo>
                            <a:pt x="89" y="222"/>
                          </a:lnTo>
                          <a:lnTo>
                            <a:pt x="91" y="220"/>
                          </a:lnTo>
                          <a:lnTo>
                            <a:pt x="91" y="220"/>
                          </a:lnTo>
                          <a:lnTo>
                            <a:pt x="92" y="220"/>
                          </a:lnTo>
                          <a:lnTo>
                            <a:pt x="93" y="219"/>
                          </a:lnTo>
                          <a:lnTo>
                            <a:pt x="93" y="215"/>
                          </a:lnTo>
                          <a:lnTo>
                            <a:pt x="91" y="205"/>
                          </a:lnTo>
                          <a:lnTo>
                            <a:pt x="91" y="205"/>
                          </a:lnTo>
                          <a:lnTo>
                            <a:pt x="91" y="200"/>
                          </a:lnTo>
                          <a:lnTo>
                            <a:pt x="92" y="199"/>
                          </a:lnTo>
                          <a:lnTo>
                            <a:pt x="93" y="197"/>
                          </a:lnTo>
                          <a:lnTo>
                            <a:pt x="95" y="196"/>
                          </a:lnTo>
                          <a:lnTo>
                            <a:pt x="95" y="196"/>
                          </a:lnTo>
                          <a:lnTo>
                            <a:pt x="95" y="192"/>
                          </a:lnTo>
                          <a:lnTo>
                            <a:pt x="96" y="188"/>
                          </a:lnTo>
                          <a:lnTo>
                            <a:pt x="99" y="183"/>
                          </a:lnTo>
                          <a:lnTo>
                            <a:pt x="102" y="180"/>
                          </a:lnTo>
                          <a:lnTo>
                            <a:pt x="102" y="180"/>
                          </a:lnTo>
                          <a:lnTo>
                            <a:pt x="105" y="179"/>
                          </a:lnTo>
                          <a:lnTo>
                            <a:pt x="106" y="175"/>
                          </a:lnTo>
                          <a:lnTo>
                            <a:pt x="106" y="168"/>
                          </a:lnTo>
                          <a:lnTo>
                            <a:pt x="106" y="168"/>
                          </a:lnTo>
                          <a:lnTo>
                            <a:pt x="108" y="165"/>
                          </a:lnTo>
                          <a:lnTo>
                            <a:pt x="111" y="163"/>
                          </a:lnTo>
                          <a:lnTo>
                            <a:pt x="116" y="159"/>
                          </a:lnTo>
                          <a:lnTo>
                            <a:pt x="116" y="159"/>
                          </a:lnTo>
                          <a:lnTo>
                            <a:pt x="118" y="159"/>
                          </a:lnTo>
                          <a:lnTo>
                            <a:pt x="118" y="158"/>
                          </a:lnTo>
                          <a:lnTo>
                            <a:pt x="115" y="155"/>
                          </a:lnTo>
                          <a:lnTo>
                            <a:pt x="115" y="152"/>
                          </a:lnTo>
                          <a:lnTo>
                            <a:pt x="115" y="151"/>
                          </a:lnTo>
                          <a:lnTo>
                            <a:pt x="116" y="149"/>
                          </a:lnTo>
                          <a:lnTo>
                            <a:pt x="116" y="149"/>
                          </a:lnTo>
                          <a:lnTo>
                            <a:pt x="118" y="148"/>
                          </a:lnTo>
                          <a:lnTo>
                            <a:pt x="118" y="146"/>
                          </a:lnTo>
                          <a:lnTo>
                            <a:pt x="116" y="141"/>
                          </a:lnTo>
                          <a:lnTo>
                            <a:pt x="115" y="135"/>
                          </a:lnTo>
                          <a:lnTo>
                            <a:pt x="113" y="133"/>
                          </a:lnTo>
                          <a:lnTo>
                            <a:pt x="115" y="132"/>
                          </a:lnTo>
                          <a:lnTo>
                            <a:pt x="115" y="132"/>
                          </a:lnTo>
                          <a:lnTo>
                            <a:pt x="116" y="129"/>
                          </a:lnTo>
                          <a:lnTo>
                            <a:pt x="116" y="126"/>
                          </a:lnTo>
                          <a:lnTo>
                            <a:pt x="115" y="121"/>
                          </a:lnTo>
                          <a:lnTo>
                            <a:pt x="115" y="121"/>
                          </a:lnTo>
                          <a:lnTo>
                            <a:pt x="118" y="116"/>
                          </a:lnTo>
                          <a:lnTo>
                            <a:pt x="123" y="114"/>
                          </a:lnTo>
                          <a:lnTo>
                            <a:pt x="130" y="109"/>
                          </a:lnTo>
                          <a:lnTo>
                            <a:pt x="133" y="106"/>
                          </a:lnTo>
                          <a:lnTo>
                            <a:pt x="133" y="106"/>
                          </a:lnTo>
                          <a:lnTo>
                            <a:pt x="136" y="98"/>
                          </a:lnTo>
                          <a:lnTo>
                            <a:pt x="138" y="87"/>
                          </a:lnTo>
                          <a:lnTo>
                            <a:pt x="138" y="87"/>
                          </a:lnTo>
                          <a:lnTo>
                            <a:pt x="130" y="91"/>
                          </a:lnTo>
                          <a:lnTo>
                            <a:pt x="128" y="91"/>
                          </a:lnTo>
                          <a:lnTo>
                            <a:pt x="128" y="91"/>
                          </a:lnTo>
                          <a:lnTo>
                            <a:pt x="128" y="91"/>
                          </a:lnTo>
                          <a:lnTo>
                            <a:pt x="126" y="82"/>
                          </a:lnTo>
                          <a:lnTo>
                            <a:pt x="125" y="77"/>
                          </a:lnTo>
                          <a:lnTo>
                            <a:pt x="123" y="72"/>
                          </a:lnTo>
                          <a:lnTo>
                            <a:pt x="123" y="72"/>
                          </a:lnTo>
                          <a:lnTo>
                            <a:pt x="121" y="69"/>
                          </a:lnTo>
                          <a:lnTo>
                            <a:pt x="121" y="64"/>
                          </a:lnTo>
                          <a:lnTo>
                            <a:pt x="119" y="61"/>
                          </a:lnTo>
                          <a:lnTo>
                            <a:pt x="118" y="58"/>
                          </a:lnTo>
                          <a:lnTo>
                            <a:pt x="118" y="58"/>
                          </a:lnTo>
                          <a:lnTo>
                            <a:pt x="115" y="55"/>
                          </a:lnTo>
                          <a:lnTo>
                            <a:pt x="112" y="52"/>
                          </a:lnTo>
                          <a:lnTo>
                            <a:pt x="111" y="48"/>
                          </a:lnTo>
                          <a:lnTo>
                            <a:pt x="111" y="47"/>
                          </a:lnTo>
                          <a:lnTo>
                            <a:pt x="112" y="45"/>
                          </a:lnTo>
                          <a:lnTo>
                            <a:pt x="112" y="45"/>
                          </a:lnTo>
                          <a:lnTo>
                            <a:pt x="113" y="42"/>
                          </a:lnTo>
                          <a:lnTo>
                            <a:pt x="113" y="40"/>
                          </a:lnTo>
                          <a:lnTo>
                            <a:pt x="113" y="35"/>
                          </a:lnTo>
                          <a:lnTo>
                            <a:pt x="115" y="34"/>
                          </a:lnTo>
                          <a:lnTo>
                            <a:pt x="115" y="34"/>
                          </a:lnTo>
                          <a:lnTo>
                            <a:pt x="116" y="31"/>
                          </a:lnTo>
                          <a:lnTo>
                            <a:pt x="115" y="30"/>
                          </a:lnTo>
                          <a:lnTo>
                            <a:pt x="112" y="28"/>
                          </a:lnTo>
                          <a:lnTo>
                            <a:pt x="109" y="24"/>
                          </a:lnTo>
                          <a:lnTo>
                            <a:pt x="109" y="24"/>
                          </a:lnTo>
                          <a:lnTo>
                            <a:pt x="108" y="23"/>
                          </a:lnTo>
                          <a:lnTo>
                            <a:pt x="106" y="20"/>
                          </a:lnTo>
                          <a:lnTo>
                            <a:pt x="106" y="15"/>
                          </a:lnTo>
                          <a:lnTo>
                            <a:pt x="106" y="11"/>
                          </a:lnTo>
                          <a:lnTo>
                            <a:pt x="106" y="8"/>
                          </a:lnTo>
                          <a:lnTo>
                            <a:pt x="105" y="7"/>
                          </a:lnTo>
                          <a:lnTo>
                            <a:pt x="105" y="7"/>
                          </a:lnTo>
                          <a:lnTo>
                            <a:pt x="102" y="4"/>
                          </a:lnTo>
                          <a:lnTo>
                            <a:pt x="99" y="1"/>
                          </a:lnTo>
                          <a:lnTo>
                            <a:pt x="98" y="0"/>
                          </a:lnTo>
                          <a:lnTo>
                            <a:pt x="98" y="0"/>
                          </a:lnTo>
                          <a:lnTo>
                            <a:pt x="98" y="0"/>
                          </a:lnTo>
                          <a:lnTo>
                            <a:pt x="95" y="7"/>
                          </a:lnTo>
                          <a:lnTo>
                            <a:pt x="93" y="10"/>
                          </a:lnTo>
                          <a:lnTo>
                            <a:pt x="91" y="13"/>
                          </a:lnTo>
                          <a:lnTo>
                            <a:pt x="91" y="13"/>
                          </a:lnTo>
                          <a:lnTo>
                            <a:pt x="88" y="15"/>
                          </a:lnTo>
                          <a:lnTo>
                            <a:pt x="88" y="15"/>
                          </a:lnTo>
                          <a:lnTo>
                            <a:pt x="86" y="23"/>
                          </a:lnTo>
                          <a:lnTo>
                            <a:pt x="86" y="27"/>
                          </a:lnTo>
                          <a:lnTo>
                            <a:pt x="88" y="30"/>
                          </a:lnTo>
                          <a:lnTo>
                            <a:pt x="88" y="30"/>
                          </a:lnTo>
                          <a:lnTo>
                            <a:pt x="89" y="37"/>
                          </a:lnTo>
                          <a:lnTo>
                            <a:pt x="89" y="48"/>
                          </a:lnTo>
                          <a:lnTo>
                            <a:pt x="89" y="61"/>
                          </a:lnTo>
                          <a:lnTo>
                            <a:pt x="89" y="71"/>
                          </a:lnTo>
                          <a:lnTo>
                            <a:pt x="89" y="71"/>
                          </a:lnTo>
                          <a:lnTo>
                            <a:pt x="82" y="95"/>
                          </a:lnTo>
                          <a:lnTo>
                            <a:pt x="82" y="95"/>
                          </a:lnTo>
                          <a:lnTo>
                            <a:pt x="82" y="99"/>
                          </a:lnTo>
                          <a:lnTo>
                            <a:pt x="84" y="101"/>
                          </a:lnTo>
                          <a:lnTo>
                            <a:pt x="85" y="102"/>
                          </a:lnTo>
                          <a:lnTo>
                            <a:pt x="85" y="105"/>
                          </a:lnTo>
                          <a:lnTo>
                            <a:pt x="85" y="105"/>
                          </a:lnTo>
                          <a:lnTo>
                            <a:pt x="84" y="108"/>
                          </a:lnTo>
                          <a:lnTo>
                            <a:pt x="82" y="112"/>
                          </a:lnTo>
                          <a:lnTo>
                            <a:pt x="82" y="126"/>
                          </a:lnTo>
                          <a:lnTo>
                            <a:pt x="82" y="126"/>
                          </a:lnTo>
                          <a:lnTo>
                            <a:pt x="82" y="135"/>
                          </a:lnTo>
                          <a:lnTo>
                            <a:pt x="79" y="146"/>
                          </a:lnTo>
                          <a:lnTo>
                            <a:pt x="75" y="162"/>
                          </a:lnTo>
                          <a:lnTo>
                            <a:pt x="75" y="162"/>
                          </a:lnTo>
                          <a:lnTo>
                            <a:pt x="75" y="166"/>
                          </a:lnTo>
                          <a:lnTo>
                            <a:pt x="74" y="170"/>
                          </a:lnTo>
                          <a:lnTo>
                            <a:pt x="72" y="175"/>
                          </a:lnTo>
                          <a:lnTo>
                            <a:pt x="71" y="179"/>
                          </a:lnTo>
                          <a:lnTo>
                            <a:pt x="71" y="179"/>
                          </a:lnTo>
                          <a:lnTo>
                            <a:pt x="71" y="183"/>
                          </a:lnTo>
                          <a:lnTo>
                            <a:pt x="69" y="188"/>
                          </a:lnTo>
                          <a:lnTo>
                            <a:pt x="64" y="193"/>
                          </a:lnTo>
                          <a:lnTo>
                            <a:pt x="64" y="193"/>
                          </a:lnTo>
                          <a:lnTo>
                            <a:pt x="64" y="195"/>
                          </a:lnTo>
                          <a:lnTo>
                            <a:pt x="64" y="196"/>
                          </a:lnTo>
                          <a:lnTo>
                            <a:pt x="66" y="202"/>
                          </a:lnTo>
                          <a:lnTo>
                            <a:pt x="69" y="207"/>
                          </a:lnTo>
                          <a:lnTo>
                            <a:pt x="71" y="212"/>
                          </a:lnTo>
                          <a:lnTo>
                            <a:pt x="71" y="212"/>
                          </a:lnTo>
                          <a:lnTo>
                            <a:pt x="69" y="216"/>
                          </a:lnTo>
                          <a:lnTo>
                            <a:pt x="66" y="220"/>
                          </a:lnTo>
                          <a:lnTo>
                            <a:pt x="64" y="225"/>
                          </a:lnTo>
                          <a:lnTo>
                            <a:pt x="64" y="230"/>
                          </a:lnTo>
                          <a:lnTo>
                            <a:pt x="64" y="230"/>
                          </a:lnTo>
                          <a:lnTo>
                            <a:pt x="65" y="240"/>
                          </a:lnTo>
                          <a:lnTo>
                            <a:pt x="65" y="250"/>
                          </a:lnTo>
                          <a:lnTo>
                            <a:pt x="64" y="264"/>
                          </a:lnTo>
                          <a:lnTo>
                            <a:pt x="64" y="264"/>
                          </a:lnTo>
                          <a:lnTo>
                            <a:pt x="64" y="267"/>
                          </a:lnTo>
                          <a:lnTo>
                            <a:pt x="62" y="269"/>
                          </a:lnTo>
                          <a:lnTo>
                            <a:pt x="61" y="271"/>
                          </a:lnTo>
                          <a:lnTo>
                            <a:pt x="61" y="276"/>
                          </a:lnTo>
                          <a:lnTo>
                            <a:pt x="61" y="276"/>
                          </a:lnTo>
                          <a:lnTo>
                            <a:pt x="61" y="281"/>
                          </a:lnTo>
                          <a:lnTo>
                            <a:pt x="58" y="284"/>
                          </a:lnTo>
                          <a:lnTo>
                            <a:pt x="56" y="290"/>
                          </a:lnTo>
                          <a:lnTo>
                            <a:pt x="55" y="296"/>
                          </a:lnTo>
                          <a:lnTo>
                            <a:pt x="55" y="296"/>
                          </a:lnTo>
                          <a:lnTo>
                            <a:pt x="52" y="304"/>
                          </a:lnTo>
                          <a:lnTo>
                            <a:pt x="49" y="314"/>
                          </a:lnTo>
                          <a:lnTo>
                            <a:pt x="42" y="330"/>
                          </a:lnTo>
                          <a:lnTo>
                            <a:pt x="42" y="330"/>
                          </a:lnTo>
                          <a:lnTo>
                            <a:pt x="39" y="340"/>
                          </a:lnTo>
                          <a:lnTo>
                            <a:pt x="38" y="343"/>
                          </a:lnTo>
                          <a:lnTo>
                            <a:pt x="35" y="343"/>
                          </a:lnTo>
                          <a:lnTo>
                            <a:pt x="35" y="343"/>
                          </a:lnTo>
                          <a:lnTo>
                            <a:pt x="32" y="344"/>
                          </a:lnTo>
                          <a:lnTo>
                            <a:pt x="31" y="345"/>
                          </a:lnTo>
                          <a:lnTo>
                            <a:pt x="31" y="350"/>
                          </a:lnTo>
                          <a:lnTo>
                            <a:pt x="32" y="354"/>
                          </a:lnTo>
                          <a:lnTo>
                            <a:pt x="32" y="354"/>
                          </a:lnTo>
                          <a:lnTo>
                            <a:pt x="34" y="360"/>
                          </a:lnTo>
                          <a:lnTo>
                            <a:pt x="34" y="365"/>
                          </a:lnTo>
                          <a:lnTo>
                            <a:pt x="34" y="370"/>
                          </a:lnTo>
                          <a:lnTo>
                            <a:pt x="35" y="375"/>
                          </a:lnTo>
                          <a:lnTo>
                            <a:pt x="35" y="375"/>
                          </a:lnTo>
                          <a:lnTo>
                            <a:pt x="37" y="380"/>
                          </a:lnTo>
                          <a:lnTo>
                            <a:pt x="38" y="384"/>
                          </a:lnTo>
                          <a:lnTo>
                            <a:pt x="35" y="391"/>
                          </a:lnTo>
                          <a:lnTo>
                            <a:pt x="35" y="391"/>
                          </a:lnTo>
                          <a:lnTo>
                            <a:pt x="32" y="398"/>
                          </a:lnTo>
                          <a:lnTo>
                            <a:pt x="31" y="401"/>
                          </a:lnTo>
                          <a:lnTo>
                            <a:pt x="31" y="405"/>
                          </a:lnTo>
                          <a:lnTo>
                            <a:pt x="31" y="405"/>
                          </a:lnTo>
                          <a:lnTo>
                            <a:pt x="29" y="409"/>
                          </a:lnTo>
                          <a:lnTo>
                            <a:pt x="28" y="414"/>
                          </a:lnTo>
                          <a:lnTo>
                            <a:pt x="28" y="418"/>
                          </a:lnTo>
                          <a:lnTo>
                            <a:pt x="28" y="424"/>
                          </a:lnTo>
                          <a:lnTo>
                            <a:pt x="28" y="424"/>
                          </a:lnTo>
                          <a:lnTo>
                            <a:pt x="29" y="428"/>
                          </a:lnTo>
                          <a:lnTo>
                            <a:pt x="31" y="431"/>
                          </a:lnTo>
                          <a:lnTo>
                            <a:pt x="29" y="432"/>
                          </a:lnTo>
                          <a:lnTo>
                            <a:pt x="27" y="434"/>
                          </a:lnTo>
                          <a:lnTo>
                            <a:pt x="27" y="434"/>
                          </a:lnTo>
                          <a:lnTo>
                            <a:pt x="25" y="434"/>
                          </a:lnTo>
                          <a:lnTo>
                            <a:pt x="22" y="438"/>
                          </a:lnTo>
                          <a:lnTo>
                            <a:pt x="21" y="451"/>
                          </a:lnTo>
                          <a:lnTo>
                            <a:pt x="21" y="451"/>
                          </a:lnTo>
                          <a:lnTo>
                            <a:pt x="20" y="458"/>
                          </a:lnTo>
                          <a:lnTo>
                            <a:pt x="21" y="461"/>
                          </a:lnTo>
                          <a:lnTo>
                            <a:pt x="22" y="462"/>
                          </a:lnTo>
                          <a:lnTo>
                            <a:pt x="28" y="461"/>
                          </a:lnTo>
                          <a:lnTo>
                            <a:pt x="28" y="461"/>
                          </a:lnTo>
                          <a:lnTo>
                            <a:pt x="31" y="459"/>
                          </a:lnTo>
                          <a:lnTo>
                            <a:pt x="32" y="456"/>
                          </a:lnTo>
                          <a:lnTo>
                            <a:pt x="32" y="446"/>
                          </a:lnTo>
                          <a:lnTo>
                            <a:pt x="32" y="436"/>
                          </a:lnTo>
                          <a:lnTo>
                            <a:pt x="34" y="434"/>
                          </a:lnTo>
                          <a:lnTo>
                            <a:pt x="35" y="432"/>
                          </a:lnTo>
                          <a:lnTo>
                            <a:pt x="35" y="432"/>
                          </a:lnTo>
                          <a:lnTo>
                            <a:pt x="38" y="432"/>
                          </a:lnTo>
                          <a:lnTo>
                            <a:pt x="38" y="429"/>
                          </a:lnTo>
                          <a:lnTo>
                            <a:pt x="38" y="428"/>
                          </a:lnTo>
                          <a:lnTo>
                            <a:pt x="41" y="427"/>
                          </a:lnTo>
                          <a:lnTo>
                            <a:pt x="41" y="427"/>
                          </a:lnTo>
                          <a:lnTo>
                            <a:pt x="44" y="427"/>
                          </a:lnTo>
                          <a:lnTo>
                            <a:pt x="44" y="428"/>
                          </a:lnTo>
                          <a:lnTo>
                            <a:pt x="44" y="431"/>
                          </a:lnTo>
                          <a:lnTo>
                            <a:pt x="45" y="432"/>
                          </a:lnTo>
                          <a:lnTo>
                            <a:pt x="45" y="432"/>
                          </a:lnTo>
                          <a:lnTo>
                            <a:pt x="48" y="434"/>
                          </a:lnTo>
                          <a:lnTo>
                            <a:pt x="49" y="435"/>
                          </a:lnTo>
                          <a:lnTo>
                            <a:pt x="49" y="438"/>
                          </a:lnTo>
                          <a:lnTo>
                            <a:pt x="47" y="439"/>
                          </a:lnTo>
                          <a:lnTo>
                            <a:pt x="47" y="439"/>
                          </a:lnTo>
                          <a:lnTo>
                            <a:pt x="45" y="441"/>
                          </a:lnTo>
                          <a:lnTo>
                            <a:pt x="44" y="442"/>
                          </a:lnTo>
                          <a:lnTo>
                            <a:pt x="45" y="446"/>
                          </a:lnTo>
                          <a:lnTo>
                            <a:pt x="45" y="449"/>
                          </a:lnTo>
                          <a:lnTo>
                            <a:pt x="45" y="454"/>
                          </a:lnTo>
                          <a:lnTo>
                            <a:pt x="45" y="454"/>
                          </a:lnTo>
                          <a:lnTo>
                            <a:pt x="41" y="459"/>
                          </a:lnTo>
                          <a:lnTo>
                            <a:pt x="41" y="462"/>
                          </a:lnTo>
                          <a:lnTo>
                            <a:pt x="41" y="466"/>
                          </a:lnTo>
                          <a:lnTo>
                            <a:pt x="41" y="466"/>
                          </a:lnTo>
                          <a:lnTo>
                            <a:pt x="41" y="469"/>
                          </a:lnTo>
                          <a:lnTo>
                            <a:pt x="41" y="471"/>
                          </a:lnTo>
                          <a:lnTo>
                            <a:pt x="39" y="472"/>
                          </a:lnTo>
                          <a:lnTo>
                            <a:pt x="38" y="476"/>
                          </a:lnTo>
                          <a:lnTo>
                            <a:pt x="38" y="476"/>
                          </a:lnTo>
                          <a:lnTo>
                            <a:pt x="38" y="479"/>
                          </a:lnTo>
                          <a:lnTo>
                            <a:pt x="39" y="482"/>
                          </a:lnTo>
                          <a:lnTo>
                            <a:pt x="39" y="483"/>
                          </a:lnTo>
                          <a:lnTo>
                            <a:pt x="39" y="483"/>
                          </a:lnTo>
                          <a:lnTo>
                            <a:pt x="39" y="483"/>
                          </a:lnTo>
                          <a:lnTo>
                            <a:pt x="38" y="486"/>
                          </a:lnTo>
                          <a:lnTo>
                            <a:pt x="39" y="488"/>
                          </a:lnTo>
                          <a:lnTo>
                            <a:pt x="39" y="489"/>
                          </a:lnTo>
                          <a:lnTo>
                            <a:pt x="38" y="491"/>
                          </a:lnTo>
                          <a:lnTo>
                            <a:pt x="38" y="491"/>
                          </a:lnTo>
                          <a:lnTo>
                            <a:pt x="37" y="492"/>
                          </a:lnTo>
                          <a:lnTo>
                            <a:pt x="37" y="495"/>
                          </a:lnTo>
                          <a:lnTo>
                            <a:pt x="39" y="501"/>
                          </a:lnTo>
                          <a:lnTo>
                            <a:pt x="39" y="501"/>
                          </a:lnTo>
                          <a:lnTo>
                            <a:pt x="39" y="502"/>
                          </a:lnTo>
                          <a:lnTo>
                            <a:pt x="37" y="503"/>
                          </a:lnTo>
                          <a:lnTo>
                            <a:pt x="34" y="503"/>
                          </a:lnTo>
                          <a:lnTo>
                            <a:pt x="31" y="505"/>
                          </a:lnTo>
                          <a:lnTo>
                            <a:pt x="31" y="505"/>
                          </a:lnTo>
                          <a:lnTo>
                            <a:pt x="29" y="508"/>
                          </a:lnTo>
                          <a:lnTo>
                            <a:pt x="31" y="510"/>
                          </a:lnTo>
                          <a:lnTo>
                            <a:pt x="32" y="513"/>
                          </a:lnTo>
                          <a:lnTo>
                            <a:pt x="32" y="516"/>
                          </a:lnTo>
                          <a:lnTo>
                            <a:pt x="32" y="516"/>
                          </a:lnTo>
                          <a:lnTo>
                            <a:pt x="31" y="518"/>
                          </a:lnTo>
                          <a:lnTo>
                            <a:pt x="28" y="516"/>
                          </a:lnTo>
                          <a:lnTo>
                            <a:pt x="22" y="512"/>
                          </a:lnTo>
                          <a:lnTo>
                            <a:pt x="22" y="512"/>
                          </a:lnTo>
                          <a:lnTo>
                            <a:pt x="22" y="509"/>
                          </a:lnTo>
                          <a:lnTo>
                            <a:pt x="24" y="506"/>
                          </a:lnTo>
                          <a:lnTo>
                            <a:pt x="29" y="501"/>
                          </a:lnTo>
                          <a:lnTo>
                            <a:pt x="29" y="501"/>
                          </a:lnTo>
                          <a:lnTo>
                            <a:pt x="29" y="499"/>
                          </a:lnTo>
                          <a:lnTo>
                            <a:pt x="29" y="496"/>
                          </a:lnTo>
                          <a:lnTo>
                            <a:pt x="28" y="492"/>
                          </a:lnTo>
                          <a:lnTo>
                            <a:pt x="25" y="489"/>
                          </a:lnTo>
                          <a:lnTo>
                            <a:pt x="22" y="489"/>
                          </a:lnTo>
                          <a:lnTo>
                            <a:pt x="21" y="489"/>
                          </a:lnTo>
                          <a:lnTo>
                            <a:pt x="21" y="489"/>
                          </a:lnTo>
                          <a:lnTo>
                            <a:pt x="20" y="491"/>
                          </a:lnTo>
                          <a:lnTo>
                            <a:pt x="20" y="492"/>
                          </a:lnTo>
                          <a:lnTo>
                            <a:pt x="21" y="495"/>
                          </a:lnTo>
                          <a:lnTo>
                            <a:pt x="24" y="498"/>
                          </a:lnTo>
                          <a:lnTo>
                            <a:pt x="27" y="502"/>
                          </a:lnTo>
                          <a:lnTo>
                            <a:pt x="27" y="502"/>
                          </a:lnTo>
                          <a:lnTo>
                            <a:pt x="25" y="503"/>
                          </a:lnTo>
                          <a:lnTo>
                            <a:pt x="25" y="503"/>
                          </a:lnTo>
                          <a:lnTo>
                            <a:pt x="22" y="503"/>
                          </a:lnTo>
                          <a:lnTo>
                            <a:pt x="18" y="503"/>
                          </a:lnTo>
                          <a:lnTo>
                            <a:pt x="18" y="505"/>
                          </a:lnTo>
                          <a:lnTo>
                            <a:pt x="18" y="506"/>
                          </a:lnTo>
                          <a:lnTo>
                            <a:pt x="18" y="506"/>
                          </a:lnTo>
                          <a:lnTo>
                            <a:pt x="17" y="509"/>
                          </a:lnTo>
                          <a:lnTo>
                            <a:pt x="14" y="509"/>
                          </a:lnTo>
                          <a:lnTo>
                            <a:pt x="11" y="510"/>
                          </a:lnTo>
                          <a:lnTo>
                            <a:pt x="8" y="512"/>
                          </a:lnTo>
                          <a:lnTo>
                            <a:pt x="8" y="512"/>
                          </a:lnTo>
                          <a:lnTo>
                            <a:pt x="8" y="515"/>
                          </a:lnTo>
                          <a:lnTo>
                            <a:pt x="8" y="518"/>
                          </a:lnTo>
                          <a:lnTo>
                            <a:pt x="10" y="519"/>
                          </a:lnTo>
                          <a:lnTo>
                            <a:pt x="10" y="520"/>
                          </a:lnTo>
                          <a:lnTo>
                            <a:pt x="10" y="520"/>
                          </a:lnTo>
                          <a:lnTo>
                            <a:pt x="2" y="525"/>
                          </a:lnTo>
                          <a:lnTo>
                            <a:pt x="0" y="528"/>
                          </a:lnTo>
                          <a:lnTo>
                            <a:pt x="0" y="530"/>
                          </a:lnTo>
                          <a:lnTo>
                            <a:pt x="0" y="530"/>
                          </a:lnTo>
                          <a:lnTo>
                            <a:pt x="0" y="532"/>
                          </a:lnTo>
                          <a:lnTo>
                            <a:pt x="1" y="533"/>
                          </a:lnTo>
                          <a:lnTo>
                            <a:pt x="2" y="532"/>
                          </a:lnTo>
                          <a:lnTo>
                            <a:pt x="2" y="530"/>
                          </a:lnTo>
                          <a:lnTo>
                            <a:pt x="2" y="530"/>
                          </a:lnTo>
                          <a:lnTo>
                            <a:pt x="4" y="529"/>
                          </a:lnTo>
                          <a:lnTo>
                            <a:pt x="7" y="528"/>
                          </a:lnTo>
                          <a:lnTo>
                            <a:pt x="8" y="528"/>
                          </a:lnTo>
                          <a:lnTo>
                            <a:pt x="11" y="530"/>
                          </a:lnTo>
                          <a:lnTo>
                            <a:pt x="11" y="530"/>
                          </a:lnTo>
                          <a:lnTo>
                            <a:pt x="12" y="533"/>
                          </a:lnTo>
                          <a:lnTo>
                            <a:pt x="14" y="532"/>
                          </a:lnTo>
                          <a:lnTo>
                            <a:pt x="17" y="532"/>
                          </a:lnTo>
                          <a:lnTo>
                            <a:pt x="20" y="532"/>
                          </a:lnTo>
                          <a:lnTo>
                            <a:pt x="20" y="532"/>
                          </a:lnTo>
                          <a:lnTo>
                            <a:pt x="22" y="533"/>
                          </a:lnTo>
                          <a:lnTo>
                            <a:pt x="24" y="536"/>
                          </a:lnTo>
                          <a:lnTo>
                            <a:pt x="22" y="539"/>
                          </a:lnTo>
                          <a:lnTo>
                            <a:pt x="21" y="540"/>
                          </a:lnTo>
                          <a:lnTo>
                            <a:pt x="21" y="540"/>
                          </a:lnTo>
                          <a:lnTo>
                            <a:pt x="20" y="540"/>
                          </a:lnTo>
                          <a:lnTo>
                            <a:pt x="17" y="543"/>
                          </a:lnTo>
                          <a:lnTo>
                            <a:pt x="17" y="546"/>
                          </a:lnTo>
                          <a:lnTo>
                            <a:pt x="17" y="550"/>
                          </a:lnTo>
                          <a:lnTo>
                            <a:pt x="17" y="550"/>
                          </a:lnTo>
                          <a:lnTo>
                            <a:pt x="17" y="552"/>
                          </a:lnTo>
                          <a:lnTo>
                            <a:pt x="18" y="552"/>
                          </a:lnTo>
                          <a:lnTo>
                            <a:pt x="22" y="552"/>
                          </a:lnTo>
                          <a:lnTo>
                            <a:pt x="27" y="552"/>
                          </a:lnTo>
                          <a:lnTo>
                            <a:pt x="31" y="552"/>
                          </a:lnTo>
                          <a:lnTo>
                            <a:pt x="31" y="552"/>
                          </a:lnTo>
                          <a:lnTo>
                            <a:pt x="34" y="553"/>
                          </a:lnTo>
                          <a:lnTo>
                            <a:pt x="34" y="556"/>
                          </a:lnTo>
                          <a:lnTo>
                            <a:pt x="32" y="557"/>
                          </a:lnTo>
                          <a:lnTo>
                            <a:pt x="31" y="557"/>
                          </a:lnTo>
                          <a:lnTo>
                            <a:pt x="31" y="557"/>
                          </a:lnTo>
                          <a:lnTo>
                            <a:pt x="27" y="555"/>
                          </a:lnTo>
                          <a:lnTo>
                            <a:pt x="24" y="553"/>
                          </a:lnTo>
                          <a:lnTo>
                            <a:pt x="21" y="555"/>
                          </a:lnTo>
                          <a:lnTo>
                            <a:pt x="21" y="555"/>
                          </a:lnTo>
                          <a:lnTo>
                            <a:pt x="18" y="557"/>
                          </a:lnTo>
                          <a:lnTo>
                            <a:pt x="17" y="557"/>
                          </a:lnTo>
                          <a:lnTo>
                            <a:pt x="11" y="556"/>
                          </a:lnTo>
                          <a:lnTo>
                            <a:pt x="11" y="556"/>
                          </a:lnTo>
                          <a:lnTo>
                            <a:pt x="8" y="556"/>
                          </a:lnTo>
                          <a:lnTo>
                            <a:pt x="2" y="559"/>
                          </a:lnTo>
                          <a:lnTo>
                            <a:pt x="0" y="562"/>
                          </a:lnTo>
                          <a:lnTo>
                            <a:pt x="0" y="563"/>
                          </a:lnTo>
                          <a:lnTo>
                            <a:pt x="1" y="565"/>
                          </a:lnTo>
                          <a:lnTo>
                            <a:pt x="1" y="565"/>
                          </a:lnTo>
                          <a:lnTo>
                            <a:pt x="2" y="567"/>
                          </a:lnTo>
                          <a:lnTo>
                            <a:pt x="4" y="570"/>
                          </a:lnTo>
                          <a:lnTo>
                            <a:pt x="5" y="572"/>
                          </a:lnTo>
                          <a:lnTo>
                            <a:pt x="7" y="572"/>
                          </a:lnTo>
                          <a:lnTo>
                            <a:pt x="7" y="572"/>
                          </a:lnTo>
                          <a:lnTo>
                            <a:pt x="11" y="570"/>
                          </a:lnTo>
                          <a:lnTo>
                            <a:pt x="14" y="567"/>
                          </a:lnTo>
                          <a:lnTo>
                            <a:pt x="14" y="567"/>
                          </a:lnTo>
                          <a:lnTo>
                            <a:pt x="15" y="565"/>
                          </a:lnTo>
                          <a:lnTo>
                            <a:pt x="18" y="563"/>
                          </a:lnTo>
                          <a:lnTo>
                            <a:pt x="20" y="565"/>
                          </a:lnTo>
                          <a:lnTo>
                            <a:pt x="21" y="567"/>
                          </a:lnTo>
                          <a:lnTo>
                            <a:pt x="21" y="567"/>
                          </a:lnTo>
                          <a:lnTo>
                            <a:pt x="20" y="570"/>
                          </a:lnTo>
                          <a:lnTo>
                            <a:pt x="18" y="572"/>
                          </a:lnTo>
                          <a:lnTo>
                            <a:pt x="15" y="573"/>
                          </a:lnTo>
                          <a:lnTo>
                            <a:pt x="12" y="574"/>
                          </a:lnTo>
                          <a:lnTo>
                            <a:pt x="12" y="574"/>
                          </a:lnTo>
                          <a:lnTo>
                            <a:pt x="10" y="579"/>
                          </a:lnTo>
                          <a:lnTo>
                            <a:pt x="4" y="584"/>
                          </a:lnTo>
                          <a:lnTo>
                            <a:pt x="4" y="584"/>
                          </a:lnTo>
                          <a:lnTo>
                            <a:pt x="2" y="587"/>
                          </a:lnTo>
                          <a:lnTo>
                            <a:pt x="4" y="589"/>
                          </a:lnTo>
                          <a:lnTo>
                            <a:pt x="5" y="592"/>
                          </a:lnTo>
                          <a:lnTo>
                            <a:pt x="8" y="590"/>
                          </a:lnTo>
                          <a:lnTo>
                            <a:pt x="8" y="590"/>
                          </a:lnTo>
                          <a:lnTo>
                            <a:pt x="10" y="590"/>
                          </a:lnTo>
                          <a:lnTo>
                            <a:pt x="10" y="593"/>
                          </a:lnTo>
                          <a:lnTo>
                            <a:pt x="10" y="594"/>
                          </a:lnTo>
                          <a:lnTo>
                            <a:pt x="12" y="596"/>
                          </a:lnTo>
                          <a:lnTo>
                            <a:pt x="12" y="596"/>
                          </a:lnTo>
                          <a:lnTo>
                            <a:pt x="15" y="596"/>
                          </a:lnTo>
                          <a:lnTo>
                            <a:pt x="17" y="594"/>
                          </a:lnTo>
                          <a:lnTo>
                            <a:pt x="17" y="592"/>
                          </a:lnTo>
                          <a:lnTo>
                            <a:pt x="17" y="589"/>
                          </a:lnTo>
                          <a:lnTo>
                            <a:pt x="17" y="589"/>
                          </a:lnTo>
                          <a:lnTo>
                            <a:pt x="17" y="586"/>
                          </a:lnTo>
                          <a:lnTo>
                            <a:pt x="18" y="583"/>
                          </a:lnTo>
                          <a:lnTo>
                            <a:pt x="21" y="580"/>
                          </a:lnTo>
                          <a:lnTo>
                            <a:pt x="22" y="582"/>
                          </a:lnTo>
                          <a:lnTo>
                            <a:pt x="24" y="582"/>
                          </a:lnTo>
                          <a:lnTo>
                            <a:pt x="24" y="582"/>
                          </a:lnTo>
                          <a:lnTo>
                            <a:pt x="25" y="584"/>
                          </a:lnTo>
                          <a:lnTo>
                            <a:pt x="24" y="587"/>
                          </a:lnTo>
                          <a:lnTo>
                            <a:pt x="22" y="590"/>
                          </a:lnTo>
                          <a:lnTo>
                            <a:pt x="21" y="593"/>
                          </a:lnTo>
                          <a:lnTo>
                            <a:pt x="21" y="593"/>
                          </a:lnTo>
                          <a:lnTo>
                            <a:pt x="20" y="599"/>
                          </a:lnTo>
                          <a:lnTo>
                            <a:pt x="20" y="606"/>
                          </a:lnTo>
                          <a:lnTo>
                            <a:pt x="20" y="606"/>
                          </a:lnTo>
                          <a:lnTo>
                            <a:pt x="18" y="607"/>
                          </a:lnTo>
                          <a:lnTo>
                            <a:pt x="17" y="609"/>
                          </a:lnTo>
                          <a:lnTo>
                            <a:pt x="15" y="609"/>
                          </a:lnTo>
                          <a:lnTo>
                            <a:pt x="15" y="611"/>
                          </a:lnTo>
                          <a:lnTo>
                            <a:pt x="15" y="611"/>
                          </a:lnTo>
                          <a:lnTo>
                            <a:pt x="14" y="613"/>
                          </a:lnTo>
                          <a:lnTo>
                            <a:pt x="14" y="613"/>
                          </a:lnTo>
                          <a:lnTo>
                            <a:pt x="11" y="614"/>
                          </a:lnTo>
                          <a:lnTo>
                            <a:pt x="8" y="614"/>
                          </a:lnTo>
                          <a:lnTo>
                            <a:pt x="10" y="616"/>
                          </a:lnTo>
                          <a:lnTo>
                            <a:pt x="10" y="616"/>
                          </a:lnTo>
                          <a:lnTo>
                            <a:pt x="11" y="619"/>
                          </a:lnTo>
                          <a:lnTo>
                            <a:pt x="10" y="620"/>
                          </a:lnTo>
                          <a:lnTo>
                            <a:pt x="8" y="623"/>
                          </a:lnTo>
                          <a:lnTo>
                            <a:pt x="10" y="626"/>
                          </a:lnTo>
                          <a:lnTo>
                            <a:pt x="10" y="626"/>
                          </a:lnTo>
                          <a:lnTo>
                            <a:pt x="11" y="626"/>
                          </a:lnTo>
                          <a:lnTo>
                            <a:pt x="12" y="624"/>
                          </a:lnTo>
                          <a:lnTo>
                            <a:pt x="15" y="623"/>
                          </a:lnTo>
                          <a:lnTo>
                            <a:pt x="18" y="623"/>
                          </a:lnTo>
                          <a:lnTo>
                            <a:pt x="18" y="623"/>
                          </a:lnTo>
                          <a:lnTo>
                            <a:pt x="21" y="624"/>
                          </a:lnTo>
                          <a:lnTo>
                            <a:pt x="25" y="623"/>
                          </a:lnTo>
                          <a:lnTo>
                            <a:pt x="25" y="623"/>
                          </a:lnTo>
                          <a:lnTo>
                            <a:pt x="29" y="623"/>
                          </a:lnTo>
                          <a:lnTo>
                            <a:pt x="31" y="624"/>
                          </a:lnTo>
                          <a:lnTo>
                            <a:pt x="31" y="627"/>
                          </a:lnTo>
                          <a:lnTo>
                            <a:pt x="29" y="629"/>
                          </a:lnTo>
                          <a:lnTo>
                            <a:pt x="29" y="629"/>
                          </a:lnTo>
                          <a:lnTo>
                            <a:pt x="25" y="630"/>
                          </a:lnTo>
                          <a:lnTo>
                            <a:pt x="22" y="633"/>
                          </a:lnTo>
                          <a:lnTo>
                            <a:pt x="21" y="634"/>
                          </a:lnTo>
                          <a:lnTo>
                            <a:pt x="21" y="636"/>
                          </a:lnTo>
                          <a:lnTo>
                            <a:pt x="21" y="636"/>
                          </a:lnTo>
                          <a:lnTo>
                            <a:pt x="27" y="636"/>
                          </a:lnTo>
                          <a:lnTo>
                            <a:pt x="29" y="636"/>
                          </a:lnTo>
                          <a:lnTo>
                            <a:pt x="31" y="637"/>
                          </a:lnTo>
                          <a:lnTo>
                            <a:pt x="31" y="637"/>
                          </a:lnTo>
                          <a:lnTo>
                            <a:pt x="32" y="640"/>
                          </a:lnTo>
                          <a:lnTo>
                            <a:pt x="34" y="640"/>
                          </a:lnTo>
                          <a:lnTo>
                            <a:pt x="35" y="638"/>
                          </a:lnTo>
                          <a:lnTo>
                            <a:pt x="37" y="636"/>
                          </a:lnTo>
                          <a:lnTo>
                            <a:pt x="37" y="636"/>
                          </a:lnTo>
                          <a:lnTo>
                            <a:pt x="37" y="634"/>
                          </a:lnTo>
                          <a:lnTo>
                            <a:pt x="38" y="633"/>
                          </a:lnTo>
                          <a:lnTo>
                            <a:pt x="41" y="633"/>
                          </a:lnTo>
                          <a:lnTo>
                            <a:pt x="45" y="636"/>
                          </a:lnTo>
                          <a:lnTo>
                            <a:pt x="47" y="638"/>
                          </a:lnTo>
                          <a:lnTo>
                            <a:pt x="47" y="638"/>
                          </a:lnTo>
                          <a:lnTo>
                            <a:pt x="47" y="640"/>
                          </a:lnTo>
                          <a:lnTo>
                            <a:pt x="45" y="641"/>
                          </a:lnTo>
                          <a:lnTo>
                            <a:pt x="42" y="644"/>
                          </a:lnTo>
                          <a:lnTo>
                            <a:pt x="37" y="644"/>
                          </a:lnTo>
                          <a:lnTo>
                            <a:pt x="32" y="644"/>
                          </a:lnTo>
                          <a:lnTo>
                            <a:pt x="32" y="644"/>
                          </a:lnTo>
                          <a:lnTo>
                            <a:pt x="29" y="644"/>
                          </a:lnTo>
                          <a:lnTo>
                            <a:pt x="27" y="647"/>
                          </a:lnTo>
                          <a:lnTo>
                            <a:pt x="27" y="650"/>
                          </a:lnTo>
                          <a:lnTo>
                            <a:pt x="28" y="654"/>
                          </a:lnTo>
                          <a:lnTo>
                            <a:pt x="28" y="654"/>
                          </a:lnTo>
                          <a:lnTo>
                            <a:pt x="31" y="656"/>
                          </a:lnTo>
                          <a:lnTo>
                            <a:pt x="34" y="656"/>
                          </a:lnTo>
                          <a:lnTo>
                            <a:pt x="39" y="650"/>
                          </a:lnTo>
                          <a:lnTo>
                            <a:pt x="39" y="650"/>
                          </a:lnTo>
                          <a:lnTo>
                            <a:pt x="45" y="648"/>
                          </a:lnTo>
                          <a:lnTo>
                            <a:pt x="52" y="648"/>
                          </a:lnTo>
                          <a:lnTo>
                            <a:pt x="61" y="648"/>
                          </a:lnTo>
                          <a:lnTo>
                            <a:pt x="62" y="650"/>
                          </a:lnTo>
                          <a:lnTo>
                            <a:pt x="64" y="651"/>
                          </a:lnTo>
                          <a:lnTo>
                            <a:pt x="64" y="651"/>
                          </a:lnTo>
                          <a:lnTo>
                            <a:pt x="64" y="653"/>
                          </a:lnTo>
                          <a:lnTo>
                            <a:pt x="64" y="654"/>
                          </a:lnTo>
                          <a:lnTo>
                            <a:pt x="61" y="654"/>
                          </a:lnTo>
                          <a:lnTo>
                            <a:pt x="56" y="654"/>
                          </a:lnTo>
                          <a:lnTo>
                            <a:pt x="54" y="654"/>
                          </a:lnTo>
                          <a:lnTo>
                            <a:pt x="54" y="654"/>
                          </a:lnTo>
                          <a:lnTo>
                            <a:pt x="52" y="657"/>
                          </a:lnTo>
                          <a:lnTo>
                            <a:pt x="49" y="657"/>
                          </a:lnTo>
                          <a:lnTo>
                            <a:pt x="47" y="658"/>
                          </a:lnTo>
                          <a:lnTo>
                            <a:pt x="44" y="657"/>
                          </a:lnTo>
                          <a:lnTo>
                            <a:pt x="44" y="657"/>
                          </a:lnTo>
                          <a:lnTo>
                            <a:pt x="42" y="656"/>
                          </a:lnTo>
                          <a:lnTo>
                            <a:pt x="39" y="657"/>
                          </a:lnTo>
                          <a:lnTo>
                            <a:pt x="37" y="658"/>
                          </a:lnTo>
                          <a:lnTo>
                            <a:pt x="35" y="663"/>
                          </a:lnTo>
                          <a:lnTo>
                            <a:pt x="35" y="663"/>
                          </a:lnTo>
                          <a:lnTo>
                            <a:pt x="34" y="666"/>
                          </a:lnTo>
                          <a:lnTo>
                            <a:pt x="32" y="667"/>
                          </a:lnTo>
                          <a:lnTo>
                            <a:pt x="32" y="667"/>
                          </a:lnTo>
                          <a:lnTo>
                            <a:pt x="35" y="668"/>
                          </a:lnTo>
                          <a:lnTo>
                            <a:pt x="35" y="668"/>
                          </a:lnTo>
                          <a:lnTo>
                            <a:pt x="38" y="668"/>
                          </a:lnTo>
                          <a:lnTo>
                            <a:pt x="39" y="668"/>
                          </a:lnTo>
                          <a:lnTo>
                            <a:pt x="42" y="666"/>
                          </a:lnTo>
                          <a:lnTo>
                            <a:pt x="45" y="664"/>
                          </a:lnTo>
                          <a:lnTo>
                            <a:pt x="47" y="663"/>
                          </a:lnTo>
                          <a:lnTo>
                            <a:pt x="51" y="663"/>
                          </a:lnTo>
                          <a:lnTo>
                            <a:pt x="51" y="663"/>
                          </a:lnTo>
                          <a:lnTo>
                            <a:pt x="56" y="661"/>
                          </a:lnTo>
                          <a:lnTo>
                            <a:pt x="62" y="658"/>
                          </a:lnTo>
                          <a:lnTo>
                            <a:pt x="65" y="657"/>
                          </a:lnTo>
                          <a:lnTo>
                            <a:pt x="68" y="657"/>
                          </a:lnTo>
                          <a:lnTo>
                            <a:pt x="68" y="658"/>
                          </a:lnTo>
                          <a:lnTo>
                            <a:pt x="68" y="658"/>
                          </a:lnTo>
                          <a:lnTo>
                            <a:pt x="69" y="661"/>
                          </a:lnTo>
                          <a:lnTo>
                            <a:pt x="68" y="663"/>
                          </a:lnTo>
                          <a:lnTo>
                            <a:pt x="65" y="666"/>
                          </a:lnTo>
                          <a:lnTo>
                            <a:pt x="61" y="667"/>
                          </a:lnTo>
                          <a:lnTo>
                            <a:pt x="56" y="666"/>
                          </a:lnTo>
                          <a:lnTo>
                            <a:pt x="56" y="666"/>
                          </a:lnTo>
                          <a:lnTo>
                            <a:pt x="54" y="664"/>
                          </a:lnTo>
                          <a:lnTo>
                            <a:pt x="51" y="667"/>
                          </a:lnTo>
                          <a:lnTo>
                            <a:pt x="49" y="670"/>
                          </a:lnTo>
                          <a:lnTo>
                            <a:pt x="48" y="674"/>
                          </a:lnTo>
                          <a:lnTo>
                            <a:pt x="48" y="674"/>
                          </a:lnTo>
                          <a:lnTo>
                            <a:pt x="48" y="675"/>
                          </a:lnTo>
                          <a:lnTo>
                            <a:pt x="47" y="675"/>
                          </a:lnTo>
                          <a:lnTo>
                            <a:pt x="42" y="675"/>
                          </a:lnTo>
                          <a:lnTo>
                            <a:pt x="31" y="671"/>
                          </a:lnTo>
                          <a:lnTo>
                            <a:pt x="31" y="671"/>
                          </a:lnTo>
                          <a:lnTo>
                            <a:pt x="28" y="673"/>
                          </a:lnTo>
                          <a:lnTo>
                            <a:pt x="28" y="674"/>
                          </a:lnTo>
                          <a:lnTo>
                            <a:pt x="29" y="678"/>
                          </a:lnTo>
                          <a:lnTo>
                            <a:pt x="32" y="683"/>
                          </a:lnTo>
                          <a:lnTo>
                            <a:pt x="32" y="683"/>
                          </a:lnTo>
                          <a:lnTo>
                            <a:pt x="37" y="684"/>
                          </a:lnTo>
                          <a:lnTo>
                            <a:pt x="39" y="684"/>
                          </a:lnTo>
                          <a:lnTo>
                            <a:pt x="42" y="684"/>
                          </a:lnTo>
                          <a:lnTo>
                            <a:pt x="47" y="685"/>
                          </a:lnTo>
                          <a:lnTo>
                            <a:pt x="47" y="685"/>
                          </a:lnTo>
                          <a:lnTo>
                            <a:pt x="52" y="690"/>
                          </a:lnTo>
                          <a:lnTo>
                            <a:pt x="55" y="691"/>
                          </a:lnTo>
                          <a:lnTo>
                            <a:pt x="56" y="690"/>
                          </a:lnTo>
                          <a:lnTo>
                            <a:pt x="56" y="690"/>
                          </a:lnTo>
                          <a:lnTo>
                            <a:pt x="59" y="687"/>
                          </a:lnTo>
                          <a:lnTo>
                            <a:pt x="58" y="685"/>
                          </a:lnTo>
                          <a:lnTo>
                            <a:pt x="54" y="684"/>
                          </a:lnTo>
                          <a:lnTo>
                            <a:pt x="54" y="684"/>
                          </a:lnTo>
                          <a:lnTo>
                            <a:pt x="54" y="683"/>
                          </a:lnTo>
                          <a:lnTo>
                            <a:pt x="54" y="680"/>
                          </a:lnTo>
                          <a:lnTo>
                            <a:pt x="56" y="678"/>
                          </a:lnTo>
                          <a:lnTo>
                            <a:pt x="61" y="680"/>
                          </a:lnTo>
                          <a:lnTo>
                            <a:pt x="61" y="680"/>
                          </a:lnTo>
                          <a:lnTo>
                            <a:pt x="65" y="680"/>
                          </a:lnTo>
                          <a:lnTo>
                            <a:pt x="71" y="678"/>
                          </a:lnTo>
                          <a:lnTo>
                            <a:pt x="74" y="674"/>
                          </a:lnTo>
                          <a:lnTo>
                            <a:pt x="74" y="668"/>
                          </a:lnTo>
                          <a:lnTo>
                            <a:pt x="74" y="668"/>
                          </a:lnTo>
                          <a:lnTo>
                            <a:pt x="72" y="666"/>
                          </a:lnTo>
                          <a:lnTo>
                            <a:pt x="74" y="663"/>
                          </a:lnTo>
                          <a:lnTo>
                            <a:pt x="76" y="658"/>
                          </a:lnTo>
                          <a:lnTo>
                            <a:pt x="81" y="656"/>
                          </a:lnTo>
                          <a:lnTo>
                            <a:pt x="88" y="653"/>
                          </a:lnTo>
                          <a:lnTo>
                            <a:pt x="88" y="653"/>
                          </a:lnTo>
                          <a:lnTo>
                            <a:pt x="91" y="653"/>
                          </a:lnTo>
                          <a:lnTo>
                            <a:pt x="92" y="654"/>
                          </a:lnTo>
                          <a:lnTo>
                            <a:pt x="92" y="656"/>
                          </a:lnTo>
                          <a:lnTo>
                            <a:pt x="89" y="658"/>
                          </a:lnTo>
                          <a:lnTo>
                            <a:pt x="85" y="661"/>
                          </a:lnTo>
                          <a:lnTo>
                            <a:pt x="85" y="661"/>
                          </a:lnTo>
                          <a:lnTo>
                            <a:pt x="82" y="663"/>
                          </a:lnTo>
                          <a:lnTo>
                            <a:pt x="79" y="664"/>
                          </a:lnTo>
                          <a:lnTo>
                            <a:pt x="81" y="667"/>
                          </a:lnTo>
                          <a:lnTo>
                            <a:pt x="82" y="670"/>
                          </a:lnTo>
                          <a:lnTo>
                            <a:pt x="82" y="670"/>
                          </a:lnTo>
                          <a:lnTo>
                            <a:pt x="85" y="671"/>
                          </a:lnTo>
                          <a:lnTo>
                            <a:pt x="86" y="671"/>
                          </a:lnTo>
                          <a:lnTo>
                            <a:pt x="91" y="671"/>
                          </a:lnTo>
                          <a:lnTo>
                            <a:pt x="93" y="670"/>
                          </a:lnTo>
                          <a:lnTo>
                            <a:pt x="96" y="670"/>
                          </a:lnTo>
                          <a:lnTo>
                            <a:pt x="98" y="671"/>
                          </a:lnTo>
                          <a:lnTo>
                            <a:pt x="98" y="671"/>
                          </a:lnTo>
                          <a:lnTo>
                            <a:pt x="98" y="673"/>
                          </a:lnTo>
                          <a:lnTo>
                            <a:pt x="98" y="673"/>
                          </a:lnTo>
                          <a:lnTo>
                            <a:pt x="95" y="674"/>
                          </a:lnTo>
                          <a:lnTo>
                            <a:pt x="91" y="675"/>
                          </a:lnTo>
                          <a:lnTo>
                            <a:pt x="88" y="678"/>
                          </a:lnTo>
                          <a:lnTo>
                            <a:pt x="88" y="678"/>
                          </a:lnTo>
                          <a:lnTo>
                            <a:pt x="88" y="681"/>
                          </a:lnTo>
                          <a:lnTo>
                            <a:pt x="91" y="684"/>
                          </a:lnTo>
                          <a:lnTo>
                            <a:pt x="91" y="687"/>
                          </a:lnTo>
                          <a:lnTo>
                            <a:pt x="91" y="688"/>
                          </a:lnTo>
                          <a:lnTo>
                            <a:pt x="89" y="690"/>
                          </a:lnTo>
                          <a:lnTo>
                            <a:pt x="89" y="690"/>
                          </a:lnTo>
                          <a:lnTo>
                            <a:pt x="88" y="690"/>
                          </a:lnTo>
                          <a:lnTo>
                            <a:pt x="86" y="688"/>
                          </a:lnTo>
                          <a:lnTo>
                            <a:pt x="85" y="684"/>
                          </a:lnTo>
                          <a:lnTo>
                            <a:pt x="84" y="680"/>
                          </a:lnTo>
                          <a:lnTo>
                            <a:pt x="84" y="677"/>
                          </a:lnTo>
                          <a:lnTo>
                            <a:pt x="82" y="675"/>
                          </a:lnTo>
                          <a:lnTo>
                            <a:pt x="82" y="675"/>
                          </a:lnTo>
                          <a:lnTo>
                            <a:pt x="79" y="675"/>
                          </a:lnTo>
                          <a:lnTo>
                            <a:pt x="78" y="677"/>
                          </a:lnTo>
                          <a:lnTo>
                            <a:pt x="78" y="681"/>
                          </a:lnTo>
                          <a:lnTo>
                            <a:pt x="79" y="685"/>
                          </a:lnTo>
                          <a:lnTo>
                            <a:pt x="79" y="685"/>
                          </a:lnTo>
                          <a:lnTo>
                            <a:pt x="79" y="690"/>
                          </a:lnTo>
                          <a:lnTo>
                            <a:pt x="78" y="690"/>
                          </a:lnTo>
                          <a:lnTo>
                            <a:pt x="71" y="683"/>
                          </a:lnTo>
                          <a:lnTo>
                            <a:pt x="71" y="683"/>
                          </a:lnTo>
                          <a:lnTo>
                            <a:pt x="68" y="683"/>
                          </a:lnTo>
                          <a:lnTo>
                            <a:pt x="66" y="683"/>
                          </a:lnTo>
                          <a:lnTo>
                            <a:pt x="65" y="685"/>
                          </a:lnTo>
                          <a:lnTo>
                            <a:pt x="66" y="690"/>
                          </a:lnTo>
                          <a:lnTo>
                            <a:pt x="66" y="690"/>
                          </a:lnTo>
                          <a:lnTo>
                            <a:pt x="68" y="691"/>
                          </a:lnTo>
                          <a:lnTo>
                            <a:pt x="68" y="691"/>
                          </a:lnTo>
                          <a:lnTo>
                            <a:pt x="65" y="691"/>
                          </a:lnTo>
                          <a:lnTo>
                            <a:pt x="61" y="693"/>
                          </a:lnTo>
                          <a:lnTo>
                            <a:pt x="59" y="694"/>
                          </a:lnTo>
                          <a:lnTo>
                            <a:pt x="59" y="695"/>
                          </a:lnTo>
                          <a:lnTo>
                            <a:pt x="59" y="695"/>
                          </a:lnTo>
                          <a:lnTo>
                            <a:pt x="59" y="698"/>
                          </a:lnTo>
                          <a:lnTo>
                            <a:pt x="62" y="698"/>
                          </a:lnTo>
                          <a:lnTo>
                            <a:pt x="66" y="698"/>
                          </a:lnTo>
                          <a:lnTo>
                            <a:pt x="71" y="698"/>
                          </a:lnTo>
                          <a:lnTo>
                            <a:pt x="71" y="698"/>
                          </a:lnTo>
                          <a:lnTo>
                            <a:pt x="72" y="700"/>
                          </a:lnTo>
                          <a:lnTo>
                            <a:pt x="74" y="701"/>
                          </a:lnTo>
                          <a:lnTo>
                            <a:pt x="75" y="704"/>
                          </a:lnTo>
                          <a:lnTo>
                            <a:pt x="76" y="708"/>
                          </a:lnTo>
                          <a:lnTo>
                            <a:pt x="79" y="712"/>
                          </a:lnTo>
                          <a:lnTo>
                            <a:pt x="79" y="712"/>
                          </a:lnTo>
                          <a:lnTo>
                            <a:pt x="81" y="712"/>
                          </a:lnTo>
                          <a:lnTo>
                            <a:pt x="81" y="712"/>
                          </a:lnTo>
                          <a:lnTo>
                            <a:pt x="82" y="708"/>
                          </a:lnTo>
                          <a:lnTo>
                            <a:pt x="82" y="703"/>
                          </a:lnTo>
                          <a:lnTo>
                            <a:pt x="84" y="701"/>
                          </a:lnTo>
                          <a:lnTo>
                            <a:pt x="85" y="700"/>
                          </a:lnTo>
                          <a:lnTo>
                            <a:pt x="85" y="700"/>
                          </a:lnTo>
                          <a:lnTo>
                            <a:pt x="86" y="700"/>
                          </a:lnTo>
                          <a:lnTo>
                            <a:pt x="86" y="701"/>
                          </a:lnTo>
                          <a:lnTo>
                            <a:pt x="88" y="705"/>
                          </a:lnTo>
                          <a:lnTo>
                            <a:pt x="91" y="711"/>
                          </a:lnTo>
                          <a:lnTo>
                            <a:pt x="92" y="712"/>
                          </a:lnTo>
                          <a:lnTo>
                            <a:pt x="96" y="715"/>
                          </a:lnTo>
                          <a:lnTo>
                            <a:pt x="96" y="715"/>
                          </a:lnTo>
                          <a:lnTo>
                            <a:pt x="101" y="715"/>
                          </a:lnTo>
                          <a:lnTo>
                            <a:pt x="101" y="715"/>
                          </a:lnTo>
                          <a:lnTo>
                            <a:pt x="101" y="715"/>
                          </a:lnTo>
                          <a:lnTo>
                            <a:pt x="101" y="712"/>
                          </a:lnTo>
                          <a:lnTo>
                            <a:pt x="101" y="711"/>
                          </a:lnTo>
                          <a:lnTo>
                            <a:pt x="102" y="710"/>
                          </a:lnTo>
                          <a:lnTo>
                            <a:pt x="102" y="710"/>
                          </a:lnTo>
                          <a:lnTo>
                            <a:pt x="103" y="708"/>
                          </a:lnTo>
                          <a:lnTo>
                            <a:pt x="105" y="710"/>
                          </a:lnTo>
                          <a:lnTo>
                            <a:pt x="109" y="714"/>
                          </a:lnTo>
                          <a:lnTo>
                            <a:pt x="113" y="718"/>
                          </a:lnTo>
                          <a:lnTo>
                            <a:pt x="118" y="721"/>
                          </a:lnTo>
                          <a:lnTo>
                            <a:pt x="118" y="721"/>
                          </a:lnTo>
                          <a:lnTo>
                            <a:pt x="119" y="721"/>
                          </a:lnTo>
                          <a:lnTo>
                            <a:pt x="121" y="721"/>
                          </a:lnTo>
                          <a:lnTo>
                            <a:pt x="121" y="718"/>
                          </a:lnTo>
                          <a:lnTo>
                            <a:pt x="119" y="714"/>
                          </a:lnTo>
                          <a:lnTo>
                            <a:pt x="116" y="711"/>
                          </a:lnTo>
                          <a:lnTo>
                            <a:pt x="116" y="711"/>
                          </a:lnTo>
                          <a:lnTo>
                            <a:pt x="115" y="708"/>
                          </a:lnTo>
                          <a:lnTo>
                            <a:pt x="118" y="708"/>
                          </a:lnTo>
                          <a:lnTo>
                            <a:pt x="125" y="711"/>
                          </a:lnTo>
                          <a:lnTo>
                            <a:pt x="125" y="711"/>
                          </a:lnTo>
                          <a:lnTo>
                            <a:pt x="132" y="712"/>
                          </a:lnTo>
                          <a:lnTo>
                            <a:pt x="135" y="711"/>
                          </a:lnTo>
                          <a:lnTo>
                            <a:pt x="136" y="710"/>
                          </a:lnTo>
                          <a:lnTo>
                            <a:pt x="136" y="710"/>
                          </a:lnTo>
                          <a:lnTo>
                            <a:pt x="138" y="708"/>
                          </a:lnTo>
                          <a:lnTo>
                            <a:pt x="139" y="708"/>
                          </a:lnTo>
                          <a:lnTo>
                            <a:pt x="139" y="708"/>
                          </a:lnTo>
                          <a:lnTo>
                            <a:pt x="132" y="707"/>
                          </a:lnTo>
                          <a:lnTo>
                            <a:pt x="123" y="707"/>
                          </a:lnTo>
                          <a:lnTo>
                            <a:pt x="112" y="707"/>
                          </a:lnTo>
                          <a:lnTo>
                            <a:pt x="112" y="707"/>
                          </a:lnTo>
                          <a:lnTo>
                            <a:pt x="111" y="705"/>
                          </a:lnTo>
                          <a:lnTo>
                            <a:pt x="111" y="700"/>
                          </a:lnTo>
                          <a:lnTo>
                            <a:pt x="111" y="684"/>
                          </a:lnTo>
                          <a:lnTo>
                            <a:pt x="112" y="654"/>
                          </a:lnTo>
                          <a:lnTo>
                            <a:pt x="112" y="654"/>
                          </a:lnTo>
                          <a:lnTo>
                            <a:pt x="111" y="654"/>
                          </a:lnTo>
                          <a:lnTo>
                            <a:pt x="111" y="654"/>
                          </a:lnTo>
                          <a:lnTo>
                            <a:pt x="102" y="653"/>
                          </a:lnTo>
                          <a:lnTo>
                            <a:pt x="98" y="651"/>
                          </a:lnTo>
                          <a:lnTo>
                            <a:pt x="98" y="650"/>
                          </a:lnTo>
                          <a:lnTo>
                            <a:pt x="98" y="647"/>
                          </a:lnTo>
                          <a:lnTo>
                            <a:pt x="98" y="647"/>
                          </a:lnTo>
                          <a:lnTo>
                            <a:pt x="99" y="646"/>
                          </a:lnTo>
                          <a:lnTo>
                            <a:pt x="99" y="646"/>
                          </a:lnTo>
                          <a:lnTo>
                            <a:pt x="95" y="643"/>
                          </a:lnTo>
                          <a:lnTo>
                            <a:pt x="91" y="640"/>
                          </a:lnTo>
                          <a:lnTo>
                            <a:pt x="91" y="640"/>
                          </a:lnTo>
                          <a:lnTo>
                            <a:pt x="84" y="640"/>
                          </a:lnTo>
                          <a:lnTo>
                            <a:pt x="75" y="640"/>
                          </a:lnTo>
                          <a:lnTo>
                            <a:pt x="62" y="641"/>
                          </a:lnTo>
                          <a:lnTo>
                            <a:pt x="62" y="641"/>
                          </a:lnTo>
                          <a:close/>
                        </a:path>
                      </a:pathLst>
                    </a:custGeom>
                    <a:grpFill/>
                    <a:ln w="3175">
                      <a:solidFill>
                        <a:schemeClr val="bg1"/>
                      </a:solidFill>
                      <a:round/>
                      <a:headEnd/>
                      <a:tailEnd/>
                    </a:ln>
                  </p:spPr>
                  <p:txBody>
                    <a:bodyPr vert="horz" wrap="square" lIns="42863" tIns="21431" rIns="42863" bIns="2143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428671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lang="en-US" sz="827" kern="0">
                        <a:solidFill>
                          <a:srgbClr val="3F3F3F"/>
                        </a:solidFill>
                        <a:latin typeface="Tw Cen MT Regular"/>
                      </a:endParaRPr>
                    </a:p>
                  </p:txBody>
                </p:sp>
              </p:grpSp>
              <p:sp>
                <p:nvSpPr>
                  <p:cNvPr id="21" name="Mexico">
                    <a:extLst>
                      <a:ext uri="{FF2B5EF4-FFF2-40B4-BE49-F238E27FC236}">
                        <a16:creationId xmlns:a16="http://schemas.microsoft.com/office/drawing/2014/main" id="{6FC207F7-55E3-153A-882A-27AF041B0A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69012" y="2625536"/>
                    <a:ext cx="748833" cy="467443"/>
                  </a:xfrm>
                  <a:custGeom>
                    <a:avLst/>
                    <a:gdLst/>
                    <a:ahLst/>
                    <a:cxnLst>
                      <a:cxn ang="0">
                        <a:pos x="427" y="284"/>
                      </a:cxn>
                      <a:cxn ang="0">
                        <a:pos x="417" y="266"/>
                      </a:cxn>
                      <a:cxn ang="0">
                        <a:pos x="450" y="256"/>
                      </a:cxn>
                      <a:cxn ang="0">
                        <a:pos x="468" y="251"/>
                      </a:cxn>
                      <a:cxn ang="0">
                        <a:pos x="478" y="212"/>
                      </a:cxn>
                      <a:cxn ang="0">
                        <a:pos x="485" y="195"/>
                      </a:cxn>
                      <a:cxn ang="0">
                        <a:pos x="448" y="196"/>
                      </a:cxn>
                      <a:cxn ang="0">
                        <a:pos x="427" y="219"/>
                      </a:cxn>
                      <a:cxn ang="0">
                        <a:pos x="417" y="237"/>
                      </a:cxn>
                      <a:cxn ang="0">
                        <a:pos x="407" y="244"/>
                      </a:cxn>
                      <a:cxn ang="0">
                        <a:pos x="359" y="249"/>
                      </a:cxn>
                      <a:cxn ang="0">
                        <a:pos x="337" y="236"/>
                      </a:cxn>
                      <a:cxn ang="0">
                        <a:pos x="317" y="203"/>
                      </a:cxn>
                      <a:cxn ang="0">
                        <a:pos x="313" y="141"/>
                      </a:cxn>
                      <a:cxn ang="0">
                        <a:pos x="312" y="118"/>
                      </a:cxn>
                      <a:cxn ang="0">
                        <a:pos x="285" y="101"/>
                      </a:cxn>
                      <a:cxn ang="0">
                        <a:pos x="273" y="81"/>
                      </a:cxn>
                      <a:cxn ang="0">
                        <a:pos x="244" y="52"/>
                      </a:cxn>
                      <a:cxn ang="0">
                        <a:pos x="225" y="65"/>
                      </a:cxn>
                      <a:cxn ang="0">
                        <a:pos x="202" y="51"/>
                      </a:cxn>
                      <a:cxn ang="0">
                        <a:pos x="179" y="24"/>
                      </a:cxn>
                      <a:cxn ang="0">
                        <a:pos x="54" y="10"/>
                      </a:cxn>
                      <a:cxn ang="0">
                        <a:pos x="3" y="11"/>
                      </a:cxn>
                      <a:cxn ang="0">
                        <a:pos x="22" y="49"/>
                      </a:cxn>
                      <a:cxn ang="0">
                        <a:pos x="49" y="77"/>
                      </a:cxn>
                      <a:cxn ang="0">
                        <a:pos x="39" y="86"/>
                      </a:cxn>
                      <a:cxn ang="0">
                        <a:pos x="57" y="102"/>
                      </a:cxn>
                      <a:cxn ang="0">
                        <a:pos x="81" y="125"/>
                      </a:cxn>
                      <a:cxn ang="0">
                        <a:pos x="97" y="149"/>
                      </a:cxn>
                      <a:cxn ang="0">
                        <a:pos x="115" y="172"/>
                      </a:cxn>
                      <a:cxn ang="0">
                        <a:pos x="120" y="156"/>
                      </a:cxn>
                      <a:cxn ang="0">
                        <a:pos x="106" y="146"/>
                      </a:cxn>
                      <a:cxn ang="0">
                        <a:pos x="98" y="128"/>
                      </a:cxn>
                      <a:cxn ang="0">
                        <a:pos x="73" y="85"/>
                      </a:cxn>
                      <a:cxn ang="0">
                        <a:pos x="63" y="62"/>
                      </a:cxn>
                      <a:cxn ang="0">
                        <a:pos x="46" y="52"/>
                      </a:cxn>
                      <a:cxn ang="0">
                        <a:pos x="36" y="18"/>
                      </a:cxn>
                      <a:cxn ang="0">
                        <a:pos x="44" y="20"/>
                      </a:cxn>
                      <a:cxn ang="0">
                        <a:pos x="56" y="22"/>
                      </a:cxn>
                      <a:cxn ang="0">
                        <a:pos x="66" y="27"/>
                      </a:cxn>
                      <a:cxn ang="0">
                        <a:pos x="74" y="57"/>
                      </a:cxn>
                      <a:cxn ang="0">
                        <a:pos x="77" y="69"/>
                      </a:cxn>
                      <a:cxn ang="0">
                        <a:pos x="94" y="81"/>
                      </a:cxn>
                      <a:cxn ang="0">
                        <a:pos x="108" y="95"/>
                      </a:cxn>
                      <a:cxn ang="0">
                        <a:pos x="123" y="105"/>
                      </a:cxn>
                      <a:cxn ang="0">
                        <a:pos x="125" y="121"/>
                      </a:cxn>
                      <a:cxn ang="0">
                        <a:pos x="148" y="139"/>
                      </a:cxn>
                      <a:cxn ang="0">
                        <a:pos x="191" y="195"/>
                      </a:cxn>
                      <a:cxn ang="0">
                        <a:pos x="188" y="210"/>
                      </a:cxn>
                      <a:cxn ang="0">
                        <a:pos x="195" y="232"/>
                      </a:cxn>
                      <a:cxn ang="0">
                        <a:pos x="226" y="251"/>
                      </a:cxn>
                      <a:cxn ang="0">
                        <a:pos x="269" y="269"/>
                      </a:cxn>
                      <a:cxn ang="0">
                        <a:pos x="329" y="291"/>
                      </a:cxn>
                      <a:cxn ang="0">
                        <a:pos x="370" y="287"/>
                      </a:cxn>
                      <a:cxn ang="0">
                        <a:pos x="406" y="286"/>
                      </a:cxn>
                    </a:cxnLst>
                    <a:rect l="0" t="0" r="r" b="b"/>
                    <a:pathLst>
                      <a:path w="487" h="304">
                        <a:moveTo>
                          <a:pt x="406" y="286"/>
                        </a:moveTo>
                        <a:lnTo>
                          <a:pt x="406" y="286"/>
                        </a:lnTo>
                        <a:lnTo>
                          <a:pt x="417" y="287"/>
                        </a:lnTo>
                        <a:lnTo>
                          <a:pt x="424" y="286"/>
                        </a:lnTo>
                        <a:lnTo>
                          <a:pt x="426" y="286"/>
                        </a:lnTo>
                        <a:lnTo>
                          <a:pt x="427" y="284"/>
                        </a:lnTo>
                        <a:lnTo>
                          <a:pt x="427" y="284"/>
                        </a:lnTo>
                        <a:lnTo>
                          <a:pt x="427" y="281"/>
                        </a:lnTo>
                        <a:lnTo>
                          <a:pt x="426" y="280"/>
                        </a:lnTo>
                        <a:lnTo>
                          <a:pt x="421" y="274"/>
                        </a:lnTo>
                        <a:lnTo>
                          <a:pt x="417" y="270"/>
                        </a:lnTo>
                        <a:lnTo>
                          <a:pt x="416" y="269"/>
                        </a:lnTo>
                        <a:lnTo>
                          <a:pt x="416" y="269"/>
                        </a:lnTo>
                        <a:lnTo>
                          <a:pt x="417" y="266"/>
                        </a:lnTo>
                        <a:lnTo>
                          <a:pt x="418" y="261"/>
                        </a:lnTo>
                        <a:lnTo>
                          <a:pt x="420" y="259"/>
                        </a:lnTo>
                        <a:lnTo>
                          <a:pt x="421" y="256"/>
                        </a:lnTo>
                        <a:lnTo>
                          <a:pt x="421" y="256"/>
                        </a:lnTo>
                        <a:lnTo>
                          <a:pt x="436" y="257"/>
                        </a:lnTo>
                        <a:lnTo>
                          <a:pt x="450" y="256"/>
                        </a:lnTo>
                        <a:lnTo>
                          <a:pt x="450" y="256"/>
                        </a:lnTo>
                        <a:lnTo>
                          <a:pt x="454" y="251"/>
                        </a:lnTo>
                        <a:lnTo>
                          <a:pt x="457" y="249"/>
                        </a:lnTo>
                        <a:lnTo>
                          <a:pt x="461" y="246"/>
                        </a:lnTo>
                        <a:lnTo>
                          <a:pt x="461" y="246"/>
                        </a:lnTo>
                        <a:lnTo>
                          <a:pt x="464" y="247"/>
                        </a:lnTo>
                        <a:lnTo>
                          <a:pt x="468" y="251"/>
                        </a:lnTo>
                        <a:lnTo>
                          <a:pt x="468" y="251"/>
                        </a:lnTo>
                        <a:lnTo>
                          <a:pt x="471" y="247"/>
                        </a:lnTo>
                        <a:lnTo>
                          <a:pt x="473" y="242"/>
                        </a:lnTo>
                        <a:lnTo>
                          <a:pt x="475" y="229"/>
                        </a:lnTo>
                        <a:lnTo>
                          <a:pt x="475" y="229"/>
                        </a:lnTo>
                        <a:lnTo>
                          <a:pt x="475" y="219"/>
                        </a:lnTo>
                        <a:lnTo>
                          <a:pt x="475" y="215"/>
                        </a:lnTo>
                        <a:lnTo>
                          <a:pt x="478" y="212"/>
                        </a:lnTo>
                        <a:lnTo>
                          <a:pt x="478" y="212"/>
                        </a:lnTo>
                        <a:lnTo>
                          <a:pt x="485" y="206"/>
                        </a:lnTo>
                        <a:lnTo>
                          <a:pt x="487" y="203"/>
                        </a:lnTo>
                        <a:lnTo>
                          <a:pt x="487" y="197"/>
                        </a:lnTo>
                        <a:lnTo>
                          <a:pt x="487" y="197"/>
                        </a:lnTo>
                        <a:lnTo>
                          <a:pt x="487" y="196"/>
                        </a:lnTo>
                        <a:lnTo>
                          <a:pt x="485" y="195"/>
                        </a:lnTo>
                        <a:lnTo>
                          <a:pt x="481" y="195"/>
                        </a:lnTo>
                        <a:lnTo>
                          <a:pt x="477" y="196"/>
                        </a:lnTo>
                        <a:lnTo>
                          <a:pt x="473" y="195"/>
                        </a:lnTo>
                        <a:lnTo>
                          <a:pt x="473" y="195"/>
                        </a:lnTo>
                        <a:lnTo>
                          <a:pt x="468" y="193"/>
                        </a:lnTo>
                        <a:lnTo>
                          <a:pt x="464" y="193"/>
                        </a:lnTo>
                        <a:lnTo>
                          <a:pt x="448" y="196"/>
                        </a:lnTo>
                        <a:lnTo>
                          <a:pt x="448" y="196"/>
                        </a:lnTo>
                        <a:lnTo>
                          <a:pt x="438" y="197"/>
                        </a:lnTo>
                        <a:lnTo>
                          <a:pt x="431" y="202"/>
                        </a:lnTo>
                        <a:lnTo>
                          <a:pt x="428" y="207"/>
                        </a:lnTo>
                        <a:lnTo>
                          <a:pt x="427" y="215"/>
                        </a:lnTo>
                        <a:lnTo>
                          <a:pt x="427" y="215"/>
                        </a:lnTo>
                        <a:lnTo>
                          <a:pt x="427" y="219"/>
                        </a:lnTo>
                        <a:lnTo>
                          <a:pt x="426" y="222"/>
                        </a:lnTo>
                        <a:lnTo>
                          <a:pt x="423" y="224"/>
                        </a:lnTo>
                        <a:lnTo>
                          <a:pt x="423" y="229"/>
                        </a:lnTo>
                        <a:lnTo>
                          <a:pt x="423" y="229"/>
                        </a:lnTo>
                        <a:lnTo>
                          <a:pt x="423" y="232"/>
                        </a:lnTo>
                        <a:lnTo>
                          <a:pt x="421" y="234"/>
                        </a:lnTo>
                        <a:lnTo>
                          <a:pt x="417" y="237"/>
                        </a:lnTo>
                        <a:lnTo>
                          <a:pt x="413" y="240"/>
                        </a:lnTo>
                        <a:lnTo>
                          <a:pt x="413" y="242"/>
                        </a:lnTo>
                        <a:lnTo>
                          <a:pt x="411" y="243"/>
                        </a:lnTo>
                        <a:lnTo>
                          <a:pt x="411" y="243"/>
                        </a:lnTo>
                        <a:lnTo>
                          <a:pt x="411" y="244"/>
                        </a:lnTo>
                        <a:lnTo>
                          <a:pt x="411" y="246"/>
                        </a:lnTo>
                        <a:lnTo>
                          <a:pt x="407" y="244"/>
                        </a:lnTo>
                        <a:lnTo>
                          <a:pt x="400" y="242"/>
                        </a:lnTo>
                        <a:lnTo>
                          <a:pt x="400" y="242"/>
                        </a:lnTo>
                        <a:lnTo>
                          <a:pt x="393" y="242"/>
                        </a:lnTo>
                        <a:lnTo>
                          <a:pt x="381" y="244"/>
                        </a:lnTo>
                        <a:lnTo>
                          <a:pt x="362" y="250"/>
                        </a:lnTo>
                        <a:lnTo>
                          <a:pt x="362" y="250"/>
                        </a:lnTo>
                        <a:lnTo>
                          <a:pt x="359" y="249"/>
                        </a:lnTo>
                        <a:lnTo>
                          <a:pt x="353" y="246"/>
                        </a:lnTo>
                        <a:lnTo>
                          <a:pt x="349" y="243"/>
                        </a:lnTo>
                        <a:lnTo>
                          <a:pt x="345" y="242"/>
                        </a:lnTo>
                        <a:lnTo>
                          <a:pt x="345" y="242"/>
                        </a:lnTo>
                        <a:lnTo>
                          <a:pt x="342" y="240"/>
                        </a:lnTo>
                        <a:lnTo>
                          <a:pt x="340" y="240"/>
                        </a:lnTo>
                        <a:lnTo>
                          <a:pt x="337" y="236"/>
                        </a:lnTo>
                        <a:lnTo>
                          <a:pt x="336" y="230"/>
                        </a:lnTo>
                        <a:lnTo>
                          <a:pt x="335" y="224"/>
                        </a:lnTo>
                        <a:lnTo>
                          <a:pt x="335" y="224"/>
                        </a:lnTo>
                        <a:lnTo>
                          <a:pt x="333" y="219"/>
                        </a:lnTo>
                        <a:lnTo>
                          <a:pt x="327" y="215"/>
                        </a:lnTo>
                        <a:lnTo>
                          <a:pt x="322" y="209"/>
                        </a:lnTo>
                        <a:lnTo>
                          <a:pt x="317" y="203"/>
                        </a:lnTo>
                        <a:lnTo>
                          <a:pt x="317" y="203"/>
                        </a:lnTo>
                        <a:lnTo>
                          <a:pt x="315" y="197"/>
                        </a:lnTo>
                        <a:lnTo>
                          <a:pt x="313" y="189"/>
                        </a:lnTo>
                        <a:lnTo>
                          <a:pt x="312" y="172"/>
                        </a:lnTo>
                        <a:lnTo>
                          <a:pt x="312" y="172"/>
                        </a:lnTo>
                        <a:lnTo>
                          <a:pt x="312" y="153"/>
                        </a:lnTo>
                        <a:lnTo>
                          <a:pt x="313" y="141"/>
                        </a:lnTo>
                        <a:lnTo>
                          <a:pt x="317" y="128"/>
                        </a:lnTo>
                        <a:lnTo>
                          <a:pt x="317" y="128"/>
                        </a:lnTo>
                        <a:lnTo>
                          <a:pt x="319" y="121"/>
                        </a:lnTo>
                        <a:lnTo>
                          <a:pt x="319" y="121"/>
                        </a:lnTo>
                        <a:lnTo>
                          <a:pt x="315" y="119"/>
                        </a:lnTo>
                        <a:lnTo>
                          <a:pt x="312" y="118"/>
                        </a:lnTo>
                        <a:lnTo>
                          <a:pt x="312" y="118"/>
                        </a:lnTo>
                        <a:lnTo>
                          <a:pt x="306" y="118"/>
                        </a:lnTo>
                        <a:lnTo>
                          <a:pt x="299" y="115"/>
                        </a:lnTo>
                        <a:lnTo>
                          <a:pt x="289" y="111"/>
                        </a:lnTo>
                        <a:lnTo>
                          <a:pt x="289" y="111"/>
                        </a:lnTo>
                        <a:lnTo>
                          <a:pt x="288" y="109"/>
                        </a:lnTo>
                        <a:lnTo>
                          <a:pt x="286" y="106"/>
                        </a:lnTo>
                        <a:lnTo>
                          <a:pt x="285" y="101"/>
                        </a:lnTo>
                        <a:lnTo>
                          <a:pt x="285" y="101"/>
                        </a:lnTo>
                        <a:lnTo>
                          <a:pt x="283" y="98"/>
                        </a:lnTo>
                        <a:lnTo>
                          <a:pt x="283" y="94"/>
                        </a:lnTo>
                        <a:lnTo>
                          <a:pt x="282" y="91"/>
                        </a:lnTo>
                        <a:lnTo>
                          <a:pt x="280" y="88"/>
                        </a:lnTo>
                        <a:lnTo>
                          <a:pt x="280" y="88"/>
                        </a:lnTo>
                        <a:lnTo>
                          <a:pt x="273" y="81"/>
                        </a:lnTo>
                        <a:lnTo>
                          <a:pt x="269" y="74"/>
                        </a:lnTo>
                        <a:lnTo>
                          <a:pt x="266" y="67"/>
                        </a:lnTo>
                        <a:lnTo>
                          <a:pt x="266" y="67"/>
                        </a:lnTo>
                        <a:lnTo>
                          <a:pt x="263" y="64"/>
                        </a:lnTo>
                        <a:lnTo>
                          <a:pt x="261" y="59"/>
                        </a:lnTo>
                        <a:lnTo>
                          <a:pt x="253" y="55"/>
                        </a:lnTo>
                        <a:lnTo>
                          <a:pt x="244" y="52"/>
                        </a:lnTo>
                        <a:lnTo>
                          <a:pt x="238" y="51"/>
                        </a:lnTo>
                        <a:lnTo>
                          <a:pt x="238" y="51"/>
                        </a:lnTo>
                        <a:lnTo>
                          <a:pt x="235" y="51"/>
                        </a:lnTo>
                        <a:lnTo>
                          <a:pt x="232" y="52"/>
                        </a:lnTo>
                        <a:lnTo>
                          <a:pt x="229" y="58"/>
                        </a:lnTo>
                        <a:lnTo>
                          <a:pt x="226" y="62"/>
                        </a:lnTo>
                        <a:lnTo>
                          <a:pt x="225" y="65"/>
                        </a:lnTo>
                        <a:lnTo>
                          <a:pt x="225" y="65"/>
                        </a:lnTo>
                        <a:lnTo>
                          <a:pt x="222" y="64"/>
                        </a:lnTo>
                        <a:lnTo>
                          <a:pt x="216" y="61"/>
                        </a:lnTo>
                        <a:lnTo>
                          <a:pt x="207" y="55"/>
                        </a:lnTo>
                        <a:lnTo>
                          <a:pt x="207" y="55"/>
                        </a:lnTo>
                        <a:lnTo>
                          <a:pt x="204" y="54"/>
                        </a:lnTo>
                        <a:lnTo>
                          <a:pt x="202" y="51"/>
                        </a:lnTo>
                        <a:lnTo>
                          <a:pt x="201" y="45"/>
                        </a:lnTo>
                        <a:lnTo>
                          <a:pt x="201" y="45"/>
                        </a:lnTo>
                        <a:lnTo>
                          <a:pt x="199" y="42"/>
                        </a:lnTo>
                        <a:lnTo>
                          <a:pt x="197" y="38"/>
                        </a:lnTo>
                        <a:lnTo>
                          <a:pt x="189" y="32"/>
                        </a:lnTo>
                        <a:lnTo>
                          <a:pt x="189" y="32"/>
                        </a:lnTo>
                        <a:lnTo>
                          <a:pt x="179" y="24"/>
                        </a:lnTo>
                        <a:lnTo>
                          <a:pt x="172" y="17"/>
                        </a:lnTo>
                        <a:lnTo>
                          <a:pt x="147" y="17"/>
                        </a:lnTo>
                        <a:lnTo>
                          <a:pt x="141" y="24"/>
                        </a:lnTo>
                        <a:lnTo>
                          <a:pt x="96" y="24"/>
                        </a:lnTo>
                        <a:lnTo>
                          <a:pt x="96" y="24"/>
                        </a:lnTo>
                        <a:lnTo>
                          <a:pt x="77" y="17"/>
                        </a:lnTo>
                        <a:lnTo>
                          <a:pt x="54" y="10"/>
                        </a:lnTo>
                        <a:lnTo>
                          <a:pt x="54" y="10"/>
                        </a:lnTo>
                        <a:lnTo>
                          <a:pt x="49" y="7"/>
                        </a:lnTo>
                        <a:lnTo>
                          <a:pt x="43" y="4"/>
                        </a:lnTo>
                        <a:lnTo>
                          <a:pt x="37" y="0"/>
                        </a:lnTo>
                        <a:lnTo>
                          <a:pt x="0" y="5"/>
                        </a:lnTo>
                        <a:lnTo>
                          <a:pt x="0" y="5"/>
                        </a:lnTo>
                        <a:lnTo>
                          <a:pt x="3" y="11"/>
                        </a:lnTo>
                        <a:lnTo>
                          <a:pt x="9" y="18"/>
                        </a:lnTo>
                        <a:lnTo>
                          <a:pt x="9" y="18"/>
                        </a:lnTo>
                        <a:lnTo>
                          <a:pt x="13" y="27"/>
                        </a:lnTo>
                        <a:lnTo>
                          <a:pt x="17" y="35"/>
                        </a:lnTo>
                        <a:lnTo>
                          <a:pt x="20" y="44"/>
                        </a:lnTo>
                        <a:lnTo>
                          <a:pt x="22" y="49"/>
                        </a:lnTo>
                        <a:lnTo>
                          <a:pt x="22" y="49"/>
                        </a:lnTo>
                        <a:lnTo>
                          <a:pt x="24" y="54"/>
                        </a:lnTo>
                        <a:lnTo>
                          <a:pt x="29" y="58"/>
                        </a:lnTo>
                        <a:lnTo>
                          <a:pt x="42" y="65"/>
                        </a:lnTo>
                        <a:lnTo>
                          <a:pt x="42" y="65"/>
                        </a:lnTo>
                        <a:lnTo>
                          <a:pt x="44" y="68"/>
                        </a:lnTo>
                        <a:lnTo>
                          <a:pt x="47" y="71"/>
                        </a:lnTo>
                        <a:lnTo>
                          <a:pt x="49" y="77"/>
                        </a:lnTo>
                        <a:lnTo>
                          <a:pt x="50" y="82"/>
                        </a:lnTo>
                        <a:lnTo>
                          <a:pt x="50" y="86"/>
                        </a:lnTo>
                        <a:lnTo>
                          <a:pt x="50" y="86"/>
                        </a:lnTo>
                        <a:lnTo>
                          <a:pt x="49" y="88"/>
                        </a:lnTo>
                        <a:lnTo>
                          <a:pt x="47" y="88"/>
                        </a:lnTo>
                        <a:lnTo>
                          <a:pt x="43" y="88"/>
                        </a:lnTo>
                        <a:lnTo>
                          <a:pt x="39" y="86"/>
                        </a:lnTo>
                        <a:lnTo>
                          <a:pt x="37" y="86"/>
                        </a:lnTo>
                        <a:lnTo>
                          <a:pt x="37" y="88"/>
                        </a:lnTo>
                        <a:lnTo>
                          <a:pt x="37" y="88"/>
                        </a:lnTo>
                        <a:lnTo>
                          <a:pt x="39" y="92"/>
                        </a:lnTo>
                        <a:lnTo>
                          <a:pt x="44" y="96"/>
                        </a:lnTo>
                        <a:lnTo>
                          <a:pt x="51" y="101"/>
                        </a:lnTo>
                        <a:lnTo>
                          <a:pt x="57" y="102"/>
                        </a:lnTo>
                        <a:lnTo>
                          <a:pt x="57" y="102"/>
                        </a:lnTo>
                        <a:lnTo>
                          <a:pt x="60" y="104"/>
                        </a:lnTo>
                        <a:lnTo>
                          <a:pt x="64" y="105"/>
                        </a:lnTo>
                        <a:lnTo>
                          <a:pt x="74" y="114"/>
                        </a:lnTo>
                        <a:lnTo>
                          <a:pt x="74" y="114"/>
                        </a:lnTo>
                        <a:lnTo>
                          <a:pt x="78" y="119"/>
                        </a:lnTo>
                        <a:lnTo>
                          <a:pt x="81" y="125"/>
                        </a:lnTo>
                        <a:lnTo>
                          <a:pt x="81" y="131"/>
                        </a:lnTo>
                        <a:lnTo>
                          <a:pt x="78" y="133"/>
                        </a:lnTo>
                        <a:lnTo>
                          <a:pt x="78" y="133"/>
                        </a:lnTo>
                        <a:lnTo>
                          <a:pt x="78" y="135"/>
                        </a:lnTo>
                        <a:lnTo>
                          <a:pt x="78" y="136"/>
                        </a:lnTo>
                        <a:lnTo>
                          <a:pt x="83" y="139"/>
                        </a:lnTo>
                        <a:lnTo>
                          <a:pt x="97" y="149"/>
                        </a:lnTo>
                        <a:lnTo>
                          <a:pt x="97" y="149"/>
                        </a:lnTo>
                        <a:lnTo>
                          <a:pt x="104" y="156"/>
                        </a:lnTo>
                        <a:lnTo>
                          <a:pt x="110" y="162"/>
                        </a:lnTo>
                        <a:lnTo>
                          <a:pt x="113" y="166"/>
                        </a:lnTo>
                        <a:lnTo>
                          <a:pt x="114" y="170"/>
                        </a:lnTo>
                        <a:lnTo>
                          <a:pt x="114" y="170"/>
                        </a:lnTo>
                        <a:lnTo>
                          <a:pt x="115" y="172"/>
                        </a:lnTo>
                        <a:lnTo>
                          <a:pt x="118" y="172"/>
                        </a:lnTo>
                        <a:lnTo>
                          <a:pt x="120" y="169"/>
                        </a:lnTo>
                        <a:lnTo>
                          <a:pt x="123" y="165"/>
                        </a:lnTo>
                        <a:lnTo>
                          <a:pt x="123" y="165"/>
                        </a:lnTo>
                        <a:lnTo>
                          <a:pt x="123" y="162"/>
                        </a:lnTo>
                        <a:lnTo>
                          <a:pt x="121" y="159"/>
                        </a:lnTo>
                        <a:lnTo>
                          <a:pt x="120" y="156"/>
                        </a:lnTo>
                        <a:lnTo>
                          <a:pt x="118" y="152"/>
                        </a:lnTo>
                        <a:lnTo>
                          <a:pt x="118" y="152"/>
                        </a:lnTo>
                        <a:lnTo>
                          <a:pt x="118" y="150"/>
                        </a:lnTo>
                        <a:lnTo>
                          <a:pt x="117" y="149"/>
                        </a:lnTo>
                        <a:lnTo>
                          <a:pt x="113" y="148"/>
                        </a:lnTo>
                        <a:lnTo>
                          <a:pt x="106" y="146"/>
                        </a:lnTo>
                        <a:lnTo>
                          <a:pt x="106" y="146"/>
                        </a:lnTo>
                        <a:lnTo>
                          <a:pt x="104" y="146"/>
                        </a:lnTo>
                        <a:lnTo>
                          <a:pt x="103" y="145"/>
                        </a:lnTo>
                        <a:lnTo>
                          <a:pt x="103" y="141"/>
                        </a:lnTo>
                        <a:lnTo>
                          <a:pt x="103" y="136"/>
                        </a:lnTo>
                        <a:lnTo>
                          <a:pt x="101" y="132"/>
                        </a:lnTo>
                        <a:lnTo>
                          <a:pt x="101" y="132"/>
                        </a:lnTo>
                        <a:lnTo>
                          <a:pt x="98" y="128"/>
                        </a:lnTo>
                        <a:lnTo>
                          <a:pt x="96" y="122"/>
                        </a:lnTo>
                        <a:lnTo>
                          <a:pt x="91" y="109"/>
                        </a:lnTo>
                        <a:lnTo>
                          <a:pt x="91" y="109"/>
                        </a:lnTo>
                        <a:lnTo>
                          <a:pt x="87" y="104"/>
                        </a:lnTo>
                        <a:lnTo>
                          <a:pt x="83" y="98"/>
                        </a:lnTo>
                        <a:lnTo>
                          <a:pt x="77" y="92"/>
                        </a:lnTo>
                        <a:lnTo>
                          <a:pt x="73" y="85"/>
                        </a:lnTo>
                        <a:lnTo>
                          <a:pt x="73" y="85"/>
                        </a:lnTo>
                        <a:lnTo>
                          <a:pt x="66" y="75"/>
                        </a:lnTo>
                        <a:lnTo>
                          <a:pt x="60" y="68"/>
                        </a:lnTo>
                        <a:lnTo>
                          <a:pt x="60" y="68"/>
                        </a:lnTo>
                        <a:lnTo>
                          <a:pt x="60" y="67"/>
                        </a:lnTo>
                        <a:lnTo>
                          <a:pt x="61" y="64"/>
                        </a:lnTo>
                        <a:lnTo>
                          <a:pt x="63" y="62"/>
                        </a:lnTo>
                        <a:lnTo>
                          <a:pt x="61" y="59"/>
                        </a:lnTo>
                        <a:lnTo>
                          <a:pt x="61" y="59"/>
                        </a:lnTo>
                        <a:lnTo>
                          <a:pt x="60" y="58"/>
                        </a:lnTo>
                        <a:lnTo>
                          <a:pt x="57" y="57"/>
                        </a:lnTo>
                        <a:lnTo>
                          <a:pt x="50" y="54"/>
                        </a:lnTo>
                        <a:lnTo>
                          <a:pt x="50" y="54"/>
                        </a:lnTo>
                        <a:lnTo>
                          <a:pt x="46" y="52"/>
                        </a:lnTo>
                        <a:lnTo>
                          <a:pt x="43" y="49"/>
                        </a:lnTo>
                        <a:lnTo>
                          <a:pt x="42" y="45"/>
                        </a:lnTo>
                        <a:lnTo>
                          <a:pt x="40" y="42"/>
                        </a:lnTo>
                        <a:lnTo>
                          <a:pt x="40" y="42"/>
                        </a:lnTo>
                        <a:lnTo>
                          <a:pt x="39" y="30"/>
                        </a:lnTo>
                        <a:lnTo>
                          <a:pt x="36" y="18"/>
                        </a:lnTo>
                        <a:lnTo>
                          <a:pt x="36" y="18"/>
                        </a:lnTo>
                        <a:lnTo>
                          <a:pt x="36" y="15"/>
                        </a:lnTo>
                        <a:lnTo>
                          <a:pt x="37" y="15"/>
                        </a:lnTo>
                        <a:lnTo>
                          <a:pt x="39" y="15"/>
                        </a:lnTo>
                        <a:lnTo>
                          <a:pt x="42" y="17"/>
                        </a:lnTo>
                        <a:lnTo>
                          <a:pt x="42" y="17"/>
                        </a:lnTo>
                        <a:lnTo>
                          <a:pt x="43" y="20"/>
                        </a:lnTo>
                        <a:lnTo>
                          <a:pt x="44" y="20"/>
                        </a:lnTo>
                        <a:lnTo>
                          <a:pt x="47" y="20"/>
                        </a:lnTo>
                        <a:lnTo>
                          <a:pt x="47" y="20"/>
                        </a:lnTo>
                        <a:lnTo>
                          <a:pt x="49" y="18"/>
                        </a:lnTo>
                        <a:lnTo>
                          <a:pt x="51" y="20"/>
                        </a:lnTo>
                        <a:lnTo>
                          <a:pt x="53" y="20"/>
                        </a:lnTo>
                        <a:lnTo>
                          <a:pt x="56" y="22"/>
                        </a:lnTo>
                        <a:lnTo>
                          <a:pt x="56" y="22"/>
                        </a:lnTo>
                        <a:lnTo>
                          <a:pt x="57" y="24"/>
                        </a:lnTo>
                        <a:lnTo>
                          <a:pt x="60" y="24"/>
                        </a:lnTo>
                        <a:lnTo>
                          <a:pt x="63" y="24"/>
                        </a:lnTo>
                        <a:lnTo>
                          <a:pt x="66" y="25"/>
                        </a:lnTo>
                        <a:lnTo>
                          <a:pt x="66" y="25"/>
                        </a:lnTo>
                        <a:lnTo>
                          <a:pt x="66" y="25"/>
                        </a:lnTo>
                        <a:lnTo>
                          <a:pt x="66" y="27"/>
                        </a:lnTo>
                        <a:lnTo>
                          <a:pt x="64" y="30"/>
                        </a:lnTo>
                        <a:lnTo>
                          <a:pt x="64" y="35"/>
                        </a:lnTo>
                        <a:lnTo>
                          <a:pt x="66" y="40"/>
                        </a:lnTo>
                        <a:lnTo>
                          <a:pt x="69" y="45"/>
                        </a:lnTo>
                        <a:lnTo>
                          <a:pt x="69" y="45"/>
                        </a:lnTo>
                        <a:lnTo>
                          <a:pt x="73" y="54"/>
                        </a:lnTo>
                        <a:lnTo>
                          <a:pt x="74" y="57"/>
                        </a:lnTo>
                        <a:lnTo>
                          <a:pt x="73" y="58"/>
                        </a:lnTo>
                        <a:lnTo>
                          <a:pt x="71" y="64"/>
                        </a:lnTo>
                        <a:lnTo>
                          <a:pt x="71" y="64"/>
                        </a:lnTo>
                        <a:lnTo>
                          <a:pt x="73" y="69"/>
                        </a:lnTo>
                        <a:lnTo>
                          <a:pt x="73" y="69"/>
                        </a:lnTo>
                        <a:lnTo>
                          <a:pt x="74" y="71"/>
                        </a:lnTo>
                        <a:lnTo>
                          <a:pt x="77" y="69"/>
                        </a:lnTo>
                        <a:lnTo>
                          <a:pt x="78" y="68"/>
                        </a:lnTo>
                        <a:lnTo>
                          <a:pt x="78" y="68"/>
                        </a:lnTo>
                        <a:lnTo>
                          <a:pt x="81" y="68"/>
                        </a:lnTo>
                        <a:lnTo>
                          <a:pt x="84" y="69"/>
                        </a:lnTo>
                        <a:lnTo>
                          <a:pt x="90" y="77"/>
                        </a:lnTo>
                        <a:lnTo>
                          <a:pt x="90" y="77"/>
                        </a:lnTo>
                        <a:lnTo>
                          <a:pt x="94" y="81"/>
                        </a:lnTo>
                        <a:lnTo>
                          <a:pt x="98" y="82"/>
                        </a:lnTo>
                        <a:lnTo>
                          <a:pt x="103" y="84"/>
                        </a:lnTo>
                        <a:lnTo>
                          <a:pt x="104" y="86"/>
                        </a:lnTo>
                        <a:lnTo>
                          <a:pt x="104" y="86"/>
                        </a:lnTo>
                        <a:lnTo>
                          <a:pt x="104" y="89"/>
                        </a:lnTo>
                        <a:lnTo>
                          <a:pt x="106" y="92"/>
                        </a:lnTo>
                        <a:lnTo>
                          <a:pt x="108" y="95"/>
                        </a:lnTo>
                        <a:lnTo>
                          <a:pt x="111" y="96"/>
                        </a:lnTo>
                        <a:lnTo>
                          <a:pt x="111" y="96"/>
                        </a:lnTo>
                        <a:lnTo>
                          <a:pt x="115" y="98"/>
                        </a:lnTo>
                        <a:lnTo>
                          <a:pt x="118" y="101"/>
                        </a:lnTo>
                        <a:lnTo>
                          <a:pt x="120" y="104"/>
                        </a:lnTo>
                        <a:lnTo>
                          <a:pt x="123" y="105"/>
                        </a:lnTo>
                        <a:lnTo>
                          <a:pt x="123" y="105"/>
                        </a:lnTo>
                        <a:lnTo>
                          <a:pt x="125" y="106"/>
                        </a:lnTo>
                        <a:lnTo>
                          <a:pt x="127" y="109"/>
                        </a:lnTo>
                        <a:lnTo>
                          <a:pt x="127" y="112"/>
                        </a:lnTo>
                        <a:lnTo>
                          <a:pt x="125" y="115"/>
                        </a:lnTo>
                        <a:lnTo>
                          <a:pt x="125" y="115"/>
                        </a:lnTo>
                        <a:lnTo>
                          <a:pt x="124" y="118"/>
                        </a:lnTo>
                        <a:lnTo>
                          <a:pt x="125" y="121"/>
                        </a:lnTo>
                        <a:lnTo>
                          <a:pt x="130" y="125"/>
                        </a:lnTo>
                        <a:lnTo>
                          <a:pt x="135" y="128"/>
                        </a:lnTo>
                        <a:lnTo>
                          <a:pt x="135" y="128"/>
                        </a:lnTo>
                        <a:lnTo>
                          <a:pt x="140" y="129"/>
                        </a:lnTo>
                        <a:lnTo>
                          <a:pt x="143" y="132"/>
                        </a:lnTo>
                        <a:lnTo>
                          <a:pt x="144" y="135"/>
                        </a:lnTo>
                        <a:lnTo>
                          <a:pt x="148" y="139"/>
                        </a:lnTo>
                        <a:lnTo>
                          <a:pt x="148" y="139"/>
                        </a:lnTo>
                        <a:lnTo>
                          <a:pt x="167" y="159"/>
                        </a:lnTo>
                        <a:lnTo>
                          <a:pt x="182" y="178"/>
                        </a:lnTo>
                        <a:lnTo>
                          <a:pt x="182" y="178"/>
                        </a:lnTo>
                        <a:lnTo>
                          <a:pt x="188" y="187"/>
                        </a:lnTo>
                        <a:lnTo>
                          <a:pt x="191" y="195"/>
                        </a:lnTo>
                        <a:lnTo>
                          <a:pt x="191" y="195"/>
                        </a:lnTo>
                        <a:lnTo>
                          <a:pt x="191" y="199"/>
                        </a:lnTo>
                        <a:lnTo>
                          <a:pt x="189" y="202"/>
                        </a:lnTo>
                        <a:lnTo>
                          <a:pt x="189" y="205"/>
                        </a:lnTo>
                        <a:lnTo>
                          <a:pt x="189" y="207"/>
                        </a:lnTo>
                        <a:lnTo>
                          <a:pt x="189" y="207"/>
                        </a:lnTo>
                        <a:lnTo>
                          <a:pt x="191" y="209"/>
                        </a:lnTo>
                        <a:lnTo>
                          <a:pt x="188" y="210"/>
                        </a:lnTo>
                        <a:lnTo>
                          <a:pt x="187" y="212"/>
                        </a:lnTo>
                        <a:lnTo>
                          <a:pt x="185" y="213"/>
                        </a:lnTo>
                        <a:lnTo>
                          <a:pt x="185" y="213"/>
                        </a:lnTo>
                        <a:lnTo>
                          <a:pt x="187" y="217"/>
                        </a:lnTo>
                        <a:lnTo>
                          <a:pt x="188" y="223"/>
                        </a:lnTo>
                        <a:lnTo>
                          <a:pt x="192" y="230"/>
                        </a:lnTo>
                        <a:lnTo>
                          <a:pt x="195" y="232"/>
                        </a:lnTo>
                        <a:lnTo>
                          <a:pt x="198" y="233"/>
                        </a:lnTo>
                        <a:lnTo>
                          <a:pt x="198" y="233"/>
                        </a:lnTo>
                        <a:lnTo>
                          <a:pt x="204" y="234"/>
                        </a:lnTo>
                        <a:lnTo>
                          <a:pt x="209" y="239"/>
                        </a:lnTo>
                        <a:lnTo>
                          <a:pt x="221" y="249"/>
                        </a:lnTo>
                        <a:lnTo>
                          <a:pt x="221" y="249"/>
                        </a:lnTo>
                        <a:lnTo>
                          <a:pt x="226" y="251"/>
                        </a:lnTo>
                        <a:lnTo>
                          <a:pt x="232" y="253"/>
                        </a:lnTo>
                        <a:lnTo>
                          <a:pt x="239" y="254"/>
                        </a:lnTo>
                        <a:lnTo>
                          <a:pt x="246" y="256"/>
                        </a:lnTo>
                        <a:lnTo>
                          <a:pt x="246" y="256"/>
                        </a:lnTo>
                        <a:lnTo>
                          <a:pt x="253" y="260"/>
                        </a:lnTo>
                        <a:lnTo>
                          <a:pt x="261" y="264"/>
                        </a:lnTo>
                        <a:lnTo>
                          <a:pt x="269" y="269"/>
                        </a:lnTo>
                        <a:lnTo>
                          <a:pt x="278" y="271"/>
                        </a:lnTo>
                        <a:lnTo>
                          <a:pt x="278" y="271"/>
                        </a:lnTo>
                        <a:lnTo>
                          <a:pt x="298" y="279"/>
                        </a:lnTo>
                        <a:lnTo>
                          <a:pt x="315" y="287"/>
                        </a:lnTo>
                        <a:lnTo>
                          <a:pt x="315" y="287"/>
                        </a:lnTo>
                        <a:lnTo>
                          <a:pt x="322" y="290"/>
                        </a:lnTo>
                        <a:lnTo>
                          <a:pt x="329" y="291"/>
                        </a:lnTo>
                        <a:lnTo>
                          <a:pt x="337" y="288"/>
                        </a:lnTo>
                        <a:lnTo>
                          <a:pt x="347" y="286"/>
                        </a:lnTo>
                        <a:lnTo>
                          <a:pt x="347" y="286"/>
                        </a:lnTo>
                        <a:lnTo>
                          <a:pt x="352" y="284"/>
                        </a:lnTo>
                        <a:lnTo>
                          <a:pt x="356" y="284"/>
                        </a:lnTo>
                        <a:lnTo>
                          <a:pt x="363" y="286"/>
                        </a:lnTo>
                        <a:lnTo>
                          <a:pt x="370" y="287"/>
                        </a:lnTo>
                        <a:lnTo>
                          <a:pt x="376" y="290"/>
                        </a:lnTo>
                        <a:lnTo>
                          <a:pt x="376" y="290"/>
                        </a:lnTo>
                        <a:lnTo>
                          <a:pt x="383" y="296"/>
                        </a:lnTo>
                        <a:lnTo>
                          <a:pt x="393" y="304"/>
                        </a:lnTo>
                        <a:lnTo>
                          <a:pt x="393" y="304"/>
                        </a:lnTo>
                        <a:lnTo>
                          <a:pt x="406" y="286"/>
                        </a:lnTo>
                        <a:lnTo>
                          <a:pt x="406" y="28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22" name="Canada">
                    <a:extLst>
                      <a:ext uri="{FF2B5EF4-FFF2-40B4-BE49-F238E27FC236}">
                        <a16:creationId xmlns:a16="http://schemas.microsoft.com/office/drawing/2014/main" id="{E84A8FBB-409C-739F-9B20-E7AD5C6E886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72407" y="665045"/>
                    <a:ext cx="2191145" cy="1683723"/>
                  </a:xfrm>
                  <a:custGeom>
                    <a:avLst/>
                    <a:gdLst/>
                    <a:ahLst/>
                    <a:cxnLst>
                      <a:cxn ang="0">
                        <a:pos x="294" y="420"/>
                      </a:cxn>
                      <a:cxn ang="0">
                        <a:pos x="249" y="381"/>
                      </a:cxn>
                      <a:cxn ang="0">
                        <a:pos x="532" y="360"/>
                      </a:cxn>
                      <a:cxn ang="0">
                        <a:pos x="364" y="377"/>
                      </a:cxn>
                      <a:cxn ang="0">
                        <a:pos x="485" y="491"/>
                      </a:cxn>
                      <a:cxn ang="0">
                        <a:pos x="313" y="265"/>
                      </a:cxn>
                      <a:cxn ang="0">
                        <a:pos x="356" y="221"/>
                      </a:cxn>
                      <a:cxn ang="0">
                        <a:pos x="461" y="299"/>
                      </a:cxn>
                      <a:cxn ang="0">
                        <a:pos x="509" y="279"/>
                      </a:cxn>
                      <a:cxn ang="0">
                        <a:pos x="502" y="199"/>
                      </a:cxn>
                      <a:cxn ang="0">
                        <a:pos x="670" y="175"/>
                      </a:cxn>
                      <a:cxn ang="0">
                        <a:pos x="593" y="280"/>
                      </a:cxn>
                      <a:cxn ang="0">
                        <a:pos x="660" y="296"/>
                      </a:cxn>
                      <a:cxn ang="0">
                        <a:pos x="764" y="307"/>
                      </a:cxn>
                      <a:cxn ang="0">
                        <a:pos x="697" y="322"/>
                      </a:cxn>
                      <a:cxn ang="0">
                        <a:pos x="898" y="312"/>
                      </a:cxn>
                      <a:cxn ang="0">
                        <a:pos x="777" y="255"/>
                      </a:cxn>
                      <a:cxn ang="0">
                        <a:pos x="858" y="172"/>
                      </a:cxn>
                      <a:cxn ang="0">
                        <a:pos x="752" y="91"/>
                      </a:cxn>
                      <a:cxn ang="0">
                        <a:pos x="927" y="98"/>
                      </a:cxn>
                      <a:cxn ang="0">
                        <a:pos x="865" y="176"/>
                      </a:cxn>
                      <a:cxn ang="0">
                        <a:pos x="952" y="246"/>
                      </a:cxn>
                      <a:cxn ang="0">
                        <a:pos x="1065" y="145"/>
                      </a:cxn>
                      <a:cxn ang="0">
                        <a:pos x="1198" y="17"/>
                      </a:cxn>
                      <a:cxn ang="0">
                        <a:pos x="929" y="36"/>
                      </a:cxn>
                      <a:cxn ang="0">
                        <a:pos x="952" y="643"/>
                      </a:cxn>
                      <a:cxn ang="0">
                        <a:pos x="972" y="623"/>
                      </a:cxn>
                      <a:cxn ang="0">
                        <a:pos x="1189" y="457"/>
                      </a:cxn>
                      <a:cxn ang="0">
                        <a:pos x="1020" y="370"/>
                      </a:cxn>
                      <a:cxn ang="0">
                        <a:pos x="882" y="357"/>
                      </a:cxn>
                      <a:cxn ang="0">
                        <a:pos x="997" y="441"/>
                      </a:cxn>
                      <a:cxn ang="0">
                        <a:pos x="1111" y="542"/>
                      </a:cxn>
                      <a:cxn ang="0">
                        <a:pos x="1208" y="666"/>
                      </a:cxn>
                      <a:cxn ang="0">
                        <a:pos x="1024" y="516"/>
                      </a:cxn>
                      <a:cxn ang="0">
                        <a:pos x="1414" y="972"/>
                      </a:cxn>
                      <a:cxn ang="0">
                        <a:pos x="1327" y="989"/>
                      </a:cxn>
                      <a:cxn ang="0">
                        <a:pos x="1302" y="1004"/>
                      </a:cxn>
                      <a:cxn ang="0">
                        <a:pos x="1149" y="977"/>
                      </a:cxn>
                      <a:cxn ang="0">
                        <a:pos x="1311" y="862"/>
                      </a:cxn>
                      <a:cxn ang="0">
                        <a:pos x="1260" y="747"/>
                      </a:cxn>
                      <a:cxn ang="0">
                        <a:pos x="1152" y="716"/>
                      </a:cxn>
                      <a:cxn ang="0">
                        <a:pos x="1017" y="687"/>
                      </a:cxn>
                      <a:cxn ang="0">
                        <a:pos x="989" y="911"/>
                      </a:cxn>
                      <a:cxn ang="0">
                        <a:pos x="775" y="751"/>
                      </a:cxn>
                      <a:cxn ang="0">
                        <a:pos x="832" y="609"/>
                      </a:cxn>
                      <a:cxn ang="0">
                        <a:pos x="944" y="541"/>
                      </a:cxn>
                      <a:cxn ang="0">
                        <a:pos x="886" y="505"/>
                      </a:cxn>
                      <a:cxn ang="0">
                        <a:pos x="819" y="467"/>
                      </a:cxn>
                      <a:cxn ang="0">
                        <a:pos x="798" y="329"/>
                      </a:cxn>
                      <a:cxn ang="0">
                        <a:pos x="755" y="475"/>
                      </a:cxn>
                      <a:cxn ang="0">
                        <a:pos x="727" y="467"/>
                      </a:cxn>
                      <a:cxn ang="0">
                        <a:pos x="582" y="495"/>
                      </a:cxn>
                      <a:cxn ang="0">
                        <a:pos x="498" y="508"/>
                      </a:cxn>
                      <a:cxn ang="0">
                        <a:pos x="232" y="454"/>
                      </a:cxn>
                      <a:cxn ang="0">
                        <a:pos x="129" y="465"/>
                      </a:cxn>
                      <a:cxn ang="0">
                        <a:pos x="75" y="730"/>
                      </a:cxn>
                      <a:cxn ang="0">
                        <a:pos x="210" y="896"/>
                      </a:cxn>
                      <a:cxn ang="0">
                        <a:pos x="851" y="960"/>
                      </a:cxn>
                      <a:cxn ang="0">
                        <a:pos x="996" y="1085"/>
                      </a:cxn>
                      <a:cxn ang="0">
                        <a:pos x="1235" y="1037"/>
                      </a:cxn>
                      <a:cxn ang="0">
                        <a:pos x="299" y="588"/>
                      </a:cxn>
                      <a:cxn ang="0">
                        <a:pos x="444" y="681"/>
                      </a:cxn>
                      <a:cxn ang="0">
                        <a:pos x="686" y="855"/>
                      </a:cxn>
                    </a:cxnLst>
                    <a:rect l="0" t="0" r="r" b="b"/>
                    <a:pathLst>
                      <a:path w="1425" h="1095">
                        <a:moveTo>
                          <a:pt x="282" y="960"/>
                        </a:moveTo>
                        <a:lnTo>
                          <a:pt x="282" y="960"/>
                        </a:lnTo>
                        <a:lnTo>
                          <a:pt x="277" y="957"/>
                        </a:lnTo>
                        <a:lnTo>
                          <a:pt x="272" y="956"/>
                        </a:lnTo>
                        <a:lnTo>
                          <a:pt x="266" y="953"/>
                        </a:lnTo>
                        <a:lnTo>
                          <a:pt x="264" y="953"/>
                        </a:lnTo>
                        <a:lnTo>
                          <a:pt x="263" y="952"/>
                        </a:lnTo>
                        <a:lnTo>
                          <a:pt x="263" y="952"/>
                        </a:lnTo>
                        <a:lnTo>
                          <a:pt x="260" y="946"/>
                        </a:lnTo>
                        <a:lnTo>
                          <a:pt x="255" y="939"/>
                        </a:lnTo>
                        <a:lnTo>
                          <a:pt x="249" y="933"/>
                        </a:lnTo>
                        <a:lnTo>
                          <a:pt x="246" y="930"/>
                        </a:lnTo>
                        <a:lnTo>
                          <a:pt x="245" y="930"/>
                        </a:lnTo>
                        <a:lnTo>
                          <a:pt x="245" y="930"/>
                        </a:lnTo>
                        <a:lnTo>
                          <a:pt x="235" y="930"/>
                        </a:lnTo>
                        <a:lnTo>
                          <a:pt x="229" y="929"/>
                        </a:lnTo>
                        <a:lnTo>
                          <a:pt x="223" y="926"/>
                        </a:lnTo>
                        <a:lnTo>
                          <a:pt x="223" y="926"/>
                        </a:lnTo>
                        <a:lnTo>
                          <a:pt x="218" y="922"/>
                        </a:lnTo>
                        <a:lnTo>
                          <a:pt x="213" y="922"/>
                        </a:lnTo>
                        <a:lnTo>
                          <a:pt x="210" y="922"/>
                        </a:lnTo>
                        <a:lnTo>
                          <a:pt x="206" y="923"/>
                        </a:lnTo>
                        <a:lnTo>
                          <a:pt x="206" y="923"/>
                        </a:lnTo>
                        <a:lnTo>
                          <a:pt x="205" y="925"/>
                        </a:lnTo>
                        <a:lnTo>
                          <a:pt x="205" y="925"/>
                        </a:lnTo>
                        <a:lnTo>
                          <a:pt x="208" y="926"/>
                        </a:lnTo>
                        <a:lnTo>
                          <a:pt x="210" y="929"/>
                        </a:lnTo>
                        <a:lnTo>
                          <a:pt x="212" y="930"/>
                        </a:lnTo>
                        <a:lnTo>
                          <a:pt x="212" y="930"/>
                        </a:lnTo>
                        <a:lnTo>
                          <a:pt x="212" y="933"/>
                        </a:lnTo>
                        <a:lnTo>
                          <a:pt x="213" y="935"/>
                        </a:lnTo>
                        <a:lnTo>
                          <a:pt x="216" y="936"/>
                        </a:lnTo>
                        <a:lnTo>
                          <a:pt x="219" y="936"/>
                        </a:lnTo>
                        <a:lnTo>
                          <a:pt x="219" y="936"/>
                        </a:lnTo>
                        <a:lnTo>
                          <a:pt x="222" y="936"/>
                        </a:lnTo>
                        <a:lnTo>
                          <a:pt x="225" y="939"/>
                        </a:lnTo>
                        <a:lnTo>
                          <a:pt x="227" y="943"/>
                        </a:lnTo>
                        <a:lnTo>
                          <a:pt x="230" y="945"/>
                        </a:lnTo>
                        <a:lnTo>
                          <a:pt x="230" y="945"/>
                        </a:lnTo>
                        <a:lnTo>
                          <a:pt x="233" y="946"/>
                        </a:lnTo>
                        <a:lnTo>
                          <a:pt x="235" y="948"/>
                        </a:lnTo>
                        <a:lnTo>
                          <a:pt x="237" y="950"/>
                        </a:lnTo>
                        <a:lnTo>
                          <a:pt x="240" y="952"/>
                        </a:lnTo>
                        <a:lnTo>
                          <a:pt x="240" y="952"/>
                        </a:lnTo>
                        <a:lnTo>
                          <a:pt x="243" y="952"/>
                        </a:lnTo>
                        <a:lnTo>
                          <a:pt x="246" y="955"/>
                        </a:lnTo>
                        <a:lnTo>
                          <a:pt x="249" y="960"/>
                        </a:lnTo>
                        <a:lnTo>
                          <a:pt x="249" y="960"/>
                        </a:lnTo>
                        <a:lnTo>
                          <a:pt x="252" y="962"/>
                        </a:lnTo>
                        <a:lnTo>
                          <a:pt x="255" y="962"/>
                        </a:lnTo>
                        <a:lnTo>
                          <a:pt x="256" y="962"/>
                        </a:lnTo>
                        <a:lnTo>
                          <a:pt x="257" y="963"/>
                        </a:lnTo>
                        <a:lnTo>
                          <a:pt x="257" y="963"/>
                        </a:lnTo>
                        <a:lnTo>
                          <a:pt x="257" y="966"/>
                        </a:lnTo>
                        <a:lnTo>
                          <a:pt x="260" y="967"/>
                        </a:lnTo>
                        <a:lnTo>
                          <a:pt x="263" y="970"/>
                        </a:lnTo>
                        <a:lnTo>
                          <a:pt x="264" y="973"/>
                        </a:lnTo>
                        <a:lnTo>
                          <a:pt x="264" y="973"/>
                        </a:lnTo>
                        <a:lnTo>
                          <a:pt x="277" y="975"/>
                        </a:lnTo>
                        <a:lnTo>
                          <a:pt x="284" y="975"/>
                        </a:lnTo>
                        <a:lnTo>
                          <a:pt x="290" y="973"/>
                        </a:lnTo>
                        <a:lnTo>
                          <a:pt x="290" y="973"/>
                        </a:lnTo>
                        <a:lnTo>
                          <a:pt x="292" y="966"/>
                        </a:lnTo>
                        <a:lnTo>
                          <a:pt x="292" y="966"/>
                        </a:lnTo>
                        <a:lnTo>
                          <a:pt x="292" y="965"/>
                        </a:lnTo>
                        <a:lnTo>
                          <a:pt x="289" y="963"/>
                        </a:lnTo>
                        <a:lnTo>
                          <a:pt x="286" y="962"/>
                        </a:lnTo>
                        <a:lnTo>
                          <a:pt x="282" y="960"/>
                        </a:lnTo>
                        <a:lnTo>
                          <a:pt x="282" y="960"/>
                        </a:lnTo>
                        <a:close/>
                        <a:moveTo>
                          <a:pt x="269" y="394"/>
                        </a:moveTo>
                        <a:lnTo>
                          <a:pt x="269" y="394"/>
                        </a:lnTo>
                        <a:lnTo>
                          <a:pt x="273" y="397"/>
                        </a:lnTo>
                        <a:lnTo>
                          <a:pt x="277" y="400"/>
                        </a:lnTo>
                        <a:lnTo>
                          <a:pt x="282" y="408"/>
                        </a:lnTo>
                        <a:lnTo>
                          <a:pt x="287" y="417"/>
                        </a:lnTo>
                        <a:lnTo>
                          <a:pt x="289" y="420"/>
                        </a:lnTo>
                        <a:lnTo>
                          <a:pt x="292" y="420"/>
                        </a:lnTo>
                        <a:lnTo>
                          <a:pt x="292" y="420"/>
                        </a:lnTo>
                        <a:lnTo>
                          <a:pt x="294" y="420"/>
                        </a:lnTo>
                        <a:lnTo>
                          <a:pt x="296" y="417"/>
                        </a:lnTo>
                        <a:lnTo>
                          <a:pt x="297" y="414"/>
                        </a:lnTo>
                        <a:lnTo>
                          <a:pt x="303" y="413"/>
                        </a:lnTo>
                        <a:lnTo>
                          <a:pt x="303" y="413"/>
                        </a:lnTo>
                        <a:lnTo>
                          <a:pt x="307" y="413"/>
                        </a:lnTo>
                        <a:lnTo>
                          <a:pt x="311" y="411"/>
                        </a:lnTo>
                        <a:lnTo>
                          <a:pt x="314" y="410"/>
                        </a:lnTo>
                        <a:lnTo>
                          <a:pt x="319" y="408"/>
                        </a:lnTo>
                        <a:lnTo>
                          <a:pt x="319" y="408"/>
                        </a:lnTo>
                        <a:lnTo>
                          <a:pt x="324" y="408"/>
                        </a:lnTo>
                        <a:lnTo>
                          <a:pt x="330" y="407"/>
                        </a:lnTo>
                        <a:lnTo>
                          <a:pt x="333" y="403"/>
                        </a:lnTo>
                        <a:lnTo>
                          <a:pt x="334" y="397"/>
                        </a:lnTo>
                        <a:lnTo>
                          <a:pt x="334" y="397"/>
                        </a:lnTo>
                        <a:lnTo>
                          <a:pt x="336" y="390"/>
                        </a:lnTo>
                        <a:lnTo>
                          <a:pt x="338" y="386"/>
                        </a:lnTo>
                        <a:lnTo>
                          <a:pt x="343" y="383"/>
                        </a:lnTo>
                        <a:lnTo>
                          <a:pt x="348" y="381"/>
                        </a:lnTo>
                        <a:lnTo>
                          <a:pt x="348" y="381"/>
                        </a:lnTo>
                        <a:lnTo>
                          <a:pt x="351" y="380"/>
                        </a:lnTo>
                        <a:lnTo>
                          <a:pt x="353" y="378"/>
                        </a:lnTo>
                        <a:lnTo>
                          <a:pt x="354" y="374"/>
                        </a:lnTo>
                        <a:lnTo>
                          <a:pt x="356" y="369"/>
                        </a:lnTo>
                        <a:lnTo>
                          <a:pt x="358" y="367"/>
                        </a:lnTo>
                        <a:lnTo>
                          <a:pt x="361" y="366"/>
                        </a:lnTo>
                        <a:lnTo>
                          <a:pt x="361" y="366"/>
                        </a:lnTo>
                        <a:lnTo>
                          <a:pt x="374" y="361"/>
                        </a:lnTo>
                        <a:lnTo>
                          <a:pt x="390" y="356"/>
                        </a:lnTo>
                        <a:lnTo>
                          <a:pt x="404" y="349"/>
                        </a:lnTo>
                        <a:lnTo>
                          <a:pt x="412" y="344"/>
                        </a:lnTo>
                        <a:lnTo>
                          <a:pt x="412" y="344"/>
                        </a:lnTo>
                        <a:lnTo>
                          <a:pt x="414" y="343"/>
                        </a:lnTo>
                        <a:lnTo>
                          <a:pt x="414" y="340"/>
                        </a:lnTo>
                        <a:lnTo>
                          <a:pt x="410" y="337"/>
                        </a:lnTo>
                        <a:lnTo>
                          <a:pt x="393" y="326"/>
                        </a:lnTo>
                        <a:lnTo>
                          <a:pt x="393" y="326"/>
                        </a:lnTo>
                        <a:lnTo>
                          <a:pt x="384" y="322"/>
                        </a:lnTo>
                        <a:lnTo>
                          <a:pt x="375" y="319"/>
                        </a:lnTo>
                        <a:lnTo>
                          <a:pt x="368" y="320"/>
                        </a:lnTo>
                        <a:lnTo>
                          <a:pt x="360" y="323"/>
                        </a:lnTo>
                        <a:lnTo>
                          <a:pt x="360" y="323"/>
                        </a:lnTo>
                        <a:lnTo>
                          <a:pt x="357" y="324"/>
                        </a:lnTo>
                        <a:lnTo>
                          <a:pt x="356" y="324"/>
                        </a:lnTo>
                        <a:lnTo>
                          <a:pt x="356" y="323"/>
                        </a:lnTo>
                        <a:lnTo>
                          <a:pt x="354" y="322"/>
                        </a:lnTo>
                        <a:lnTo>
                          <a:pt x="354" y="319"/>
                        </a:lnTo>
                        <a:lnTo>
                          <a:pt x="353" y="319"/>
                        </a:lnTo>
                        <a:lnTo>
                          <a:pt x="350" y="319"/>
                        </a:lnTo>
                        <a:lnTo>
                          <a:pt x="350" y="319"/>
                        </a:lnTo>
                        <a:lnTo>
                          <a:pt x="347" y="320"/>
                        </a:lnTo>
                        <a:lnTo>
                          <a:pt x="343" y="320"/>
                        </a:lnTo>
                        <a:lnTo>
                          <a:pt x="333" y="317"/>
                        </a:lnTo>
                        <a:lnTo>
                          <a:pt x="323" y="313"/>
                        </a:lnTo>
                        <a:lnTo>
                          <a:pt x="319" y="310"/>
                        </a:lnTo>
                        <a:lnTo>
                          <a:pt x="319" y="310"/>
                        </a:lnTo>
                        <a:lnTo>
                          <a:pt x="316" y="309"/>
                        </a:lnTo>
                        <a:lnTo>
                          <a:pt x="310" y="310"/>
                        </a:lnTo>
                        <a:lnTo>
                          <a:pt x="296" y="313"/>
                        </a:lnTo>
                        <a:lnTo>
                          <a:pt x="279" y="316"/>
                        </a:lnTo>
                        <a:lnTo>
                          <a:pt x="267" y="317"/>
                        </a:lnTo>
                        <a:lnTo>
                          <a:pt x="267" y="317"/>
                        </a:lnTo>
                        <a:lnTo>
                          <a:pt x="266" y="319"/>
                        </a:lnTo>
                        <a:lnTo>
                          <a:pt x="264" y="320"/>
                        </a:lnTo>
                        <a:lnTo>
                          <a:pt x="264" y="322"/>
                        </a:lnTo>
                        <a:lnTo>
                          <a:pt x="266" y="323"/>
                        </a:lnTo>
                        <a:lnTo>
                          <a:pt x="270" y="329"/>
                        </a:lnTo>
                        <a:lnTo>
                          <a:pt x="274" y="333"/>
                        </a:lnTo>
                        <a:lnTo>
                          <a:pt x="274" y="333"/>
                        </a:lnTo>
                        <a:lnTo>
                          <a:pt x="276" y="336"/>
                        </a:lnTo>
                        <a:lnTo>
                          <a:pt x="276" y="339"/>
                        </a:lnTo>
                        <a:lnTo>
                          <a:pt x="270" y="346"/>
                        </a:lnTo>
                        <a:lnTo>
                          <a:pt x="264" y="353"/>
                        </a:lnTo>
                        <a:lnTo>
                          <a:pt x="263" y="356"/>
                        </a:lnTo>
                        <a:lnTo>
                          <a:pt x="263" y="357"/>
                        </a:lnTo>
                        <a:lnTo>
                          <a:pt x="263" y="357"/>
                        </a:lnTo>
                        <a:lnTo>
                          <a:pt x="264" y="359"/>
                        </a:lnTo>
                        <a:lnTo>
                          <a:pt x="264" y="360"/>
                        </a:lnTo>
                        <a:lnTo>
                          <a:pt x="262" y="366"/>
                        </a:lnTo>
                        <a:lnTo>
                          <a:pt x="249" y="381"/>
                        </a:lnTo>
                        <a:lnTo>
                          <a:pt x="249" y="381"/>
                        </a:lnTo>
                        <a:lnTo>
                          <a:pt x="247" y="386"/>
                        </a:lnTo>
                        <a:lnTo>
                          <a:pt x="246" y="387"/>
                        </a:lnTo>
                        <a:lnTo>
                          <a:pt x="247" y="390"/>
                        </a:lnTo>
                        <a:lnTo>
                          <a:pt x="250" y="391"/>
                        </a:lnTo>
                        <a:lnTo>
                          <a:pt x="259" y="393"/>
                        </a:lnTo>
                        <a:lnTo>
                          <a:pt x="269" y="394"/>
                        </a:lnTo>
                        <a:lnTo>
                          <a:pt x="269" y="394"/>
                        </a:lnTo>
                        <a:close/>
                        <a:moveTo>
                          <a:pt x="624" y="452"/>
                        </a:moveTo>
                        <a:lnTo>
                          <a:pt x="624" y="452"/>
                        </a:lnTo>
                        <a:lnTo>
                          <a:pt x="627" y="452"/>
                        </a:lnTo>
                        <a:lnTo>
                          <a:pt x="630" y="452"/>
                        </a:lnTo>
                        <a:lnTo>
                          <a:pt x="637" y="455"/>
                        </a:lnTo>
                        <a:lnTo>
                          <a:pt x="644" y="457"/>
                        </a:lnTo>
                        <a:lnTo>
                          <a:pt x="647" y="455"/>
                        </a:lnTo>
                        <a:lnTo>
                          <a:pt x="647" y="452"/>
                        </a:lnTo>
                        <a:lnTo>
                          <a:pt x="647" y="452"/>
                        </a:lnTo>
                        <a:lnTo>
                          <a:pt x="647" y="448"/>
                        </a:lnTo>
                        <a:lnTo>
                          <a:pt x="644" y="445"/>
                        </a:lnTo>
                        <a:lnTo>
                          <a:pt x="637" y="440"/>
                        </a:lnTo>
                        <a:lnTo>
                          <a:pt x="627" y="435"/>
                        </a:lnTo>
                        <a:lnTo>
                          <a:pt x="619" y="431"/>
                        </a:lnTo>
                        <a:lnTo>
                          <a:pt x="619" y="431"/>
                        </a:lnTo>
                        <a:lnTo>
                          <a:pt x="613" y="428"/>
                        </a:lnTo>
                        <a:lnTo>
                          <a:pt x="609" y="427"/>
                        </a:lnTo>
                        <a:lnTo>
                          <a:pt x="602" y="424"/>
                        </a:lnTo>
                        <a:lnTo>
                          <a:pt x="593" y="418"/>
                        </a:lnTo>
                        <a:lnTo>
                          <a:pt x="593" y="418"/>
                        </a:lnTo>
                        <a:lnTo>
                          <a:pt x="590" y="414"/>
                        </a:lnTo>
                        <a:lnTo>
                          <a:pt x="589" y="411"/>
                        </a:lnTo>
                        <a:lnTo>
                          <a:pt x="589" y="408"/>
                        </a:lnTo>
                        <a:lnTo>
                          <a:pt x="589" y="406"/>
                        </a:lnTo>
                        <a:lnTo>
                          <a:pt x="590" y="401"/>
                        </a:lnTo>
                        <a:lnTo>
                          <a:pt x="590" y="398"/>
                        </a:lnTo>
                        <a:lnTo>
                          <a:pt x="587" y="396"/>
                        </a:lnTo>
                        <a:lnTo>
                          <a:pt x="587" y="396"/>
                        </a:lnTo>
                        <a:lnTo>
                          <a:pt x="583" y="391"/>
                        </a:lnTo>
                        <a:lnTo>
                          <a:pt x="580" y="387"/>
                        </a:lnTo>
                        <a:lnTo>
                          <a:pt x="577" y="377"/>
                        </a:lnTo>
                        <a:lnTo>
                          <a:pt x="577" y="371"/>
                        </a:lnTo>
                        <a:lnTo>
                          <a:pt x="577" y="367"/>
                        </a:lnTo>
                        <a:lnTo>
                          <a:pt x="579" y="363"/>
                        </a:lnTo>
                        <a:lnTo>
                          <a:pt x="580" y="359"/>
                        </a:lnTo>
                        <a:lnTo>
                          <a:pt x="580" y="359"/>
                        </a:lnTo>
                        <a:lnTo>
                          <a:pt x="586" y="353"/>
                        </a:lnTo>
                        <a:lnTo>
                          <a:pt x="589" y="347"/>
                        </a:lnTo>
                        <a:lnTo>
                          <a:pt x="590" y="344"/>
                        </a:lnTo>
                        <a:lnTo>
                          <a:pt x="589" y="341"/>
                        </a:lnTo>
                        <a:lnTo>
                          <a:pt x="587" y="339"/>
                        </a:lnTo>
                        <a:lnTo>
                          <a:pt x="583" y="336"/>
                        </a:lnTo>
                        <a:lnTo>
                          <a:pt x="583" y="336"/>
                        </a:lnTo>
                        <a:lnTo>
                          <a:pt x="577" y="336"/>
                        </a:lnTo>
                        <a:lnTo>
                          <a:pt x="572" y="334"/>
                        </a:lnTo>
                        <a:lnTo>
                          <a:pt x="562" y="337"/>
                        </a:lnTo>
                        <a:lnTo>
                          <a:pt x="553" y="340"/>
                        </a:lnTo>
                        <a:lnTo>
                          <a:pt x="552" y="341"/>
                        </a:lnTo>
                        <a:lnTo>
                          <a:pt x="552" y="343"/>
                        </a:lnTo>
                        <a:lnTo>
                          <a:pt x="552" y="343"/>
                        </a:lnTo>
                        <a:lnTo>
                          <a:pt x="562" y="351"/>
                        </a:lnTo>
                        <a:lnTo>
                          <a:pt x="569" y="357"/>
                        </a:lnTo>
                        <a:lnTo>
                          <a:pt x="570" y="359"/>
                        </a:lnTo>
                        <a:lnTo>
                          <a:pt x="572" y="360"/>
                        </a:lnTo>
                        <a:lnTo>
                          <a:pt x="572" y="360"/>
                        </a:lnTo>
                        <a:lnTo>
                          <a:pt x="570" y="361"/>
                        </a:lnTo>
                        <a:lnTo>
                          <a:pt x="569" y="360"/>
                        </a:lnTo>
                        <a:lnTo>
                          <a:pt x="563" y="357"/>
                        </a:lnTo>
                        <a:lnTo>
                          <a:pt x="555" y="353"/>
                        </a:lnTo>
                        <a:lnTo>
                          <a:pt x="552" y="351"/>
                        </a:lnTo>
                        <a:lnTo>
                          <a:pt x="549" y="351"/>
                        </a:lnTo>
                        <a:lnTo>
                          <a:pt x="549" y="351"/>
                        </a:lnTo>
                        <a:lnTo>
                          <a:pt x="548" y="353"/>
                        </a:lnTo>
                        <a:lnTo>
                          <a:pt x="545" y="353"/>
                        </a:lnTo>
                        <a:lnTo>
                          <a:pt x="540" y="350"/>
                        </a:lnTo>
                        <a:lnTo>
                          <a:pt x="536" y="350"/>
                        </a:lnTo>
                        <a:lnTo>
                          <a:pt x="535" y="350"/>
                        </a:lnTo>
                        <a:lnTo>
                          <a:pt x="532" y="351"/>
                        </a:lnTo>
                        <a:lnTo>
                          <a:pt x="532" y="351"/>
                        </a:lnTo>
                        <a:lnTo>
                          <a:pt x="532" y="356"/>
                        </a:lnTo>
                        <a:lnTo>
                          <a:pt x="532" y="360"/>
                        </a:lnTo>
                        <a:lnTo>
                          <a:pt x="535" y="371"/>
                        </a:lnTo>
                        <a:lnTo>
                          <a:pt x="539" y="383"/>
                        </a:lnTo>
                        <a:lnTo>
                          <a:pt x="543" y="391"/>
                        </a:lnTo>
                        <a:lnTo>
                          <a:pt x="543" y="391"/>
                        </a:lnTo>
                        <a:lnTo>
                          <a:pt x="545" y="394"/>
                        </a:lnTo>
                        <a:lnTo>
                          <a:pt x="545" y="396"/>
                        </a:lnTo>
                        <a:lnTo>
                          <a:pt x="542" y="397"/>
                        </a:lnTo>
                        <a:lnTo>
                          <a:pt x="533" y="400"/>
                        </a:lnTo>
                        <a:lnTo>
                          <a:pt x="533" y="400"/>
                        </a:lnTo>
                        <a:lnTo>
                          <a:pt x="531" y="400"/>
                        </a:lnTo>
                        <a:lnTo>
                          <a:pt x="529" y="397"/>
                        </a:lnTo>
                        <a:lnTo>
                          <a:pt x="528" y="390"/>
                        </a:lnTo>
                        <a:lnTo>
                          <a:pt x="525" y="380"/>
                        </a:lnTo>
                        <a:lnTo>
                          <a:pt x="521" y="371"/>
                        </a:lnTo>
                        <a:lnTo>
                          <a:pt x="521" y="371"/>
                        </a:lnTo>
                        <a:lnTo>
                          <a:pt x="515" y="366"/>
                        </a:lnTo>
                        <a:lnTo>
                          <a:pt x="505" y="361"/>
                        </a:lnTo>
                        <a:lnTo>
                          <a:pt x="495" y="359"/>
                        </a:lnTo>
                        <a:lnTo>
                          <a:pt x="492" y="359"/>
                        </a:lnTo>
                        <a:lnTo>
                          <a:pt x="491" y="360"/>
                        </a:lnTo>
                        <a:lnTo>
                          <a:pt x="491" y="360"/>
                        </a:lnTo>
                        <a:lnTo>
                          <a:pt x="491" y="363"/>
                        </a:lnTo>
                        <a:lnTo>
                          <a:pt x="492" y="364"/>
                        </a:lnTo>
                        <a:lnTo>
                          <a:pt x="498" y="367"/>
                        </a:lnTo>
                        <a:lnTo>
                          <a:pt x="502" y="370"/>
                        </a:lnTo>
                        <a:lnTo>
                          <a:pt x="503" y="371"/>
                        </a:lnTo>
                        <a:lnTo>
                          <a:pt x="503" y="374"/>
                        </a:lnTo>
                        <a:lnTo>
                          <a:pt x="503" y="374"/>
                        </a:lnTo>
                        <a:lnTo>
                          <a:pt x="502" y="376"/>
                        </a:lnTo>
                        <a:lnTo>
                          <a:pt x="501" y="377"/>
                        </a:lnTo>
                        <a:lnTo>
                          <a:pt x="496" y="376"/>
                        </a:lnTo>
                        <a:lnTo>
                          <a:pt x="491" y="374"/>
                        </a:lnTo>
                        <a:lnTo>
                          <a:pt x="488" y="374"/>
                        </a:lnTo>
                        <a:lnTo>
                          <a:pt x="485" y="376"/>
                        </a:lnTo>
                        <a:lnTo>
                          <a:pt x="485" y="376"/>
                        </a:lnTo>
                        <a:lnTo>
                          <a:pt x="481" y="378"/>
                        </a:lnTo>
                        <a:lnTo>
                          <a:pt x="479" y="378"/>
                        </a:lnTo>
                        <a:lnTo>
                          <a:pt x="479" y="376"/>
                        </a:lnTo>
                        <a:lnTo>
                          <a:pt x="479" y="371"/>
                        </a:lnTo>
                        <a:lnTo>
                          <a:pt x="479" y="371"/>
                        </a:lnTo>
                        <a:lnTo>
                          <a:pt x="479" y="369"/>
                        </a:lnTo>
                        <a:lnTo>
                          <a:pt x="478" y="367"/>
                        </a:lnTo>
                        <a:lnTo>
                          <a:pt x="472" y="363"/>
                        </a:lnTo>
                        <a:lnTo>
                          <a:pt x="465" y="360"/>
                        </a:lnTo>
                        <a:lnTo>
                          <a:pt x="454" y="359"/>
                        </a:lnTo>
                        <a:lnTo>
                          <a:pt x="454" y="359"/>
                        </a:lnTo>
                        <a:lnTo>
                          <a:pt x="449" y="360"/>
                        </a:lnTo>
                        <a:lnTo>
                          <a:pt x="447" y="361"/>
                        </a:lnTo>
                        <a:lnTo>
                          <a:pt x="445" y="364"/>
                        </a:lnTo>
                        <a:lnTo>
                          <a:pt x="445" y="366"/>
                        </a:lnTo>
                        <a:lnTo>
                          <a:pt x="445" y="370"/>
                        </a:lnTo>
                        <a:lnTo>
                          <a:pt x="445" y="373"/>
                        </a:lnTo>
                        <a:lnTo>
                          <a:pt x="444" y="374"/>
                        </a:lnTo>
                        <a:lnTo>
                          <a:pt x="444" y="374"/>
                        </a:lnTo>
                        <a:lnTo>
                          <a:pt x="441" y="376"/>
                        </a:lnTo>
                        <a:lnTo>
                          <a:pt x="438" y="376"/>
                        </a:lnTo>
                        <a:lnTo>
                          <a:pt x="431" y="374"/>
                        </a:lnTo>
                        <a:lnTo>
                          <a:pt x="428" y="373"/>
                        </a:lnTo>
                        <a:lnTo>
                          <a:pt x="427" y="371"/>
                        </a:lnTo>
                        <a:lnTo>
                          <a:pt x="428" y="370"/>
                        </a:lnTo>
                        <a:lnTo>
                          <a:pt x="431" y="369"/>
                        </a:lnTo>
                        <a:lnTo>
                          <a:pt x="431" y="369"/>
                        </a:lnTo>
                        <a:lnTo>
                          <a:pt x="435" y="369"/>
                        </a:lnTo>
                        <a:lnTo>
                          <a:pt x="438" y="366"/>
                        </a:lnTo>
                        <a:lnTo>
                          <a:pt x="439" y="364"/>
                        </a:lnTo>
                        <a:lnTo>
                          <a:pt x="439" y="361"/>
                        </a:lnTo>
                        <a:lnTo>
                          <a:pt x="438" y="356"/>
                        </a:lnTo>
                        <a:lnTo>
                          <a:pt x="434" y="350"/>
                        </a:lnTo>
                        <a:lnTo>
                          <a:pt x="434" y="350"/>
                        </a:lnTo>
                        <a:lnTo>
                          <a:pt x="432" y="349"/>
                        </a:lnTo>
                        <a:lnTo>
                          <a:pt x="430" y="347"/>
                        </a:lnTo>
                        <a:lnTo>
                          <a:pt x="421" y="350"/>
                        </a:lnTo>
                        <a:lnTo>
                          <a:pt x="394" y="360"/>
                        </a:lnTo>
                        <a:lnTo>
                          <a:pt x="394" y="360"/>
                        </a:lnTo>
                        <a:lnTo>
                          <a:pt x="380" y="366"/>
                        </a:lnTo>
                        <a:lnTo>
                          <a:pt x="370" y="371"/>
                        </a:lnTo>
                        <a:lnTo>
                          <a:pt x="365" y="376"/>
                        </a:lnTo>
                        <a:lnTo>
                          <a:pt x="364" y="376"/>
                        </a:lnTo>
                        <a:lnTo>
                          <a:pt x="364" y="377"/>
                        </a:lnTo>
                        <a:lnTo>
                          <a:pt x="364" y="377"/>
                        </a:lnTo>
                        <a:lnTo>
                          <a:pt x="365" y="378"/>
                        </a:lnTo>
                        <a:lnTo>
                          <a:pt x="367" y="380"/>
                        </a:lnTo>
                        <a:lnTo>
                          <a:pt x="364" y="384"/>
                        </a:lnTo>
                        <a:lnTo>
                          <a:pt x="360" y="388"/>
                        </a:lnTo>
                        <a:lnTo>
                          <a:pt x="360" y="388"/>
                        </a:lnTo>
                        <a:lnTo>
                          <a:pt x="357" y="391"/>
                        </a:lnTo>
                        <a:lnTo>
                          <a:pt x="356" y="394"/>
                        </a:lnTo>
                        <a:lnTo>
                          <a:pt x="357" y="396"/>
                        </a:lnTo>
                        <a:lnTo>
                          <a:pt x="357" y="398"/>
                        </a:lnTo>
                        <a:lnTo>
                          <a:pt x="361" y="401"/>
                        </a:lnTo>
                        <a:lnTo>
                          <a:pt x="367" y="401"/>
                        </a:lnTo>
                        <a:lnTo>
                          <a:pt x="367" y="401"/>
                        </a:lnTo>
                        <a:lnTo>
                          <a:pt x="371" y="403"/>
                        </a:lnTo>
                        <a:lnTo>
                          <a:pt x="371" y="406"/>
                        </a:lnTo>
                        <a:lnTo>
                          <a:pt x="371" y="408"/>
                        </a:lnTo>
                        <a:lnTo>
                          <a:pt x="373" y="408"/>
                        </a:lnTo>
                        <a:lnTo>
                          <a:pt x="374" y="410"/>
                        </a:lnTo>
                        <a:lnTo>
                          <a:pt x="374" y="410"/>
                        </a:lnTo>
                        <a:lnTo>
                          <a:pt x="381" y="408"/>
                        </a:lnTo>
                        <a:lnTo>
                          <a:pt x="393" y="406"/>
                        </a:lnTo>
                        <a:lnTo>
                          <a:pt x="404" y="404"/>
                        </a:lnTo>
                        <a:lnTo>
                          <a:pt x="408" y="404"/>
                        </a:lnTo>
                        <a:lnTo>
                          <a:pt x="411" y="404"/>
                        </a:lnTo>
                        <a:lnTo>
                          <a:pt x="411" y="404"/>
                        </a:lnTo>
                        <a:lnTo>
                          <a:pt x="412" y="406"/>
                        </a:lnTo>
                        <a:lnTo>
                          <a:pt x="412" y="407"/>
                        </a:lnTo>
                        <a:lnTo>
                          <a:pt x="408" y="408"/>
                        </a:lnTo>
                        <a:lnTo>
                          <a:pt x="393" y="411"/>
                        </a:lnTo>
                        <a:lnTo>
                          <a:pt x="377" y="415"/>
                        </a:lnTo>
                        <a:lnTo>
                          <a:pt x="371" y="418"/>
                        </a:lnTo>
                        <a:lnTo>
                          <a:pt x="370" y="420"/>
                        </a:lnTo>
                        <a:lnTo>
                          <a:pt x="370" y="421"/>
                        </a:lnTo>
                        <a:lnTo>
                          <a:pt x="370" y="421"/>
                        </a:lnTo>
                        <a:lnTo>
                          <a:pt x="371" y="424"/>
                        </a:lnTo>
                        <a:lnTo>
                          <a:pt x="374" y="427"/>
                        </a:lnTo>
                        <a:lnTo>
                          <a:pt x="380" y="428"/>
                        </a:lnTo>
                        <a:lnTo>
                          <a:pt x="385" y="431"/>
                        </a:lnTo>
                        <a:lnTo>
                          <a:pt x="401" y="433"/>
                        </a:lnTo>
                        <a:lnTo>
                          <a:pt x="417" y="431"/>
                        </a:lnTo>
                        <a:lnTo>
                          <a:pt x="417" y="431"/>
                        </a:lnTo>
                        <a:lnTo>
                          <a:pt x="425" y="430"/>
                        </a:lnTo>
                        <a:lnTo>
                          <a:pt x="434" y="430"/>
                        </a:lnTo>
                        <a:lnTo>
                          <a:pt x="451" y="431"/>
                        </a:lnTo>
                        <a:lnTo>
                          <a:pt x="465" y="435"/>
                        </a:lnTo>
                        <a:lnTo>
                          <a:pt x="469" y="437"/>
                        </a:lnTo>
                        <a:lnTo>
                          <a:pt x="471" y="438"/>
                        </a:lnTo>
                        <a:lnTo>
                          <a:pt x="471" y="438"/>
                        </a:lnTo>
                        <a:lnTo>
                          <a:pt x="471" y="441"/>
                        </a:lnTo>
                        <a:lnTo>
                          <a:pt x="468" y="441"/>
                        </a:lnTo>
                        <a:lnTo>
                          <a:pt x="458" y="442"/>
                        </a:lnTo>
                        <a:lnTo>
                          <a:pt x="430" y="441"/>
                        </a:lnTo>
                        <a:lnTo>
                          <a:pt x="430" y="441"/>
                        </a:lnTo>
                        <a:lnTo>
                          <a:pt x="415" y="442"/>
                        </a:lnTo>
                        <a:lnTo>
                          <a:pt x="400" y="444"/>
                        </a:lnTo>
                        <a:lnTo>
                          <a:pt x="387" y="448"/>
                        </a:lnTo>
                        <a:lnTo>
                          <a:pt x="384" y="450"/>
                        </a:lnTo>
                        <a:lnTo>
                          <a:pt x="383" y="452"/>
                        </a:lnTo>
                        <a:lnTo>
                          <a:pt x="383" y="452"/>
                        </a:lnTo>
                        <a:lnTo>
                          <a:pt x="384" y="457"/>
                        </a:lnTo>
                        <a:lnTo>
                          <a:pt x="388" y="460"/>
                        </a:lnTo>
                        <a:lnTo>
                          <a:pt x="405" y="467"/>
                        </a:lnTo>
                        <a:lnTo>
                          <a:pt x="405" y="467"/>
                        </a:lnTo>
                        <a:lnTo>
                          <a:pt x="412" y="470"/>
                        </a:lnTo>
                        <a:lnTo>
                          <a:pt x="418" y="471"/>
                        </a:lnTo>
                        <a:lnTo>
                          <a:pt x="431" y="470"/>
                        </a:lnTo>
                        <a:lnTo>
                          <a:pt x="435" y="470"/>
                        </a:lnTo>
                        <a:lnTo>
                          <a:pt x="439" y="470"/>
                        </a:lnTo>
                        <a:lnTo>
                          <a:pt x="441" y="471"/>
                        </a:lnTo>
                        <a:lnTo>
                          <a:pt x="442" y="475"/>
                        </a:lnTo>
                        <a:lnTo>
                          <a:pt x="442" y="475"/>
                        </a:lnTo>
                        <a:lnTo>
                          <a:pt x="442" y="479"/>
                        </a:lnTo>
                        <a:lnTo>
                          <a:pt x="444" y="482"/>
                        </a:lnTo>
                        <a:lnTo>
                          <a:pt x="447" y="485"/>
                        </a:lnTo>
                        <a:lnTo>
                          <a:pt x="449" y="487"/>
                        </a:lnTo>
                        <a:lnTo>
                          <a:pt x="461" y="489"/>
                        </a:lnTo>
                        <a:lnTo>
                          <a:pt x="476" y="491"/>
                        </a:lnTo>
                        <a:lnTo>
                          <a:pt x="476" y="491"/>
                        </a:lnTo>
                        <a:lnTo>
                          <a:pt x="485" y="491"/>
                        </a:lnTo>
                        <a:lnTo>
                          <a:pt x="494" y="489"/>
                        </a:lnTo>
                        <a:lnTo>
                          <a:pt x="506" y="485"/>
                        </a:lnTo>
                        <a:lnTo>
                          <a:pt x="516" y="481"/>
                        </a:lnTo>
                        <a:lnTo>
                          <a:pt x="521" y="481"/>
                        </a:lnTo>
                        <a:lnTo>
                          <a:pt x="525" y="479"/>
                        </a:lnTo>
                        <a:lnTo>
                          <a:pt x="525" y="479"/>
                        </a:lnTo>
                        <a:lnTo>
                          <a:pt x="533" y="479"/>
                        </a:lnTo>
                        <a:lnTo>
                          <a:pt x="539" y="478"/>
                        </a:lnTo>
                        <a:lnTo>
                          <a:pt x="545" y="475"/>
                        </a:lnTo>
                        <a:lnTo>
                          <a:pt x="549" y="470"/>
                        </a:lnTo>
                        <a:lnTo>
                          <a:pt x="549" y="470"/>
                        </a:lnTo>
                        <a:lnTo>
                          <a:pt x="553" y="467"/>
                        </a:lnTo>
                        <a:lnTo>
                          <a:pt x="556" y="465"/>
                        </a:lnTo>
                        <a:lnTo>
                          <a:pt x="559" y="468"/>
                        </a:lnTo>
                        <a:lnTo>
                          <a:pt x="560" y="471"/>
                        </a:lnTo>
                        <a:lnTo>
                          <a:pt x="560" y="471"/>
                        </a:lnTo>
                        <a:lnTo>
                          <a:pt x="562" y="472"/>
                        </a:lnTo>
                        <a:lnTo>
                          <a:pt x="565" y="474"/>
                        </a:lnTo>
                        <a:lnTo>
                          <a:pt x="570" y="475"/>
                        </a:lnTo>
                        <a:lnTo>
                          <a:pt x="577" y="475"/>
                        </a:lnTo>
                        <a:lnTo>
                          <a:pt x="582" y="478"/>
                        </a:lnTo>
                        <a:lnTo>
                          <a:pt x="582" y="478"/>
                        </a:lnTo>
                        <a:lnTo>
                          <a:pt x="586" y="481"/>
                        </a:lnTo>
                        <a:lnTo>
                          <a:pt x="592" y="482"/>
                        </a:lnTo>
                        <a:lnTo>
                          <a:pt x="599" y="484"/>
                        </a:lnTo>
                        <a:lnTo>
                          <a:pt x="606" y="484"/>
                        </a:lnTo>
                        <a:lnTo>
                          <a:pt x="620" y="482"/>
                        </a:lnTo>
                        <a:lnTo>
                          <a:pt x="632" y="478"/>
                        </a:lnTo>
                        <a:lnTo>
                          <a:pt x="632" y="478"/>
                        </a:lnTo>
                        <a:lnTo>
                          <a:pt x="634" y="477"/>
                        </a:lnTo>
                        <a:lnTo>
                          <a:pt x="636" y="472"/>
                        </a:lnTo>
                        <a:lnTo>
                          <a:pt x="636" y="470"/>
                        </a:lnTo>
                        <a:lnTo>
                          <a:pt x="633" y="467"/>
                        </a:lnTo>
                        <a:lnTo>
                          <a:pt x="630" y="464"/>
                        </a:lnTo>
                        <a:lnTo>
                          <a:pt x="627" y="462"/>
                        </a:lnTo>
                        <a:lnTo>
                          <a:pt x="624" y="462"/>
                        </a:lnTo>
                        <a:lnTo>
                          <a:pt x="622" y="464"/>
                        </a:lnTo>
                        <a:lnTo>
                          <a:pt x="622" y="464"/>
                        </a:lnTo>
                        <a:lnTo>
                          <a:pt x="617" y="468"/>
                        </a:lnTo>
                        <a:lnTo>
                          <a:pt x="613" y="468"/>
                        </a:lnTo>
                        <a:lnTo>
                          <a:pt x="612" y="467"/>
                        </a:lnTo>
                        <a:lnTo>
                          <a:pt x="609" y="464"/>
                        </a:lnTo>
                        <a:lnTo>
                          <a:pt x="609" y="464"/>
                        </a:lnTo>
                        <a:lnTo>
                          <a:pt x="609" y="462"/>
                        </a:lnTo>
                        <a:lnTo>
                          <a:pt x="610" y="461"/>
                        </a:lnTo>
                        <a:lnTo>
                          <a:pt x="614" y="460"/>
                        </a:lnTo>
                        <a:lnTo>
                          <a:pt x="620" y="457"/>
                        </a:lnTo>
                        <a:lnTo>
                          <a:pt x="624" y="452"/>
                        </a:lnTo>
                        <a:lnTo>
                          <a:pt x="624" y="452"/>
                        </a:lnTo>
                        <a:close/>
                        <a:moveTo>
                          <a:pt x="354" y="277"/>
                        </a:moveTo>
                        <a:lnTo>
                          <a:pt x="354" y="277"/>
                        </a:lnTo>
                        <a:lnTo>
                          <a:pt x="360" y="277"/>
                        </a:lnTo>
                        <a:lnTo>
                          <a:pt x="364" y="277"/>
                        </a:lnTo>
                        <a:lnTo>
                          <a:pt x="373" y="273"/>
                        </a:lnTo>
                        <a:lnTo>
                          <a:pt x="378" y="268"/>
                        </a:lnTo>
                        <a:lnTo>
                          <a:pt x="380" y="265"/>
                        </a:lnTo>
                        <a:lnTo>
                          <a:pt x="380" y="262"/>
                        </a:lnTo>
                        <a:lnTo>
                          <a:pt x="380" y="262"/>
                        </a:lnTo>
                        <a:lnTo>
                          <a:pt x="380" y="260"/>
                        </a:lnTo>
                        <a:lnTo>
                          <a:pt x="378" y="260"/>
                        </a:lnTo>
                        <a:lnTo>
                          <a:pt x="374" y="262"/>
                        </a:lnTo>
                        <a:lnTo>
                          <a:pt x="364" y="268"/>
                        </a:lnTo>
                        <a:lnTo>
                          <a:pt x="356" y="275"/>
                        </a:lnTo>
                        <a:lnTo>
                          <a:pt x="354" y="277"/>
                        </a:lnTo>
                        <a:lnTo>
                          <a:pt x="354" y="277"/>
                        </a:lnTo>
                        <a:lnTo>
                          <a:pt x="354" y="277"/>
                        </a:lnTo>
                        <a:lnTo>
                          <a:pt x="354" y="277"/>
                        </a:lnTo>
                        <a:close/>
                        <a:moveTo>
                          <a:pt x="296" y="258"/>
                        </a:moveTo>
                        <a:lnTo>
                          <a:pt x="296" y="258"/>
                        </a:lnTo>
                        <a:lnTo>
                          <a:pt x="297" y="259"/>
                        </a:lnTo>
                        <a:lnTo>
                          <a:pt x="297" y="260"/>
                        </a:lnTo>
                        <a:lnTo>
                          <a:pt x="299" y="265"/>
                        </a:lnTo>
                        <a:lnTo>
                          <a:pt x="299" y="268"/>
                        </a:lnTo>
                        <a:lnTo>
                          <a:pt x="300" y="268"/>
                        </a:lnTo>
                        <a:lnTo>
                          <a:pt x="301" y="268"/>
                        </a:lnTo>
                        <a:lnTo>
                          <a:pt x="301" y="268"/>
                        </a:lnTo>
                        <a:lnTo>
                          <a:pt x="307" y="265"/>
                        </a:lnTo>
                        <a:lnTo>
                          <a:pt x="313" y="265"/>
                        </a:lnTo>
                        <a:lnTo>
                          <a:pt x="313" y="265"/>
                        </a:lnTo>
                        <a:lnTo>
                          <a:pt x="317" y="266"/>
                        </a:lnTo>
                        <a:lnTo>
                          <a:pt x="320" y="263"/>
                        </a:lnTo>
                        <a:lnTo>
                          <a:pt x="326" y="258"/>
                        </a:lnTo>
                        <a:lnTo>
                          <a:pt x="326" y="258"/>
                        </a:lnTo>
                        <a:lnTo>
                          <a:pt x="327" y="258"/>
                        </a:lnTo>
                        <a:lnTo>
                          <a:pt x="327" y="258"/>
                        </a:lnTo>
                        <a:lnTo>
                          <a:pt x="328" y="262"/>
                        </a:lnTo>
                        <a:lnTo>
                          <a:pt x="331" y="268"/>
                        </a:lnTo>
                        <a:lnTo>
                          <a:pt x="334" y="269"/>
                        </a:lnTo>
                        <a:lnTo>
                          <a:pt x="337" y="270"/>
                        </a:lnTo>
                        <a:lnTo>
                          <a:pt x="337" y="270"/>
                        </a:lnTo>
                        <a:lnTo>
                          <a:pt x="340" y="269"/>
                        </a:lnTo>
                        <a:lnTo>
                          <a:pt x="341" y="268"/>
                        </a:lnTo>
                        <a:lnTo>
                          <a:pt x="344" y="262"/>
                        </a:lnTo>
                        <a:lnTo>
                          <a:pt x="347" y="258"/>
                        </a:lnTo>
                        <a:lnTo>
                          <a:pt x="348" y="258"/>
                        </a:lnTo>
                        <a:lnTo>
                          <a:pt x="350" y="258"/>
                        </a:lnTo>
                        <a:lnTo>
                          <a:pt x="350" y="258"/>
                        </a:lnTo>
                        <a:lnTo>
                          <a:pt x="354" y="260"/>
                        </a:lnTo>
                        <a:lnTo>
                          <a:pt x="358" y="259"/>
                        </a:lnTo>
                        <a:lnTo>
                          <a:pt x="360" y="255"/>
                        </a:lnTo>
                        <a:lnTo>
                          <a:pt x="361" y="250"/>
                        </a:lnTo>
                        <a:lnTo>
                          <a:pt x="361" y="250"/>
                        </a:lnTo>
                        <a:lnTo>
                          <a:pt x="363" y="242"/>
                        </a:lnTo>
                        <a:lnTo>
                          <a:pt x="365" y="238"/>
                        </a:lnTo>
                        <a:lnTo>
                          <a:pt x="370" y="236"/>
                        </a:lnTo>
                        <a:lnTo>
                          <a:pt x="370" y="236"/>
                        </a:lnTo>
                        <a:lnTo>
                          <a:pt x="373" y="236"/>
                        </a:lnTo>
                        <a:lnTo>
                          <a:pt x="374" y="236"/>
                        </a:lnTo>
                        <a:lnTo>
                          <a:pt x="374" y="240"/>
                        </a:lnTo>
                        <a:lnTo>
                          <a:pt x="374" y="245"/>
                        </a:lnTo>
                        <a:lnTo>
                          <a:pt x="375" y="250"/>
                        </a:lnTo>
                        <a:lnTo>
                          <a:pt x="375" y="250"/>
                        </a:lnTo>
                        <a:lnTo>
                          <a:pt x="377" y="253"/>
                        </a:lnTo>
                        <a:lnTo>
                          <a:pt x="380" y="255"/>
                        </a:lnTo>
                        <a:lnTo>
                          <a:pt x="383" y="255"/>
                        </a:lnTo>
                        <a:lnTo>
                          <a:pt x="384" y="253"/>
                        </a:lnTo>
                        <a:lnTo>
                          <a:pt x="388" y="250"/>
                        </a:lnTo>
                        <a:lnTo>
                          <a:pt x="390" y="246"/>
                        </a:lnTo>
                        <a:lnTo>
                          <a:pt x="390" y="246"/>
                        </a:lnTo>
                        <a:lnTo>
                          <a:pt x="391" y="246"/>
                        </a:lnTo>
                        <a:lnTo>
                          <a:pt x="393" y="245"/>
                        </a:lnTo>
                        <a:lnTo>
                          <a:pt x="397" y="243"/>
                        </a:lnTo>
                        <a:lnTo>
                          <a:pt x="401" y="243"/>
                        </a:lnTo>
                        <a:lnTo>
                          <a:pt x="402" y="242"/>
                        </a:lnTo>
                        <a:lnTo>
                          <a:pt x="402" y="240"/>
                        </a:lnTo>
                        <a:lnTo>
                          <a:pt x="402" y="240"/>
                        </a:lnTo>
                        <a:lnTo>
                          <a:pt x="402" y="238"/>
                        </a:lnTo>
                        <a:lnTo>
                          <a:pt x="404" y="235"/>
                        </a:lnTo>
                        <a:lnTo>
                          <a:pt x="404" y="232"/>
                        </a:lnTo>
                        <a:lnTo>
                          <a:pt x="402" y="228"/>
                        </a:lnTo>
                        <a:lnTo>
                          <a:pt x="402" y="228"/>
                        </a:lnTo>
                        <a:lnTo>
                          <a:pt x="402" y="226"/>
                        </a:lnTo>
                        <a:lnTo>
                          <a:pt x="402" y="225"/>
                        </a:lnTo>
                        <a:lnTo>
                          <a:pt x="405" y="223"/>
                        </a:lnTo>
                        <a:lnTo>
                          <a:pt x="410" y="222"/>
                        </a:lnTo>
                        <a:lnTo>
                          <a:pt x="412" y="219"/>
                        </a:lnTo>
                        <a:lnTo>
                          <a:pt x="412" y="219"/>
                        </a:lnTo>
                        <a:lnTo>
                          <a:pt x="414" y="219"/>
                        </a:lnTo>
                        <a:lnTo>
                          <a:pt x="414" y="218"/>
                        </a:lnTo>
                        <a:lnTo>
                          <a:pt x="411" y="216"/>
                        </a:lnTo>
                        <a:lnTo>
                          <a:pt x="405" y="216"/>
                        </a:lnTo>
                        <a:lnTo>
                          <a:pt x="400" y="212"/>
                        </a:lnTo>
                        <a:lnTo>
                          <a:pt x="400" y="212"/>
                        </a:lnTo>
                        <a:lnTo>
                          <a:pt x="398" y="211"/>
                        </a:lnTo>
                        <a:lnTo>
                          <a:pt x="395" y="211"/>
                        </a:lnTo>
                        <a:lnTo>
                          <a:pt x="394" y="211"/>
                        </a:lnTo>
                        <a:lnTo>
                          <a:pt x="393" y="212"/>
                        </a:lnTo>
                        <a:lnTo>
                          <a:pt x="391" y="215"/>
                        </a:lnTo>
                        <a:lnTo>
                          <a:pt x="390" y="219"/>
                        </a:lnTo>
                        <a:lnTo>
                          <a:pt x="390" y="219"/>
                        </a:lnTo>
                        <a:lnTo>
                          <a:pt x="390" y="221"/>
                        </a:lnTo>
                        <a:lnTo>
                          <a:pt x="388" y="221"/>
                        </a:lnTo>
                        <a:lnTo>
                          <a:pt x="383" y="221"/>
                        </a:lnTo>
                        <a:lnTo>
                          <a:pt x="368" y="216"/>
                        </a:lnTo>
                        <a:lnTo>
                          <a:pt x="368" y="216"/>
                        </a:lnTo>
                        <a:lnTo>
                          <a:pt x="365" y="216"/>
                        </a:lnTo>
                        <a:lnTo>
                          <a:pt x="363" y="218"/>
                        </a:lnTo>
                        <a:lnTo>
                          <a:pt x="356" y="221"/>
                        </a:lnTo>
                        <a:lnTo>
                          <a:pt x="348" y="226"/>
                        </a:lnTo>
                        <a:lnTo>
                          <a:pt x="340" y="232"/>
                        </a:lnTo>
                        <a:lnTo>
                          <a:pt x="340" y="232"/>
                        </a:lnTo>
                        <a:lnTo>
                          <a:pt x="333" y="236"/>
                        </a:lnTo>
                        <a:lnTo>
                          <a:pt x="328" y="242"/>
                        </a:lnTo>
                        <a:lnTo>
                          <a:pt x="323" y="246"/>
                        </a:lnTo>
                        <a:lnTo>
                          <a:pt x="320" y="246"/>
                        </a:lnTo>
                        <a:lnTo>
                          <a:pt x="317" y="246"/>
                        </a:lnTo>
                        <a:lnTo>
                          <a:pt x="317" y="246"/>
                        </a:lnTo>
                        <a:lnTo>
                          <a:pt x="309" y="248"/>
                        </a:lnTo>
                        <a:lnTo>
                          <a:pt x="300" y="252"/>
                        </a:lnTo>
                        <a:lnTo>
                          <a:pt x="296" y="255"/>
                        </a:lnTo>
                        <a:lnTo>
                          <a:pt x="294" y="258"/>
                        </a:lnTo>
                        <a:lnTo>
                          <a:pt x="296" y="258"/>
                        </a:lnTo>
                        <a:lnTo>
                          <a:pt x="296" y="258"/>
                        </a:lnTo>
                        <a:close/>
                        <a:moveTo>
                          <a:pt x="407" y="255"/>
                        </a:moveTo>
                        <a:lnTo>
                          <a:pt x="407" y="255"/>
                        </a:lnTo>
                        <a:lnTo>
                          <a:pt x="404" y="255"/>
                        </a:lnTo>
                        <a:lnTo>
                          <a:pt x="401" y="256"/>
                        </a:lnTo>
                        <a:lnTo>
                          <a:pt x="400" y="259"/>
                        </a:lnTo>
                        <a:lnTo>
                          <a:pt x="400" y="260"/>
                        </a:lnTo>
                        <a:lnTo>
                          <a:pt x="401" y="262"/>
                        </a:lnTo>
                        <a:lnTo>
                          <a:pt x="402" y="263"/>
                        </a:lnTo>
                        <a:lnTo>
                          <a:pt x="405" y="265"/>
                        </a:lnTo>
                        <a:lnTo>
                          <a:pt x="408" y="265"/>
                        </a:lnTo>
                        <a:lnTo>
                          <a:pt x="408" y="265"/>
                        </a:lnTo>
                        <a:lnTo>
                          <a:pt x="415" y="266"/>
                        </a:lnTo>
                        <a:lnTo>
                          <a:pt x="418" y="268"/>
                        </a:lnTo>
                        <a:lnTo>
                          <a:pt x="415" y="268"/>
                        </a:lnTo>
                        <a:lnTo>
                          <a:pt x="407" y="268"/>
                        </a:lnTo>
                        <a:lnTo>
                          <a:pt x="407" y="268"/>
                        </a:lnTo>
                        <a:lnTo>
                          <a:pt x="401" y="269"/>
                        </a:lnTo>
                        <a:lnTo>
                          <a:pt x="397" y="270"/>
                        </a:lnTo>
                        <a:lnTo>
                          <a:pt x="393" y="272"/>
                        </a:lnTo>
                        <a:lnTo>
                          <a:pt x="391" y="275"/>
                        </a:lnTo>
                        <a:lnTo>
                          <a:pt x="390" y="276"/>
                        </a:lnTo>
                        <a:lnTo>
                          <a:pt x="390" y="279"/>
                        </a:lnTo>
                        <a:lnTo>
                          <a:pt x="391" y="279"/>
                        </a:lnTo>
                        <a:lnTo>
                          <a:pt x="395" y="279"/>
                        </a:lnTo>
                        <a:lnTo>
                          <a:pt x="395" y="279"/>
                        </a:lnTo>
                        <a:lnTo>
                          <a:pt x="404" y="277"/>
                        </a:lnTo>
                        <a:lnTo>
                          <a:pt x="411" y="276"/>
                        </a:lnTo>
                        <a:lnTo>
                          <a:pt x="414" y="277"/>
                        </a:lnTo>
                        <a:lnTo>
                          <a:pt x="411" y="279"/>
                        </a:lnTo>
                        <a:lnTo>
                          <a:pt x="411" y="279"/>
                        </a:lnTo>
                        <a:lnTo>
                          <a:pt x="393" y="283"/>
                        </a:lnTo>
                        <a:lnTo>
                          <a:pt x="385" y="285"/>
                        </a:lnTo>
                        <a:lnTo>
                          <a:pt x="383" y="286"/>
                        </a:lnTo>
                        <a:lnTo>
                          <a:pt x="383" y="287"/>
                        </a:lnTo>
                        <a:lnTo>
                          <a:pt x="383" y="287"/>
                        </a:lnTo>
                        <a:lnTo>
                          <a:pt x="385" y="290"/>
                        </a:lnTo>
                        <a:lnTo>
                          <a:pt x="391" y="290"/>
                        </a:lnTo>
                        <a:lnTo>
                          <a:pt x="397" y="292"/>
                        </a:lnTo>
                        <a:lnTo>
                          <a:pt x="404" y="293"/>
                        </a:lnTo>
                        <a:lnTo>
                          <a:pt x="404" y="293"/>
                        </a:lnTo>
                        <a:lnTo>
                          <a:pt x="410" y="296"/>
                        </a:lnTo>
                        <a:lnTo>
                          <a:pt x="415" y="297"/>
                        </a:lnTo>
                        <a:lnTo>
                          <a:pt x="421" y="296"/>
                        </a:lnTo>
                        <a:lnTo>
                          <a:pt x="425" y="292"/>
                        </a:lnTo>
                        <a:lnTo>
                          <a:pt x="425" y="292"/>
                        </a:lnTo>
                        <a:lnTo>
                          <a:pt x="431" y="286"/>
                        </a:lnTo>
                        <a:lnTo>
                          <a:pt x="437" y="282"/>
                        </a:lnTo>
                        <a:lnTo>
                          <a:pt x="438" y="282"/>
                        </a:lnTo>
                        <a:lnTo>
                          <a:pt x="439" y="282"/>
                        </a:lnTo>
                        <a:lnTo>
                          <a:pt x="439" y="283"/>
                        </a:lnTo>
                        <a:lnTo>
                          <a:pt x="438" y="286"/>
                        </a:lnTo>
                        <a:lnTo>
                          <a:pt x="438" y="286"/>
                        </a:lnTo>
                        <a:lnTo>
                          <a:pt x="438" y="290"/>
                        </a:lnTo>
                        <a:lnTo>
                          <a:pt x="439" y="292"/>
                        </a:lnTo>
                        <a:lnTo>
                          <a:pt x="441" y="292"/>
                        </a:lnTo>
                        <a:lnTo>
                          <a:pt x="445" y="292"/>
                        </a:lnTo>
                        <a:lnTo>
                          <a:pt x="455" y="290"/>
                        </a:lnTo>
                        <a:lnTo>
                          <a:pt x="469" y="289"/>
                        </a:lnTo>
                        <a:lnTo>
                          <a:pt x="469" y="289"/>
                        </a:lnTo>
                        <a:lnTo>
                          <a:pt x="475" y="289"/>
                        </a:lnTo>
                        <a:lnTo>
                          <a:pt x="476" y="290"/>
                        </a:lnTo>
                        <a:lnTo>
                          <a:pt x="475" y="292"/>
                        </a:lnTo>
                        <a:lnTo>
                          <a:pt x="472" y="295"/>
                        </a:lnTo>
                        <a:lnTo>
                          <a:pt x="461" y="299"/>
                        </a:lnTo>
                        <a:lnTo>
                          <a:pt x="445" y="302"/>
                        </a:lnTo>
                        <a:lnTo>
                          <a:pt x="445" y="302"/>
                        </a:lnTo>
                        <a:lnTo>
                          <a:pt x="439" y="303"/>
                        </a:lnTo>
                        <a:lnTo>
                          <a:pt x="435" y="305"/>
                        </a:lnTo>
                        <a:lnTo>
                          <a:pt x="432" y="306"/>
                        </a:lnTo>
                        <a:lnTo>
                          <a:pt x="432" y="309"/>
                        </a:lnTo>
                        <a:lnTo>
                          <a:pt x="432" y="310"/>
                        </a:lnTo>
                        <a:lnTo>
                          <a:pt x="435" y="313"/>
                        </a:lnTo>
                        <a:lnTo>
                          <a:pt x="439" y="314"/>
                        </a:lnTo>
                        <a:lnTo>
                          <a:pt x="445" y="316"/>
                        </a:lnTo>
                        <a:lnTo>
                          <a:pt x="445" y="316"/>
                        </a:lnTo>
                        <a:lnTo>
                          <a:pt x="451" y="317"/>
                        </a:lnTo>
                        <a:lnTo>
                          <a:pt x="459" y="316"/>
                        </a:lnTo>
                        <a:lnTo>
                          <a:pt x="476" y="312"/>
                        </a:lnTo>
                        <a:lnTo>
                          <a:pt x="492" y="306"/>
                        </a:lnTo>
                        <a:lnTo>
                          <a:pt x="502" y="299"/>
                        </a:lnTo>
                        <a:lnTo>
                          <a:pt x="502" y="299"/>
                        </a:lnTo>
                        <a:lnTo>
                          <a:pt x="505" y="296"/>
                        </a:lnTo>
                        <a:lnTo>
                          <a:pt x="508" y="296"/>
                        </a:lnTo>
                        <a:lnTo>
                          <a:pt x="513" y="297"/>
                        </a:lnTo>
                        <a:lnTo>
                          <a:pt x="519" y="299"/>
                        </a:lnTo>
                        <a:lnTo>
                          <a:pt x="522" y="299"/>
                        </a:lnTo>
                        <a:lnTo>
                          <a:pt x="525" y="297"/>
                        </a:lnTo>
                        <a:lnTo>
                          <a:pt x="525" y="297"/>
                        </a:lnTo>
                        <a:lnTo>
                          <a:pt x="528" y="296"/>
                        </a:lnTo>
                        <a:lnTo>
                          <a:pt x="532" y="295"/>
                        </a:lnTo>
                        <a:lnTo>
                          <a:pt x="540" y="295"/>
                        </a:lnTo>
                        <a:lnTo>
                          <a:pt x="550" y="296"/>
                        </a:lnTo>
                        <a:lnTo>
                          <a:pt x="560" y="295"/>
                        </a:lnTo>
                        <a:lnTo>
                          <a:pt x="560" y="295"/>
                        </a:lnTo>
                        <a:lnTo>
                          <a:pt x="566" y="293"/>
                        </a:lnTo>
                        <a:lnTo>
                          <a:pt x="569" y="289"/>
                        </a:lnTo>
                        <a:lnTo>
                          <a:pt x="572" y="285"/>
                        </a:lnTo>
                        <a:lnTo>
                          <a:pt x="573" y="279"/>
                        </a:lnTo>
                        <a:lnTo>
                          <a:pt x="573" y="273"/>
                        </a:lnTo>
                        <a:lnTo>
                          <a:pt x="572" y="269"/>
                        </a:lnTo>
                        <a:lnTo>
                          <a:pt x="570" y="265"/>
                        </a:lnTo>
                        <a:lnTo>
                          <a:pt x="566" y="262"/>
                        </a:lnTo>
                        <a:lnTo>
                          <a:pt x="566" y="262"/>
                        </a:lnTo>
                        <a:lnTo>
                          <a:pt x="563" y="262"/>
                        </a:lnTo>
                        <a:lnTo>
                          <a:pt x="560" y="262"/>
                        </a:lnTo>
                        <a:lnTo>
                          <a:pt x="558" y="263"/>
                        </a:lnTo>
                        <a:lnTo>
                          <a:pt x="553" y="266"/>
                        </a:lnTo>
                        <a:lnTo>
                          <a:pt x="549" y="269"/>
                        </a:lnTo>
                        <a:lnTo>
                          <a:pt x="549" y="269"/>
                        </a:lnTo>
                        <a:lnTo>
                          <a:pt x="546" y="269"/>
                        </a:lnTo>
                        <a:lnTo>
                          <a:pt x="543" y="268"/>
                        </a:lnTo>
                        <a:lnTo>
                          <a:pt x="539" y="265"/>
                        </a:lnTo>
                        <a:lnTo>
                          <a:pt x="531" y="253"/>
                        </a:lnTo>
                        <a:lnTo>
                          <a:pt x="531" y="253"/>
                        </a:lnTo>
                        <a:lnTo>
                          <a:pt x="528" y="252"/>
                        </a:lnTo>
                        <a:lnTo>
                          <a:pt x="528" y="248"/>
                        </a:lnTo>
                        <a:lnTo>
                          <a:pt x="526" y="242"/>
                        </a:lnTo>
                        <a:lnTo>
                          <a:pt x="523" y="238"/>
                        </a:lnTo>
                        <a:lnTo>
                          <a:pt x="522" y="236"/>
                        </a:lnTo>
                        <a:lnTo>
                          <a:pt x="519" y="236"/>
                        </a:lnTo>
                        <a:lnTo>
                          <a:pt x="519" y="236"/>
                        </a:lnTo>
                        <a:lnTo>
                          <a:pt x="511" y="240"/>
                        </a:lnTo>
                        <a:lnTo>
                          <a:pt x="502" y="246"/>
                        </a:lnTo>
                        <a:lnTo>
                          <a:pt x="499" y="249"/>
                        </a:lnTo>
                        <a:lnTo>
                          <a:pt x="498" y="252"/>
                        </a:lnTo>
                        <a:lnTo>
                          <a:pt x="499" y="253"/>
                        </a:lnTo>
                        <a:lnTo>
                          <a:pt x="502" y="255"/>
                        </a:lnTo>
                        <a:lnTo>
                          <a:pt x="502" y="255"/>
                        </a:lnTo>
                        <a:lnTo>
                          <a:pt x="508" y="256"/>
                        </a:lnTo>
                        <a:lnTo>
                          <a:pt x="509" y="258"/>
                        </a:lnTo>
                        <a:lnTo>
                          <a:pt x="509" y="259"/>
                        </a:lnTo>
                        <a:lnTo>
                          <a:pt x="508" y="263"/>
                        </a:lnTo>
                        <a:lnTo>
                          <a:pt x="503" y="265"/>
                        </a:lnTo>
                        <a:lnTo>
                          <a:pt x="503" y="265"/>
                        </a:lnTo>
                        <a:lnTo>
                          <a:pt x="502" y="266"/>
                        </a:lnTo>
                        <a:lnTo>
                          <a:pt x="503" y="268"/>
                        </a:lnTo>
                        <a:lnTo>
                          <a:pt x="508" y="270"/>
                        </a:lnTo>
                        <a:lnTo>
                          <a:pt x="513" y="275"/>
                        </a:lnTo>
                        <a:lnTo>
                          <a:pt x="515" y="276"/>
                        </a:lnTo>
                        <a:lnTo>
                          <a:pt x="515" y="277"/>
                        </a:lnTo>
                        <a:lnTo>
                          <a:pt x="515" y="277"/>
                        </a:lnTo>
                        <a:lnTo>
                          <a:pt x="513" y="279"/>
                        </a:lnTo>
                        <a:lnTo>
                          <a:pt x="509" y="279"/>
                        </a:lnTo>
                        <a:lnTo>
                          <a:pt x="496" y="279"/>
                        </a:lnTo>
                        <a:lnTo>
                          <a:pt x="485" y="276"/>
                        </a:lnTo>
                        <a:lnTo>
                          <a:pt x="481" y="273"/>
                        </a:lnTo>
                        <a:lnTo>
                          <a:pt x="478" y="270"/>
                        </a:lnTo>
                        <a:lnTo>
                          <a:pt x="478" y="270"/>
                        </a:lnTo>
                        <a:lnTo>
                          <a:pt x="476" y="268"/>
                        </a:lnTo>
                        <a:lnTo>
                          <a:pt x="474" y="265"/>
                        </a:lnTo>
                        <a:lnTo>
                          <a:pt x="464" y="259"/>
                        </a:lnTo>
                        <a:lnTo>
                          <a:pt x="451" y="255"/>
                        </a:lnTo>
                        <a:lnTo>
                          <a:pt x="445" y="253"/>
                        </a:lnTo>
                        <a:lnTo>
                          <a:pt x="441" y="253"/>
                        </a:lnTo>
                        <a:lnTo>
                          <a:pt x="441" y="253"/>
                        </a:lnTo>
                        <a:lnTo>
                          <a:pt x="437" y="255"/>
                        </a:lnTo>
                        <a:lnTo>
                          <a:pt x="435" y="253"/>
                        </a:lnTo>
                        <a:lnTo>
                          <a:pt x="432" y="250"/>
                        </a:lnTo>
                        <a:lnTo>
                          <a:pt x="430" y="246"/>
                        </a:lnTo>
                        <a:lnTo>
                          <a:pt x="427" y="245"/>
                        </a:lnTo>
                        <a:lnTo>
                          <a:pt x="424" y="245"/>
                        </a:lnTo>
                        <a:lnTo>
                          <a:pt x="424" y="245"/>
                        </a:lnTo>
                        <a:lnTo>
                          <a:pt x="420" y="245"/>
                        </a:lnTo>
                        <a:lnTo>
                          <a:pt x="418" y="246"/>
                        </a:lnTo>
                        <a:lnTo>
                          <a:pt x="415" y="249"/>
                        </a:lnTo>
                        <a:lnTo>
                          <a:pt x="412" y="253"/>
                        </a:lnTo>
                        <a:lnTo>
                          <a:pt x="410" y="253"/>
                        </a:lnTo>
                        <a:lnTo>
                          <a:pt x="407" y="255"/>
                        </a:lnTo>
                        <a:lnTo>
                          <a:pt x="407" y="255"/>
                        </a:lnTo>
                        <a:close/>
                        <a:moveTo>
                          <a:pt x="444" y="203"/>
                        </a:moveTo>
                        <a:lnTo>
                          <a:pt x="444" y="203"/>
                        </a:lnTo>
                        <a:lnTo>
                          <a:pt x="444" y="201"/>
                        </a:lnTo>
                        <a:lnTo>
                          <a:pt x="441" y="199"/>
                        </a:lnTo>
                        <a:lnTo>
                          <a:pt x="438" y="198"/>
                        </a:lnTo>
                        <a:lnTo>
                          <a:pt x="434" y="196"/>
                        </a:lnTo>
                        <a:lnTo>
                          <a:pt x="425" y="198"/>
                        </a:lnTo>
                        <a:lnTo>
                          <a:pt x="422" y="198"/>
                        </a:lnTo>
                        <a:lnTo>
                          <a:pt x="422" y="199"/>
                        </a:lnTo>
                        <a:lnTo>
                          <a:pt x="422" y="199"/>
                        </a:lnTo>
                        <a:lnTo>
                          <a:pt x="427" y="203"/>
                        </a:lnTo>
                        <a:lnTo>
                          <a:pt x="434" y="206"/>
                        </a:lnTo>
                        <a:lnTo>
                          <a:pt x="437" y="208"/>
                        </a:lnTo>
                        <a:lnTo>
                          <a:pt x="439" y="208"/>
                        </a:lnTo>
                        <a:lnTo>
                          <a:pt x="442" y="206"/>
                        </a:lnTo>
                        <a:lnTo>
                          <a:pt x="444" y="203"/>
                        </a:lnTo>
                        <a:lnTo>
                          <a:pt x="444" y="203"/>
                        </a:lnTo>
                        <a:close/>
                        <a:moveTo>
                          <a:pt x="502" y="199"/>
                        </a:moveTo>
                        <a:lnTo>
                          <a:pt x="502" y="199"/>
                        </a:lnTo>
                        <a:lnTo>
                          <a:pt x="505" y="199"/>
                        </a:lnTo>
                        <a:lnTo>
                          <a:pt x="506" y="198"/>
                        </a:lnTo>
                        <a:lnTo>
                          <a:pt x="508" y="196"/>
                        </a:lnTo>
                        <a:lnTo>
                          <a:pt x="506" y="195"/>
                        </a:lnTo>
                        <a:lnTo>
                          <a:pt x="502" y="194"/>
                        </a:lnTo>
                        <a:lnTo>
                          <a:pt x="492" y="194"/>
                        </a:lnTo>
                        <a:lnTo>
                          <a:pt x="492" y="194"/>
                        </a:lnTo>
                        <a:lnTo>
                          <a:pt x="479" y="195"/>
                        </a:lnTo>
                        <a:lnTo>
                          <a:pt x="466" y="196"/>
                        </a:lnTo>
                        <a:lnTo>
                          <a:pt x="461" y="198"/>
                        </a:lnTo>
                        <a:lnTo>
                          <a:pt x="457" y="201"/>
                        </a:lnTo>
                        <a:lnTo>
                          <a:pt x="454" y="202"/>
                        </a:lnTo>
                        <a:lnTo>
                          <a:pt x="452" y="206"/>
                        </a:lnTo>
                        <a:lnTo>
                          <a:pt x="452" y="206"/>
                        </a:lnTo>
                        <a:lnTo>
                          <a:pt x="454" y="212"/>
                        </a:lnTo>
                        <a:lnTo>
                          <a:pt x="457" y="216"/>
                        </a:lnTo>
                        <a:lnTo>
                          <a:pt x="464" y="219"/>
                        </a:lnTo>
                        <a:lnTo>
                          <a:pt x="474" y="221"/>
                        </a:lnTo>
                        <a:lnTo>
                          <a:pt x="474" y="221"/>
                        </a:lnTo>
                        <a:lnTo>
                          <a:pt x="479" y="221"/>
                        </a:lnTo>
                        <a:lnTo>
                          <a:pt x="485" y="219"/>
                        </a:lnTo>
                        <a:lnTo>
                          <a:pt x="489" y="216"/>
                        </a:lnTo>
                        <a:lnTo>
                          <a:pt x="494" y="213"/>
                        </a:lnTo>
                        <a:lnTo>
                          <a:pt x="496" y="211"/>
                        </a:lnTo>
                        <a:lnTo>
                          <a:pt x="498" y="209"/>
                        </a:lnTo>
                        <a:lnTo>
                          <a:pt x="498" y="206"/>
                        </a:lnTo>
                        <a:lnTo>
                          <a:pt x="496" y="206"/>
                        </a:lnTo>
                        <a:lnTo>
                          <a:pt x="496" y="206"/>
                        </a:lnTo>
                        <a:lnTo>
                          <a:pt x="492" y="205"/>
                        </a:lnTo>
                        <a:lnTo>
                          <a:pt x="492" y="205"/>
                        </a:lnTo>
                        <a:lnTo>
                          <a:pt x="494" y="203"/>
                        </a:lnTo>
                        <a:lnTo>
                          <a:pt x="496" y="202"/>
                        </a:lnTo>
                        <a:lnTo>
                          <a:pt x="502" y="199"/>
                        </a:lnTo>
                        <a:lnTo>
                          <a:pt x="502" y="199"/>
                        </a:lnTo>
                        <a:close/>
                        <a:moveTo>
                          <a:pt x="468" y="186"/>
                        </a:moveTo>
                        <a:lnTo>
                          <a:pt x="468" y="186"/>
                        </a:lnTo>
                        <a:lnTo>
                          <a:pt x="471" y="186"/>
                        </a:lnTo>
                        <a:lnTo>
                          <a:pt x="474" y="186"/>
                        </a:lnTo>
                        <a:lnTo>
                          <a:pt x="478" y="185"/>
                        </a:lnTo>
                        <a:lnTo>
                          <a:pt x="482" y="184"/>
                        </a:lnTo>
                        <a:lnTo>
                          <a:pt x="485" y="184"/>
                        </a:lnTo>
                        <a:lnTo>
                          <a:pt x="486" y="184"/>
                        </a:lnTo>
                        <a:lnTo>
                          <a:pt x="486" y="184"/>
                        </a:lnTo>
                        <a:lnTo>
                          <a:pt x="494" y="186"/>
                        </a:lnTo>
                        <a:lnTo>
                          <a:pt x="502" y="188"/>
                        </a:lnTo>
                        <a:lnTo>
                          <a:pt x="506" y="188"/>
                        </a:lnTo>
                        <a:lnTo>
                          <a:pt x="511" y="186"/>
                        </a:lnTo>
                        <a:lnTo>
                          <a:pt x="513" y="184"/>
                        </a:lnTo>
                        <a:lnTo>
                          <a:pt x="513" y="181"/>
                        </a:lnTo>
                        <a:lnTo>
                          <a:pt x="513" y="181"/>
                        </a:lnTo>
                        <a:lnTo>
                          <a:pt x="513" y="176"/>
                        </a:lnTo>
                        <a:lnTo>
                          <a:pt x="509" y="174"/>
                        </a:lnTo>
                        <a:lnTo>
                          <a:pt x="505" y="172"/>
                        </a:lnTo>
                        <a:lnTo>
                          <a:pt x="499" y="171"/>
                        </a:lnTo>
                        <a:lnTo>
                          <a:pt x="488" y="169"/>
                        </a:lnTo>
                        <a:lnTo>
                          <a:pt x="482" y="171"/>
                        </a:lnTo>
                        <a:lnTo>
                          <a:pt x="479" y="172"/>
                        </a:lnTo>
                        <a:lnTo>
                          <a:pt x="479" y="172"/>
                        </a:lnTo>
                        <a:lnTo>
                          <a:pt x="469" y="175"/>
                        </a:lnTo>
                        <a:lnTo>
                          <a:pt x="458" y="178"/>
                        </a:lnTo>
                        <a:lnTo>
                          <a:pt x="448" y="181"/>
                        </a:lnTo>
                        <a:lnTo>
                          <a:pt x="447" y="182"/>
                        </a:lnTo>
                        <a:lnTo>
                          <a:pt x="448" y="185"/>
                        </a:lnTo>
                        <a:lnTo>
                          <a:pt x="448" y="185"/>
                        </a:lnTo>
                        <a:lnTo>
                          <a:pt x="452" y="186"/>
                        </a:lnTo>
                        <a:lnTo>
                          <a:pt x="458" y="186"/>
                        </a:lnTo>
                        <a:lnTo>
                          <a:pt x="462" y="185"/>
                        </a:lnTo>
                        <a:lnTo>
                          <a:pt x="468" y="186"/>
                        </a:lnTo>
                        <a:lnTo>
                          <a:pt x="468" y="186"/>
                        </a:lnTo>
                        <a:close/>
                        <a:moveTo>
                          <a:pt x="586" y="164"/>
                        </a:moveTo>
                        <a:lnTo>
                          <a:pt x="586" y="164"/>
                        </a:lnTo>
                        <a:lnTo>
                          <a:pt x="590" y="162"/>
                        </a:lnTo>
                        <a:lnTo>
                          <a:pt x="595" y="162"/>
                        </a:lnTo>
                        <a:lnTo>
                          <a:pt x="602" y="165"/>
                        </a:lnTo>
                        <a:lnTo>
                          <a:pt x="607" y="169"/>
                        </a:lnTo>
                        <a:lnTo>
                          <a:pt x="609" y="172"/>
                        </a:lnTo>
                        <a:lnTo>
                          <a:pt x="607" y="174"/>
                        </a:lnTo>
                        <a:lnTo>
                          <a:pt x="607" y="174"/>
                        </a:lnTo>
                        <a:lnTo>
                          <a:pt x="606" y="176"/>
                        </a:lnTo>
                        <a:lnTo>
                          <a:pt x="603" y="176"/>
                        </a:lnTo>
                        <a:lnTo>
                          <a:pt x="593" y="176"/>
                        </a:lnTo>
                        <a:lnTo>
                          <a:pt x="585" y="176"/>
                        </a:lnTo>
                        <a:lnTo>
                          <a:pt x="583" y="176"/>
                        </a:lnTo>
                        <a:lnTo>
                          <a:pt x="582" y="178"/>
                        </a:lnTo>
                        <a:lnTo>
                          <a:pt x="582" y="178"/>
                        </a:lnTo>
                        <a:lnTo>
                          <a:pt x="583" y="181"/>
                        </a:lnTo>
                        <a:lnTo>
                          <a:pt x="586" y="184"/>
                        </a:lnTo>
                        <a:lnTo>
                          <a:pt x="589" y="185"/>
                        </a:lnTo>
                        <a:lnTo>
                          <a:pt x="593" y="185"/>
                        </a:lnTo>
                        <a:lnTo>
                          <a:pt x="597" y="185"/>
                        </a:lnTo>
                        <a:lnTo>
                          <a:pt x="603" y="184"/>
                        </a:lnTo>
                        <a:lnTo>
                          <a:pt x="603" y="184"/>
                        </a:lnTo>
                        <a:lnTo>
                          <a:pt x="614" y="182"/>
                        </a:lnTo>
                        <a:lnTo>
                          <a:pt x="626" y="182"/>
                        </a:lnTo>
                        <a:lnTo>
                          <a:pt x="636" y="186"/>
                        </a:lnTo>
                        <a:lnTo>
                          <a:pt x="646" y="192"/>
                        </a:lnTo>
                        <a:lnTo>
                          <a:pt x="646" y="192"/>
                        </a:lnTo>
                        <a:lnTo>
                          <a:pt x="654" y="198"/>
                        </a:lnTo>
                        <a:lnTo>
                          <a:pt x="661" y="201"/>
                        </a:lnTo>
                        <a:lnTo>
                          <a:pt x="666" y="201"/>
                        </a:lnTo>
                        <a:lnTo>
                          <a:pt x="668" y="201"/>
                        </a:lnTo>
                        <a:lnTo>
                          <a:pt x="673" y="198"/>
                        </a:lnTo>
                        <a:lnTo>
                          <a:pt x="676" y="195"/>
                        </a:lnTo>
                        <a:lnTo>
                          <a:pt x="676" y="195"/>
                        </a:lnTo>
                        <a:lnTo>
                          <a:pt x="677" y="192"/>
                        </a:lnTo>
                        <a:lnTo>
                          <a:pt x="677" y="189"/>
                        </a:lnTo>
                        <a:lnTo>
                          <a:pt x="676" y="188"/>
                        </a:lnTo>
                        <a:lnTo>
                          <a:pt x="674" y="186"/>
                        </a:lnTo>
                        <a:lnTo>
                          <a:pt x="670" y="182"/>
                        </a:lnTo>
                        <a:lnTo>
                          <a:pt x="668" y="181"/>
                        </a:lnTo>
                        <a:lnTo>
                          <a:pt x="668" y="178"/>
                        </a:lnTo>
                        <a:lnTo>
                          <a:pt x="668" y="178"/>
                        </a:lnTo>
                        <a:lnTo>
                          <a:pt x="670" y="175"/>
                        </a:lnTo>
                        <a:lnTo>
                          <a:pt x="668" y="174"/>
                        </a:lnTo>
                        <a:lnTo>
                          <a:pt x="664" y="169"/>
                        </a:lnTo>
                        <a:lnTo>
                          <a:pt x="657" y="167"/>
                        </a:lnTo>
                        <a:lnTo>
                          <a:pt x="650" y="167"/>
                        </a:lnTo>
                        <a:lnTo>
                          <a:pt x="650" y="167"/>
                        </a:lnTo>
                        <a:lnTo>
                          <a:pt x="647" y="165"/>
                        </a:lnTo>
                        <a:lnTo>
                          <a:pt x="644" y="164"/>
                        </a:lnTo>
                        <a:lnTo>
                          <a:pt x="640" y="159"/>
                        </a:lnTo>
                        <a:lnTo>
                          <a:pt x="637" y="155"/>
                        </a:lnTo>
                        <a:lnTo>
                          <a:pt x="634" y="155"/>
                        </a:lnTo>
                        <a:lnTo>
                          <a:pt x="633" y="155"/>
                        </a:lnTo>
                        <a:lnTo>
                          <a:pt x="633" y="155"/>
                        </a:lnTo>
                        <a:lnTo>
                          <a:pt x="624" y="159"/>
                        </a:lnTo>
                        <a:lnTo>
                          <a:pt x="624" y="159"/>
                        </a:lnTo>
                        <a:lnTo>
                          <a:pt x="623" y="158"/>
                        </a:lnTo>
                        <a:lnTo>
                          <a:pt x="622" y="154"/>
                        </a:lnTo>
                        <a:lnTo>
                          <a:pt x="622" y="154"/>
                        </a:lnTo>
                        <a:lnTo>
                          <a:pt x="620" y="151"/>
                        </a:lnTo>
                        <a:lnTo>
                          <a:pt x="616" y="148"/>
                        </a:lnTo>
                        <a:lnTo>
                          <a:pt x="610" y="147"/>
                        </a:lnTo>
                        <a:lnTo>
                          <a:pt x="603" y="145"/>
                        </a:lnTo>
                        <a:lnTo>
                          <a:pt x="587" y="145"/>
                        </a:lnTo>
                        <a:lnTo>
                          <a:pt x="576" y="147"/>
                        </a:lnTo>
                        <a:lnTo>
                          <a:pt x="576" y="147"/>
                        </a:lnTo>
                        <a:lnTo>
                          <a:pt x="573" y="149"/>
                        </a:lnTo>
                        <a:lnTo>
                          <a:pt x="572" y="152"/>
                        </a:lnTo>
                        <a:lnTo>
                          <a:pt x="573" y="155"/>
                        </a:lnTo>
                        <a:lnTo>
                          <a:pt x="575" y="159"/>
                        </a:lnTo>
                        <a:lnTo>
                          <a:pt x="577" y="162"/>
                        </a:lnTo>
                        <a:lnTo>
                          <a:pt x="580" y="165"/>
                        </a:lnTo>
                        <a:lnTo>
                          <a:pt x="583" y="165"/>
                        </a:lnTo>
                        <a:lnTo>
                          <a:pt x="586" y="164"/>
                        </a:lnTo>
                        <a:lnTo>
                          <a:pt x="586" y="164"/>
                        </a:lnTo>
                        <a:close/>
                        <a:moveTo>
                          <a:pt x="592" y="223"/>
                        </a:moveTo>
                        <a:lnTo>
                          <a:pt x="592" y="223"/>
                        </a:lnTo>
                        <a:lnTo>
                          <a:pt x="592" y="221"/>
                        </a:lnTo>
                        <a:lnTo>
                          <a:pt x="590" y="216"/>
                        </a:lnTo>
                        <a:lnTo>
                          <a:pt x="586" y="212"/>
                        </a:lnTo>
                        <a:lnTo>
                          <a:pt x="582" y="208"/>
                        </a:lnTo>
                        <a:lnTo>
                          <a:pt x="577" y="205"/>
                        </a:lnTo>
                        <a:lnTo>
                          <a:pt x="572" y="202"/>
                        </a:lnTo>
                        <a:lnTo>
                          <a:pt x="569" y="202"/>
                        </a:lnTo>
                        <a:lnTo>
                          <a:pt x="567" y="203"/>
                        </a:lnTo>
                        <a:lnTo>
                          <a:pt x="567" y="205"/>
                        </a:lnTo>
                        <a:lnTo>
                          <a:pt x="567" y="205"/>
                        </a:lnTo>
                        <a:lnTo>
                          <a:pt x="567" y="209"/>
                        </a:lnTo>
                        <a:lnTo>
                          <a:pt x="569" y="213"/>
                        </a:lnTo>
                        <a:lnTo>
                          <a:pt x="573" y="218"/>
                        </a:lnTo>
                        <a:lnTo>
                          <a:pt x="576" y="221"/>
                        </a:lnTo>
                        <a:lnTo>
                          <a:pt x="580" y="223"/>
                        </a:lnTo>
                        <a:lnTo>
                          <a:pt x="585" y="226"/>
                        </a:lnTo>
                        <a:lnTo>
                          <a:pt x="589" y="226"/>
                        </a:lnTo>
                        <a:lnTo>
                          <a:pt x="592" y="223"/>
                        </a:lnTo>
                        <a:lnTo>
                          <a:pt x="592" y="223"/>
                        </a:lnTo>
                        <a:close/>
                        <a:moveTo>
                          <a:pt x="684" y="131"/>
                        </a:moveTo>
                        <a:lnTo>
                          <a:pt x="684" y="131"/>
                        </a:lnTo>
                        <a:lnTo>
                          <a:pt x="684" y="128"/>
                        </a:lnTo>
                        <a:lnTo>
                          <a:pt x="681" y="125"/>
                        </a:lnTo>
                        <a:lnTo>
                          <a:pt x="677" y="122"/>
                        </a:lnTo>
                        <a:lnTo>
                          <a:pt x="671" y="121"/>
                        </a:lnTo>
                        <a:lnTo>
                          <a:pt x="663" y="120"/>
                        </a:lnTo>
                        <a:lnTo>
                          <a:pt x="661" y="121"/>
                        </a:lnTo>
                        <a:lnTo>
                          <a:pt x="663" y="122"/>
                        </a:lnTo>
                        <a:lnTo>
                          <a:pt x="663" y="122"/>
                        </a:lnTo>
                        <a:lnTo>
                          <a:pt x="667" y="127"/>
                        </a:lnTo>
                        <a:lnTo>
                          <a:pt x="673" y="132"/>
                        </a:lnTo>
                        <a:lnTo>
                          <a:pt x="676" y="134"/>
                        </a:lnTo>
                        <a:lnTo>
                          <a:pt x="680" y="134"/>
                        </a:lnTo>
                        <a:lnTo>
                          <a:pt x="681" y="134"/>
                        </a:lnTo>
                        <a:lnTo>
                          <a:pt x="684" y="131"/>
                        </a:lnTo>
                        <a:lnTo>
                          <a:pt x="684" y="131"/>
                        </a:lnTo>
                        <a:close/>
                        <a:moveTo>
                          <a:pt x="603" y="292"/>
                        </a:moveTo>
                        <a:lnTo>
                          <a:pt x="603" y="292"/>
                        </a:lnTo>
                        <a:lnTo>
                          <a:pt x="604" y="290"/>
                        </a:lnTo>
                        <a:lnTo>
                          <a:pt x="604" y="287"/>
                        </a:lnTo>
                        <a:lnTo>
                          <a:pt x="602" y="285"/>
                        </a:lnTo>
                        <a:lnTo>
                          <a:pt x="600" y="283"/>
                        </a:lnTo>
                        <a:lnTo>
                          <a:pt x="596" y="282"/>
                        </a:lnTo>
                        <a:lnTo>
                          <a:pt x="593" y="280"/>
                        </a:lnTo>
                        <a:lnTo>
                          <a:pt x="590" y="282"/>
                        </a:lnTo>
                        <a:lnTo>
                          <a:pt x="589" y="285"/>
                        </a:lnTo>
                        <a:lnTo>
                          <a:pt x="589" y="285"/>
                        </a:lnTo>
                        <a:lnTo>
                          <a:pt x="587" y="287"/>
                        </a:lnTo>
                        <a:lnTo>
                          <a:pt x="589" y="290"/>
                        </a:lnTo>
                        <a:lnTo>
                          <a:pt x="590" y="293"/>
                        </a:lnTo>
                        <a:lnTo>
                          <a:pt x="593" y="295"/>
                        </a:lnTo>
                        <a:lnTo>
                          <a:pt x="599" y="295"/>
                        </a:lnTo>
                        <a:lnTo>
                          <a:pt x="602" y="295"/>
                        </a:lnTo>
                        <a:lnTo>
                          <a:pt x="603" y="292"/>
                        </a:lnTo>
                        <a:lnTo>
                          <a:pt x="603" y="292"/>
                        </a:lnTo>
                        <a:close/>
                        <a:moveTo>
                          <a:pt x="684" y="242"/>
                        </a:moveTo>
                        <a:lnTo>
                          <a:pt x="684" y="242"/>
                        </a:lnTo>
                        <a:lnTo>
                          <a:pt x="683" y="245"/>
                        </a:lnTo>
                        <a:lnTo>
                          <a:pt x="681" y="245"/>
                        </a:lnTo>
                        <a:lnTo>
                          <a:pt x="674" y="243"/>
                        </a:lnTo>
                        <a:lnTo>
                          <a:pt x="654" y="236"/>
                        </a:lnTo>
                        <a:lnTo>
                          <a:pt x="654" y="236"/>
                        </a:lnTo>
                        <a:lnTo>
                          <a:pt x="650" y="235"/>
                        </a:lnTo>
                        <a:lnTo>
                          <a:pt x="649" y="236"/>
                        </a:lnTo>
                        <a:lnTo>
                          <a:pt x="647" y="238"/>
                        </a:lnTo>
                        <a:lnTo>
                          <a:pt x="649" y="240"/>
                        </a:lnTo>
                        <a:lnTo>
                          <a:pt x="653" y="248"/>
                        </a:lnTo>
                        <a:lnTo>
                          <a:pt x="659" y="255"/>
                        </a:lnTo>
                        <a:lnTo>
                          <a:pt x="659" y="255"/>
                        </a:lnTo>
                        <a:lnTo>
                          <a:pt x="661" y="258"/>
                        </a:lnTo>
                        <a:lnTo>
                          <a:pt x="663" y="259"/>
                        </a:lnTo>
                        <a:lnTo>
                          <a:pt x="661" y="259"/>
                        </a:lnTo>
                        <a:lnTo>
                          <a:pt x="659" y="259"/>
                        </a:lnTo>
                        <a:lnTo>
                          <a:pt x="650" y="256"/>
                        </a:lnTo>
                        <a:lnTo>
                          <a:pt x="640" y="249"/>
                        </a:lnTo>
                        <a:lnTo>
                          <a:pt x="640" y="249"/>
                        </a:lnTo>
                        <a:lnTo>
                          <a:pt x="636" y="248"/>
                        </a:lnTo>
                        <a:lnTo>
                          <a:pt x="633" y="246"/>
                        </a:lnTo>
                        <a:lnTo>
                          <a:pt x="632" y="248"/>
                        </a:lnTo>
                        <a:lnTo>
                          <a:pt x="630" y="250"/>
                        </a:lnTo>
                        <a:lnTo>
                          <a:pt x="632" y="256"/>
                        </a:lnTo>
                        <a:lnTo>
                          <a:pt x="633" y="259"/>
                        </a:lnTo>
                        <a:lnTo>
                          <a:pt x="634" y="260"/>
                        </a:lnTo>
                        <a:lnTo>
                          <a:pt x="634" y="260"/>
                        </a:lnTo>
                        <a:lnTo>
                          <a:pt x="637" y="263"/>
                        </a:lnTo>
                        <a:lnTo>
                          <a:pt x="637" y="265"/>
                        </a:lnTo>
                        <a:lnTo>
                          <a:pt x="637" y="266"/>
                        </a:lnTo>
                        <a:lnTo>
                          <a:pt x="636" y="268"/>
                        </a:lnTo>
                        <a:lnTo>
                          <a:pt x="633" y="268"/>
                        </a:lnTo>
                        <a:lnTo>
                          <a:pt x="632" y="268"/>
                        </a:lnTo>
                        <a:lnTo>
                          <a:pt x="629" y="265"/>
                        </a:lnTo>
                        <a:lnTo>
                          <a:pt x="624" y="262"/>
                        </a:lnTo>
                        <a:lnTo>
                          <a:pt x="624" y="262"/>
                        </a:lnTo>
                        <a:lnTo>
                          <a:pt x="613" y="246"/>
                        </a:lnTo>
                        <a:lnTo>
                          <a:pt x="607" y="240"/>
                        </a:lnTo>
                        <a:lnTo>
                          <a:pt x="603" y="238"/>
                        </a:lnTo>
                        <a:lnTo>
                          <a:pt x="599" y="238"/>
                        </a:lnTo>
                        <a:lnTo>
                          <a:pt x="599" y="238"/>
                        </a:lnTo>
                        <a:lnTo>
                          <a:pt x="595" y="238"/>
                        </a:lnTo>
                        <a:lnTo>
                          <a:pt x="592" y="239"/>
                        </a:lnTo>
                        <a:lnTo>
                          <a:pt x="590" y="242"/>
                        </a:lnTo>
                        <a:lnTo>
                          <a:pt x="590" y="245"/>
                        </a:lnTo>
                        <a:lnTo>
                          <a:pt x="593" y="252"/>
                        </a:lnTo>
                        <a:lnTo>
                          <a:pt x="596" y="258"/>
                        </a:lnTo>
                        <a:lnTo>
                          <a:pt x="596" y="258"/>
                        </a:lnTo>
                        <a:lnTo>
                          <a:pt x="602" y="263"/>
                        </a:lnTo>
                        <a:lnTo>
                          <a:pt x="607" y="268"/>
                        </a:lnTo>
                        <a:lnTo>
                          <a:pt x="622" y="275"/>
                        </a:lnTo>
                        <a:lnTo>
                          <a:pt x="622" y="275"/>
                        </a:lnTo>
                        <a:lnTo>
                          <a:pt x="627" y="277"/>
                        </a:lnTo>
                        <a:lnTo>
                          <a:pt x="632" y="277"/>
                        </a:lnTo>
                        <a:lnTo>
                          <a:pt x="643" y="276"/>
                        </a:lnTo>
                        <a:lnTo>
                          <a:pt x="653" y="275"/>
                        </a:lnTo>
                        <a:lnTo>
                          <a:pt x="660" y="275"/>
                        </a:lnTo>
                        <a:lnTo>
                          <a:pt x="660" y="275"/>
                        </a:lnTo>
                        <a:lnTo>
                          <a:pt x="663" y="276"/>
                        </a:lnTo>
                        <a:lnTo>
                          <a:pt x="663" y="277"/>
                        </a:lnTo>
                        <a:lnTo>
                          <a:pt x="660" y="283"/>
                        </a:lnTo>
                        <a:lnTo>
                          <a:pt x="656" y="289"/>
                        </a:lnTo>
                        <a:lnTo>
                          <a:pt x="656" y="292"/>
                        </a:lnTo>
                        <a:lnTo>
                          <a:pt x="657" y="295"/>
                        </a:lnTo>
                        <a:lnTo>
                          <a:pt x="657" y="295"/>
                        </a:lnTo>
                        <a:lnTo>
                          <a:pt x="660" y="296"/>
                        </a:lnTo>
                        <a:lnTo>
                          <a:pt x="663" y="297"/>
                        </a:lnTo>
                        <a:lnTo>
                          <a:pt x="671" y="297"/>
                        </a:lnTo>
                        <a:lnTo>
                          <a:pt x="690" y="296"/>
                        </a:lnTo>
                        <a:lnTo>
                          <a:pt x="690" y="296"/>
                        </a:lnTo>
                        <a:lnTo>
                          <a:pt x="694" y="296"/>
                        </a:lnTo>
                        <a:lnTo>
                          <a:pt x="697" y="295"/>
                        </a:lnTo>
                        <a:lnTo>
                          <a:pt x="698" y="292"/>
                        </a:lnTo>
                        <a:lnTo>
                          <a:pt x="700" y="287"/>
                        </a:lnTo>
                        <a:lnTo>
                          <a:pt x="704" y="283"/>
                        </a:lnTo>
                        <a:lnTo>
                          <a:pt x="704" y="283"/>
                        </a:lnTo>
                        <a:lnTo>
                          <a:pt x="705" y="282"/>
                        </a:lnTo>
                        <a:lnTo>
                          <a:pt x="705" y="280"/>
                        </a:lnTo>
                        <a:lnTo>
                          <a:pt x="704" y="277"/>
                        </a:lnTo>
                        <a:lnTo>
                          <a:pt x="701" y="273"/>
                        </a:lnTo>
                        <a:lnTo>
                          <a:pt x="701" y="270"/>
                        </a:lnTo>
                        <a:lnTo>
                          <a:pt x="703" y="266"/>
                        </a:lnTo>
                        <a:lnTo>
                          <a:pt x="703" y="266"/>
                        </a:lnTo>
                        <a:lnTo>
                          <a:pt x="703" y="262"/>
                        </a:lnTo>
                        <a:lnTo>
                          <a:pt x="703" y="256"/>
                        </a:lnTo>
                        <a:lnTo>
                          <a:pt x="700" y="252"/>
                        </a:lnTo>
                        <a:lnTo>
                          <a:pt x="696" y="248"/>
                        </a:lnTo>
                        <a:lnTo>
                          <a:pt x="691" y="243"/>
                        </a:lnTo>
                        <a:lnTo>
                          <a:pt x="688" y="242"/>
                        </a:lnTo>
                        <a:lnTo>
                          <a:pt x="686" y="240"/>
                        </a:lnTo>
                        <a:lnTo>
                          <a:pt x="684" y="242"/>
                        </a:lnTo>
                        <a:lnTo>
                          <a:pt x="684" y="242"/>
                        </a:lnTo>
                        <a:close/>
                        <a:moveTo>
                          <a:pt x="714" y="201"/>
                        </a:moveTo>
                        <a:lnTo>
                          <a:pt x="714" y="201"/>
                        </a:lnTo>
                        <a:lnTo>
                          <a:pt x="728" y="199"/>
                        </a:lnTo>
                        <a:lnTo>
                          <a:pt x="742" y="195"/>
                        </a:lnTo>
                        <a:lnTo>
                          <a:pt x="742" y="195"/>
                        </a:lnTo>
                        <a:lnTo>
                          <a:pt x="745" y="194"/>
                        </a:lnTo>
                        <a:lnTo>
                          <a:pt x="744" y="191"/>
                        </a:lnTo>
                        <a:lnTo>
                          <a:pt x="742" y="188"/>
                        </a:lnTo>
                        <a:lnTo>
                          <a:pt x="742" y="186"/>
                        </a:lnTo>
                        <a:lnTo>
                          <a:pt x="744" y="184"/>
                        </a:lnTo>
                        <a:lnTo>
                          <a:pt x="744" y="184"/>
                        </a:lnTo>
                        <a:lnTo>
                          <a:pt x="745" y="181"/>
                        </a:lnTo>
                        <a:lnTo>
                          <a:pt x="744" y="178"/>
                        </a:lnTo>
                        <a:lnTo>
                          <a:pt x="741" y="176"/>
                        </a:lnTo>
                        <a:lnTo>
                          <a:pt x="738" y="176"/>
                        </a:lnTo>
                        <a:lnTo>
                          <a:pt x="731" y="175"/>
                        </a:lnTo>
                        <a:lnTo>
                          <a:pt x="727" y="176"/>
                        </a:lnTo>
                        <a:lnTo>
                          <a:pt x="727" y="176"/>
                        </a:lnTo>
                        <a:lnTo>
                          <a:pt x="725" y="176"/>
                        </a:lnTo>
                        <a:lnTo>
                          <a:pt x="721" y="175"/>
                        </a:lnTo>
                        <a:lnTo>
                          <a:pt x="711" y="171"/>
                        </a:lnTo>
                        <a:lnTo>
                          <a:pt x="700" y="165"/>
                        </a:lnTo>
                        <a:lnTo>
                          <a:pt x="696" y="165"/>
                        </a:lnTo>
                        <a:lnTo>
                          <a:pt x="693" y="167"/>
                        </a:lnTo>
                        <a:lnTo>
                          <a:pt x="693" y="167"/>
                        </a:lnTo>
                        <a:lnTo>
                          <a:pt x="693" y="169"/>
                        </a:lnTo>
                        <a:lnTo>
                          <a:pt x="693" y="175"/>
                        </a:lnTo>
                        <a:lnTo>
                          <a:pt x="698" y="186"/>
                        </a:lnTo>
                        <a:lnTo>
                          <a:pt x="701" y="192"/>
                        </a:lnTo>
                        <a:lnTo>
                          <a:pt x="705" y="196"/>
                        </a:lnTo>
                        <a:lnTo>
                          <a:pt x="710" y="199"/>
                        </a:lnTo>
                        <a:lnTo>
                          <a:pt x="714" y="201"/>
                        </a:lnTo>
                        <a:lnTo>
                          <a:pt x="714" y="201"/>
                        </a:lnTo>
                        <a:close/>
                        <a:moveTo>
                          <a:pt x="771" y="203"/>
                        </a:moveTo>
                        <a:lnTo>
                          <a:pt x="771" y="203"/>
                        </a:lnTo>
                        <a:lnTo>
                          <a:pt x="768" y="203"/>
                        </a:lnTo>
                        <a:lnTo>
                          <a:pt x="762" y="202"/>
                        </a:lnTo>
                        <a:lnTo>
                          <a:pt x="744" y="205"/>
                        </a:lnTo>
                        <a:lnTo>
                          <a:pt x="728" y="208"/>
                        </a:lnTo>
                        <a:lnTo>
                          <a:pt x="724" y="211"/>
                        </a:lnTo>
                        <a:lnTo>
                          <a:pt x="724" y="212"/>
                        </a:lnTo>
                        <a:lnTo>
                          <a:pt x="724" y="212"/>
                        </a:lnTo>
                        <a:lnTo>
                          <a:pt x="724" y="212"/>
                        </a:lnTo>
                        <a:lnTo>
                          <a:pt x="731" y="215"/>
                        </a:lnTo>
                        <a:lnTo>
                          <a:pt x="738" y="216"/>
                        </a:lnTo>
                        <a:lnTo>
                          <a:pt x="745" y="216"/>
                        </a:lnTo>
                        <a:lnTo>
                          <a:pt x="754" y="213"/>
                        </a:lnTo>
                        <a:lnTo>
                          <a:pt x="767" y="209"/>
                        </a:lnTo>
                        <a:lnTo>
                          <a:pt x="771" y="206"/>
                        </a:lnTo>
                        <a:lnTo>
                          <a:pt x="771" y="203"/>
                        </a:lnTo>
                        <a:lnTo>
                          <a:pt x="771" y="203"/>
                        </a:lnTo>
                        <a:close/>
                        <a:moveTo>
                          <a:pt x="764" y="307"/>
                        </a:moveTo>
                        <a:lnTo>
                          <a:pt x="764" y="307"/>
                        </a:lnTo>
                        <a:lnTo>
                          <a:pt x="768" y="307"/>
                        </a:lnTo>
                        <a:lnTo>
                          <a:pt x="769" y="305"/>
                        </a:lnTo>
                        <a:lnTo>
                          <a:pt x="771" y="302"/>
                        </a:lnTo>
                        <a:lnTo>
                          <a:pt x="769" y="299"/>
                        </a:lnTo>
                        <a:lnTo>
                          <a:pt x="768" y="295"/>
                        </a:lnTo>
                        <a:lnTo>
                          <a:pt x="765" y="289"/>
                        </a:lnTo>
                        <a:lnTo>
                          <a:pt x="755" y="280"/>
                        </a:lnTo>
                        <a:lnTo>
                          <a:pt x="755" y="280"/>
                        </a:lnTo>
                        <a:lnTo>
                          <a:pt x="750" y="279"/>
                        </a:lnTo>
                        <a:lnTo>
                          <a:pt x="742" y="279"/>
                        </a:lnTo>
                        <a:lnTo>
                          <a:pt x="735" y="280"/>
                        </a:lnTo>
                        <a:lnTo>
                          <a:pt x="728" y="283"/>
                        </a:lnTo>
                        <a:lnTo>
                          <a:pt x="721" y="287"/>
                        </a:lnTo>
                        <a:lnTo>
                          <a:pt x="717" y="290"/>
                        </a:lnTo>
                        <a:lnTo>
                          <a:pt x="715" y="295"/>
                        </a:lnTo>
                        <a:lnTo>
                          <a:pt x="714" y="296"/>
                        </a:lnTo>
                        <a:lnTo>
                          <a:pt x="715" y="296"/>
                        </a:lnTo>
                        <a:lnTo>
                          <a:pt x="715" y="296"/>
                        </a:lnTo>
                        <a:lnTo>
                          <a:pt x="724" y="300"/>
                        </a:lnTo>
                        <a:lnTo>
                          <a:pt x="737" y="305"/>
                        </a:lnTo>
                        <a:lnTo>
                          <a:pt x="751" y="307"/>
                        </a:lnTo>
                        <a:lnTo>
                          <a:pt x="764" y="307"/>
                        </a:lnTo>
                        <a:lnTo>
                          <a:pt x="764" y="307"/>
                        </a:lnTo>
                        <a:close/>
                        <a:moveTo>
                          <a:pt x="673" y="407"/>
                        </a:moveTo>
                        <a:lnTo>
                          <a:pt x="673" y="407"/>
                        </a:lnTo>
                        <a:lnTo>
                          <a:pt x="677" y="410"/>
                        </a:lnTo>
                        <a:lnTo>
                          <a:pt x="681" y="411"/>
                        </a:lnTo>
                        <a:lnTo>
                          <a:pt x="684" y="410"/>
                        </a:lnTo>
                        <a:lnTo>
                          <a:pt x="686" y="407"/>
                        </a:lnTo>
                        <a:lnTo>
                          <a:pt x="691" y="403"/>
                        </a:lnTo>
                        <a:lnTo>
                          <a:pt x="696" y="400"/>
                        </a:lnTo>
                        <a:lnTo>
                          <a:pt x="701" y="400"/>
                        </a:lnTo>
                        <a:lnTo>
                          <a:pt x="701" y="400"/>
                        </a:lnTo>
                        <a:lnTo>
                          <a:pt x="707" y="398"/>
                        </a:lnTo>
                        <a:lnTo>
                          <a:pt x="711" y="396"/>
                        </a:lnTo>
                        <a:lnTo>
                          <a:pt x="715" y="390"/>
                        </a:lnTo>
                        <a:lnTo>
                          <a:pt x="717" y="384"/>
                        </a:lnTo>
                        <a:lnTo>
                          <a:pt x="720" y="371"/>
                        </a:lnTo>
                        <a:lnTo>
                          <a:pt x="723" y="360"/>
                        </a:lnTo>
                        <a:lnTo>
                          <a:pt x="723" y="360"/>
                        </a:lnTo>
                        <a:lnTo>
                          <a:pt x="723" y="357"/>
                        </a:lnTo>
                        <a:lnTo>
                          <a:pt x="721" y="354"/>
                        </a:lnTo>
                        <a:lnTo>
                          <a:pt x="720" y="353"/>
                        </a:lnTo>
                        <a:lnTo>
                          <a:pt x="717" y="353"/>
                        </a:lnTo>
                        <a:lnTo>
                          <a:pt x="714" y="353"/>
                        </a:lnTo>
                        <a:lnTo>
                          <a:pt x="713" y="354"/>
                        </a:lnTo>
                        <a:lnTo>
                          <a:pt x="711" y="356"/>
                        </a:lnTo>
                        <a:lnTo>
                          <a:pt x="713" y="359"/>
                        </a:lnTo>
                        <a:lnTo>
                          <a:pt x="713" y="359"/>
                        </a:lnTo>
                        <a:lnTo>
                          <a:pt x="714" y="364"/>
                        </a:lnTo>
                        <a:lnTo>
                          <a:pt x="714" y="369"/>
                        </a:lnTo>
                        <a:lnTo>
                          <a:pt x="713" y="369"/>
                        </a:lnTo>
                        <a:lnTo>
                          <a:pt x="711" y="369"/>
                        </a:lnTo>
                        <a:lnTo>
                          <a:pt x="710" y="364"/>
                        </a:lnTo>
                        <a:lnTo>
                          <a:pt x="710" y="364"/>
                        </a:lnTo>
                        <a:lnTo>
                          <a:pt x="710" y="363"/>
                        </a:lnTo>
                        <a:lnTo>
                          <a:pt x="707" y="361"/>
                        </a:lnTo>
                        <a:lnTo>
                          <a:pt x="701" y="360"/>
                        </a:lnTo>
                        <a:lnTo>
                          <a:pt x="696" y="360"/>
                        </a:lnTo>
                        <a:lnTo>
                          <a:pt x="693" y="359"/>
                        </a:lnTo>
                        <a:lnTo>
                          <a:pt x="690" y="357"/>
                        </a:lnTo>
                        <a:lnTo>
                          <a:pt x="690" y="357"/>
                        </a:lnTo>
                        <a:lnTo>
                          <a:pt x="690" y="354"/>
                        </a:lnTo>
                        <a:lnTo>
                          <a:pt x="691" y="353"/>
                        </a:lnTo>
                        <a:lnTo>
                          <a:pt x="697" y="349"/>
                        </a:lnTo>
                        <a:lnTo>
                          <a:pt x="705" y="346"/>
                        </a:lnTo>
                        <a:lnTo>
                          <a:pt x="708" y="343"/>
                        </a:lnTo>
                        <a:lnTo>
                          <a:pt x="711" y="340"/>
                        </a:lnTo>
                        <a:lnTo>
                          <a:pt x="711" y="340"/>
                        </a:lnTo>
                        <a:lnTo>
                          <a:pt x="711" y="337"/>
                        </a:lnTo>
                        <a:lnTo>
                          <a:pt x="711" y="334"/>
                        </a:lnTo>
                        <a:lnTo>
                          <a:pt x="705" y="332"/>
                        </a:lnTo>
                        <a:lnTo>
                          <a:pt x="700" y="329"/>
                        </a:lnTo>
                        <a:lnTo>
                          <a:pt x="698" y="327"/>
                        </a:lnTo>
                        <a:lnTo>
                          <a:pt x="700" y="324"/>
                        </a:lnTo>
                        <a:lnTo>
                          <a:pt x="700" y="324"/>
                        </a:lnTo>
                        <a:lnTo>
                          <a:pt x="700" y="324"/>
                        </a:lnTo>
                        <a:lnTo>
                          <a:pt x="700" y="323"/>
                        </a:lnTo>
                        <a:lnTo>
                          <a:pt x="697" y="322"/>
                        </a:lnTo>
                        <a:lnTo>
                          <a:pt x="687" y="323"/>
                        </a:lnTo>
                        <a:lnTo>
                          <a:pt x="678" y="326"/>
                        </a:lnTo>
                        <a:lnTo>
                          <a:pt x="677" y="329"/>
                        </a:lnTo>
                        <a:lnTo>
                          <a:pt x="678" y="330"/>
                        </a:lnTo>
                        <a:lnTo>
                          <a:pt x="678" y="330"/>
                        </a:lnTo>
                        <a:lnTo>
                          <a:pt x="683" y="332"/>
                        </a:lnTo>
                        <a:lnTo>
                          <a:pt x="683" y="333"/>
                        </a:lnTo>
                        <a:lnTo>
                          <a:pt x="683" y="334"/>
                        </a:lnTo>
                        <a:lnTo>
                          <a:pt x="683" y="336"/>
                        </a:lnTo>
                        <a:lnTo>
                          <a:pt x="677" y="336"/>
                        </a:lnTo>
                        <a:lnTo>
                          <a:pt x="673" y="334"/>
                        </a:lnTo>
                        <a:lnTo>
                          <a:pt x="670" y="333"/>
                        </a:lnTo>
                        <a:lnTo>
                          <a:pt x="670" y="333"/>
                        </a:lnTo>
                        <a:lnTo>
                          <a:pt x="666" y="332"/>
                        </a:lnTo>
                        <a:lnTo>
                          <a:pt x="660" y="330"/>
                        </a:lnTo>
                        <a:lnTo>
                          <a:pt x="654" y="332"/>
                        </a:lnTo>
                        <a:lnTo>
                          <a:pt x="649" y="333"/>
                        </a:lnTo>
                        <a:lnTo>
                          <a:pt x="644" y="336"/>
                        </a:lnTo>
                        <a:lnTo>
                          <a:pt x="641" y="339"/>
                        </a:lnTo>
                        <a:lnTo>
                          <a:pt x="640" y="343"/>
                        </a:lnTo>
                        <a:lnTo>
                          <a:pt x="641" y="346"/>
                        </a:lnTo>
                        <a:lnTo>
                          <a:pt x="641" y="346"/>
                        </a:lnTo>
                        <a:lnTo>
                          <a:pt x="646" y="347"/>
                        </a:lnTo>
                        <a:lnTo>
                          <a:pt x="650" y="349"/>
                        </a:lnTo>
                        <a:lnTo>
                          <a:pt x="659" y="349"/>
                        </a:lnTo>
                        <a:lnTo>
                          <a:pt x="663" y="349"/>
                        </a:lnTo>
                        <a:lnTo>
                          <a:pt x="664" y="350"/>
                        </a:lnTo>
                        <a:lnTo>
                          <a:pt x="663" y="354"/>
                        </a:lnTo>
                        <a:lnTo>
                          <a:pt x="660" y="360"/>
                        </a:lnTo>
                        <a:lnTo>
                          <a:pt x="660" y="360"/>
                        </a:lnTo>
                        <a:lnTo>
                          <a:pt x="656" y="364"/>
                        </a:lnTo>
                        <a:lnTo>
                          <a:pt x="651" y="367"/>
                        </a:lnTo>
                        <a:lnTo>
                          <a:pt x="647" y="367"/>
                        </a:lnTo>
                        <a:lnTo>
                          <a:pt x="643" y="364"/>
                        </a:lnTo>
                        <a:lnTo>
                          <a:pt x="636" y="359"/>
                        </a:lnTo>
                        <a:lnTo>
                          <a:pt x="633" y="357"/>
                        </a:lnTo>
                        <a:lnTo>
                          <a:pt x="627" y="357"/>
                        </a:lnTo>
                        <a:lnTo>
                          <a:pt x="627" y="357"/>
                        </a:lnTo>
                        <a:lnTo>
                          <a:pt x="624" y="359"/>
                        </a:lnTo>
                        <a:lnTo>
                          <a:pt x="622" y="361"/>
                        </a:lnTo>
                        <a:lnTo>
                          <a:pt x="622" y="364"/>
                        </a:lnTo>
                        <a:lnTo>
                          <a:pt x="622" y="367"/>
                        </a:lnTo>
                        <a:lnTo>
                          <a:pt x="624" y="371"/>
                        </a:lnTo>
                        <a:lnTo>
                          <a:pt x="629" y="374"/>
                        </a:lnTo>
                        <a:lnTo>
                          <a:pt x="633" y="378"/>
                        </a:lnTo>
                        <a:lnTo>
                          <a:pt x="640" y="380"/>
                        </a:lnTo>
                        <a:lnTo>
                          <a:pt x="640" y="380"/>
                        </a:lnTo>
                        <a:lnTo>
                          <a:pt x="646" y="383"/>
                        </a:lnTo>
                        <a:lnTo>
                          <a:pt x="651" y="386"/>
                        </a:lnTo>
                        <a:lnTo>
                          <a:pt x="657" y="393"/>
                        </a:lnTo>
                        <a:lnTo>
                          <a:pt x="664" y="400"/>
                        </a:lnTo>
                        <a:lnTo>
                          <a:pt x="667" y="404"/>
                        </a:lnTo>
                        <a:lnTo>
                          <a:pt x="673" y="407"/>
                        </a:lnTo>
                        <a:lnTo>
                          <a:pt x="673" y="407"/>
                        </a:lnTo>
                        <a:close/>
                        <a:moveTo>
                          <a:pt x="788" y="293"/>
                        </a:moveTo>
                        <a:lnTo>
                          <a:pt x="788" y="293"/>
                        </a:lnTo>
                        <a:lnTo>
                          <a:pt x="791" y="297"/>
                        </a:lnTo>
                        <a:lnTo>
                          <a:pt x="792" y="300"/>
                        </a:lnTo>
                        <a:lnTo>
                          <a:pt x="795" y="302"/>
                        </a:lnTo>
                        <a:lnTo>
                          <a:pt x="797" y="302"/>
                        </a:lnTo>
                        <a:lnTo>
                          <a:pt x="801" y="302"/>
                        </a:lnTo>
                        <a:lnTo>
                          <a:pt x="804" y="302"/>
                        </a:lnTo>
                        <a:lnTo>
                          <a:pt x="806" y="303"/>
                        </a:lnTo>
                        <a:lnTo>
                          <a:pt x="806" y="303"/>
                        </a:lnTo>
                        <a:lnTo>
                          <a:pt x="814" y="307"/>
                        </a:lnTo>
                        <a:lnTo>
                          <a:pt x="821" y="310"/>
                        </a:lnTo>
                        <a:lnTo>
                          <a:pt x="828" y="310"/>
                        </a:lnTo>
                        <a:lnTo>
                          <a:pt x="831" y="309"/>
                        </a:lnTo>
                        <a:lnTo>
                          <a:pt x="834" y="307"/>
                        </a:lnTo>
                        <a:lnTo>
                          <a:pt x="834" y="307"/>
                        </a:lnTo>
                        <a:lnTo>
                          <a:pt x="841" y="300"/>
                        </a:lnTo>
                        <a:lnTo>
                          <a:pt x="843" y="300"/>
                        </a:lnTo>
                        <a:lnTo>
                          <a:pt x="845" y="302"/>
                        </a:lnTo>
                        <a:lnTo>
                          <a:pt x="845" y="302"/>
                        </a:lnTo>
                        <a:lnTo>
                          <a:pt x="846" y="305"/>
                        </a:lnTo>
                        <a:lnTo>
                          <a:pt x="849" y="307"/>
                        </a:lnTo>
                        <a:lnTo>
                          <a:pt x="861" y="310"/>
                        </a:lnTo>
                        <a:lnTo>
                          <a:pt x="876" y="312"/>
                        </a:lnTo>
                        <a:lnTo>
                          <a:pt x="898" y="312"/>
                        </a:lnTo>
                        <a:lnTo>
                          <a:pt x="898" y="312"/>
                        </a:lnTo>
                        <a:lnTo>
                          <a:pt x="909" y="312"/>
                        </a:lnTo>
                        <a:lnTo>
                          <a:pt x="916" y="310"/>
                        </a:lnTo>
                        <a:lnTo>
                          <a:pt x="922" y="309"/>
                        </a:lnTo>
                        <a:lnTo>
                          <a:pt x="925" y="306"/>
                        </a:lnTo>
                        <a:lnTo>
                          <a:pt x="929" y="303"/>
                        </a:lnTo>
                        <a:lnTo>
                          <a:pt x="930" y="303"/>
                        </a:lnTo>
                        <a:lnTo>
                          <a:pt x="933" y="303"/>
                        </a:lnTo>
                        <a:lnTo>
                          <a:pt x="933" y="303"/>
                        </a:lnTo>
                        <a:lnTo>
                          <a:pt x="943" y="307"/>
                        </a:lnTo>
                        <a:lnTo>
                          <a:pt x="954" y="309"/>
                        </a:lnTo>
                        <a:lnTo>
                          <a:pt x="967" y="309"/>
                        </a:lnTo>
                        <a:lnTo>
                          <a:pt x="976" y="307"/>
                        </a:lnTo>
                        <a:lnTo>
                          <a:pt x="976" y="307"/>
                        </a:lnTo>
                        <a:lnTo>
                          <a:pt x="980" y="306"/>
                        </a:lnTo>
                        <a:lnTo>
                          <a:pt x="983" y="303"/>
                        </a:lnTo>
                        <a:lnTo>
                          <a:pt x="987" y="296"/>
                        </a:lnTo>
                        <a:lnTo>
                          <a:pt x="990" y="289"/>
                        </a:lnTo>
                        <a:lnTo>
                          <a:pt x="990" y="282"/>
                        </a:lnTo>
                        <a:lnTo>
                          <a:pt x="990" y="282"/>
                        </a:lnTo>
                        <a:lnTo>
                          <a:pt x="990" y="280"/>
                        </a:lnTo>
                        <a:lnTo>
                          <a:pt x="987" y="279"/>
                        </a:lnTo>
                        <a:lnTo>
                          <a:pt x="979" y="276"/>
                        </a:lnTo>
                        <a:lnTo>
                          <a:pt x="966" y="275"/>
                        </a:lnTo>
                        <a:lnTo>
                          <a:pt x="950" y="273"/>
                        </a:lnTo>
                        <a:lnTo>
                          <a:pt x="935" y="272"/>
                        </a:lnTo>
                        <a:lnTo>
                          <a:pt x="920" y="272"/>
                        </a:lnTo>
                        <a:lnTo>
                          <a:pt x="907" y="273"/>
                        </a:lnTo>
                        <a:lnTo>
                          <a:pt x="900" y="275"/>
                        </a:lnTo>
                        <a:lnTo>
                          <a:pt x="900" y="275"/>
                        </a:lnTo>
                        <a:lnTo>
                          <a:pt x="895" y="277"/>
                        </a:lnTo>
                        <a:lnTo>
                          <a:pt x="889" y="277"/>
                        </a:lnTo>
                        <a:lnTo>
                          <a:pt x="876" y="277"/>
                        </a:lnTo>
                        <a:lnTo>
                          <a:pt x="865" y="276"/>
                        </a:lnTo>
                        <a:lnTo>
                          <a:pt x="859" y="276"/>
                        </a:lnTo>
                        <a:lnTo>
                          <a:pt x="855" y="277"/>
                        </a:lnTo>
                        <a:lnTo>
                          <a:pt x="855" y="277"/>
                        </a:lnTo>
                        <a:lnTo>
                          <a:pt x="851" y="279"/>
                        </a:lnTo>
                        <a:lnTo>
                          <a:pt x="849" y="279"/>
                        </a:lnTo>
                        <a:lnTo>
                          <a:pt x="845" y="276"/>
                        </a:lnTo>
                        <a:lnTo>
                          <a:pt x="839" y="272"/>
                        </a:lnTo>
                        <a:lnTo>
                          <a:pt x="835" y="270"/>
                        </a:lnTo>
                        <a:lnTo>
                          <a:pt x="828" y="269"/>
                        </a:lnTo>
                        <a:lnTo>
                          <a:pt x="828" y="269"/>
                        </a:lnTo>
                        <a:lnTo>
                          <a:pt x="824" y="269"/>
                        </a:lnTo>
                        <a:lnTo>
                          <a:pt x="821" y="268"/>
                        </a:lnTo>
                        <a:lnTo>
                          <a:pt x="821" y="266"/>
                        </a:lnTo>
                        <a:lnTo>
                          <a:pt x="822" y="263"/>
                        </a:lnTo>
                        <a:lnTo>
                          <a:pt x="834" y="255"/>
                        </a:lnTo>
                        <a:lnTo>
                          <a:pt x="834" y="255"/>
                        </a:lnTo>
                        <a:lnTo>
                          <a:pt x="834" y="253"/>
                        </a:lnTo>
                        <a:lnTo>
                          <a:pt x="831" y="250"/>
                        </a:lnTo>
                        <a:lnTo>
                          <a:pt x="818" y="246"/>
                        </a:lnTo>
                        <a:lnTo>
                          <a:pt x="804" y="242"/>
                        </a:lnTo>
                        <a:lnTo>
                          <a:pt x="797" y="242"/>
                        </a:lnTo>
                        <a:lnTo>
                          <a:pt x="791" y="242"/>
                        </a:lnTo>
                        <a:lnTo>
                          <a:pt x="791" y="242"/>
                        </a:lnTo>
                        <a:lnTo>
                          <a:pt x="781" y="242"/>
                        </a:lnTo>
                        <a:lnTo>
                          <a:pt x="774" y="240"/>
                        </a:lnTo>
                        <a:lnTo>
                          <a:pt x="757" y="232"/>
                        </a:lnTo>
                        <a:lnTo>
                          <a:pt x="757" y="232"/>
                        </a:lnTo>
                        <a:lnTo>
                          <a:pt x="751" y="231"/>
                        </a:lnTo>
                        <a:lnTo>
                          <a:pt x="744" y="229"/>
                        </a:lnTo>
                        <a:lnTo>
                          <a:pt x="728" y="229"/>
                        </a:lnTo>
                        <a:lnTo>
                          <a:pt x="723" y="229"/>
                        </a:lnTo>
                        <a:lnTo>
                          <a:pt x="717" y="232"/>
                        </a:lnTo>
                        <a:lnTo>
                          <a:pt x="715" y="235"/>
                        </a:lnTo>
                        <a:lnTo>
                          <a:pt x="715" y="238"/>
                        </a:lnTo>
                        <a:lnTo>
                          <a:pt x="715" y="238"/>
                        </a:lnTo>
                        <a:lnTo>
                          <a:pt x="720" y="240"/>
                        </a:lnTo>
                        <a:lnTo>
                          <a:pt x="725" y="243"/>
                        </a:lnTo>
                        <a:lnTo>
                          <a:pt x="741" y="250"/>
                        </a:lnTo>
                        <a:lnTo>
                          <a:pt x="758" y="255"/>
                        </a:lnTo>
                        <a:lnTo>
                          <a:pt x="764" y="255"/>
                        </a:lnTo>
                        <a:lnTo>
                          <a:pt x="767" y="252"/>
                        </a:lnTo>
                        <a:lnTo>
                          <a:pt x="767" y="252"/>
                        </a:lnTo>
                        <a:lnTo>
                          <a:pt x="768" y="250"/>
                        </a:lnTo>
                        <a:lnTo>
                          <a:pt x="771" y="250"/>
                        </a:lnTo>
                        <a:lnTo>
                          <a:pt x="777" y="255"/>
                        </a:lnTo>
                        <a:lnTo>
                          <a:pt x="788" y="269"/>
                        </a:lnTo>
                        <a:lnTo>
                          <a:pt x="788" y="269"/>
                        </a:lnTo>
                        <a:lnTo>
                          <a:pt x="789" y="272"/>
                        </a:lnTo>
                        <a:lnTo>
                          <a:pt x="789" y="275"/>
                        </a:lnTo>
                        <a:lnTo>
                          <a:pt x="788" y="279"/>
                        </a:lnTo>
                        <a:lnTo>
                          <a:pt x="787" y="285"/>
                        </a:lnTo>
                        <a:lnTo>
                          <a:pt x="788" y="289"/>
                        </a:lnTo>
                        <a:lnTo>
                          <a:pt x="788" y="293"/>
                        </a:lnTo>
                        <a:lnTo>
                          <a:pt x="788" y="293"/>
                        </a:lnTo>
                        <a:close/>
                        <a:moveTo>
                          <a:pt x="825" y="209"/>
                        </a:moveTo>
                        <a:lnTo>
                          <a:pt x="825" y="209"/>
                        </a:lnTo>
                        <a:lnTo>
                          <a:pt x="819" y="208"/>
                        </a:lnTo>
                        <a:lnTo>
                          <a:pt x="815" y="208"/>
                        </a:lnTo>
                        <a:lnTo>
                          <a:pt x="811" y="209"/>
                        </a:lnTo>
                        <a:lnTo>
                          <a:pt x="806" y="212"/>
                        </a:lnTo>
                        <a:lnTo>
                          <a:pt x="805" y="215"/>
                        </a:lnTo>
                        <a:lnTo>
                          <a:pt x="804" y="216"/>
                        </a:lnTo>
                        <a:lnTo>
                          <a:pt x="805" y="219"/>
                        </a:lnTo>
                        <a:lnTo>
                          <a:pt x="809" y="222"/>
                        </a:lnTo>
                        <a:lnTo>
                          <a:pt x="809" y="222"/>
                        </a:lnTo>
                        <a:lnTo>
                          <a:pt x="814" y="223"/>
                        </a:lnTo>
                        <a:lnTo>
                          <a:pt x="818" y="222"/>
                        </a:lnTo>
                        <a:lnTo>
                          <a:pt x="822" y="222"/>
                        </a:lnTo>
                        <a:lnTo>
                          <a:pt x="826" y="219"/>
                        </a:lnTo>
                        <a:lnTo>
                          <a:pt x="828" y="218"/>
                        </a:lnTo>
                        <a:lnTo>
                          <a:pt x="829" y="215"/>
                        </a:lnTo>
                        <a:lnTo>
                          <a:pt x="828" y="212"/>
                        </a:lnTo>
                        <a:lnTo>
                          <a:pt x="825" y="209"/>
                        </a:lnTo>
                        <a:lnTo>
                          <a:pt x="825" y="209"/>
                        </a:lnTo>
                        <a:close/>
                        <a:moveTo>
                          <a:pt x="723" y="130"/>
                        </a:moveTo>
                        <a:lnTo>
                          <a:pt x="723" y="130"/>
                        </a:lnTo>
                        <a:lnTo>
                          <a:pt x="725" y="132"/>
                        </a:lnTo>
                        <a:lnTo>
                          <a:pt x="728" y="134"/>
                        </a:lnTo>
                        <a:lnTo>
                          <a:pt x="730" y="138"/>
                        </a:lnTo>
                        <a:lnTo>
                          <a:pt x="733" y="144"/>
                        </a:lnTo>
                        <a:lnTo>
                          <a:pt x="734" y="145"/>
                        </a:lnTo>
                        <a:lnTo>
                          <a:pt x="738" y="147"/>
                        </a:lnTo>
                        <a:lnTo>
                          <a:pt x="738" y="147"/>
                        </a:lnTo>
                        <a:lnTo>
                          <a:pt x="742" y="148"/>
                        </a:lnTo>
                        <a:lnTo>
                          <a:pt x="750" y="148"/>
                        </a:lnTo>
                        <a:lnTo>
                          <a:pt x="765" y="147"/>
                        </a:lnTo>
                        <a:lnTo>
                          <a:pt x="778" y="145"/>
                        </a:lnTo>
                        <a:lnTo>
                          <a:pt x="782" y="147"/>
                        </a:lnTo>
                        <a:lnTo>
                          <a:pt x="785" y="148"/>
                        </a:lnTo>
                        <a:lnTo>
                          <a:pt x="785" y="148"/>
                        </a:lnTo>
                        <a:lnTo>
                          <a:pt x="784" y="151"/>
                        </a:lnTo>
                        <a:lnTo>
                          <a:pt x="781" y="154"/>
                        </a:lnTo>
                        <a:lnTo>
                          <a:pt x="769" y="157"/>
                        </a:lnTo>
                        <a:lnTo>
                          <a:pt x="760" y="159"/>
                        </a:lnTo>
                        <a:lnTo>
                          <a:pt x="757" y="161"/>
                        </a:lnTo>
                        <a:lnTo>
                          <a:pt x="757" y="161"/>
                        </a:lnTo>
                        <a:lnTo>
                          <a:pt x="757" y="162"/>
                        </a:lnTo>
                        <a:lnTo>
                          <a:pt x="757" y="162"/>
                        </a:lnTo>
                        <a:lnTo>
                          <a:pt x="762" y="167"/>
                        </a:lnTo>
                        <a:lnTo>
                          <a:pt x="771" y="171"/>
                        </a:lnTo>
                        <a:lnTo>
                          <a:pt x="778" y="175"/>
                        </a:lnTo>
                        <a:lnTo>
                          <a:pt x="779" y="178"/>
                        </a:lnTo>
                        <a:lnTo>
                          <a:pt x="779" y="179"/>
                        </a:lnTo>
                        <a:lnTo>
                          <a:pt x="779" y="179"/>
                        </a:lnTo>
                        <a:lnTo>
                          <a:pt x="779" y="181"/>
                        </a:lnTo>
                        <a:lnTo>
                          <a:pt x="784" y="184"/>
                        </a:lnTo>
                        <a:lnTo>
                          <a:pt x="795" y="188"/>
                        </a:lnTo>
                        <a:lnTo>
                          <a:pt x="809" y="191"/>
                        </a:lnTo>
                        <a:lnTo>
                          <a:pt x="814" y="191"/>
                        </a:lnTo>
                        <a:lnTo>
                          <a:pt x="816" y="189"/>
                        </a:lnTo>
                        <a:lnTo>
                          <a:pt x="816" y="189"/>
                        </a:lnTo>
                        <a:lnTo>
                          <a:pt x="821" y="186"/>
                        </a:lnTo>
                        <a:lnTo>
                          <a:pt x="826" y="186"/>
                        </a:lnTo>
                        <a:lnTo>
                          <a:pt x="832" y="186"/>
                        </a:lnTo>
                        <a:lnTo>
                          <a:pt x="839" y="189"/>
                        </a:lnTo>
                        <a:lnTo>
                          <a:pt x="839" y="189"/>
                        </a:lnTo>
                        <a:lnTo>
                          <a:pt x="843" y="189"/>
                        </a:lnTo>
                        <a:lnTo>
                          <a:pt x="845" y="188"/>
                        </a:lnTo>
                        <a:lnTo>
                          <a:pt x="849" y="179"/>
                        </a:lnTo>
                        <a:lnTo>
                          <a:pt x="852" y="172"/>
                        </a:lnTo>
                        <a:lnTo>
                          <a:pt x="853" y="171"/>
                        </a:lnTo>
                        <a:lnTo>
                          <a:pt x="856" y="171"/>
                        </a:lnTo>
                        <a:lnTo>
                          <a:pt x="856" y="171"/>
                        </a:lnTo>
                        <a:lnTo>
                          <a:pt x="858" y="172"/>
                        </a:lnTo>
                        <a:lnTo>
                          <a:pt x="859" y="172"/>
                        </a:lnTo>
                        <a:lnTo>
                          <a:pt x="862" y="168"/>
                        </a:lnTo>
                        <a:lnTo>
                          <a:pt x="866" y="162"/>
                        </a:lnTo>
                        <a:lnTo>
                          <a:pt x="869" y="159"/>
                        </a:lnTo>
                        <a:lnTo>
                          <a:pt x="872" y="158"/>
                        </a:lnTo>
                        <a:lnTo>
                          <a:pt x="872" y="158"/>
                        </a:lnTo>
                        <a:lnTo>
                          <a:pt x="880" y="155"/>
                        </a:lnTo>
                        <a:lnTo>
                          <a:pt x="889" y="154"/>
                        </a:lnTo>
                        <a:lnTo>
                          <a:pt x="896" y="151"/>
                        </a:lnTo>
                        <a:lnTo>
                          <a:pt x="899" y="151"/>
                        </a:lnTo>
                        <a:lnTo>
                          <a:pt x="899" y="148"/>
                        </a:lnTo>
                        <a:lnTo>
                          <a:pt x="899" y="148"/>
                        </a:lnTo>
                        <a:lnTo>
                          <a:pt x="899" y="145"/>
                        </a:lnTo>
                        <a:lnTo>
                          <a:pt x="896" y="144"/>
                        </a:lnTo>
                        <a:lnTo>
                          <a:pt x="892" y="141"/>
                        </a:lnTo>
                        <a:lnTo>
                          <a:pt x="883" y="141"/>
                        </a:lnTo>
                        <a:lnTo>
                          <a:pt x="883" y="141"/>
                        </a:lnTo>
                        <a:lnTo>
                          <a:pt x="875" y="141"/>
                        </a:lnTo>
                        <a:lnTo>
                          <a:pt x="869" y="139"/>
                        </a:lnTo>
                        <a:lnTo>
                          <a:pt x="868" y="138"/>
                        </a:lnTo>
                        <a:lnTo>
                          <a:pt x="866" y="135"/>
                        </a:lnTo>
                        <a:lnTo>
                          <a:pt x="866" y="134"/>
                        </a:lnTo>
                        <a:lnTo>
                          <a:pt x="868" y="131"/>
                        </a:lnTo>
                        <a:lnTo>
                          <a:pt x="868" y="131"/>
                        </a:lnTo>
                        <a:lnTo>
                          <a:pt x="869" y="128"/>
                        </a:lnTo>
                        <a:lnTo>
                          <a:pt x="869" y="127"/>
                        </a:lnTo>
                        <a:lnTo>
                          <a:pt x="863" y="122"/>
                        </a:lnTo>
                        <a:lnTo>
                          <a:pt x="861" y="120"/>
                        </a:lnTo>
                        <a:lnTo>
                          <a:pt x="859" y="118"/>
                        </a:lnTo>
                        <a:lnTo>
                          <a:pt x="861" y="115"/>
                        </a:lnTo>
                        <a:lnTo>
                          <a:pt x="861" y="115"/>
                        </a:lnTo>
                        <a:lnTo>
                          <a:pt x="862" y="114"/>
                        </a:lnTo>
                        <a:lnTo>
                          <a:pt x="862" y="112"/>
                        </a:lnTo>
                        <a:lnTo>
                          <a:pt x="861" y="110"/>
                        </a:lnTo>
                        <a:lnTo>
                          <a:pt x="858" y="110"/>
                        </a:lnTo>
                        <a:lnTo>
                          <a:pt x="855" y="108"/>
                        </a:lnTo>
                        <a:lnTo>
                          <a:pt x="852" y="110"/>
                        </a:lnTo>
                        <a:lnTo>
                          <a:pt x="849" y="111"/>
                        </a:lnTo>
                        <a:lnTo>
                          <a:pt x="849" y="112"/>
                        </a:lnTo>
                        <a:lnTo>
                          <a:pt x="849" y="112"/>
                        </a:lnTo>
                        <a:lnTo>
                          <a:pt x="849" y="115"/>
                        </a:lnTo>
                        <a:lnTo>
                          <a:pt x="849" y="117"/>
                        </a:lnTo>
                        <a:lnTo>
                          <a:pt x="846" y="117"/>
                        </a:lnTo>
                        <a:lnTo>
                          <a:pt x="843" y="115"/>
                        </a:lnTo>
                        <a:lnTo>
                          <a:pt x="838" y="111"/>
                        </a:lnTo>
                        <a:lnTo>
                          <a:pt x="836" y="108"/>
                        </a:lnTo>
                        <a:lnTo>
                          <a:pt x="835" y="105"/>
                        </a:lnTo>
                        <a:lnTo>
                          <a:pt x="835" y="105"/>
                        </a:lnTo>
                        <a:lnTo>
                          <a:pt x="832" y="102"/>
                        </a:lnTo>
                        <a:lnTo>
                          <a:pt x="829" y="101"/>
                        </a:lnTo>
                        <a:lnTo>
                          <a:pt x="816" y="95"/>
                        </a:lnTo>
                        <a:lnTo>
                          <a:pt x="799" y="88"/>
                        </a:lnTo>
                        <a:lnTo>
                          <a:pt x="792" y="84"/>
                        </a:lnTo>
                        <a:lnTo>
                          <a:pt x="784" y="78"/>
                        </a:lnTo>
                        <a:lnTo>
                          <a:pt x="784" y="78"/>
                        </a:lnTo>
                        <a:lnTo>
                          <a:pt x="777" y="73"/>
                        </a:lnTo>
                        <a:lnTo>
                          <a:pt x="769" y="70"/>
                        </a:lnTo>
                        <a:lnTo>
                          <a:pt x="764" y="68"/>
                        </a:lnTo>
                        <a:lnTo>
                          <a:pt x="760" y="70"/>
                        </a:lnTo>
                        <a:lnTo>
                          <a:pt x="755" y="70"/>
                        </a:lnTo>
                        <a:lnTo>
                          <a:pt x="754" y="71"/>
                        </a:lnTo>
                        <a:lnTo>
                          <a:pt x="754" y="74"/>
                        </a:lnTo>
                        <a:lnTo>
                          <a:pt x="757" y="74"/>
                        </a:lnTo>
                        <a:lnTo>
                          <a:pt x="757" y="74"/>
                        </a:lnTo>
                        <a:lnTo>
                          <a:pt x="762" y="77"/>
                        </a:lnTo>
                        <a:lnTo>
                          <a:pt x="765" y="80"/>
                        </a:lnTo>
                        <a:lnTo>
                          <a:pt x="764" y="80"/>
                        </a:lnTo>
                        <a:lnTo>
                          <a:pt x="764" y="81"/>
                        </a:lnTo>
                        <a:lnTo>
                          <a:pt x="758" y="81"/>
                        </a:lnTo>
                        <a:lnTo>
                          <a:pt x="758" y="81"/>
                        </a:lnTo>
                        <a:lnTo>
                          <a:pt x="750" y="81"/>
                        </a:lnTo>
                        <a:lnTo>
                          <a:pt x="744" y="83"/>
                        </a:lnTo>
                        <a:lnTo>
                          <a:pt x="741" y="84"/>
                        </a:lnTo>
                        <a:lnTo>
                          <a:pt x="741" y="84"/>
                        </a:lnTo>
                        <a:lnTo>
                          <a:pt x="742" y="87"/>
                        </a:lnTo>
                        <a:lnTo>
                          <a:pt x="747" y="88"/>
                        </a:lnTo>
                        <a:lnTo>
                          <a:pt x="747" y="88"/>
                        </a:lnTo>
                        <a:lnTo>
                          <a:pt x="751" y="90"/>
                        </a:lnTo>
                        <a:lnTo>
                          <a:pt x="752" y="91"/>
                        </a:lnTo>
                        <a:lnTo>
                          <a:pt x="752" y="93"/>
                        </a:lnTo>
                        <a:lnTo>
                          <a:pt x="751" y="94"/>
                        </a:lnTo>
                        <a:lnTo>
                          <a:pt x="742" y="95"/>
                        </a:lnTo>
                        <a:lnTo>
                          <a:pt x="734" y="95"/>
                        </a:lnTo>
                        <a:lnTo>
                          <a:pt x="734" y="95"/>
                        </a:lnTo>
                        <a:lnTo>
                          <a:pt x="730" y="97"/>
                        </a:lnTo>
                        <a:lnTo>
                          <a:pt x="727" y="98"/>
                        </a:lnTo>
                        <a:lnTo>
                          <a:pt x="725" y="101"/>
                        </a:lnTo>
                        <a:lnTo>
                          <a:pt x="725" y="104"/>
                        </a:lnTo>
                        <a:lnTo>
                          <a:pt x="725" y="107"/>
                        </a:lnTo>
                        <a:lnTo>
                          <a:pt x="728" y="110"/>
                        </a:lnTo>
                        <a:lnTo>
                          <a:pt x="731" y="112"/>
                        </a:lnTo>
                        <a:lnTo>
                          <a:pt x="737" y="114"/>
                        </a:lnTo>
                        <a:lnTo>
                          <a:pt x="737" y="114"/>
                        </a:lnTo>
                        <a:lnTo>
                          <a:pt x="741" y="115"/>
                        </a:lnTo>
                        <a:lnTo>
                          <a:pt x="744" y="117"/>
                        </a:lnTo>
                        <a:lnTo>
                          <a:pt x="744" y="118"/>
                        </a:lnTo>
                        <a:lnTo>
                          <a:pt x="742" y="120"/>
                        </a:lnTo>
                        <a:lnTo>
                          <a:pt x="741" y="121"/>
                        </a:lnTo>
                        <a:lnTo>
                          <a:pt x="737" y="122"/>
                        </a:lnTo>
                        <a:lnTo>
                          <a:pt x="733" y="122"/>
                        </a:lnTo>
                        <a:lnTo>
                          <a:pt x="728" y="121"/>
                        </a:lnTo>
                        <a:lnTo>
                          <a:pt x="728" y="121"/>
                        </a:lnTo>
                        <a:lnTo>
                          <a:pt x="720" y="121"/>
                        </a:lnTo>
                        <a:lnTo>
                          <a:pt x="718" y="121"/>
                        </a:lnTo>
                        <a:lnTo>
                          <a:pt x="715" y="122"/>
                        </a:lnTo>
                        <a:lnTo>
                          <a:pt x="715" y="124"/>
                        </a:lnTo>
                        <a:lnTo>
                          <a:pt x="717" y="125"/>
                        </a:lnTo>
                        <a:lnTo>
                          <a:pt x="723" y="130"/>
                        </a:lnTo>
                        <a:lnTo>
                          <a:pt x="723" y="130"/>
                        </a:lnTo>
                        <a:close/>
                        <a:moveTo>
                          <a:pt x="808" y="60"/>
                        </a:moveTo>
                        <a:lnTo>
                          <a:pt x="808" y="60"/>
                        </a:lnTo>
                        <a:lnTo>
                          <a:pt x="815" y="57"/>
                        </a:lnTo>
                        <a:lnTo>
                          <a:pt x="819" y="57"/>
                        </a:lnTo>
                        <a:lnTo>
                          <a:pt x="821" y="57"/>
                        </a:lnTo>
                        <a:lnTo>
                          <a:pt x="821" y="58"/>
                        </a:lnTo>
                        <a:lnTo>
                          <a:pt x="821" y="60"/>
                        </a:lnTo>
                        <a:lnTo>
                          <a:pt x="818" y="61"/>
                        </a:lnTo>
                        <a:lnTo>
                          <a:pt x="818" y="61"/>
                        </a:lnTo>
                        <a:lnTo>
                          <a:pt x="814" y="64"/>
                        </a:lnTo>
                        <a:lnTo>
                          <a:pt x="812" y="66"/>
                        </a:lnTo>
                        <a:lnTo>
                          <a:pt x="814" y="67"/>
                        </a:lnTo>
                        <a:lnTo>
                          <a:pt x="816" y="68"/>
                        </a:lnTo>
                        <a:lnTo>
                          <a:pt x="824" y="68"/>
                        </a:lnTo>
                        <a:lnTo>
                          <a:pt x="824" y="68"/>
                        </a:lnTo>
                        <a:lnTo>
                          <a:pt x="828" y="68"/>
                        </a:lnTo>
                        <a:lnTo>
                          <a:pt x="826" y="71"/>
                        </a:lnTo>
                        <a:lnTo>
                          <a:pt x="822" y="74"/>
                        </a:lnTo>
                        <a:lnTo>
                          <a:pt x="819" y="77"/>
                        </a:lnTo>
                        <a:lnTo>
                          <a:pt x="819" y="78"/>
                        </a:lnTo>
                        <a:lnTo>
                          <a:pt x="819" y="78"/>
                        </a:lnTo>
                        <a:lnTo>
                          <a:pt x="819" y="81"/>
                        </a:lnTo>
                        <a:lnTo>
                          <a:pt x="821" y="83"/>
                        </a:lnTo>
                        <a:lnTo>
                          <a:pt x="826" y="84"/>
                        </a:lnTo>
                        <a:lnTo>
                          <a:pt x="831" y="85"/>
                        </a:lnTo>
                        <a:lnTo>
                          <a:pt x="834" y="87"/>
                        </a:lnTo>
                        <a:lnTo>
                          <a:pt x="834" y="88"/>
                        </a:lnTo>
                        <a:lnTo>
                          <a:pt x="834" y="88"/>
                        </a:lnTo>
                        <a:lnTo>
                          <a:pt x="835" y="91"/>
                        </a:lnTo>
                        <a:lnTo>
                          <a:pt x="839" y="94"/>
                        </a:lnTo>
                        <a:lnTo>
                          <a:pt x="851" y="95"/>
                        </a:lnTo>
                        <a:lnTo>
                          <a:pt x="858" y="95"/>
                        </a:lnTo>
                        <a:lnTo>
                          <a:pt x="865" y="94"/>
                        </a:lnTo>
                        <a:lnTo>
                          <a:pt x="870" y="93"/>
                        </a:lnTo>
                        <a:lnTo>
                          <a:pt x="875" y="90"/>
                        </a:lnTo>
                        <a:lnTo>
                          <a:pt x="875" y="90"/>
                        </a:lnTo>
                        <a:lnTo>
                          <a:pt x="879" y="87"/>
                        </a:lnTo>
                        <a:lnTo>
                          <a:pt x="880" y="87"/>
                        </a:lnTo>
                        <a:lnTo>
                          <a:pt x="880" y="88"/>
                        </a:lnTo>
                        <a:lnTo>
                          <a:pt x="879" y="98"/>
                        </a:lnTo>
                        <a:lnTo>
                          <a:pt x="879" y="98"/>
                        </a:lnTo>
                        <a:lnTo>
                          <a:pt x="882" y="100"/>
                        </a:lnTo>
                        <a:lnTo>
                          <a:pt x="886" y="102"/>
                        </a:lnTo>
                        <a:lnTo>
                          <a:pt x="902" y="105"/>
                        </a:lnTo>
                        <a:lnTo>
                          <a:pt x="917" y="105"/>
                        </a:lnTo>
                        <a:lnTo>
                          <a:pt x="923" y="104"/>
                        </a:lnTo>
                        <a:lnTo>
                          <a:pt x="925" y="101"/>
                        </a:lnTo>
                        <a:lnTo>
                          <a:pt x="925" y="101"/>
                        </a:lnTo>
                        <a:lnTo>
                          <a:pt x="927" y="98"/>
                        </a:lnTo>
                        <a:lnTo>
                          <a:pt x="932" y="97"/>
                        </a:lnTo>
                        <a:lnTo>
                          <a:pt x="942" y="100"/>
                        </a:lnTo>
                        <a:lnTo>
                          <a:pt x="942" y="100"/>
                        </a:lnTo>
                        <a:lnTo>
                          <a:pt x="947" y="100"/>
                        </a:lnTo>
                        <a:lnTo>
                          <a:pt x="953" y="100"/>
                        </a:lnTo>
                        <a:lnTo>
                          <a:pt x="970" y="95"/>
                        </a:lnTo>
                        <a:lnTo>
                          <a:pt x="986" y="90"/>
                        </a:lnTo>
                        <a:lnTo>
                          <a:pt x="991" y="87"/>
                        </a:lnTo>
                        <a:lnTo>
                          <a:pt x="993" y="83"/>
                        </a:lnTo>
                        <a:lnTo>
                          <a:pt x="993" y="83"/>
                        </a:lnTo>
                        <a:lnTo>
                          <a:pt x="994" y="81"/>
                        </a:lnTo>
                        <a:lnTo>
                          <a:pt x="996" y="80"/>
                        </a:lnTo>
                        <a:lnTo>
                          <a:pt x="997" y="81"/>
                        </a:lnTo>
                        <a:lnTo>
                          <a:pt x="999" y="83"/>
                        </a:lnTo>
                        <a:lnTo>
                          <a:pt x="1000" y="85"/>
                        </a:lnTo>
                        <a:lnTo>
                          <a:pt x="999" y="90"/>
                        </a:lnTo>
                        <a:lnTo>
                          <a:pt x="997" y="93"/>
                        </a:lnTo>
                        <a:lnTo>
                          <a:pt x="993" y="97"/>
                        </a:lnTo>
                        <a:lnTo>
                          <a:pt x="993" y="97"/>
                        </a:lnTo>
                        <a:lnTo>
                          <a:pt x="987" y="100"/>
                        </a:lnTo>
                        <a:lnTo>
                          <a:pt x="981" y="102"/>
                        </a:lnTo>
                        <a:lnTo>
                          <a:pt x="966" y="104"/>
                        </a:lnTo>
                        <a:lnTo>
                          <a:pt x="952" y="107"/>
                        </a:lnTo>
                        <a:lnTo>
                          <a:pt x="940" y="108"/>
                        </a:lnTo>
                        <a:lnTo>
                          <a:pt x="940" y="108"/>
                        </a:lnTo>
                        <a:lnTo>
                          <a:pt x="937" y="110"/>
                        </a:lnTo>
                        <a:lnTo>
                          <a:pt x="937" y="111"/>
                        </a:lnTo>
                        <a:lnTo>
                          <a:pt x="939" y="114"/>
                        </a:lnTo>
                        <a:lnTo>
                          <a:pt x="942" y="117"/>
                        </a:lnTo>
                        <a:lnTo>
                          <a:pt x="960" y="130"/>
                        </a:lnTo>
                        <a:lnTo>
                          <a:pt x="960" y="130"/>
                        </a:lnTo>
                        <a:lnTo>
                          <a:pt x="963" y="132"/>
                        </a:lnTo>
                        <a:lnTo>
                          <a:pt x="963" y="134"/>
                        </a:lnTo>
                        <a:lnTo>
                          <a:pt x="960" y="134"/>
                        </a:lnTo>
                        <a:lnTo>
                          <a:pt x="956" y="134"/>
                        </a:lnTo>
                        <a:lnTo>
                          <a:pt x="944" y="130"/>
                        </a:lnTo>
                        <a:lnTo>
                          <a:pt x="939" y="125"/>
                        </a:lnTo>
                        <a:lnTo>
                          <a:pt x="933" y="121"/>
                        </a:lnTo>
                        <a:lnTo>
                          <a:pt x="933" y="121"/>
                        </a:lnTo>
                        <a:lnTo>
                          <a:pt x="929" y="118"/>
                        </a:lnTo>
                        <a:lnTo>
                          <a:pt x="923" y="115"/>
                        </a:lnTo>
                        <a:lnTo>
                          <a:pt x="916" y="112"/>
                        </a:lnTo>
                        <a:lnTo>
                          <a:pt x="909" y="111"/>
                        </a:lnTo>
                        <a:lnTo>
                          <a:pt x="895" y="110"/>
                        </a:lnTo>
                        <a:lnTo>
                          <a:pt x="883" y="110"/>
                        </a:lnTo>
                        <a:lnTo>
                          <a:pt x="883" y="110"/>
                        </a:lnTo>
                        <a:lnTo>
                          <a:pt x="879" y="111"/>
                        </a:lnTo>
                        <a:lnTo>
                          <a:pt x="876" y="114"/>
                        </a:lnTo>
                        <a:lnTo>
                          <a:pt x="875" y="118"/>
                        </a:lnTo>
                        <a:lnTo>
                          <a:pt x="875" y="124"/>
                        </a:lnTo>
                        <a:lnTo>
                          <a:pt x="876" y="128"/>
                        </a:lnTo>
                        <a:lnTo>
                          <a:pt x="878" y="132"/>
                        </a:lnTo>
                        <a:lnTo>
                          <a:pt x="880" y="135"/>
                        </a:lnTo>
                        <a:lnTo>
                          <a:pt x="883" y="135"/>
                        </a:lnTo>
                        <a:lnTo>
                          <a:pt x="883" y="135"/>
                        </a:lnTo>
                        <a:lnTo>
                          <a:pt x="892" y="137"/>
                        </a:lnTo>
                        <a:lnTo>
                          <a:pt x="899" y="139"/>
                        </a:lnTo>
                        <a:lnTo>
                          <a:pt x="906" y="145"/>
                        </a:lnTo>
                        <a:lnTo>
                          <a:pt x="913" y="155"/>
                        </a:lnTo>
                        <a:lnTo>
                          <a:pt x="913" y="155"/>
                        </a:lnTo>
                        <a:lnTo>
                          <a:pt x="917" y="159"/>
                        </a:lnTo>
                        <a:lnTo>
                          <a:pt x="923" y="164"/>
                        </a:lnTo>
                        <a:lnTo>
                          <a:pt x="933" y="168"/>
                        </a:lnTo>
                        <a:lnTo>
                          <a:pt x="942" y="171"/>
                        </a:lnTo>
                        <a:lnTo>
                          <a:pt x="944" y="172"/>
                        </a:lnTo>
                        <a:lnTo>
                          <a:pt x="944" y="174"/>
                        </a:lnTo>
                        <a:lnTo>
                          <a:pt x="944" y="174"/>
                        </a:lnTo>
                        <a:lnTo>
                          <a:pt x="943" y="176"/>
                        </a:lnTo>
                        <a:lnTo>
                          <a:pt x="940" y="176"/>
                        </a:lnTo>
                        <a:lnTo>
                          <a:pt x="929" y="174"/>
                        </a:lnTo>
                        <a:lnTo>
                          <a:pt x="915" y="169"/>
                        </a:lnTo>
                        <a:lnTo>
                          <a:pt x="902" y="165"/>
                        </a:lnTo>
                        <a:lnTo>
                          <a:pt x="902" y="165"/>
                        </a:lnTo>
                        <a:lnTo>
                          <a:pt x="895" y="165"/>
                        </a:lnTo>
                        <a:lnTo>
                          <a:pt x="889" y="165"/>
                        </a:lnTo>
                        <a:lnTo>
                          <a:pt x="882" y="168"/>
                        </a:lnTo>
                        <a:lnTo>
                          <a:pt x="875" y="169"/>
                        </a:lnTo>
                        <a:lnTo>
                          <a:pt x="869" y="172"/>
                        </a:lnTo>
                        <a:lnTo>
                          <a:pt x="865" y="176"/>
                        </a:lnTo>
                        <a:lnTo>
                          <a:pt x="862" y="179"/>
                        </a:lnTo>
                        <a:lnTo>
                          <a:pt x="861" y="184"/>
                        </a:lnTo>
                        <a:lnTo>
                          <a:pt x="861" y="184"/>
                        </a:lnTo>
                        <a:lnTo>
                          <a:pt x="861" y="188"/>
                        </a:lnTo>
                        <a:lnTo>
                          <a:pt x="863" y="191"/>
                        </a:lnTo>
                        <a:lnTo>
                          <a:pt x="868" y="192"/>
                        </a:lnTo>
                        <a:lnTo>
                          <a:pt x="873" y="192"/>
                        </a:lnTo>
                        <a:lnTo>
                          <a:pt x="886" y="191"/>
                        </a:lnTo>
                        <a:lnTo>
                          <a:pt x="893" y="188"/>
                        </a:lnTo>
                        <a:lnTo>
                          <a:pt x="899" y="185"/>
                        </a:lnTo>
                        <a:lnTo>
                          <a:pt x="899" y="185"/>
                        </a:lnTo>
                        <a:lnTo>
                          <a:pt x="906" y="182"/>
                        </a:lnTo>
                        <a:lnTo>
                          <a:pt x="906" y="182"/>
                        </a:lnTo>
                        <a:lnTo>
                          <a:pt x="906" y="184"/>
                        </a:lnTo>
                        <a:lnTo>
                          <a:pt x="895" y="195"/>
                        </a:lnTo>
                        <a:lnTo>
                          <a:pt x="895" y="195"/>
                        </a:lnTo>
                        <a:lnTo>
                          <a:pt x="893" y="198"/>
                        </a:lnTo>
                        <a:lnTo>
                          <a:pt x="895" y="201"/>
                        </a:lnTo>
                        <a:lnTo>
                          <a:pt x="902" y="205"/>
                        </a:lnTo>
                        <a:lnTo>
                          <a:pt x="910" y="211"/>
                        </a:lnTo>
                        <a:lnTo>
                          <a:pt x="913" y="213"/>
                        </a:lnTo>
                        <a:lnTo>
                          <a:pt x="913" y="216"/>
                        </a:lnTo>
                        <a:lnTo>
                          <a:pt x="913" y="216"/>
                        </a:lnTo>
                        <a:lnTo>
                          <a:pt x="913" y="219"/>
                        </a:lnTo>
                        <a:lnTo>
                          <a:pt x="910" y="221"/>
                        </a:lnTo>
                        <a:lnTo>
                          <a:pt x="907" y="222"/>
                        </a:lnTo>
                        <a:lnTo>
                          <a:pt x="903" y="221"/>
                        </a:lnTo>
                        <a:lnTo>
                          <a:pt x="896" y="219"/>
                        </a:lnTo>
                        <a:lnTo>
                          <a:pt x="893" y="216"/>
                        </a:lnTo>
                        <a:lnTo>
                          <a:pt x="892" y="213"/>
                        </a:lnTo>
                        <a:lnTo>
                          <a:pt x="892" y="213"/>
                        </a:lnTo>
                        <a:lnTo>
                          <a:pt x="889" y="208"/>
                        </a:lnTo>
                        <a:lnTo>
                          <a:pt x="885" y="203"/>
                        </a:lnTo>
                        <a:lnTo>
                          <a:pt x="876" y="201"/>
                        </a:lnTo>
                        <a:lnTo>
                          <a:pt x="865" y="199"/>
                        </a:lnTo>
                        <a:lnTo>
                          <a:pt x="865" y="199"/>
                        </a:lnTo>
                        <a:lnTo>
                          <a:pt x="859" y="201"/>
                        </a:lnTo>
                        <a:lnTo>
                          <a:pt x="855" y="202"/>
                        </a:lnTo>
                        <a:lnTo>
                          <a:pt x="853" y="205"/>
                        </a:lnTo>
                        <a:lnTo>
                          <a:pt x="852" y="208"/>
                        </a:lnTo>
                        <a:lnTo>
                          <a:pt x="853" y="211"/>
                        </a:lnTo>
                        <a:lnTo>
                          <a:pt x="855" y="212"/>
                        </a:lnTo>
                        <a:lnTo>
                          <a:pt x="859" y="215"/>
                        </a:lnTo>
                        <a:lnTo>
                          <a:pt x="862" y="215"/>
                        </a:lnTo>
                        <a:lnTo>
                          <a:pt x="862" y="215"/>
                        </a:lnTo>
                        <a:lnTo>
                          <a:pt x="869" y="218"/>
                        </a:lnTo>
                        <a:lnTo>
                          <a:pt x="870" y="219"/>
                        </a:lnTo>
                        <a:lnTo>
                          <a:pt x="870" y="221"/>
                        </a:lnTo>
                        <a:lnTo>
                          <a:pt x="870" y="222"/>
                        </a:lnTo>
                        <a:lnTo>
                          <a:pt x="869" y="223"/>
                        </a:lnTo>
                        <a:lnTo>
                          <a:pt x="866" y="225"/>
                        </a:lnTo>
                        <a:lnTo>
                          <a:pt x="862" y="225"/>
                        </a:lnTo>
                        <a:lnTo>
                          <a:pt x="862" y="225"/>
                        </a:lnTo>
                        <a:lnTo>
                          <a:pt x="851" y="226"/>
                        </a:lnTo>
                        <a:lnTo>
                          <a:pt x="838" y="231"/>
                        </a:lnTo>
                        <a:lnTo>
                          <a:pt x="832" y="233"/>
                        </a:lnTo>
                        <a:lnTo>
                          <a:pt x="829" y="236"/>
                        </a:lnTo>
                        <a:lnTo>
                          <a:pt x="828" y="239"/>
                        </a:lnTo>
                        <a:lnTo>
                          <a:pt x="829" y="242"/>
                        </a:lnTo>
                        <a:lnTo>
                          <a:pt x="829" y="242"/>
                        </a:lnTo>
                        <a:lnTo>
                          <a:pt x="834" y="245"/>
                        </a:lnTo>
                        <a:lnTo>
                          <a:pt x="841" y="246"/>
                        </a:lnTo>
                        <a:lnTo>
                          <a:pt x="856" y="246"/>
                        </a:lnTo>
                        <a:lnTo>
                          <a:pt x="872" y="246"/>
                        </a:lnTo>
                        <a:lnTo>
                          <a:pt x="878" y="246"/>
                        </a:lnTo>
                        <a:lnTo>
                          <a:pt x="882" y="248"/>
                        </a:lnTo>
                        <a:lnTo>
                          <a:pt x="882" y="248"/>
                        </a:lnTo>
                        <a:lnTo>
                          <a:pt x="888" y="250"/>
                        </a:lnTo>
                        <a:lnTo>
                          <a:pt x="896" y="253"/>
                        </a:lnTo>
                        <a:lnTo>
                          <a:pt x="905" y="252"/>
                        </a:lnTo>
                        <a:lnTo>
                          <a:pt x="907" y="250"/>
                        </a:lnTo>
                        <a:lnTo>
                          <a:pt x="910" y="249"/>
                        </a:lnTo>
                        <a:lnTo>
                          <a:pt x="910" y="249"/>
                        </a:lnTo>
                        <a:lnTo>
                          <a:pt x="912" y="248"/>
                        </a:lnTo>
                        <a:lnTo>
                          <a:pt x="915" y="246"/>
                        </a:lnTo>
                        <a:lnTo>
                          <a:pt x="923" y="245"/>
                        </a:lnTo>
                        <a:lnTo>
                          <a:pt x="943" y="245"/>
                        </a:lnTo>
                        <a:lnTo>
                          <a:pt x="943" y="245"/>
                        </a:lnTo>
                        <a:lnTo>
                          <a:pt x="952" y="246"/>
                        </a:lnTo>
                        <a:lnTo>
                          <a:pt x="957" y="248"/>
                        </a:lnTo>
                        <a:lnTo>
                          <a:pt x="963" y="249"/>
                        </a:lnTo>
                        <a:lnTo>
                          <a:pt x="967" y="253"/>
                        </a:lnTo>
                        <a:lnTo>
                          <a:pt x="967" y="253"/>
                        </a:lnTo>
                        <a:lnTo>
                          <a:pt x="973" y="256"/>
                        </a:lnTo>
                        <a:lnTo>
                          <a:pt x="979" y="256"/>
                        </a:lnTo>
                        <a:lnTo>
                          <a:pt x="986" y="255"/>
                        </a:lnTo>
                        <a:lnTo>
                          <a:pt x="993" y="250"/>
                        </a:lnTo>
                        <a:lnTo>
                          <a:pt x="993" y="250"/>
                        </a:lnTo>
                        <a:lnTo>
                          <a:pt x="1001" y="246"/>
                        </a:lnTo>
                        <a:lnTo>
                          <a:pt x="1010" y="245"/>
                        </a:lnTo>
                        <a:lnTo>
                          <a:pt x="1010" y="245"/>
                        </a:lnTo>
                        <a:lnTo>
                          <a:pt x="1017" y="245"/>
                        </a:lnTo>
                        <a:lnTo>
                          <a:pt x="1020" y="240"/>
                        </a:lnTo>
                        <a:lnTo>
                          <a:pt x="1020" y="236"/>
                        </a:lnTo>
                        <a:lnTo>
                          <a:pt x="1017" y="231"/>
                        </a:lnTo>
                        <a:lnTo>
                          <a:pt x="1017" y="231"/>
                        </a:lnTo>
                        <a:lnTo>
                          <a:pt x="1016" y="229"/>
                        </a:lnTo>
                        <a:lnTo>
                          <a:pt x="1013" y="229"/>
                        </a:lnTo>
                        <a:lnTo>
                          <a:pt x="1007" y="231"/>
                        </a:lnTo>
                        <a:lnTo>
                          <a:pt x="1001" y="232"/>
                        </a:lnTo>
                        <a:lnTo>
                          <a:pt x="1000" y="232"/>
                        </a:lnTo>
                        <a:lnTo>
                          <a:pt x="999" y="231"/>
                        </a:lnTo>
                        <a:lnTo>
                          <a:pt x="999" y="231"/>
                        </a:lnTo>
                        <a:lnTo>
                          <a:pt x="997" y="229"/>
                        </a:lnTo>
                        <a:lnTo>
                          <a:pt x="996" y="226"/>
                        </a:lnTo>
                        <a:lnTo>
                          <a:pt x="989" y="225"/>
                        </a:lnTo>
                        <a:lnTo>
                          <a:pt x="979" y="223"/>
                        </a:lnTo>
                        <a:lnTo>
                          <a:pt x="964" y="225"/>
                        </a:lnTo>
                        <a:lnTo>
                          <a:pt x="964" y="225"/>
                        </a:lnTo>
                        <a:lnTo>
                          <a:pt x="959" y="225"/>
                        </a:lnTo>
                        <a:lnTo>
                          <a:pt x="954" y="223"/>
                        </a:lnTo>
                        <a:lnTo>
                          <a:pt x="953" y="222"/>
                        </a:lnTo>
                        <a:lnTo>
                          <a:pt x="953" y="219"/>
                        </a:lnTo>
                        <a:lnTo>
                          <a:pt x="954" y="218"/>
                        </a:lnTo>
                        <a:lnTo>
                          <a:pt x="957" y="216"/>
                        </a:lnTo>
                        <a:lnTo>
                          <a:pt x="962" y="215"/>
                        </a:lnTo>
                        <a:lnTo>
                          <a:pt x="966" y="215"/>
                        </a:lnTo>
                        <a:lnTo>
                          <a:pt x="966" y="215"/>
                        </a:lnTo>
                        <a:lnTo>
                          <a:pt x="976" y="218"/>
                        </a:lnTo>
                        <a:lnTo>
                          <a:pt x="986" y="218"/>
                        </a:lnTo>
                        <a:lnTo>
                          <a:pt x="997" y="216"/>
                        </a:lnTo>
                        <a:lnTo>
                          <a:pt x="1007" y="213"/>
                        </a:lnTo>
                        <a:lnTo>
                          <a:pt x="1007" y="213"/>
                        </a:lnTo>
                        <a:lnTo>
                          <a:pt x="1011" y="212"/>
                        </a:lnTo>
                        <a:lnTo>
                          <a:pt x="1014" y="211"/>
                        </a:lnTo>
                        <a:lnTo>
                          <a:pt x="1014" y="209"/>
                        </a:lnTo>
                        <a:lnTo>
                          <a:pt x="1014" y="206"/>
                        </a:lnTo>
                        <a:lnTo>
                          <a:pt x="1011" y="202"/>
                        </a:lnTo>
                        <a:lnTo>
                          <a:pt x="1010" y="198"/>
                        </a:lnTo>
                        <a:lnTo>
                          <a:pt x="1010" y="198"/>
                        </a:lnTo>
                        <a:lnTo>
                          <a:pt x="1011" y="196"/>
                        </a:lnTo>
                        <a:lnTo>
                          <a:pt x="1013" y="195"/>
                        </a:lnTo>
                        <a:lnTo>
                          <a:pt x="1020" y="195"/>
                        </a:lnTo>
                        <a:lnTo>
                          <a:pt x="1040" y="196"/>
                        </a:lnTo>
                        <a:lnTo>
                          <a:pt x="1040" y="196"/>
                        </a:lnTo>
                        <a:lnTo>
                          <a:pt x="1045" y="195"/>
                        </a:lnTo>
                        <a:lnTo>
                          <a:pt x="1051" y="194"/>
                        </a:lnTo>
                        <a:lnTo>
                          <a:pt x="1055" y="189"/>
                        </a:lnTo>
                        <a:lnTo>
                          <a:pt x="1061" y="185"/>
                        </a:lnTo>
                        <a:lnTo>
                          <a:pt x="1068" y="174"/>
                        </a:lnTo>
                        <a:lnTo>
                          <a:pt x="1071" y="168"/>
                        </a:lnTo>
                        <a:lnTo>
                          <a:pt x="1073" y="164"/>
                        </a:lnTo>
                        <a:lnTo>
                          <a:pt x="1073" y="164"/>
                        </a:lnTo>
                        <a:lnTo>
                          <a:pt x="1071" y="159"/>
                        </a:lnTo>
                        <a:lnTo>
                          <a:pt x="1068" y="157"/>
                        </a:lnTo>
                        <a:lnTo>
                          <a:pt x="1063" y="155"/>
                        </a:lnTo>
                        <a:lnTo>
                          <a:pt x="1057" y="154"/>
                        </a:lnTo>
                        <a:lnTo>
                          <a:pt x="1043" y="154"/>
                        </a:lnTo>
                        <a:lnTo>
                          <a:pt x="1030" y="154"/>
                        </a:lnTo>
                        <a:lnTo>
                          <a:pt x="1030" y="154"/>
                        </a:lnTo>
                        <a:lnTo>
                          <a:pt x="1026" y="154"/>
                        </a:lnTo>
                        <a:lnTo>
                          <a:pt x="1026" y="152"/>
                        </a:lnTo>
                        <a:lnTo>
                          <a:pt x="1028" y="151"/>
                        </a:lnTo>
                        <a:lnTo>
                          <a:pt x="1033" y="149"/>
                        </a:lnTo>
                        <a:lnTo>
                          <a:pt x="1047" y="147"/>
                        </a:lnTo>
                        <a:lnTo>
                          <a:pt x="1055" y="145"/>
                        </a:lnTo>
                        <a:lnTo>
                          <a:pt x="1065" y="145"/>
                        </a:lnTo>
                        <a:lnTo>
                          <a:pt x="1065" y="145"/>
                        </a:lnTo>
                        <a:lnTo>
                          <a:pt x="1074" y="145"/>
                        </a:lnTo>
                        <a:lnTo>
                          <a:pt x="1080" y="144"/>
                        </a:lnTo>
                        <a:lnTo>
                          <a:pt x="1082" y="142"/>
                        </a:lnTo>
                        <a:lnTo>
                          <a:pt x="1084" y="139"/>
                        </a:lnTo>
                        <a:lnTo>
                          <a:pt x="1084" y="134"/>
                        </a:lnTo>
                        <a:lnTo>
                          <a:pt x="1085" y="132"/>
                        </a:lnTo>
                        <a:lnTo>
                          <a:pt x="1085" y="130"/>
                        </a:lnTo>
                        <a:lnTo>
                          <a:pt x="1085" y="130"/>
                        </a:lnTo>
                        <a:lnTo>
                          <a:pt x="1088" y="130"/>
                        </a:lnTo>
                        <a:lnTo>
                          <a:pt x="1091" y="130"/>
                        </a:lnTo>
                        <a:lnTo>
                          <a:pt x="1098" y="131"/>
                        </a:lnTo>
                        <a:lnTo>
                          <a:pt x="1107" y="132"/>
                        </a:lnTo>
                        <a:lnTo>
                          <a:pt x="1112" y="132"/>
                        </a:lnTo>
                        <a:lnTo>
                          <a:pt x="1117" y="132"/>
                        </a:lnTo>
                        <a:lnTo>
                          <a:pt x="1117" y="132"/>
                        </a:lnTo>
                        <a:lnTo>
                          <a:pt x="1121" y="131"/>
                        </a:lnTo>
                        <a:lnTo>
                          <a:pt x="1124" y="130"/>
                        </a:lnTo>
                        <a:lnTo>
                          <a:pt x="1125" y="124"/>
                        </a:lnTo>
                        <a:lnTo>
                          <a:pt x="1127" y="120"/>
                        </a:lnTo>
                        <a:lnTo>
                          <a:pt x="1128" y="118"/>
                        </a:lnTo>
                        <a:lnTo>
                          <a:pt x="1131" y="118"/>
                        </a:lnTo>
                        <a:lnTo>
                          <a:pt x="1131" y="118"/>
                        </a:lnTo>
                        <a:lnTo>
                          <a:pt x="1137" y="117"/>
                        </a:lnTo>
                        <a:lnTo>
                          <a:pt x="1148" y="111"/>
                        </a:lnTo>
                        <a:lnTo>
                          <a:pt x="1181" y="91"/>
                        </a:lnTo>
                        <a:lnTo>
                          <a:pt x="1181" y="91"/>
                        </a:lnTo>
                        <a:lnTo>
                          <a:pt x="1192" y="87"/>
                        </a:lnTo>
                        <a:lnTo>
                          <a:pt x="1202" y="83"/>
                        </a:lnTo>
                        <a:lnTo>
                          <a:pt x="1218" y="78"/>
                        </a:lnTo>
                        <a:lnTo>
                          <a:pt x="1229" y="74"/>
                        </a:lnTo>
                        <a:lnTo>
                          <a:pt x="1233" y="71"/>
                        </a:lnTo>
                        <a:lnTo>
                          <a:pt x="1235" y="68"/>
                        </a:lnTo>
                        <a:lnTo>
                          <a:pt x="1235" y="68"/>
                        </a:lnTo>
                        <a:lnTo>
                          <a:pt x="1235" y="67"/>
                        </a:lnTo>
                        <a:lnTo>
                          <a:pt x="1233" y="67"/>
                        </a:lnTo>
                        <a:lnTo>
                          <a:pt x="1229" y="66"/>
                        </a:lnTo>
                        <a:lnTo>
                          <a:pt x="1213" y="66"/>
                        </a:lnTo>
                        <a:lnTo>
                          <a:pt x="1198" y="67"/>
                        </a:lnTo>
                        <a:lnTo>
                          <a:pt x="1191" y="67"/>
                        </a:lnTo>
                        <a:lnTo>
                          <a:pt x="1186" y="66"/>
                        </a:lnTo>
                        <a:lnTo>
                          <a:pt x="1186" y="66"/>
                        </a:lnTo>
                        <a:lnTo>
                          <a:pt x="1186" y="66"/>
                        </a:lnTo>
                        <a:lnTo>
                          <a:pt x="1186" y="66"/>
                        </a:lnTo>
                        <a:lnTo>
                          <a:pt x="1189" y="63"/>
                        </a:lnTo>
                        <a:lnTo>
                          <a:pt x="1199" y="60"/>
                        </a:lnTo>
                        <a:lnTo>
                          <a:pt x="1213" y="57"/>
                        </a:lnTo>
                        <a:lnTo>
                          <a:pt x="1225" y="57"/>
                        </a:lnTo>
                        <a:lnTo>
                          <a:pt x="1225" y="57"/>
                        </a:lnTo>
                        <a:lnTo>
                          <a:pt x="1232" y="58"/>
                        </a:lnTo>
                        <a:lnTo>
                          <a:pt x="1242" y="57"/>
                        </a:lnTo>
                        <a:lnTo>
                          <a:pt x="1255" y="51"/>
                        </a:lnTo>
                        <a:lnTo>
                          <a:pt x="1273" y="43"/>
                        </a:lnTo>
                        <a:lnTo>
                          <a:pt x="1273" y="43"/>
                        </a:lnTo>
                        <a:lnTo>
                          <a:pt x="1283" y="38"/>
                        </a:lnTo>
                        <a:lnTo>
                          <a:pt x="1289" y="34"/>
                        </a:lnTo>
                        <a:lnTo>
                          <a:pt x="1292" y="31"/>
                        </a:lnTo>
                        <a:lnTo>
                          <a:pt x="1292" y="30"/>
                        </a:lnTo>
                        <a:lnTo>
                          <a:pt x="1290" y="29"/>
                        </a:lnTo>
                        <a:lnTo>
                          <a:pt x="1286" y="27"/>
                        </a:lnTo>
                        <a:lnTo>
                          <a:pt x="1277" y="27"/>
                        </a:lnTo>
                        <a:lnTo>
                          <a:pt x="1277" y="27"/>
                        </a:lnTo>
                        <a:lnTo>
                          <a:pt x="1269" y="29"/>
                        </a:lnTo>
                        <a:lnTo>
                          <a:pt x="1260" y="27"/>
                        </a:lnTo>
                        <a:lnTo>
                          <a:pt x="1255" y="23"/>
                        </a:lnTo>
                        <a:lnTo>
                          <a:pt x="1253" y="20"/>
                        </a:lnTo>
                        <a:lnTo>
                          <a:pt x="1253" y="17"/>
                        </a:lnTo>
                        <a:lnTo>
                          <a:pt x="1253" y="17"/>
                        </a:lnTo>
                        <a:lnTo>
                          <a:pt x="1252" y="16"/>
                        </a:lnTo>
                        <a:lnTo>
                          <a:pt x="1250" y="14"/>
                        </a:lnTo>
                        <a:lnTo>
                          <a:pt x="1245" y="14"/>
                        </a:lnTo>
                        <a:lnTo>
                          <a:pt x="1238" y="14"/>
                        </a:lnTo>
                        <a:lnTo>
                          <a:pt x="1236" y="14"/>
                        </a:lnTo>
                        <a:lnTo>
                          <a:pt x="1235" y="13"/>
                        </a:lnTo>
                        <a:lnTo>
                          <a:pt x="1235" y="13"/>
                        </a:lnTo>
                        <a:lnTo>
                          <a:pt x="1233" y="11"/>
                        </a:lnTo>
                        <a:lnTo>
                          <a:pt x="1230" y="10"/>
                        </a:lnTo>
                        <a:lnTo>
                          <a:pt x="1223" y="11"/>
                        </a:lnTo>
                        <a:lnTo>
                          <a:pt x="1212" y="13"/>
                        </a:lnTo>
                        <a:lnTo>
                          <a:pt x="1198" y="17"/>
                        </a:lnTo>
                        <a:lnTo>
                          <a:pt x="1198" y="17"/>
                        </a:lnTo>
                        <a:lnTo>
                          <a:pt x="1193" y="20"/>
                        </a:lnTo>
                        <a:lnTo>
                          <a:pt x="1191" y="20"/>
                        </a:lnTo>
                        <a:lnTo>
                          <a:pt x="1191" y="19"/>
                        </a:lnTo>
                        <a:lnTo>
                          <a:pt x="1192" y="17"/>
                        </a:lnTo>
                        <a:lnTo>
                          <a:pt x="1198" y="11"/>
                        </a:lnTo>
                        <a:lnTo>
                          <a:pt x="1205" y="7"/>
                        </a:lnTo>
                        <a:lnTo>
                          <a:pt x="1205" y="7"/>
                        </a:lnTo>
                        <a:lnTo>
                          <a:pt x="1205" y="7"/>
                        </a:lnTo>
                        <a:lnTo>
                          <a:pt x="1205" y="7"/>
                        </a:lnTo>
                        <a:lnTo>
                          <a:pt x="1201" y="6"/>
                        </a:lnTo>
                        <a:lnTo>
                          <a:pt x="1183" y="6"/>
                        </a:lnTo>
                        <a:lnTo>
                          <a:pt x="1162" y="4"/>
                        </a:lnTo>
                        <a:lnTo>
                          <a:pt x="1154" y="3"/>
                        </a:lnTo>
                        <a:lnTo>
                          <a:pt x="1148" y="1"/>
                        </a:lnTo>
                        <a:lnTo>
                          <a:pt x="1148" y="1"/>
                        </a:lnTo>
                        <a:lnTo>
                          <a:pt x="1145" y="0"/>
                        </a:lnTo>
                        <a:lnTo>
                          <a:pt x="1141" y="0"/>
                        </a:lnTo>
                        <a:lnTo>
                          <a:pt x="1134" y="3"/>
                        </a:lnTo>
                        <a:lnTo>
                          <a:pt x="1127" y="6"/>
                        </a:lnTo>
                        <a:lnTo>
                          <a:pt x="1124" y="6"/>
                        </a:lnTo>
                        <a:lnTo>
                          <a:pt x="1119" y="3"/>
                        </a:lnTo>
                        <a:lnTo>
                          <a:pt x="1119" y="3"/>
                        </a:lnTo>
                        <a:lnTo>
                          <a:pt x="1117" y="1"/>
                        </a:lnTo>
                        <a:lnTo>
                          <a:pt x="1111" y="0"/>
                        </a:lnTo>
                        <a:lnTo>
                          <a:pt x="1107" y="0"/>
                        </a:lnTo>
                        <a:lnTo>
                          <a:pt x="1102" y="0"/>
                        </a:lnTo>
                        <a:lnTo>
                          <a:pt x="1098" y="1"/>
                        </a:lnTo>
                        <a:lnTo>
                          <a:pt x="1094" y="4"/>
                        </a:lnTo>
                        <a:lnTo>
                          <a:pt x="1092" y="6"/>
                        </a:lnTo>
                        <a:lnTo>
                          <a:pt x="1092" y="9"/>
                        </a:lnTo>
                        <a:lnTo>
                          <a:pt x="1092" y="9"/>
                        </a:lnTo>
                        <a:lnTo>
                          <a:pt x="1092" y="11"/>
                        </a:lnTo>
                        <a:lnTo>
                          <a:pt x="1091" y="13"/>
                        </a:lnTo>
                        <a:lnTo>
                          <a:pt x="1085" y="11"/>
                        </a:lnTo>
                        <a:lnTo>
                          <a:pt x="1080" y="7"/>
                        </a:lnTo>
                        <a:lnTo>
                          <a:pt x="1080" y="7"/>
                        </a:lnTo>
                        <a:lnTo>
                          <a:pt x="1077" y="6"/>
                        </a:lnTo>
                        <a:lnTo>
                          <a:pt x="1073" y="4"/>
                        </a:lnTo>
                        <a:lnTo>
                          <a:pt x="1063" y="6"/>
                        </a:lnTo>
                        <a:lnTo>
                          <a:pt x="1051" y="6"/>
                        </a:lnTo>
                        <a:lnTo>
                          <a:pt x="1040" y="6"/>
                        </a:lnTo>
                        <a:lnTo>
                          <a:pt x="1040" y="6"/>
                        </a:lnTo>
                        <a:lnTo>
                          <a:pt x="1036" y="6"/>
                        </a:lnTo>
                        <a:lnTo>
                          <a:pt x="1033" y="7"/>
                        </a:lnTo>
                        <a:lnTo>
                          <a:pt x="1028" y="10"/>
                        </a:lnTo>
                        <a:lnTo>
                          <a:pt x="1027" y="13"/>
                        </a:lnTo>
                        <a:lnTo>
                          <a:pt x="1024" y="13"/>
                        </a:lnTo>
                        <a:lnTo>
                          <a:pt x="1020" y="13"/>
                        </a:lnTo>
                        <a:lnTo>
                          <a:pt x="1016" y="11"/>
                        </a:lnTo>
                        <a:lnTo>
                          <a:pt x="1016" y="11"/>
                        </a:lnTo>
                        <a:lnTo>
                          <a:pt x="1010" y="9"/>
                        </a:lnTo>
                        <a:lnTo>
                          <a:pt x="1003" y="7"/>
                        </a:lnTo>
                        <a:lnTo>
                          <a:pt x="993" y="7"/>
                        </a:lnTo>
                        <a:lnTo>
                          <a:pt x="986" y="9"/>
                        </a:lnTo>
                        <a:lnTo>
                          <a:pt x="986" y="9"/>
                        </a:lnTo>
                        <a:lnTo>
                          <a:pt x="986" y="10"/>
                        </a:lnTo>
                        <a:lnTo>
                          <a:pt x="986" y="10"/>
                        </a:lnTo>
                        <a:lnTo>
                          <a:pt x="989" y="11"/>
                        </a:lnTo>
                        <a:lnTo>
                          <a:pt x="987" y="14"/>
                        </a:lnTo>
                        <a:lnTo>
                          <a:pt x="983" y="14"/>
                        </a:lnTo>
                        <a:lnTo>
                          <a:pt x="977" y="14"/>
                        </a:lnTo>
                        <a:lnTo>
                          <a:pt x="977" y="14"/>
                        </a:lnTo>
                        <a:lnTo>
                          <a:pt x="973" y="13"/>
                        </a:lnTo>
                        <a:lnTo>
                          <a:pt x="969" y="14"/>
                        </a:lnTo>
                        <a:lnTo>
                          <a:pt x="967" y="17"/>
                        </a:lnTo>
                        <a:lnTo>
                          <a:pt x="967" y="21"/>
                        </a:lnTo>
                        <a:lnTo>
                          <a:pt x="967" y="21"/>
                        </a:lnTo>
                        <a:lnTo>
                          <a:pt x="967" y="24"/>
                        </a:lnTo>
                        <a:lnTo>
                          <a:pt x="966" y="24"/>
                        </a:lnTo>
                        <a:lnTo>
                          <a:pt x="956" y="24"/>
                        </a:lnTo>
                        <a:lnTo>
                          <a:pt x="946" y="24"/>
                        </a:lnTo>
                        <a:lnTo>
                          <a:pt x="943" y="26"/>
                        </a:lnTo>
                        <a:lnTo>
                          <a:pt x="942" y="27"/>
                        </a:lnTo>
                        <a:lnTo>
                          <a:pt x="942" y="27"/>
                        </a:lnTo>
                        <a:lnTo>
                          <a:pt x="942" y="30"/>
                        </a:lnTo>
                        <a:lnTo>
                          <a:pt x="940" y="33"/>
                        </a:lnTo>
                        <a:lnTo>
                          <a:pt x="935" y="36"/>
                        </a:lnTo>
                        <a:lnTo>
                          <a:pt x="929" y="36"/>
                        </a:lnTo>
                        <a:lnTo>
                          <a:pt x="926" y="34"/>
                        </a:lnTo>
                        <a:lnTo>
                          <a:pt x="922" y="33"/>
                        </a:lnTo>
                        <a:lnTo>
                          <a:pt x="922" y="33"/>
                        </a:lnTo>
                        <a:lnTo>
                          <a:pt x="919" y="30"/>
                        </a:lnTo>
                        <a:lnTo>
                          <a:pt x="913" y="29"/>
                        </a:lnTo>
                        <a:lnTo>
                          <a:pt x="902" y="26"/>
                        </a:lnTo>
                        <a:lnTo>
                          <a:pt x="895" y="27"/>
                        </a:lnTo>
                        <a:lnTo>
                          <a:pt x="893" y="29"/>
                        </a:lnTo>
                        <a:lnTo>
                          <a:pt x="895" y="30"/>
                        </a:lnTo>
                        <a:lnTo>
                          <a:pt x="895" y="30"/>
                        </a:lnTo>
                        <a:lnTo>
                          <a:pt x="896" y="31"/>
                        </a:lnTo>
                        <a:lnTo>
                          <a:pt x="895" y="33"/>
                        </a:lnTo>
                        <a:lnTo>
                          <a:pt x="886" y="34"/>
                        </a:lnTo>
                        <a:lnTo>
                          <a:pt x="879" y="36"/>
                        </a:lnTo>
                        <a:lnTo>
                          <a:pt x="878" y="37"/>
                        </a:lnTo>
                        <a:lnTo>
                          <a:pt x="879" y="38"/>
                        </a:lnTo>
                        <a:lnTo>
                          <a:pt x="879" y="38"/>
                        </a:lnTo>
                        <a:lnTo>
                          <a:pt x="880" y="41"/>
                        </a:lnTo>
                        <a:lnTo>
                          <a:pt x="880" y="44"/>
                        </a:lnTo>
                        <a:lnTo>
                          <a:pt x="879" y="46"/>
                        </a:lnTo>
                        <a:lnTo>
                          <a:pt x="876" y="47"/>
                        </a:lnTo>
                        <a:lnTo>
                          <a:pt x="870" y="48"/>
                        </a:lnTo>
                        <a:lnTo>
                          <a:pt x="869" y="48"/>
                        </a:lnTo>
                        <a:lnTo>
                          <a:pt x="868" y="47"/>
                        </a:lnTo>
                        <a:lnTo>
                          <a:pt x="868" y="47"/>
                        </a:lnTo>
                        <a:lnTo>
                          <a:pt x="868" y="46"/>
                        </a:lnTo>
                        <a:lnTo>
                          <a:pt x="865" y="44"/>
                        </a:lnTo>
                        <a:lnTo>
                          <a:pt x="858" y="41"/>
                        </a:lnTo>
                        <a:lnTo>
                          <a:pt x="851" y="41"/>
                        </a:lnTo>
                        <a:lnTo>
                          <a:pt x="846" y="41"/>
                        </a:lnTo>
                        <a:lnTo>
                          <a:pt x="843" y="43"/>
                        </a:lnTo>
                        <a:lnTo>
                          <a:pt x="843" y="43"/>
                        </a:lnTo>
                        <a:lnTo>
                          <a:pt x="839" y="48"/>
                        </a:lnTo>
                        <a:lnTo>
                          <a:pt x="835" y="53"/>
                        </a:lnTo>
                        <a:lnTo>
                          <a:pt x="834" y="54"/>
                        </a:lnTo>
                        <a:lnTo>
                          <a:pt x="832" y="54"/>
                        </a:lnTo>
                        <a:lnTo>
                          <a:pt x="831" y="53"/>
                        </a:lnTo>
                        <a:lnTo>
                          <a:pt x="831" y="53"/>
                        </a:lnTo>
                        <a:lnTo>
                          <a:pt x="829" y="51"/>
                        </a:lnTo>
                        <a:lnTo>
                          <a:pt x="826" y="51"/>
                        </a:lnTo>
                        <a:lnTo>
                          <a:pt x="818" y="51"/>
                        </a:lnTo>
                        <a:lnTo>
                          <a:pt x="808" y="53"/>
                        </a:lnTo>
                        <a:lnTo>
                          <a:pt x="797" y="56"/>
                        </a:lnTo>
                        <a:lnTo>
                          <a:pt x="797" y="56"/>
                        </a:lnTo>
                        <a:lnTo>
                          <a:pt x="792" y="58"/>
                        </a:lnTo>
                        <a:lnTo>
                          <a:pt x="791" y="60"/>
                        </a:lnTo>
                        <a:lnTo>
                          <a:pt x="791" y="61"/>
                        </a:lnTo>
                        <a:lnTo>
                          <a:pt x="794" y="63"/>
                        </a:lnTo>
                        <a:lnTo>
                          <a:pt x="801" y="63"/>
                        </a:lnTo>
                        <a:lnTo>
                          <a:pt x="805" y="61"/>
                        </a:lnTo>
                        <a:lnTo>
                          <a:pt x="808" y="60"/>
                        </a:lnTo>
                        <a:lnTo>
                          <a:pt x="808" y="60"/>
                        </a:lnTo>
                        <a:close/>
                        <a:moveTo>
                          <a:pt x="987" y="673"/>
                        </a:moveTo>
                        <a:lnTo>
                          <a:pt x="987" y="673"/>
                        </a:lnTo>
                        <a:lnTo>
                          <a:pt x="990" y="673"/>
                        </a:lnTo>
                        <a:lnTo>
                          <a:pt x="991" y="670"/>
                        </a:lnTo>
                        <a:lnTo>
                          <a:pt x="996" y="664"/>
                        </a:lnTo>
                        <a:lnTo>
                          <a:pt x="996" y="662"/>
                        </a:lnTo>
                        <a:lnTo>
                          <a:pt x="996" y="659"/>
                        </a:lnTo>
                        <a:lnTo>
                          <a:pt x="994" y="656"/>
                        </a:lnTo>
                        <a:lnTo>
                          <a:pt x="990" y="656"/>
                        </a:lnTo>
                        <a:lnTo>
                          <a:pt x="990" y="656"/>
                        </a:lnTo>
                        <a:lnTo>
                          <a:pt x="986" y="657"/>
                        </a:lnTo>
                        <a:lnTo>
                          <a:pt x="983" y="659"/>
                        </a:lnTo>
                        <a:lnTo>
                          <a:pt x="981" y="662"/>
                        </a:lnTo>
                        <a:lnTo>
                          <a:pt x="981" y="666"/>
                        </a:lnTo>
                        <a:lnTo>
                          <a:pt x="981" y="669"/>
                        </a:lnTo>
                        <a:lnTo>
                          <a:pt x="983" y="672"/>
                        </a:lnTo>
                        <a:lnTo>
                          <a:pt x="984" y="673"/>
                        </a:lnTo>
                        <a:lnTo>
                          <a:pt x="987" y="673"/>
                        </a:lnTo>
                        <a:lnTo>
                          <a:pt x="987" y="673"/>
                        </a:lnTo>
                        <a:close/>
                        <a:moveTo>
                          <a:pt x="925" y="657"/>
                        </a:moveTo>
                        <a:lnTo>
                          <a:pt x="925" y="657"/>
                        </a:lnTo>
                        <a:lnTo>
                          <a:pt x="930" y="659"/>
                        </a:lnTo>
                        <a:lnTo>
                          <a:pt x="935" y="659"/>
                        </a:lnTo>
                        <a:lnTo>
                          <a:pt x="939" y="657"/>
                        </a:lnTo>
                        <a:lnTo>
                          <a:pt x="943" y="654"/>
                        </a:lnTo>
                        <a:lnTo>
                          <a:pt x="950" y="646"/>
                        </a:lnTo>
                        <a:lnTo>
                          <a:pt x="952" y="643"/>
                        </a:lnTo>
                        <a:lnTo>
                          <a:pt x="952" y="640"/>
                        </a:lnTo>
                        <a:lnTo>
                          <a:pt x="952" y="640"/>
                        </a:lnTo>
                        <a:lnTo>
                          <a:pt x="950" y="639"/>
                        </a:lnTo>
                        <a:lnTo>
                          <a:pt x="946" y="639"/>
                        </a:lnTo>
                        <a:lnTo>
                          <a:pt x="933" y="643"/>
                        </a:lnTo>
                        <a:lnTo>
                          <a:pt x="927" y="647"/>
                        </a:lnTo>
                        <a:lnTo>
                          <a:pt x="923" y="650"/>
                        </a:lnTo>
                        <a:lnTo>
                          <a:pt x="922" y="654"/>
                        </a:lnTo>
                        <a:lnTo>
                          <a:pt x="923" y="656"/>
                        </a:lnTo>
                        <a:lnTo>
                          <a:pt x="925" y="657"/>
                        </a:lnTo>
                        <a:lnTo>
                          <a:pt x="925" y="657"/>
                        </a:lnTo>
                        <a:close/>
                        <a:moveTo>
                          <a:pt x="976" y="619"/>
                        </a:moveTo>
                        <a:lnTo>
                          <a:pt x="976" y="619"/>
                        </a:lnTo>
                        <a:lnTo>
                          <a:pt x="976" y="616"/>
                        </a:lnTo>
                        <a:lnTo>
                          <a:pt x="973" y="615"/>
                        </a:lnTo>
                        <a:lnTo>
                          <a:pt x="966" y="610"/>
                        </a:lnTo>
                        <a:lnTo>
                          <a:pt x="957" y="606"/>
                        </a:lnTo>
                        <a:lnTo>
                          <a:pt x="954" y="603"/>
                        </a:lnTo>
                        <a:lnTo>
                          <a:pt x="954" y="600"/>
                        </a:lnTo>
                        <a:lnTo>
                          <a:pt x="954" y="600"/>
                        </a:lnTo>
                        <a:lnTo>
                          <a:pt x="953" y="598"/>
                        </a:lnTo>
                        <a:lnTo>
                          <a:pt x="952" y="595"/>
                        </a:lnTo>
                        <a:lnTo>
                          <a:pt x="942" y="590"/>
                        </a:lnTo>
                        <a:lnTo>
                          <a:pt x="923" y="582"/>
                        </a:lnTo>
                        <a:lnTo>
                          <a:pt x="923" y="582"/>
                        </a:lnTo>
                        <a:lnTo>
                          <a:pt x="910" y="576"/>
                        </a:lnTo>
                        <a:lnTo>
                          <a:pt x="905" y="573"/>
                        </a:lnTo>
                        <a:lnTo>
                          <a:pt x="903" y="571"/>
                        </a:lnTo>
                        <a:lnTo>
                          <a:pt x="903" y="568"/>
                        </a:lnTo>
                        <a:lnTo>
                          <a:pt x="903" y="568"/>
                        </a:lnTo>
                        <a:lnTo>
                          <a:pt x="902" y="565"/>
                        </a:lnTo>
                        <a:lnTo>
                          <a:pt x="900" y="563"/>
                        </a:lnTo>
                        <a:lnTo>
                          <a:pt x="898" y="563"/>
                        </a:lnTo>
                        <a:lnTo>
                          <a:pt x="895" y="565"/>
                        </a:lnTo>
                        <a:lnTo>
                          <a:pt x="892" y="568"/>
                        </a:lnTo>
                        <a:lnTo>
                          <a:pt x="889" y="571"/>
                        </a:lnTo>
                        <a:lnTo>
                          <a:pt x="886" y="573"/>
                        </a:lnTo>
                        <a:lnTo>
                          <a:pt x="885" y="578"/>
                        </a:lnTo>
                        <a:lnTo>
                          <a:pt x="885" y="578"/>
                        </a:lnTo>
                        <a:lnTo>
                          <a:pt x="883" y="585"/>
                        </a:lnTo>
                        <a:lnTo>
                          <a:pt x="882" y="589"/>
                        </a:lnTo>
                        <a:lnTo>
                          <a:pt x="880" y="593"/>
                        </a:lnTo>
                        <a:lnTo>
                          <a:pt x="880" y="600"/>
                        </a:lnTo>
                        <a:lnTo>
                          <a:pt x="880" y="600"/>
                        </a:lnTo>
                        <a:lnTo>
                          <a:pt x="882" y="605"/>
                        </a:lnTo>
                        <a:lnTo>
                          <a:pt x="880" y="608"/>
                        </a:lnTo>
                        <a:lnTo>
                          <a:pt x="878" y="610"/>
                        </a:lnTo>
                        <a:lnTo>
                          <a:pt x="875" y="613"/>
                        </a:lnTo>
                        <a:lnTo>
                          <a:pt x="869" y="617"/>
                        </a:lnTo>
                        <a:lnTo>
                          <a:pt x="868" y="619"/>
                        </a:lnTo>
                        <a:lnTo>
                          <a:pt x="868" y="622"/>
                        </a:lnTo>
                        <a:lnTo>
                          <a:pt x="868" y="622"/>
                        </a:lnTo>
                        <a:lnTo>
                          <a:pt x="869" y="623"/>
                        </a:lnTo>
                        <a:lnTo>
                          <a:pt x="870" y="625"/>
                        </a:lnTo>
                        <a:lnTo>
                          <a:pt x="875" y="623"/>
                        </a:lnTo>
                        <a:lnTo>
                          <a:pt x="880" y="622"/>
                        </a:lnTo>
                        <a:lnTo>
                          <a:pt x="888" y="620"/>
                        </a:lnTo>
                        <a:lnTo>
                          <a:pt x="888" y="620"/>
                        </a:lnTo>
                        <a:lnTo>
                          <a:pt x="890" y="622"/>
                        </a:lnTo>
                        <a:lnTo>
                          <a:pt x="890" y="623"/>
                        </a:lnTo>
                        <a:lnTo>
                          <a:pt x="890" y="627"/>
                        </a:lnTo>
                        <a:lnTo>
                          <a:pt x="892" y="632"/>
                        </a:lnTo>
                        <a:lnTo>
                          <a:pt x="893" y="633"/>
                        </a:lnTo>
                        <a:lnTo>
                          <a:pt x="896" y="633"/>
                        </a:lnTo>
                        <a:lnTo>
                          <a:pt x="896" y="633"/>
                        </a:lnTo>
                        <a:lnTo>
                          <a:pt x="903" y="633"/>
                        </a:lnTo>
                        <a:lnTo>
                          <a:pt x="912" y="629"/>
                        </a:lnTo>
                        <a:lnTo>
                          <a:pt x="919" y="623"/>
                        </a:lnTo>
                        <a:lnTo>
                          <a:pt x="923" y="619"/>
                        </a:lnTo>
                        <a:lnTo>
                          <a:pt x="923" y="619"/>
                        </a:lnTo>
                        <a:lnTo>
                          <a:pt x="926" y="615"/>
                        </a:lnTo>
                        <a:lnTo>
                          <a:pt x="930" y="613"/>
                        </a:lnTo>
                        <a:lnTo>
                          <a:pt x="936" y="615"/>
                        </a:lnTo>
                        <a:lnTo>
                          <a:pt x="943" y="617"/>
                        </a:lnTo>
                        <a:lnTo>
                          <a:pt x="943" y="617"/>
                        </a:lnTo>
                        <a:lnTo>
                          <a:pt x="947" y="620"/>
                        </a:lnTo>
                        <a:lnTo>
                          <a:pt x="953" y="622"/>
                        </a:lnTo>
                        <a:lnTo>
                          <a:pt x="963" y="623"/>
                        </a:lnTo>
                        <a:lnTo>
                          <a:pt x="972" y="623"/>
                        </a:lnTo>
                        <a:lnTo>
                          <a:pt x="974" y="622"/>
                        </a:lnTo>
                        <a:lnTo>
                          <a:pt x="976" y="619"/>
                        </a:lnTo>
                        <a:lnTo>
                          <a:pt x="976" y="619"/>
                        </a:lnTo>
                        <a:close/>
                        <a:moveTo>
                          <a:pt x="1209" y="556"/>
                        </a:moveTo>
                        <a:lnTo>
                          <a:pt x="1209" y="556"/>
                        </a:lnTo>
                        <a:lnTo>
                          <a:pt x="1212" y="556"/>
                        </a:lnTo>
                        <a:lnTo>
                          <a:pt x="1215" y="558"/>
                        </a:lnTo>
                        <a:lnTo>
                          <a:pt x="1219" y="563"/>
                        </a:lnTo>
                        <a:lnTo>
                          <a:pt x="1225" y="571"/>
                        </a:lnTo>
                        <a:lnTo>
                          <a:pt x="1232" y="579"/>
                        </a:lnTo>
                        <a:lnTo>
                          <a:pt x="1232" y="579"/>
                        </a:lnTo>
                        <a:lnTo>
                          <a:pt x="1240" y="585"/>
                        </a:lnTo>
                        <a:lnTo>
                          <a:pt x="1243" y="585"/>
                        </a:lnTo>
                        <a:lnTo>
                          <a:pt x="1245" y="583"/>
                        </a:lnTo>
                        <a:lnTo>
                          <a:pt x="1247" y="580"/>
                        </a:lnTo>
                        <a:lnTo>
                          <a:pt x="1249" y="575"/>
                        </a:lnTo>
                        <a:lnTo>
                          <a:pt x="1249" y="575"/>
                        </a:lnTo>
                        <a:lnTo>
                          <a:pt x="1250" y="572"/>
                        </a:lnTo>
                        <a:lnTo>
                          <a:pt x="1253" y="571"/>
                        </a:lnTo>
                        <a:lnTo>
                          <a:pt x="1259" y="571"/>
                        </a:lnTo>
                        <a:lnTo>
                          <a:pt x="1263" y="569"/>
                        </a:lnTo>
                        <a:lnTo>
                          <a:pt x="1266" y="568"/>
                        </a:lnTo>
                        <a:lnTo>
                          <a:pt x="1266" y="565"/>
                        </a:lnTo>
                        <a:lnTo>
                          <a:pt x="1266" y="565"/>
                        </a:lnTo>
                        <a:lnTo>
                          <a:pt x="1266" y="562"/>
                        </a:lnTo>
                        <a:lnTo>
                          <a:pt x="1267" y="559"/>
                        </a:lnTo>
                        <a:lnTo>
                          <a:pt x="1273" y="553"/>
                        </a:lnTo>
                        <a:lnTo>
                          <a:pt x="1279" y="548"/>
                        </a:lnTo>
                        <a:lnTo>
                          <a:pt x="1286" y="545"/>
                        </a:lnTo>
                        <a:lnTo>
                          <a:pt x="1286" y="545"/>
                        </a:lnTo>
                        <a:lnTo>
                          <a:pt x="1289" y="543"/>
                        </a:lnTo>
                        <a:lnTo>
                          <a:pt x="1289" y="542"/>
                        </a:lnTo>
                        <a:lnTo>
                          <a:pt x="1287" y="539"/>
                        </a:lnTo>
                        <a:lnTo>
                          <a:pt x="1284" y="538"/>
                        </a:lnTo>
                        <a:lnTo>
                          <a:pt x="1277" y="535"/>
                        </a:lnTo>
                        <a:lnTo>
                          <a:pt x="1267" y="534"/>
                        </a:lnTo>
                        <a:lnTo>
                          <a:pt x="1267" y="534"/>
                        </a:lnTo>
                        <a:lnTo>
                          <a:pt x="1260" y="532"/>
                        </a:lnTo>
                        <a:lnTo>
                          <a:pt x="1257" y="529"/>
                        </a:lnTo>
                        <a:lnTo>
                          <a:pt x="1255" y="525"/>
                        </a:lnTo>
                        <a:lnTo>
                          <a:pt x="1255" y="521"/>
                        </a:lnTo>
                        <a:lnTo>
                          <a:pt x="1255" y="521"/>
                        </a:lnTo>
                        <a:lnTo>
                          <a:pt x="1253" y="519"/>
                        </a:lnTo>
                        <a:lnTo>
                          <a:pt x="1250" y="516"/>
                        </a:lnTo>
                        <a:lnTo>
                          <a:pt x="1243" y="511"/>
                        </a:lnTo>
                        <a:lnTo>
                          <a:pt x="1233" y="507"/>
                        </a:lnTo>
                        <a:lnTo>
                          <a:pt x="1229" y="507"/>
                        </a:lnTo>
                        <a:lnTo>
                          <a:pt x="1226" y="507"/>
                        </a:lnTo>
                        <a:lnTo>
                          <a:pt x="1226" y="507"/>
                        </a:lnTo>
                        <a:lnTo>
                          <a:pt x="1223" y="507"/>
                        </a:lnTo>
                        <a:lnTo>
                          <a:pt x="1220" y="507"/>
                        </a:lnTo>
                        <a:lnTo>
                          <a:pt x="1212" y="502"/>
                        </a:lnTo>
                        <a:lnTo>
                          <a:pt x="1205" y="498"/>
                        </a:lnTo>
                        <a:lnTo>
                          <a:pt x="1198" y="497"/>
                        </a:lnTo>
                        <a:lnTo>
                          <a:pt x="1198" y="497"/>
                        </a:lnTo>
                        <a:lnTo>
                          <a:pt x="1191" y="495"/>
                        </a:lnTo>
                        <a:lnTo>
                          <a:pt x="1183" y="491"/>
                        </a:lnTo>
                        <a:lnTo>
                          <a:pt x="1178" y="485"/>
                        </a:lnTo>
                        <a:lnTo>
                          <a:pt x="1176" y="482"/>
                        </a:lnTo>
                        <a:lnTo>
                          <a:pt x="1176" y="478"/>
                        </a:lnTo>
                        <a:lnTo>
                          <a:pt x="1176" y="478"/>
                        </a:lnTo>
                        <a:lnTo>
                          <a:pt x="1178" y="475"/>
                        </a:lnTo>
                        <a:lnTo>
                          <a:pt x="1179" y="475"/>
                        </a:lnTo>
                        <a:lnTo>
                          <a:pt x="1186" y="475"/>
                        </a:lnTo>
                        <a:lnTo>
                          <a:pt x="1193" y="477"/>
                        </a:lnTo>
                        <a:lnTo>
                          <a:pt x="1196" y="475"/>
                        </a:lnTo>
                        <a:lnTo>
                          <a:pt x="1198" y="474"/>
                        </a:lnTo>
                        <a:lnTo>
                          <a:pt x="1198" y="474"/>
                        </a:lnTo>
                        <a:lnTo>
                          <a:pt x="1199" y="471"/>
                        </a:lnTo>
                        <a:lnTo>
                          <a:pt x="1196" y="470"/>
                        </a:lnTo>
                        <a:lnTo>
                          <a:pt x="1191" y="468"/>
                        </a:lnTo>
                        <a:lnTo>
                          <a:pt x="1183" y="467"/>
                        </a:lnTo>
                        <a:lnTo>
                          <a:pt x="1181" y="467"/>
                        </a:lnTo>
                        <a:lnTo>
                          <a:pt x="1179" y="464"/>
                        </a:lnTo>
                        <a:lnTo>
                          <a:pt x="1179" y="464"/>
                        </a:lnTo>
                        <a:lnTo>
                          <a:pt x="1181" y="461"/>
                        </a:lnTo>
                        <a:lnTo>
                          <a:pt x="1182" y="460"/>
                        </a:lnTo>
                        <a:lnTo>
                          <a:pt x="1185" y="460"/>
                        </a:lnTo>
                        <a:lnTo>
                          <a:pt x="1189" y="457"/>
                        </a:lnTo>
                        <a:lnTo>
                          <a:pt x="1189" y="457"/>
                        </a:lnTo>
                        <a:lnTo>
                          <a:pt x="1191" y="455"/>
                        </a:lnTo>
                        <a:lnTo>
                          <a:pt x="1191" y="454"/>
                        </a:lnTo>
                        <a:lnTo>
                          <a:pt x="1188" y="450"/>
                        </a:lnTo>
                        <a:lnTo>
                          <a:pt x="1185" y="447"/>
                        </a:lnTo>
                        <a:lnTo>
                          <a:pt x="1181" y="444"/>
                        </a:lnTo>
                        <a:lnTo>
                          <a:pt x="1181" y="444"/>
                        </a:lnTo>
                        <a:lnTo>
                          <a:pt x="1179" y="444"/>
                        </a:lnTo>
                        <a:lnTo>
                          <a:pt x="1178" y="444"/>
                        </a:lnTo>
                        <a:lnTo>
                          <a:pt x="1175" y="445"/>
                        </a:lnTo>
                        <a:lnTo>
                          <a:pt x="1172" y="448"/>
                        </a:lnTo>
                        <a:lnTo>
                          <a:pt x="1169" y="450"/>
                        </a:lnTo>
                        <a:lnTo>
                          <a:pt x="1169" y="450"/>
                        </a:lnTo>
                        <a:lnTo>
                          <a:pt x="1168" y="450"/>
                        </a:lnTo>
                        <a:lnTo>
                          <a:pt x="1166" y="448"/>
                        </a:lnTo>
                        <a:lnTo>
                          <a:pt x="1168" y="445"/>
                        </a:lnTo>
                        <a:lnTo>
                          <a:pt x="1172" y="437"/>
                        </a:lnTo>
                        <a:lnTo>
                          <a:pt x="1172" y="437"/>
                        </a:lnTo>
                        <a:lnTo>
                          <a:pt x="1172" y="435"/>
                        </a:lnTo>
                        <a:lnTo>
                          <a:pt x="1171" y="433"/>
                        </a:lnTo>
                        <a:lnTo>
                          <a:pt x="1164" y="430"/>
                        </a:lnTo>
                        <a:lnTo>
                          <a:pt x="1155" y="428"/>
                        </a:lnTo>
                        <a:lnTo>
                          <a:pt x="1146" y="428"/>
                        </a:lnTo>
                        <a:lnTo>
                          <a:pt x="1146" y="428"/>
                        </a:lnTo>
                        <a:lnTo>
                          <a:pt x="1142" y="430"/>
                        </a:lnTo>
                        <a:lnTo>
                          <a:pt x="1138" y="428"/>
                        </a:lnTo>
                        <a:lnTo>
                          <a:pt x="1137" y="425"/>
                        </a:lnTo>
                        <a:lnTo>
                          <a:pt x="1135" y="421"/>
                        </a:lnTo>
                        <a:lnTo>
                          <a:pt x="1135" y="421"/>
                        </a:lnTo>
                        <a:lnTo>
                          <a:pt x="1135" y="420"/>
                        </a:lnTo>
                        <a:lnTo>
                          <a:pt x="1134" y="418"/>
                        </a:lnTo>
                        <a:lnTo>
                          <a:pt x="1128" y="420"/>
                        </a:lnTo>
                        <a:lnTo>
                          <a:pt x="1121" y="423"/>
                        </a:lnTo>
                        <a:lnTo>
                          <a:pt x="1115" y="425"/>
                        </a:lnTo>
                        <a:lnTo>
                          <a:pt x="1115" y="425"/>
                        </a:lnTo>
                        <a:lnTo>
                          <a:pt x="1112" y="427"/>
                        </a:lnTo>
                        <a:lnTo>
                          <a:pt x="1111" y="427"/>
                        </a:lnTo>
                        <a:lnTo>
                          <a:pt x="1107" y="424"/>
                        </a:lnTo>
                        <a:lnTo>
                          <a:pt x="1107" y="423"/>
                        </a:lnTo>
                        <a:lnTo>
                          <a:pt x="1107" y="421"/>
                        </a:lnTo>
                        <a:lnTo>
                          <a:pt x="1109" y="420"/>
                        </a:lnTo>
                        <a:lnTo>
                          <a:pt x="1109" y="420"/>
                        </a:lnTo>
                        <a:lnTo>
                          <a:pt x="1115" y="418"/>
                        </a:lnTo>
                        <a:lnTo>
                          <a:pt x="1119" y="415"/>
                        </a:lnTo>
                        <a:lnTo>
                          <a:pt x="1122" y="413"/>
                        </a:lnTo>
                        <a:lnTo>
                          <a:pt x="1124" y="410"/>
                        </a:lnTo>
                        <a:lnTo>
                          <a:pt x="1122" y="407"/>
                        </a:lnTo>
                        <a:lnTo>
                          <a:pt x="1122" y="407"/>
                        </a:lnTo>
                        <a:lnTo>
                          <a:pt x="1121" y="406"/>
                        </a:lnTo>
                        <a:lnTo>
                          <a:pt x="1118" y="404"/>
                        </a:lnTo>
                        <a:lnTo>
                          <a:pt x="1111" y="403"/>
                        </a:lnTo>
                        <a:lnTo>
                          <a:pt x="1104" y="404"/>
                        </a:lnTo>
                        <a:lnTo>
                          <a:pt x="1101" y="406"/>
                        </a:lnTo>
                        <a:lnTo>
                          <a:pt x="1098" y="408"/>
                        </a:lnTo>
                        <a:lnTo>
                          <a:pt x="1098" y="408"/>
                        </a:lnTo>
                        <a:lnTo>
                          <a:pt x="1097" y="410"/>
                        </a:lnTo>
                        <a:lnTo>
                          <a:pt x="1094" y="410"/>
                        </a:lnTo>
                        <a:lnTo>
                          <a:pt x="1091" y="408"/>
                        </a:lnTo>
                        <a:lnTo>
                          <a:pt x="1088" y="406"/>
                        </a:lnTo>
                        <a:lnTo>
                          <a:pt x="1082" y="400"/>
                        </a:lnTo>
                        <a:lnTo>
                          <a:pt x="1081" y="396"/>
                        </a:lnTo>
                        <a:lnTo>
                          <a:pt x="1080" y="393"/>
                        </a:lnTo>
                        <a:lnTo>
                          <a:pt x="1080" y="393"/>
                        </a:lnTo>
                        <a:lnTo>
                          <a:pt x="1080" y="391"/>
                        </a:lnTo>
                        <a:lnTo>
                          <a:pt x="1077" y="390"/>
                        </a:lnTo>
                        <a:lnTo>
                          <a:pt x="1070" y="390"/>
                        </a:lnTo>
                        <a:lnTo>
                          <a:pt x="1065" y="388"/>
                        </a:lnTo>
                        <a:lnTo>
                          <a:pt x="1063" y="387"/>
                        </a:lnTo>
                        <a:lnTo>
                          <a:pt x="1060" y="386"/>
                        </a:lnTo>
                        <a:lnTo>
                          <a:pt x="1060" y="381"/>
                        </a:lnTo>
                        <a:lnTo>
                          <a:pt x="1060" y="381"/>
                        </a:lnTo>
                        <a:lnTo>
                          <a:pt x="1060" y="378"/>
                        </a:lnTo>
                        <a:lnTo>
                          <a:pt x="1057" y="376"/>
                        </a:lnTo>
                        <a:lnTo>
                          <a:pt x="1053" y="373"/>
                        </a:lnTo>
                        <a:lnTo>
                          <a:pt x="1047" y="371"/>
                        </a:lnTo>
                        <a:lnTo>
                          <a:pt x="1036" y="369"/>
                        </a:lnTo>
                        <a:lnTo>
                          <a:pt x="1026" y="369"/>
                        </a:lnTo>
                        <a:lnTo>
                          <a:pt x="1026" y="369"/>
                        </a:lnTo>
                        <a:lnTo>
                          <a:pt x="1020" y="370"/>
                        </a:lnTo>
                        <a:lnTo>
                          <a:pt x="1014" y="373"/>
                        </a:lnTo>
                        <a:lnTo>
                          <a:pt x="1010" y="377"/>
                        </a:lnTo>
                        <a:lnTo>
                          <a:pt x="1008" y="380"/>
                        </a:lnTo>
                        <a:lnTo>
                          <a:pt x="1008" y="381"/>
                        </a:lnTo>
                        <a:lnTo>
                          <a:pt x="1008" y="381"/>
                        </a:lnTo>
                        <a:lnTo>
                          <a:pt x="1008" y="384"/>
                        </a:lnTo>
                        <a:lnTo>
                          <a:pt x="1007" y="386"/>
                        </a:lnTo>
                        <a:lnTo>
                          <a:pt x="1004" y="386"/>
                        </a:lnTo>
                        <a:lnTo>
                          <a:pt x="1001" y="383"/>
                        </a:lnTo>
                        <a:lnTo>
                          <a:pt x="999" y="378"/>
                        </a:lnTo>
                        <a:lnTo>
                          <a:pt x="999" y="378"/>
                        </a:lnTo>
                        <a:lnTo>
                          <a:pt x="997" y="377"/>
                        </a:lnTo>
                        <a:lnTo>
                          <a:pt x="994" y="377"/>
                        </a:lnTo>
                        <a:lnTo>
                          <a:pt x="987" y="380"/>
                        </a:lnTo>
                        <a:lnTo>
                          <a:pt x="979" y="384"/>
                        </a:lnTo>
                        <a:lnTo>
                          <a:pt x="972" y="387"/>
                        </a:lnTo>
                        <a:lnTo>
                          <a:pt x="972" y="387"/>
                        </a:lnTo>
                        <a:lnTo>
                          <a:pt x="970" y="386"/>
                        </a:lnTo>
                        <a:lnTo>
                          <a:pt x="970" y="384"/>
                        </a:lnTo>
                        <a:lnTo>
                          <a:pt x="972" y="376"/>
                        </a:lnTo>
                        <a:lnTo>
                          <a:pt x="973" y="367"/>
                        </a:lnTo>
                        <a:lnTo>
                          <a:pt x="973" y="363"/>
                        </a:lnTo>
                        <a:lnTo>
                          <a:pt x="973" y="360"/>
                        </a:lnTo>
                        <a:lnTo>
                          <a:pt x="973" y="360"/>
                        </a:lnTo>
                        <a:lnTo>
                          <a:pt x="967" y="351"/>
                        </a:lnTo>
                        <a:lnTo>
                          <a:pt x="964" y="347"/>
                        </a:lnTo>
                        <a:lnTo>
                          <a:pt x="962" y="340"/>
                        </a:lnTo>
                        <a:lnTo>
                          <a:pt x="962" y="340"/>
                        </a:lnTo>
                        <a:lnTo>
                          <a:pt x="959" y="337"/>
                        </a:lnTo>
                        <a:lnTo>
                          <a:pt x="956" y="336"/>
                        </a:lnTo>
                        <a:lnTo>
                          <a:pt x="952" y="334"/>
                        </a:lnTo>
                        <a:lnTo>
                          <a:pt x="946" y="334"/>
                        </a:lnTo>
                        <a:lnTo>
                          <a:pt x="937" y="336"/>
                        </a:lnTo>
                        <a:lnTo>
                          <a:pt x="933" y="339"/>
                        </a:lnTo>
                        <a:lnTo>
                          <a:pt x="930" y="340"/>
                        </a:lnTo>
                        <a:lnTo>
                          <a:pt x="930" y="340"/>
                        </a:lnTo>
                        <a:lnTo>
                          <a:pt x="927" y="343"/>
                        </a:lnTo>
                        <a:lnTo>
                          <a:pt x="923" y="344"/>
                        </a:lnTo>
                        <a:lnTo>
                          <a:pt x="915" y="346"/>
                        </a:lnTo>
                        <a:lnTo>
                          <a:pt x="905" y="349"/>
                        </a:lnTo>
                        <a:lnTo>
                          <a:pt x="900" y="351"/>
                        </a:lnTo>
                        <a:lnTo>
                          <a:pt x="896" y="354"/>
                        </a:lnTo>
                        <a:lnTo>
                          <a:pt x="896" y="354"/>
                        </a:lnTo>
                        <a:lnTo>
                          <a:pt x="893" y="359"/>
                        </a:lnTo>
                        <a:lnTo>
                          <a:pt x="892" y="361"/>
                        </a:lnTo>
                        <a:lnTo>
                          <a:pt x="892" y="366"/>
                        </a:lnTo>
                        <a:lnTo>
                          <a:pt x="893" y="369"/>
                        </a:lnTo>
                        <a:lnTo>
                          <a:pt x="898" y="374"/>
                        </a:lnTo>
                        <a:lnTo>
                          <a:pt x="900" y="377"/>
                        </a:lnTo>
                        <a:lnTo>
                          <a:pt x="900" y="377"/>
                        </a:lnTo>
                        <a:lnTo>
                          <a:pt x="902" y="378"/>
                        </a:lnTo>
                        <a:lnTo>
                          <a:pt x="900" y="381"/>
                        </a:lnTo>
                        <a:lnTo>
                          <a:pt x="896" y="384"/>
                        </a:lnTo>
                        <a:lnTo>
                          <a:pt x="892" y="388"/>
                        </a:lnTo>
                        <a:lnTo>
                          <a:pt x="890" y="390"/>
                        </a:lnTo>
                        <a:lnTo>
                          <a:pt x="892" y="393"/>
                        </a:lnTo>
                        <a:lnTo>
                          <a:pt x="892" y="393"/>
                        </a:lnTo>
                        <a:lnTo>
                          <a:pt x="898" y="396"/>
                        </a:lnTo>
                        <a:lnTo>
                          <a:pt x="903" y="397"/>
                        </a:lnTo>
                        <a:lnTo>
                          <a:pt x="907" y="400"/>
                        </a:lnTo>
                        <a:lnTo>
                          <a:pt x="909" y="401"/>
                        </a:lnTo>
                        <a:lnTo>
                          <a:pt x="909" y="404"/>
                        </a:lnTo>
                        <a:lnTo>
                          <a:pt x="909" y="404"/>
                        </a:lnTo>
                        <a:lnTo>
                          <a:pt x="909" y="407"/>
                        </a:lnTo>
                        <a:lnTo>
                          <a:pt x="906" y="408"/>
                        </a:lnTo>
                        <a:lnTo>
                          <a:pt x="902" y="407"/>
                        </a:lnTo>
                        <a:lnTo>
                          <a:pt x="898" y="406"/>
                        </a:lnTo>
                        <a:lnTo>
                          <a:pt x="888" y="400"/>
                        </a:lnTo>
                        <a:lnTo>
                          <a:pt x="885" y="397"/>
                        </a:lnTo>
                        <a:lnTo>
                          <a:pt x="882" y="394"/>
                        </a:lnTo>
                        <a:lnTo>
                          <a:pt x="882" y="394"/>
                        </a:lnTo>
                        <a:lnTo>
                          <a:pt x="880" y="388"/>
                        </a:lnTo>
                        <a:lnTo>
                          <a:pt x="880" y="383"/>
                        </a:lnTo>
                        <a:lnTo>
                          <a:pt x="880" y="378"/>
                        </a:lnTo>
                        <a:lnTo>
                          <a:pt x="879" y="373"/>
                        </a:lnTo>
                        <a:lnTo>
                          <a:pt x="879" y="373"/>
                        </a:lnTo>
                        <a:lnTo>
                          <a:pt x="876" y="369"/>
                        </a:lnTo>
                        <a:lnTo>
                          <a:pt x="878" y="364"/>
                        </a:lnTo>
                        <a:lnTo>
                          <a:pt x="882" y="357"/>
                        </a:lnTo>
                        <a:lnTo>
                          <a:pt x="888" y="350"/>
                        </a:lnTo>
                        <a:lnTo>
                          <a:pt x="888" y="350"/>
                        </a:lnTo>
                        <a:lnTo>
                          <a:pt x="893" y="344"/>
                        </a:lnTo>
                        <a:lnTo>
                          <a:pt x="899" y="341"/>
                        </a:lnTo>
                        <a:lnTo>
                          <a:pt x="902" y="340"/>
                        </a:lnTo>
                        <a:lnTo>
                          <a:pt x="903" y="336"/>
                        </a:lnTo>
                        <a:lnTo>
                          <a:pt x="903" y="336"/>
                        </a:lnTo>
                        <a:lnTo>
                          <a:pt x="902" y="334"/>
                        </a:lnTo>
                        <a:lnTo>
                          <a:pt x="898" y="333"/>
                        </a:lnTo>
                        <a:lnTo>
                          <a:pt x="890" y="333"/>
                        </a:lnTo>
                        <a:lnTo>
                          <a:pt x="880" y="334"/>
                        </a:lnTo>
                        <a:lnTo>
                          <a:pt x="870" y="336"/>
                        </a:lnTo>
                        <a:lnTo>
                          <a:pt x="861" y="340"/>
                        </a:lnTo>
                        <a:lnTo>
                          <a:pt x="849" y="344"/>
                        </a:lnTo>
                        <a:lnTo>
                          <a:pt x="841" y="351"/>
                        </a:lnTo>
                        <a:lnTo>
                          <a:pt x="841" y="351"/>
                        </a:lnTo>
                        <a:lnTo>
                          <a:pt x="834" y="360"/>
                        </a:lnTo>
                        <a:lnTo>
                          <a:pt x="828" y="369"/>
                        </a:lnTo>
                        <a:lnTo>
                          <a:pt x="825" y="377"/>
                        </a:lnTo>
                        <a:lnTo>
                          <a:pt x="824" y="386"/>
                        </a:lnTo>
                        <a:lnTo>
                          <a:pt x="824" y="393"/>
                        </a:lnTo>
                        <a:lnTo>
                          <a:pt x="824" y="400"/>
                        </a:lnTo>
                        <a:lnTo>
                          <a:pt x="825" y="407"/>
                        </a:lnTo>
                        <a:lnTo>
                          <a:pt x="825" y="407"/>
                        </a:lnTo>
                        <a:lnTo>
                          <a:pt x="826" y="410"/>
                        </a:lnTo>
                        <a:lnTo>
                          <a:pt x="829" y="410"/>
                        </a:lnTo>
                        <a:lnTo>
                          <a:pt x="839" y="411"/>
                        </a:lnTo>
                        <a:lnTo>
                          <a:pt x="849" y="413"/>
                        </a:lnTo>
                        <a:lnTo>
                          <a:pt x="859" y="414"/>
                        </a:lnTo>
                        <a:lnTo>
                          <a:pt x="859" y="414"/>
                        </a:lnTo>
                        <a:lnTo>
                          <a:pt x="865" y="417"/>
                        </a:lnTo>
                        <a:lnTo>
                          <a:pt x="866" y="418"/>
                        </a:lnTo>
                        <a:lnTo>
                          <a:pt x="866" y="420"/>
                        </a:lnTo>
                        <a:lnTo>
                          <a:pt x="862" y="421"/>
                        </a:lnTo>
                        <a:lnTo>
                          <a:pt x="856" y="421"/>
                        </a:lnTo>
                        <a:lnTo>
                          <a:pt x="856" y="421"/>
                        </a:lnTo>
                        <a:lnTo>
                          <a:pt x="841" y="420"/>
                        </a:lnTo>
                        <a:lnTo>
                          <a:pt x="834" y="420"/>
                        </a:lnTo>
                        <a:lnTo>
                          <a:pt x="832" y="421"/>
                        </a:lnTo>
                        <a:lnTo>
                          <a:pt x="832" y="423"/>
                        </a:lnTo>
                        <a:lnTo>
                          <a:pt x="832" y="423"/>
                        </a:lnTo>
                        <a:lnTo>
                          <a:pt x="834" y="425"/>
                        </a:lnTo>
                        <a:lnTo>
                          <a:pt x="835" y="428"/>
                        </a:lnTo>
                        <a:lnTo>
                          <a:pt x="843" y="434"/>
                        </a:lnTo>
                        <a:lnTo>
                          <a:pt x="853" y="438"/>
                        </a:lnTo>
                        <a:lnTo>
                          <a:pt x="859" y="440"/>
                        </a:lnTo>
                        <a:lnTo>
                          <a:pt x="863" y="438"/>
                        </a:lnTo>
                        <a:lnTo>
                          <a:pt x="863" y="438"/>
                        </a:lnTo>
                        <a:lnTo>
                          <a:pt x="870" y="437"/>
                        </a:lnTo>
                        <a:lnTo>
                          <a:pt x="873" y="437"/>
                        </a:lnTo>
                        <a:lnTo>
                          <a:pt x="876" y="438"/>
                        </a:lnTo>
                        <a:lnTo>
                          <a:pt x="879" y="442"/>
                        </a:lnTo>
                        <a:lnTo>
                          <a:pt x="879" y="442"/>
                        </a:lnTo>
                        <a:lnTo>
                          <a:pt x="882" y="444"/>
                        </a:lnTo>
                        <a:lnTo>
                          <a:pt x="885" y="445"/>
                        </a:lnTo>
                        <a:lnTo>
                          <a:pt x="892" y="447"/>
                        </a:lnTo>
                        <a:lnTo>
                          <a:pt x="912" y="447"/>
                        </a:lnTo>
                        <a:lnTo>
                          <a:pt x="912" y="447"/>
                        </a:lnTo>
                        <a:lnTo>
                          <a:pt x="922" y="448"/>
                        </a:lnTo>
                        <a:lnTo>
                          <a:pt x="932" y="451"/>
                        </a:lnTo>
                        <a:lnTo>
                          <a:pt x="947" y="454"/>
                        </a:lnTo>
                        <a:lnTo>
                          <a:pt x="947" y="454"/>
                        </a:lnTo>
                        <a:lnTo>
                          <a:pt x="952" y="454"/>
                        </a:lnTo>
                        <a:lnTo>
                          <a:pt x="957" y="452"/>
                        </a:lnTo>
                        <a:lnTo>
                          <a:pt x="962" y="450"/>
                        </a:lnTo>
                        <a:lnTo>
                          <a:pt x="963" y="447"/>
                        </a:lnTo>
                        <a:lnTo>
                          <a:pt x="963" y="447"/>
                        </a:lnTo>
                        <a:lnTo>
                          <a:pt x="966" y="445"/>
                        </a:lnTo>
                        <a:lnTo>
                          <a:pt x="969" y="445"/>
                        </a:lnTo>
                        <a:lnTo>
                          <a:pt x="980" y="448"/>
                        </a:lnTo>
                        <a:lnTo>
                          <a:pt x="991" y="451"/>
                        </a:lnTo>
                        <a:lnTo>
                          <a:pt x="1000" y="451"/>
                        </a:lnTo>
                        <a:lnTo>
                          <a:pt x="1000" y="451"/>
                        </a:lnTo>
                        <a:lnTo>
                          <a:pt x="1003" y="451"/>
                        </a:lnTo>
                        <a:lnTo>
                          <a:pt x="1003" y="450"/>
                        </a:lnTo>
                        <a:lnTo>
                          <a:pt x="1003" y="447"/>
                        </a:lnTo>
                        <a:lnTo>
                          <a:pt x="1001" y="444"/>
                        </a:lnTo>
                        <a:lnTo>
                          <a:pt x="997" y="441"/>
                        </a:lnTo>
                        <a:lnTo>
                          <a:pt x="997" y="441"/>
                        </a:lnTo>
                        <a:lnTo>
                          <a:pt x="996" y="440"/>
                        </a:lnTo>
                        <a:lnTo>
                          <a:pt x="996" y="435"/>
                        </a:lnTo>
                        <a:lnTo>
                          <a:pt x="997" y="434"/>
                        </a:lnTo>
                        <a:lnTo>
                          <a:pt x="999" y="433"/>
                        </a:lnTo>
                        <a:lnTo>
                          <a:pt x="1001" y="434"/>
                        </a:lnTo>
                        <a:lnTo>
                          <a:pt x="1001" y="434"/>
                        </a:lnTo>
                        <a:lnTo>
                          <a:pt x="1013" y="438"/>
                        </a:lnTo>
                        <a:lnTo>
                          <a:pt x="1017" y="442"/>
                        </a:lnTo>
                        <a:lnTo>
                          <a:pt x="1020" y="445"/>
                        </a:lnTo>
                        <a:lnTo>
                          <a:pt x="1020" y="445"/>
                        </a:lnTo>
                        <a:lnTo>
                          <a:pt x="1023" y="448"/>
                        </a:lnTo>
                        <a:lnTo>
                          <a:pt x="1026" y="450"/>
                        </a:lnTo>
                        <a:lnTo>
                          <a:pt x="1027" y="451"/>
                        </a:lnTo>
                        <a:lnTo>
                          <a:pt x="1028" y="454"/>
                        </a:lnTo>
                        <a:lnTo>
                          <a:pt x="1028" y="454"/>
                        </a:lnTo>
                        <a:lnTo>
                          <a:pt x="1030" y="455"/>
                        </a:lnTo>
                        <a:lnTo>
                          <a:pt x="1033" y="458"/>
                        </a:lnTo>
                        <a:lnTo>
                          <a:pt x="1041" y="461"/>
                        </a:lnTo>
                        <a:lnTo>
                          <a:pt x="1050" y="465"/>
                        </a:lnTo>
                        <a:lnTo>
                          <a:pt x="1051" y="468"/>
                        </a:lnTo>
                        <a:lnTo>
                          <a:pt x="1053" y="470"/>
                        </a:lnTo>
                        <a:lnTo>
                          <a:pt x="1053" y="470"/>
                        </a:lnTo>
                        <a:lnTo>
                          <a:pt x="1053" y="472"/>
                        </a:lnTo>
                        <a:lnTo>
                          <a:pt x="1050" y="474"/>
                        </a:lnTo>
                        <a:lnTo>
                          <a:pt x="1043" y="477"/>
                        </a:lnTo>
                        <a:lnTo>
                          <a:pt x="1037" y="481"/>
                        </a:lnTo>
                        <a:lnTo>
                          <a:pt x="1037" y="482"/>
                        </a:lnTo>
                        <a:lnTo>
                          <a:pt x="1037" y="484"/>
                        </a:lnTo>
                        <a:lnTo>
                          <a:pt x="1037" y="484"/>
                        </a:lnTo>
                        <a:lnTo>
                          <a:pt x="1040" y="485"/>
                        </a:lnTo>
                        <a:lnTo>
                          <a:pt x="1043" y="485"/>
                        </a:lnTo>
                        <a:lnTo>
                          <a:pt x="1050" y="482"/>
                        </a:lnTo>
                        <a:lnTo>
                          <a:pt x="1055" y="478"/>
                        </a:lnTo>
                        <a:lnTo>
                          <a:pt x="1063" y="477"/>
                        </a:lnTo>
                        <a:lnTo>
                          <a:pt x="1063" y="477"/>
                        </a:lnTo>
                        <a:lnTo>
                          <a:pt x="1065" y="477"/>
                        </a:lnTo>
                        <a:lnTo>
                          <a:pt x="1067" y="479"/>
                        </a:lnTo>
                        <a:lnTo>
                          <a:pt x="1071" y="485"/>
                        </a:lnTo>
                        <a:lnTo>
                          <a:pt x="1074" y="491"/>
                        </a:lnTo>
                        <a:lnTo>
                          <a:pt x="1075" y="492"/>
                        </a:lnTo>
                        <a:lnTo>
                          <a:pt x="1077" y="492"/>
                        </a:lnTo>
                        <a:lnTo>
                          <a:pt x="1077" y="492"/>
                        </a:lnTo>
                        <a:lnTo>
                          <a:pt x="1081" y="491"/>
                        </a:lnTo>
                        <a:lnTo>
                          <a:pt x="1084" y="491"/>
                        </a:lnTo>
                        <a:lnTo>
                          <a:pt x="1090" y="494"/>
                        </a:lnTo>
                        <a:lnTo>
                          <a:pt x="1095" y="499"/>
                        </a:lnTo>
                        <a:lnTo>
                          <a:pt x="1101" y="508"/>
                        </a:lnTo>
                        <a:lnTo>
                          <a:pt x="1101" y="508"/>
                        </a:lnTo>
                        <a:lnTo>
                          <a:pt x="1104" y="512"/>
                        </a:lnTo>
                        <a:lnTo>
                          <a:pt x="1105" y="516"/>
                        </a:lnTo>
                        <a:lnTo>
                          <a:pt x="1104" y="525"/>
                        </a:lnTo>
                        <a:lnTo>
                          <a:pt x="1102" y="531"/>
                        </a:lnTo>
                        <a:lnTo>
                          <a:pt x="1101" y="535"/>
                        </a:lnTo>
                        <a:lnTo>
                          <a:pt x="1101" y="535"/>
                        </a:lnTo>
                        <a:lnTo>
                          <a:pt x="1102" y="536"/>
                        </a:lnTo>
                        <a:lnTo>
                          <a:pt x="1105" y="538"/>
                        </a:lnTo>
                        <a:lnTo>
                          <a:pt x="1111" y="538"/>
                        </a:lnTo>
                        <a:lnTo>
                          <a:pt x="1119" y="536"/>
                        </a:lnTo>
                        <a:lnTo>
                          <a:pt x="1128" y="534"/>
                        </a:lnTo>
                        <a:lnTo>
                          <a:pt x="1128" y="534"/>
                        </a:lnTo>
                        <a:lnTo>
                          <a:pt x="1131" y="532"/>
                        </a:lnTo>
                        <a:lnTo>
                          <a:pt x="1135" y="532"/>
                        </a:lnTo>
                        <a:lnTo>
                          <a:pt x="1141" y="535"/>
                        </a:lnTo>
                        <a:lnTo>
                          <a:pt x="1146" y="541"/>
                        </a:lnTo>
                        <a:lnTo>
                          <a:pt x="1152" y="545"/>
                        </a:lnTo>
                        <a:lnTo>
                          <a:pt x="1152" y="545"/>
                        </a:lnTo>
                        <a:lnTo>
                          <a:pt x="1154" y="548"/>
                        </a:lnTo>
                        <a:lnTo>
                          <a:pt x="1152" y="551"/>
                        </a:lnTo>
                        <a:lnTo>
                          <a:pt x="1148" y="553"/>
                        </a:lnTo>
                        <a:lnTo>
                          <a:pt x="1142" y="556"/>
                        </a:lnTo>
                        <a:lnTo>
                          <a:pt x="1132" y="558"/>
                        </a:lnTo>
                        <a:lnTo>
                          <a:pt x="1129" y="558"/>
                        </a:lnTo>
                        <a:lnTo>
                          <a:pt x="1129" y="556"/>
                        </a:lnTo>
                        <a:lnTo>
                          <a:pt x="1129" y="556"/>
                        </a:lnTo>
                        <a:lnTo>
                          <a:pt x="1129" y="555"/>
                        </a:lnTo>
                        <a:lnTo>
                          <a:pt x="1127" y="551"/>
                        </a:lnTo>
                        <a:lnTo>
                          <a:pt x="1124" y="548"/>
                        </a:lnTo>
                        <a:lnTo>
                          <a:pt x="1118" y="545"/>
                        </a:lnTo>
                        <a:lnTo>
                          <a:pt x="1111" y="542"/>
                        </a:lnTo>
                        <a:lnTo>
                          <a:pt x="1104" y="541"/>
                        </a:lnTo>
                        <a:lnTo>
                          <a:pt x="1097" y="541"/>
                        </a:lnTo>
                        <a:lnTo>
                          <a:pt x="1088" y="542"/>
                        </a:lnTo>
                        <a:lnTo>
                          <a:pt x="1088" y="542"/>
                        </a:lnTo>
                        <a:lnTo>
                          <a:pt x="1082" y="545"/>
                        </a:lnTo>
                        <a:lnTo>
                          <a:pt x="1080" y="548"/>
                        </a:lnTo>
                        <a:lnTo>
                          <a:pt x="1078" y="552"/>
                        </a:lnTo>
                        <a:lnTo>
                          <a:pt x="1078" y="556"/>
                        </a:lnTo>
                        <a:lnTo>
                          <a:pt x="1081" y="563"/>
                        </a:lnTo>
                        <a:lnTo>
                          <a:pt x="1084" y="569"/>
                        </a:lnTo>
                        <a:lnTo>
                          <a:pt x="1084" y="569"/>
                        </a:lnTo>
                        <a:lnTo>
                          <a:pt x="1084" y="572"/>
                        </a:lnTo>
                        <a:lnTo>
                          <a:pt x="1082" y="575"/>
                        </a:lnTo>
                        <a:lnTo>
                          <a:pt x="1078" y="576"/>
                        </a:lnTo>
                        <a:lnTo>
                          <a:pt x="1074" y="578"/>
                        </a:lnTo>
                        <a:lnTo>
                          <a:pt x="1068" y="579"/>
                        </a:lnTo>
                        <a:lnTo>
                          <a:pt x="1061" y="579"/>
                        </a:lnTo>
                        <a:lnTo>
                          <a:pt x="1054" y="579"/>
                        </a:lnTo>
                        <a:lnTo>
                          <a:pt x="1047" y="576"/>
                        </a:lnTo>
                        <a:lnTo>
                          <a:pt x="1047" y="576"/>
                        </a:lnTo>
                        <a:lnTo>
                          <a:pt x="1041" y="575"/>
                        </a:lnTo>
                        <a:lnTo>
                          <a:pt x="1037" y="575"/>
                        </a:lnTo>
                        <a:lnTo>
                          <a:pt x="1034" y="575"/>
                        </a:lnTo>
                        <a:lnTo>
                          <a:pt x="1031" y="576"/>
                        </a:lnTo>
                        <a:lnTo>
                          <a:pt x="1030" y="579"/>
                        </a:lnTo>
                        <a:lnTo>
                          <a:pt x="1028" y="580"/>
                        </a:lnTo>
                        <a:lnTo>
                          <a:pt x="1026" y="580"/>
                        </a:lnTo>
                        <a:lnTo>
                          <a:pt x="1026" y="580"/>
                        </a:lnTo>
                        <a:lnTo>
                          <a:pt x="1023" y="582"/>
                        </a:lnTo>
                        <a:lnTo>
                          <a:pt x="1020" y="583"/>
                        </a:lnTo>
                        <a:lnTo>
                          <a:pt x="1016" y="588"/>
                        </a:lnTo>
                        <a:lnTo>
                          <a:pt x="1014" y="592"/>
                        </a:lnTo>
                        <a:lnTo>
                          <a:pt x="1013" y="595"/>
                        </a:lnTo>
                        <a:lnTo>
                          <a:pt x="1014" y="598"/>
                        </a:lnTo>
                        <a:lnTo>
                          <a:pt x="1016" y="600"/>
                        </a:lnTo>
                        <a:lnTo>
                          <a:pt x="1016" y="600"/>
                        </a:lnTo>
                        <a:lnTo>
                          <a:pt x="1018" y="603"/>
                        </a:lnTo>
                        <a:lnTo>
                          <a:pt x="1023" y="605"/>
                        </a:lnTo>
                        <a:lnTo>
                          <a:pt x="1031" y="605"/>
                        </a:lnTo>
                        <a:lnTo>
                          <a:pt x="1041" y="603"/>
                        </a:lnTo>
                        <a:lnTo>
                          <a:pt x="1051" y="602"/>
                        </a:lnTo>
                        <a:lnTo>
                          <a:pt x="1051" y="602"/>
                        </a:lnTo>
                        <a:lnTo>
                          <a:pt x="1064" y="603"/>
                        </a:lnTo>
                        <a:lnTo>
                          <a:pt x="1065" y="603"/>
                        </a:lnTo>
                        <a:lnTo>
                          <a:pt x="1067" y="599"/>
                        </a:lnTo>
                        <a:lnTo>
                          <a:pt x="1067" y="599"/>
                        </a:lnTo>
                        <a:lnTo>
                          <a:pt x="1068" y="598"/>
                        </a:lnTo>
                        <a:lnTo>
                          <a:pt x="1071" y="596"/>
                        </a:lnTo>
                        <a:lnTo>
                          <a:pt x="1077" y="595"/>
                        </a:lnTo>
                        <a:lnTo>
                          <a:pt x="1084" y="596"/>
                        </a:lnTo>
                        <a:lnTo>
                          <a:pt x="1091" y="598"/>
                        </a:lnTo>
                        <a:lnTo>
                          <a:pt x="1091" y="598"/>
                        </a:lnTo>
                        <a:lnTo>
                          <a:pt x="1094" y="599"/>
                        </a:lnTo>
                        <a:lnTo>
                          <a:pt x="1097" y="602"/>
                        </a:lnTo>
                        <a:lnTo>
                          <a:pt x="1100" y="606"/>
                        </a:lnTo>
                        <a:lnTo>
                          <a:pt x="1104" y="612"/>
                        </a:lnTo>
                        <a:lnTo>
                          <a:pt x="1107" y="613"/>
                        </a:lnTo>
                        <a:lnTo>
                          <a:pt x="1109" y="615"/>
                        </a:lnTo>
                        <a:lnTo>
                          <a:pt x="1109" y="615"/>
                        </a:lnTo>
                        <a:lnTo>
                          <a:pt x="1114" y="616"/>
                        </a:lnTo>
                        <a:lnTo>
                          <a:pt x="1115" y="617"/>
                        </a:lnTo>
                        <a:lnTo>
                          <a:pt x="1117" y="619"/>
                        </a:lnTo>
                        <a:lnTo>
                          <a:pt x="1117" y="622"/>
                        </a:lnTo>
                        <a:lnTo>
                          <a:pt x="1117" y="629"/>
                        </a:lnTo>
                        <a:lnTo>
                          <a:pt x="1117" y="632"/>
                        </a:lnTo>
                        <a:lnTo>
                          <a:pt x="1119" y="635"/>
                        </a:lnTo>
                        <a:lnTo>
                          <a:pt x="1119" y="635"/>
                        </a:lnTo>
                        <a:lnTo>
                          <a:pt x="1122" y="637"/>
                        </a:lnTo>
                        <a:lnTo>
                          <a:pt x="1127" y="639"/>
                        </a:lnTo>
                        <a:lnTo>
                          <a:pt x="1138" y="640"/>
                        </a:lnTo>
                        <a:lnTo>
                          <a:pt x="1149" y="643"/>
                        </a:lnTo>
                        <a:lnTo>
                          <a:pt x="1154" y="644"/>
                        </a:lnTo>
                        <a:lnTo>
                          <a:pt x="1158" y="647"/>
                        </a:lnTo>
                        <a:lnTo>
                          <a:pt x="1158" y="647"/>
                        </a:lnTo>
                        <a:lnTo>
                          <a:pt x="1168" y="654"/>
                        </a:lnTo>
                        <a:lnTo>
                          <a:pt x="1183" y="663"/>
                        </a:lnTo>
                        <a:lnTo>
                          <a:pt x="1199" y="667"/>
                        </a:lnTo>
                        <a:lnTo>
                          <a:pt x="1205" y="667"/>
                        </a:lnTo>
                        <a:lnTo>
                          <a:pt x="1208" y="666"/>
                        </a:lnTo>
                        <a:lnTo>
                          <a:pt x="1208" y="666"/>
                        </a:lnTo>
                        <a:lnTo>
                          <a:pt x="1208" y="664"/>
                        </a:lnTo>
                        <a:lnTo>
                          <a:pt x="1208" y="663"/>
                        </a:lnTo>
                        <a:lnTo>
                          <a:pt x="1205" y="657"/>
                        </a:lnTo>
                        <a:lnTo>
                          <a:pt x="1199" y="650"/>
                        </a:lnTo>
                        <a:lnTo>
                          <a:pt x="1192" y="643"/>
                        </a:lnTo>
                        <a:lnTo>
                          <a:pt x="1178" y="630"/>
                        </a:lnTo>
                        <a:lnTo>
                          <a:pt x="1171" y="626"/>
                        </a:lnTo>
                        <a:lnTo>
                          <a:pt x="1165" y="623"/>
                        </a:lnTo>
                        <a:lnTo>
                          <a:pt x="1165" y="623"/>
                        </a:lnTo>
                        <a:lnTo>
                          <a:pt x="1164" y="623"/>
                        </a:lnTo>
                        <a:lnTo>
                          <a:pt x="1164" y="622"/>
                        </a:lnTo>
                        <a:lnTo>
                          <a:pt x="1168" y="620"/>
                        </a:lnTo>
                        <a:lnTo>
                          <a:pt x="1179" y="622"/>
                        </a:lnTo>
                        <a:lnTo>
                          <a:pt x="1185" y="625"/>
                        </a:lnTo>
                        <a:lnTo>
                          <a:pt x="1189" y="627"/>
                        </a:lnTo>
                        <a:lnTo>
                          <a:pt x="1189" y="627"/>
                        </a:lnTo>
                        <a:lnTo>
                          <a:pt x="1201" y="635"/>
                        </a:lnTo>
                        <a:lnTo>
                          <a:pt x="1206" y="637"/>
                        </a:lnTo>
                        <a:lnTo>
                          <a:pt x="1213" y="639"/>
                        </a:lnTo>
                        <a:lnTo>
                          <a:pt x="1219" y="639"/>
                        </a:lnTo>
                        <a:lnTo>
                          <a:pt x="1223" y="637"/>
                        </a:lnTo>
                        <a:lnTo>
                          <a:pt x="1229" y="635"/>
                        </a:lnTo>
                        <a:lnTo>
                          <a:pt x="1233" y="630"/>
                        </a:lnTo>
                        <a:lnTo>
                          <a:pt x="1233" y="630"/>
                        </a:lnTo>
                        <a:lnTo>
                          <a:pt x="1236" y="627"/>
                        </a:lnTo>
                        <a:lnTo>
                          <a:pt x="1236" y="623"/>
                        </a:lnTo>
                        <a:lnTo>
                          <a:pt x="1235" y="622"/>
                        </a:lnTo>
                        <a:lnTo>
                          <a:pt x="1232" y="620"/>
                        </a:lnTo>
                        <a:lnTo>
                          <a:pt x="1228" y="617"/>
                        </a:lnTo>
                        <a:lnTo>
                          <a:pt x="1225" y="615"/>
                        </a:lnTo>
                        <a:lnTo>
                          <a:pt x="1225" y="612"/>
                        </a:lnTo>
                        <a:lnTo>
                          <a:pt x="1225" y="612"/>
                        </a:lnTo>
                        <a:lnTo>
                          <a:pt x="1223" y="605"/>
                        </a:lnTo>
                        <a:lnTo>
                          <a:pt x="1220" y="598"/>
                        </a:lnTo>
                        <a:lnTo>
                          <a:pt x="1215" y="592"/>
                        </a:lnTo>
                        <a:lnTo>
                          <a:pt x="1212" y="590"/>
                        </a:lnTo>
                        <a:lnTo>
                          <a:pt x="1208" y="590"/>
                        </a:lnTo>
                        <a:lnTo>
                          <a:pt x="1208" y="590"/>
                        </a:lnTo>
                        <a:lnTo>
                          <a:pt x="1203" y="589"/>
                        </a:lnTo>
                        <a:lnTo>
                          <a:pt x="1199" y="588"/>
                        </a:lnTo>
                        <a:lnTo>
                          <a:pt x="1188" y="580"/>
                        </a:lnTo>
                        <a:lnTo>
                          <a:pt x="1183" y="576"/>
                        </a:lnTo>
                        <a:lnTo>
                          <a:pt x="1181" y="572"/>
                        </a:lnTo>
                        <a:lnTo>
                          <a:pt x="1179" y="569"/>
                        </a:lnTo>
                        <a:lnTo>
                          <a:pt x="1182" y="566"/>
                        </a:lnTo>
                        <a:lnTo>
                          <a:pt x="1182" y="566"/>
                        </a:lnTo>
                        <a:lnTo>
                          <a:pt x="1185" y="565"/>
                        </a:lnTo>
                        <a:lnTo>
                          <a:pt x="1185" y="562"/>
                        </a:lnTo>
                        <a:lnTo>
                          <a:pt x="1185" y="559"/>
                        </a:lnTo>
                        <a:lnTo>
                          <a:pt x="1183" y="553"/>
                        </a:lnTo>
                        <a:lnTo>
                          <a:pt x="1185" y="551"/>
                        </a:lnTo>
                        <a:lnTo>
                          <a:pt x="1186" y="548"/>
                        </a:lnTo>
                        <a:lnTo>
                          <a:pt x="1186" y="548"/>
                        </a:lnTo>
                        <a:lnTo>
                          <a:pt x="1189" y="546"/>
                        </a:lnTo>
                        <a:lnTo>
                          <a:pt x="1192" y="546"/>
                        </a:lnTo>
                        <a:lnTo>
                          <a:pt x="1196" y="549"/>
                        </a:lnTo>
                        <a:lnTo>
                          <a:pt x="1203" y="553"/>
                        </a:lnTo>
                        <a:lnTo>
                          <a:pt x="1206" y="555"/>
                        </a:lnTo>
                        <a:lnTo>
                          <a:pt x="1209" y="556"/>
                        </a:lnTo>
                        <a:lnTo>
                          <a:pt x="1209" y="556"/>
                        </a:lnTo>
                        <a:close/>
                        <a:moveTo>
                          <a:pt x="1058" y="522"/>
                        </a:moveTo>
                        <a:lnTo>
                          <a:pt x="1058" y="522"/>
                        </a:lnTo>
                        <a:lnTo>
                          <a:pt x="1061" y="521"/>
                        </a:lnTo>
                        <a:lnTo>
                          <a:pt x="1064" y="519"/>
                        </a:lnTo>
                        <a:lnTo>
                          <a:pt x="1065" y="514"/>
                        </a:lnTo>
                        <a:lnTo>
                          <a:pt x="1064" y="507"/>
                        </a:lnTo>
                        <a:lnTo>
                          <a:pt x="1061" y="501"/>
                        </a:lnTo>
                        <a:lnTo>
                          <a:pt x="1061" y="501"/>
                        </a:lnTo>
                        <a:lnTo>
                          <a:pt x="1057" y="498"/>
                        </a:lnTo>
                        <a:lnTo>
                          <a:pt x="1053" y="497"/>
                        </a:lnTo>
                        <a:lnTo>
                          <a:pt x="1047" y="495"/>
                        </a:lnTo>
                        <a:lnTo>
                          <a:pt x="1040" y="495"/>
                        </a:lnTo>
                        <a:lnTo>
                          <a:pt x="1040" y="495"/>
                        </a:lnTo>
                        <a:lnTo>
                          <a:pt x="1034" y="498"/>
                        </a:lnTo>
                        <a:lnTo>
                          <a:pt x="1027" y="504"/>
                        </a:lnTo>
                        <a:lnTo>
                          <a:pt x="1026" y="508"/>
                        </a:lnTo>
                        <a:lnTo>
                          <a:pt x="1024" y="512"/>
                        </a:lnTo>
                        <a:lnTo>
                          <a:pt x="1024" y="516"/>
                        </a:lnTo>
                        <a:lnTo>
                          <a:pt x="1026" y="521"/>
                        </a:lnTo>
                        <a:lnTo>
                          <a:pt x="1026" y="521"/>
                        </a:lnTo>
                        <a:lnTo>
                          <a:pt x="1030" y="524"/>
                        </a:lnTo>
                        <a:lnTo>
                          <a:pt x="1033" y="526"/>
                        </a:lnTo>
                        <a:lnTo>
                          <a:pt x="1037" y="526"/>
                        </a:lnTo>
                        <a:lnTo>
                          <a:pt x="1041" y="526"/>
                        </a:lnTo>
                        <a:lnTo>
                          <a:pt x="1051" y="524"/>
                        </a:lnTo>
                        <a:lnTo>
                          <a:pt x="1058" y="522"/>
                        </a:lnTo>
                        <a:lnTo>
                          <a:pt x="1058" y="522"/>
                        </a:lnTo>
                        <a:close/>
                        <a:moveTo>
                          <a:pt x="970" y="337"/>
                        </a:moveTo>
                        <a:lnTo>
                          <a:pt x="970" y="337"/>
                        </a:lnTo>
                        <a:lnTo>
                          <a:pt x="969" y="340"/>
                        </a:lnTo>
                        <a:lnTo>
                          <a:pt x="970" y="343"/>
                        </a:lnTo>
                        <a:lnTo>
                          <a:pt x="973" y="347"/>
                        </a:lnTo>
                        <a:lnTo>
                          <a:pt x="977" y="350"/>
                        </a:lnTo>
                        <a:lnTo>
                          <a:pt x="979" y="353"/>
                        </a:lnTo>
                        <a:lnTo>
                          <a:pt x="980" y="357"/>
                        </a:lnTo>
                        <a:lnTo>
                          <a:pt x="980" y="357"/>
                        </a:lnTo>
                        <a:lnTo>
                          <a:pt x="980" y="360"/>
                        </a:lnTo>
                        <a:lnTo>
                          <a:pt x="983" y="364"/>
                        </a:lnTo>
                        <a:lnTo>
                          <a:pt x="986" y="366"/>
                        </a:lnTo>
                        <a:lnTo>
                          <a:pt x="989" y="367"/>
                        </a:lnTo>
                        <a:lnTo>
                          <a:pt x="993" y="369"/>
                        </a:lnTo>
                        <a:lnTo>
                          <a:pt x="996" y="369"/>
                        </a:lnTo>
                        <a:lnTo>
                          <a:pt x="1000" y="367"/>
                        </a:lnTo>
                        <a:lnTo>
                          <a:pt x="1004" y="364"/>
                        </a:lnTo>
                        <a:lnTo>
                          <a:pt x="1004" y="364"/>
                        </a:lnTo>
                        <a:lnTo>
                          <a:pt x="1008" y="363"/>
                        </a:lnTo>
                        <a:lnTo>
                          <a:pt x="1014" y="363"/>
                        </a:lnTo>
                        <a:lnTo>
                          <a:pt x="1027" y="363"/>
                        </a:lnTo>
                        <a:lnTo>
                          <a:pt x="1038" y="361"/>
                        </a:lnTo>
                        <a:lnTo>
                          <a:pt x="1041" y="361"/>
                        </a:lnTo>
                        <a:lnTo>
                          <a:pt x="1043" y="359"/>
                        </a:lnTo>
                        <a:lnTo>
                          <a:pt x="1043" y="359"/>
                        </a:lnTo>
                        <a:lnTo>
                          <a:pt x="1041" y="356"/>
                        </a:lnTo>
                        <a:lnTo>
                          <a:pt x="1037" y="351"/>
                        </a:lnTo>
                        <a:lnTo>
                          <a:pt x="1026" y="344"/>
                        </a:lnTo>
                        <a:lnTo>
                          <a:pt x="1013" y="340"/>
                        </a:lnTo>
                        <a:lnTo>
                          <a:pt x="1007" y="339"/>
                        </a:lnTo>
                        <a:lnTo>
                          <a:pt x="1001" y="339"/>
                        </a:lnTo>
                        <a:lnTo>
                          <a:pt x="1001" y="339"/>
                        </a:lnTo>
                        <a:lnTo>
                          <a:pt x="997" y="339"/>
                        </a:lnTo>
                        <a:lnTo>
                          <a:pt x="993" y="337"/>
                        </a:lnTo>
                        <a:lnTo>
                          <a:pt x="983" y="336"/>
                        </a:lnTo>
                        <a:lnTo>
                          <a:pt x="976" y="334"/>
                        </a:lnTo>
                        <a:lnTo>
                          <a:pt x="972" y="334"/>
                        </a:lnTo>
                        <a:lnTo>
                          <a:pt x="970" y="337"/>
                        </a:lnTo>
                        <a:lnTo>
                          <a:pt x="970" y="337"/>
                        </a:lnTo>
                        <a:close/>
                        <a:moveTo>
                          <a:pt x="1236" y="942"/>
                        </a:moveTo>
                        <a:lnTo>
                          <a:pt x="1236" y="942"/>
                        </a:lnTo>
                        <a:lnTo>
                          <a:pt x="1239" y="945"/>
                        </a:lnTo>
                        <a:lnTo>
                          <a:pt x="1243" y="949"/>
                        </a:lnTo>
                        <a:lnTo>
                          <a:pt x="1259" y="955"/>
                        </a:lnTo>
                        <a:lnTo>
                          <a:pt x="1273" y="959"/>
                        </a:lnTo>
                        <a:lnTo>
                          <a:pt x="1279" y="959"/>
                        </a:lnTo>
                        <a:lnTo>
                          <a:pt x="1280" y="959"/>
                        </a:lnTo>
                        <a:lnTo>
                          <a:pt x="1280" y="957"/>
                        </a:lnTo>
                        <a:lnTo>
                          <a:pt x="1280" y="957"/>
                        </a:lnTo>
                        <a:lnTo>
                          <a:pt x="1280" y="956"/>
                        </a:lnTo>
                        <a:lnTo>
                          <a:pt x="1279" y="955"/>
                        </a:lnTo>
                        <a:lnTo>
                          <a:pt x="1275" y="950"/>
                        </a:lnTo>
                        <a:lnTo>
                          <a:pt x="1259" y="945"/>
                        </a:lnTo>
                        <a:lnTo>
                          <a:pt x="1243" y="942"/>
                        </a:lnTo>
                        <a:lnTo>
                          <a:pt x="1238" y="942"/>
                        </a:lnTo>
                        <a:lnTo>
                          <a:pt x="1238" y="942"/>
                        </a:lnTo>
                        <a:lnTo>
                          <a:pt x="1236" y="942"/>
                        </a:lnTo>
                        <a:lnTo>
                          <a:pt x="1236" y="942"/>
                        </a:lnTo>
                        <a:close/>
                        <a:moveTo>
                          <a:pt x="1417" y="984"/>
                        </a:moveTo>
                        <a:lnTo>
                          <a:pt x="1417" y="984"/>
                        </a:lnTo>
                        <a:lnTo>
                          <a:pt x="1415" y="986"/>
                        </a:lnTo>
                        <a:lnTo>
                          <a:pt x="1415" y="986"/>
                        </a:lnTo>
                        <a:lnTo>
                          <a:pt x="1413" y="984"/>
                        </a:lnTo>
                        <a:lnTo>
                          <a:pt x="1414" y="980"/>
                        </a:lnTo>
                        <a:lnTo>
                          <a:pt x="1414" y="979"/>
                        </a:lnTo>
                        <a:lnTo>
                          <a:pt x="1417" y="976"/>
                        </a:lnTo>
                        <a:lnTo>
                          <a:pt x="1417" y="976"/>
                        </a:lnTo>
                        <a:lnTo>
                          <a:pt x="1418" y="973"/>
                        </a:lnTo>
                        <a:lnTo>
                          <a:pt x="1417" y="972"/>
                        </a:lnTo>
                        <a:lnTo>
                          <a:pt x="1414" y="972"/>
                        </a:lnTo>
                        <a:lnTo>
                          <a:pt x="1410" y="973"/>
                        </a:lnTo>
                        <a:lnTo>
                          <a:pt x="1410" y="973"/>
                        </a:lnTo>
                        <a:lnTo>
                          <a:pt x="1408" y="973"/>
                        </a:lnTo>
                        <a:lnTo>
                          <a:pt x="1407" y="972"/>
                        </a:lnTo>
                        <a:lnTo>
                          <a:pt x="1405" y="967"/>
                        </a:lnTo>
                        <a:lnTo>
                          <a:pt x="1407" y="960"/>
                        </a:lnTo>
                        <a:lnTo>
                          <a:pt x="1408" y="959"/>
                        </a:lnTo>
                        <a:lnTo>
                          <a:pt x="1411" y="957"/>
                        </a:lnTo>
                        <a:lnTo>
                          <a:pt x="1411" y="957"/>
                        </a:lnTo>
                        <a:lnTo>
                          <a:pt x="1411" y="956"/>
                        </a:lnTo>
                        <a:lnTo>
                          <a:pt x="1411" y="955"/>
                        </a:lnTo>
                        <a:lnTo>
                          <a:pt x="1405" y="952"/>
                        </a:lnTo>
                        <a:lnTo>
                          <a:pt x="1400" y="952"/>
                        </a:lnTo>
                        <a:lnTo>
                          <a:pt x="1398" y="952"/>
                        </a:lnTo>
                        <a:lnTo>
                          <a:pt x="1398" y="953"/>
                        </a:lnTo>
                        <a:lnTo>
                          <a:pt x="1398" y="953"/>
                        </a:lnTo>
                        <a:lnTo>
                          <a:pt x="1397" y="955"/>
                        </a:lnTo>
                        <a:lnTo>
                          <a:pt x="1395" y="956"/>
                        </a:lnTo>
                        <a:lnTo>
                          <a:pt x="1391" y="956"/>
                        </a:lnTo>
                        <a:lnTo>
                          <a:pt x="1387" y="953"/>
                        </a:lnTo>
                        <a:lnTo>
                          <a:pt x="1384" y="950"/>
                        </a:lnTo>
                        <a:lnTo>
                          <a:pt x="1384" y="950"/>
                        </a:lnTo>
                        <a:lnTo>
                          <a:pt x="1381" y="948"/>
                        </a:lnTo>
                        <a:lnTo>
                          <a:pt x="1378" y="946"/>
                        </a:lnTo>
                        <a:lnTo>
                          <a:pt x="1376" y="943"/>
                        </a:lnTo>
                        <a:lnTo>
                          <a:pt x="1376" y="942"/>
                        </a:lnTo>
                        <a:lnTo>
                          <a:pt x="1377" y="942"/>
                        </a:lnTo>
                        <a:lnTo>
                          <a:pt x="1377" y="942"/>
                        </a:lnTo>
                        <a:lnTo>
                          <a:pt x="1377" y="940"/>
                        </a:lnTo>
                        <a:lnTo>
                          <a:pt x="1376" y="939"/>
                        </a:lnTo>
                        <a:lnTo>
                          <a:pt x="1371" y="938"/>
                        </a:lnTo>
                        <a:lnTo>
                          <a:pt x="1367" y="939"/>
                        </a:lnTo>
                        <a:lnTo>
                          <a:pt x="1366" y="940"/>
                        </a:lnTo>
                        <a:lnTo>
                          <a:pt x="1364" y="942"/>
                        </a:lnTo>
                        <a:lnTo>
                          <a:pt x="1364" y="942"/>
                        </a:lnTo>
                        <a:lnTo>
                          <a:pt x="1363" y="943"/>
                        </a:lnTo>
                        <a:lnTo>
                          <a:pt x="1363" y="943"/>
                        </a:lnTo>
                        <a:lnTo>
                          <a:pt x="1361" y="940"/>
                        </a:lnTo>
                        <a:lnTo>
                          <a:pt x="1361" y="936"/>
                        </a:lnTo>
                        <a:lnTo>
                          <a:pt x="1366" y="930"/>
                        </a:lnTo>
                        <a:lnTo>
                          <a:pt x="1366" y="930"/>
                        </a:lnTo>
                        <a:lnTo>
                          <a:pt x="1370" y="925"/>
                        </a:lnTo>
                        <a:lnTo>
                          <a:pt x="1371" y="920"/>
                        </a:lnTo>
                        <a:lnTo>
                          <a:pt x="1373" y="916"/>
                        </a:lnTo>
                        <a:lnTo>
                          <a:pt x="1377" y="912"/>
                        </a:lnTo>
                        <a:lnTo>
                          <a:pt x="1377" y="912"/>
                        </a:lnTo>
                        <a:lnTo>
                          <a:pt x="1378" y="911"/>
                        </a:lnTo>
                        <a:lnTo>
                          <a:pt x="1380" y="909"/>
                        </a:lnTo>
                        <a:lnTo>
                          <a:pt x="1378" y="908"/>
                        </a:lnTo>
                        <a:lnTo>
                          <a:pt x="1374" y="906"/>
                        </a:lnTo>
                        <a:lnTo>
                          <a:pt x="1370" y="908"/>
                        </a:lnTo>
                        <a:lnTo>
                          <a:pt x="1370" y="908"/>
                        </a:lnTo>
                        <a:lnTo>
                          <a:pt x="1366" y="909"/>
                        </a:lnTo>
                        <a:lnTo>
                          <a:pt x="1363" y="913"/>
                        </a:lnTo>
                        <a:lnTo>
                          <a:pt x="1353" y="923"/>
                        </a:lnTo>
                        <a:lnTo>
                          <a:pt x="1346" y="935"/>
                        </a:lnTo>
                        <a:lnTo>
                          <a:pt x="1344" y="939"/>
                        </a:lnTo>
                        <a:lnTo>
                          <a:pt x="1343" y="943"/>
                        </a:lnTo>
                        <a:lnTo>
                          <a:pt x="1343" y="943"/>
                        </a:lnTo>
                        <a:lnTo>
                          <a:pt x="1343" y="949"/>
                        </a:lnTo>
                        <a:lnTo>
                          <a:pt x="1341" y="953"/>
                        </a:lnTo>
                        <a:lnTo>
                          <a:pt x="1340" y="957"/>
                        </a:lnTo>
                        <a:lnTo>
                          <a:pt x="1339" y="957"/>
                        </a:lnTo>
                        <a:lnTo>
                          <a:pt x="1336" y="959"/>
                        </a:lnTo>
                        <a:lnTo>
                          <a:pt x="1336" y="959"/>
                        </a:lnTo>
                        <a:lnTo>
                          <a:pt x="1331" y="959"/>
                        </a:lnTo>
                        <a:lnTo>
                          <a:pt x="1327" y="962"/>
                        </a:lnTo>
                        <a:lnTo>
                          <a:pt x="1326" y="965"/>
                        </a:lnTo>
                        <a:lnTo>
                          <a:pt x="1326" y="966"/>
                        </a:lnTo>
                        <a:lnTo>
                          <a:pt x="1327" y="967"/>
                        </a:lnTo>
                        <a:lnTo>
                          <a:pt x="1327" y="967"/>
                        </a:lnTo>
                        <a:lnTo>
                          <a:pt x="1327" y="969"/>
                        </a:lnTo>
                        <a:lnTo>
                          <a:pt x="1327" y="972"/>
                        </a:lnTo>
                        <a:lnTo>
                          <a:pt x="1323" y="977"/>
                        </a:lnTo>
                        <a:lnTo>
                          <a:pt x="1320" y="983"/>
                        </a:lnTo>
                        <a:lnTo>
                          <a:pt x="1320" y="984"/>
                        </a:lnTo>
                        <a:lnTo>
                          <a:pt x="1323" y="987"/>
                        </a:lnTo>
                        <a:lnTo>
                          <a:pt x="1323" y="987"/>
                        </a:lnTo>
                        <a:lnTo>
                          <a:pt x="1327" y="989"/>
                        </a:lnTo>
                        <a:lnTo>
                          <a:pt x="1334" y="987"/>
                        </a:lnTo>
                        <a:lnTo>
                          <a:pt x="1340" y="987"/>
                        </a:lnTo>
                        <a:lnTo>
                          <a:pt x="1347" y="987"/>
                        </a:lnTo>
                        <a:lnTo>
                          <a:pt x="1347" y="987"/>
                        </a:lnTo>
                        <a:lnTo>
                          <a:pt x="1358" y="987"/>
                        </a:lnTo>
                        <a:lnTo>
                          <a:pt x="1364" y="986"/>
                        </a:lnTo>
                        <a:lnTo>
                          <a:pt x="1370" y="983"/>
                        </a:lnTo>
                        <a:lnTo>
                          <a:pt x="1370" y="983"/>
                        </a:lnTo>
                        <a:lnTo>
                          <a:pt x="1373" y="982"/>
                        </a:lnTo>
                        <a:lnTo>
                          <a:pt x="1374" y="982"/>
                        </a:lnTo>
                        <a:lnTo>
                          <a:pt x="1377" y="983"/>
                        </a:lnTo>
                        <a:lnTo>
                          <a:pt x="1380" y="986"/>
                        </a:lnTo>
                        <a:lnTo>
                          <a:pt x="1381" y="987"/>
                        </a:lnTo>
                        <a:lnTo>
                          <a:pt x="1384" y="987"/>
                        </a:lnTo>
                        <a:lnTo>
                          <a:pt x="1384" y="987"/>
                        </a:lnTo>
                        <a:lnTo>
                          <a:pt x="1387" y="987"/>
                        </a:lnTo>
                        <a:lnTo>
                          <a:pt x="1387" y="987"/>
                        </a:lnTo>
                        <a:lnTo>
                          <a:pt x="1385" y="990"/>
                        </a:lnTo>
                        <a:lnTo>
                          <a:pt x="1383" y="994"/>
                        </a:lnTo>
                        <a:lnTo>
                          <a:pt x="1381" y="999"/>
                        </a:lnTo>
                        <a:lnTo>
                          <a:pt x="1381" y="999"/>
                        </a:lnTo>
                        <a:lnTo>
                          <a:pt x="1381" y="1000"/>
                        </a:lnTo>
                        <a:lnTo>
                          <a:pt x="1383" y="1000"/>
                        </a:lnTo>
                        <a:lnTo>
                          <a:pt x="1385" y="999"/>
                        </a:lnTo>
                        <a:lnTo>
                          <a:pt x="1394" y="993"/>
                        </a:lnTo>
                        <a:lnTo>
                          <a:pt x="1394" y="993"/>
                        </a:lnTo>
                        <a:lnTo>
                          <a:pt x="1398" y="992"/>
                        </a:lnTo>
                        <a:lnTo>
                          <a:pt x="1403" y="992"/>
                        </a:lnTo>
                        <a:lnTo>
                          <a:pt x="1404" y="994"/>
                        </a:lnTo>
                        <a:lnTo>
                          <a:pt x="1404" y="997"/>
                        </a:lnTo>
                        <a:lnTo>
                          <a:pt x="1404" y="997"/>
                        </a:lnTo>
                        <a:lnTo>
                          <a:pt x="1404" y="999"/>
                        </a:lnTo>
                        <a:lnTo>
                          <a:pt x="1405" y="1000"/>
                        </a:lnTo>
                        <a:lnTo>
                          <a:pt x="1411" y="1003"/>
                        </a:lnTo>
                        <a:lnTo>
                          <a:pt x="1418" y="1003"/>
                        </a:lnTo>
                        <a:lnTo>
                          <a:pt x="1422" y="1002"/>
                        </a:lnTo>
                        <a:lnTo>
                          <a:pt x="1424" y="999"/>
                        </a:lnTo>
                        <a:lnTo>
                          <a:pt x="1424" y="999"/>
                        </a:lnTo>
                        <a:lnTo>
                          <a:pt x="1425" y="996"/>
                        </a:lnTo>
                        <a:lnTo>
                          <a:pt x="1425" y="993"/>
                        </a:lnTo>
                        <a:lnTo>
                          <a:pt x="1424" y="987"/>
                        </a:lnTo>
                        <a:lnTo>
                          <a:pt x="1420" y="984"/>
                        </a:lnTo>
                        <a:lnTo>
                          <a:pt x="1418" y="983"/>
                        </a:lnTo>
                        <a:lnTo>
                          <a:pt x="1417" y="984"/>
                        </a:lnTo>
                        <a:lnTo>
                          <a:pt x="1417" y="984"/>
                        </a:lnTo>
                        <a:close/>
                        <a:moveTo>
                          <a:pt x="131" y="854"/>
                        </a:moveTo>
                        <a:lnTo>
                          <a:pt x="131" y="854"/>
                        </a:lnTo>
                        <a:lnTo>
                          <a:pt x="129" y="855"/>
                        </a:lnTo>
                        <a:lnTo>
                          <a:pt x="128" y="858"/>
                        </a:lnTo>
                        <a:lnTo>
                          <a:pt x="129" y="864"/>
                        </a:lnTo>
                        <a:lnTo>
                          <a:pt x="132" y="869"/>
                        </a:lnTo>
                        <a:lnTo>
                          <a:pt x="136" y="876"/>
                        </a:lnTo>
                        <a:lnTo>
                          <a:pt x="142" y="882"/>
                        </a:lnTo>
                        <a:lnTo>
                          <a:pt x="148" y="886"/>
                        </a:lnTo>
                        <a:lnTo>
                          <a:pt x="152" y="889"/>
                        </a:lnTo>
                        <a:lnTo>
                          <a:pt x="156" y="889"/>
                        </a:lnTo>
                        <a:lnTo>
                          <a:pt x="156" y="889"/>
                        </a:lnTo>
                        <a:lnTo>
                          <a:pt x="156" y="888"/>
                        </a:lnTo>
                        <a:lnTo>
                          <a:pt x="156" y="885"/>
                        </a:lnTo>
                        <a:lnTo>
                          <a:pt x="154" y="879"/>
                        </a:lnTo>
                        <a:lnTo>
                          <a:pt x="151" y="872"/>
                        </a:lnTo>
                        <a:lnTo>
                          <a:pt x="148" y="865"/>
                        </a:lnTo>
                        <a:lnTo>
                          <a:pt x="148" y="865"/>
                        </a:lnTo>
                        <a:lnTo>
                          <a:pt x="148" y="858"/>
                        </a:lnTo>
                        <a:lnTo>
                          <a:pt x="145" y="854"/>
                        </a:lnTo>
                        <a:lnTo>
                          <a:pt x="142" y="852"/>
                        </a:lnTo>
                        <a:lnTo>
                          <a:pt x="139" y="852"/>
                        </a:lnTo>
                        <a:lnTo>
                          <a:pt x="136" y="852"/>
                        </a:lnTo>
                        <a:lnTo>
                          <a:pt x="131" y="854"/>
                        </a:lnTo>
                        <a:lnTo>
                          <a:pt x="131" y="854"/>
                        </a:lnTo>
                        <a:close/>
                        <a:moveTo>
                          <a:pt x="1303" y="1016"/>
                        </a:moveTo>
                        <a:lnTo>
                          <a:pt x="1303" y="1016"/>
                        </a:lnTo>
                        <a:lnTo>
                          <a:pt x="1302" y="1016"/>
                        </a:lnTo>
                        <a:lnTo>
                          <a:pt x="1302" y="1016"/>
                        </a:lnTo>
                        <a:lnTo>
                          <a:pt x="1302" y="1013"/>
                        </a:lnTo>
                        <a:lnTo>
                          <a:pt x="1303" y="1006"/>
                        </a:lnTo>
                        <a:lnTo>
                          <a:pt x="1303" y="1006"/>
                        </a:lnTo>
                        <a:lnTo>
                          <a:pt x="1303" y="1004"/>
                        </a:lnTo>
                        <a:lnTo>
                          <a:pt x="1302" y="1004"/>
                        </a:lnTo>
                        <a:lnTo>
                          <a:pt x="1299" y="1006"/>
                        </a:lnTo>
                        <a:lnTo>
                          <a:pt x="1294" y="1009"/>
                        </a:lnTo>
                        <a:lnTo>
                          <a:pt x="1292" y="1012"/>
                        </a:lnTo>
                        <a:lnTo>
                          <a:pt x="1292" y="1012"/>
                        </a:lnTo>
                        <a:lnTo>
                          <a:pt x="1290" y="1014"/>
                        </a:lnTo>
                        <a:lnTo>
                          <a:pt x="1287" y="1017"/>
                        </a:lnTo>
                        <a:lnTo>
                          <a:pt x="1284" y="1019"/>
                        </a:lnTo>
                        <a:lnTo>
                          <a:pt x="1284" y="1021"/>
                        </a:lnTo>
                        <a:lnTo>
                          <a:pt x="1284" y="1021"/>
                        </a:lnTo>
                        <a:lnTo>
                          <a:pt x="1283" y="1026"/>
                        </a:lnTo>
                        <a:lnTo>
                          <a:pt x="1283" y="1026"/>
                        </a:lnTo>
                        <a:lnTo>
                          <a:pt x="1280" y="1027"/>
                        </a:lnTo>
                        <a:lnTo>
                          <a:pt x="1277" y="1027"/>
                        </a:lnTo>
                        <a:lnTo>
                          <a:pt x="1277" y="1027"/>
                        </a:lnTo>
                        <a:lnTo>
                          <a:pt x="1270" y="1029"/>
                        </a:lnTo>
                        <a:lnTo>
                          <a:pt x="1262" y="1029"/>
                        </a:lnTo>
                        <a:lnTo>
                          <a:pt x="1253" y="1026"/>
                        </a:lnTo>
                        <a:lnTo>
                          <a:pt x="1250" y="1024"/>
                        </a:lnTo>
                        <a:lnTo>
                          <a:pt x="1249" y="1023"/>
                        </a:lnTo>
                        <a:lnTo>
                          <a:pt x="1249" y="1023"/>
                        </a:lnTo>
                        <a:lnTo>
                          <a:pt x="1247" y="1021"/>
                        </a:lnTo>
                        <a:lnTo>
                          <a:pt x="1246" y="1020"/>
                        </a:lnTo>
                        <a:lnTo>
                          <a:pt x="1240" y="1016"/>
                        </a:lnTo>
                        <a:lnTo>
                          <a:pt x="1235" y="1013"/>
                        </a:lnTo>
                        <a:lnTo>
                          <a:pt x="1232" y="1012"/>
                        </a:lnTo>
                        <a:lnTo>
                          <a:pt x="1232" y="1009"/>
                        </a:lnTo>
                        <a:lnTo>
                          <a:pt x="1232" y="1009"/>
                        </a:lnTo>
                        <a:lnTo>
                          <a:pt x="1230" y="1004"/>
                        </a:lnTo>
                        <a:lnTo>
                          <a:pt x="1228" y="1000"/>
                        </a:lnTo>
                        <a:lnTo>
                          <a:pt x="1226" y="997"/>
                        </a:lnTo>
                        <a:lnTo>
                          <a:pt x="1229" y="992"/>
                        </a:lnTo>
                        <a:lnTo>
                          <a:pt x="1229" y="992"/>
                        </a:lnTo>
                        <a:lnTo>
                          <a:pt x="1230" y="990"/>
                        </a:lnTo>
                        <a:lnTo>
                          <a:pt x="1232" y="987"/>
                        </a:lnTo>
                        <a:lnTo>
                          <a:pt x="1232" y="986"/>
                        </a:lnTo>
                        <a:lnTo>
                          <a:pt x="1230" y="984"/>
                        </a:lnTo>
                        <a:lnTo>
                          <a:pt x="1226" y="984"/>
                        </a:lnTo>
                        <a:lnTo>
                          <a:pt x="1222" y="987"/>
                        </a:lnTo>
                        <a:lnTo>
                          <a:pt x="1222" y="987"/>
                        </a:lnTo>
                        <a:lnTo>
                          <a:pt x="1220" y="989"/>
                        </a:lnTo>
                        <a:lnTo>
                          <a:pt x="1218" y="989"/>
                        </a:lnTo>
                        <a:lnTo>
                          <a:pt x="1216" y="989"/>
                        </a:lnTo>
                        <a:lnTo>
                          <a:pt x="1216" y="987"/>
                        </a:lnTo>
                        <a:lnTo>
                          <a:pt x="1216" y="983"/>
                        </a:lnTo>
                        <a:lnTo>
                          <a:pt x="1218" y="982"/>
                        </a:lnTo>
                        <a:lnTo>
                          <a:pt x="1220" y="980"/>
                        </a:lnTo>
                        <a:lnTo>
                          <a:pt x="1220" y="980"/>
                        </a:lnTo>
                        <a:lnTo>
                          <a:pt x="1228" y="977"/>
                        </a:lnTo>
                        <a:lnTo>
                          <a:pt x="1235" y="975"/>
                        </a:lnTo>
                        <a:lnTo>
                          <a:pt x="1238" y="972"/>
                        </a:lnTo>
                        <a:lnTo>
                          <a:pt x="1239" y="969"/>
                        </a:lnTo>
                        <a:lnTo>
                          <a:pt x="1238" y="965"/>
                        </a:lnTo>
                        <a:lnTo>
                          <a:pt x="1236" y="960"/>
                        </a:lnTo>
                        <a:lnTo>
                          <a:pt x="1236" y="960"/>
                        </a:lnTo>
                        <a:lnTo>
                          <a:pt x="1235" y="957"/>
                        </a:lnTo>
                        <a:lnTo>
                          <a:pt x="1232" y="956"/>
                        </a:lnTo>
                        <a:lnTo>
                          <a:pt x="1223" y="955"/>
                        </a:lnTo>
                        <a:lnTo>
                          <a:pt x="1215" y="955"/>
                        </a:lnTo>
                        <a:lnTo>
                          <a:pt x="1203" y="957"/>
                        </a:lnTo>
                        <a:lnTo>
                          <a:pt x="1182" y="965"/>
                        </a:lnTo>
                        <a:lnTo>
                          <a:pt x="1166" y="972"/>
                        </a:lnTo>
                        <a:lnTo>
                          <a:pt x="1166" y="972"/>
                        </a:lnTo>
                        <a:lnTo>
                          <a:pt x="1156" y="979"/>
                        </a:lnTo>
                        <a:lnTo>
                          <a:pt x="1148" y="989"/>
                        </a:lnTo>
                        <a:lnTo>
                          <a:pt x="1138" y="997"/>
                        </a:lnTo>
                        <a:lnTo>
                          <a:pt x="1135" y="1000"/>
                        </a:lnTo>
                        <a:lnTo>
                          <a:pt x="1132" y="1002"/>
                        </a:lnTo>
                        <a:lnTo>
                          <a:pt x="1132" y="1002"/>
                        </a:lnTo>
                        <a:lnTo>
                          <a:pt x="1131" y="1000"/>
                        </a:lnTo>
                        <a:lnTo>
                          <a:pt x="1131" y="999"/>
                        </a:lnTo>
                        <a:lnTo>
                          <a:pt x="1135" y="994"/>
                        </a:lnTo>
                        <a:lnTo>
                          <a:pt x="1142" y="989"/>
                        </a:lnTo>
                        <a:lnTo>
                          <a:pt x="1146" y="984"/>
                        </a:lnTo>
                        <a:lnTo>
                          <a:pt x="1146" y="984"/>
                        </a:lnTo>
                        <a:lnTo>
                          <a:pt x="1148" y="982"/>
                        </a:lnTo>
                        <a:lnTo>
                          <a:pt x="1148" y="979"/>
                        </a:lnTo>
                        <a:lnTo>
                          <a:pt x="1148" y="977"/>
                        </a:lnTo>
                        <a:lnTo>
                          <a:pt x="1149" y="977"/>
                        </a:lnTo>
                        <a:lnTo>
                          <a:pt x="1149" y="977"/>
                        </a:lnTo>
                        <a:lnTo>
                          <a:pt x="1152" y="977"/>
                        </a:lnTo>
                        <a:lnTo>
                          <a:pt x="1154" y="975"/>
                        </a:lnTo>
                        <a:lnTo>
                          <a:pt x="1159" y="969"/>
                        </a:lnTo>
                        <a:lnTo>
                          <a:pt x="1166" y="962"/>
                        </a:lnTo>
                        <a:lnTo>
                          <a:pt x="1172" y="956"/>
                        </a:lnTo>
                        <a:lnTo>
                          <a:pt x="1172" y="956"/>
                        </a:lnTo>
                        <a:lnTo>
                          <a:pt x="1178" y="953"/>
                        </a:lnTo>
                        <a:lnTo>
                          <a:pt x="1183" y="953"/>
                        </a:lnTo>
                        <a:lnTo>
                          <a:pt x="1186" y="953"/>
                        </a:lnTo>
                        <a:lnTo>
                          <a:pt x="1188" y="952"/>
                        </a:lnTo>
                        <a:lnTo>
                          <a:pt x="1189" y="950"/>
                        </a:lnTo>
                        <a:lnTo>
                          <a:pt x="1189" y="950"/>
                        </a:lnTo>
                        <a:lnTo>
                          <a:pt x="1191" y="948"/>
                        </a:lnTo>
                        <a:lnTo>
                          <a:pt x="1192" y="945"/>
                        </a:lnTo>
                        <a:lnTo>
                          <a:pt x="1201" y="936"/>
                        </a:lnTo>
                        <a:lnTo>
                          <a:pt x="1201" y="936"/>
                        </a:lnTo>
                        <a:lnTo>
                          <a:pt x="1206" y="935"/>
                        </a:lnTo>
                        <a:lnTo>
                          <a:pt x="1218" y="933"/>
                        </a:lnTo>
                        <a:lnTo>
                          <a:pt x="1250" y="932"/>
                        </a:lnTo>
                        <a:lnTo>
                          <a:pt x="1302" y="932"/>
                        </a:lnTo>
                        <a:lnTo>
                          <a:pt x="1302" y="932"/>
                        </a:lnTo>
                        <a:lnTo>
                          <a:pt x="1309" y="930"/>
                        </a:lnTo>
                        <a:lnTo>
                          <a:pt x="1317" y="926"/>
                        </a:lnTo>
                        <a:lnTo>
                          <a:pt x="1324" y="920"/>
                        </a:lnTo>
                        <a:lnTo>
                          <a:pt x="1330" y="913"/>
                        </a:lnTo>
                        <a:lnTo>
                          <a:pt x="1330" y="913"/>
                        </a:lnTo>
                        <a:lnTo>
                          <a:pt x="1334" y="911"/>
                        </a:lnTo>
                        <a:lnTo>
                          <a:pt x="1339" y="908"/>
                        </a:lnTo>
                        <a:lnTo>
                          <a:pt x="1344" y="908"/>
                        </a:lnTo>
                        <a:lnTo>
                          <a:pt x="1351" y="908"/>
                        </a:lnTo>
                        <a:lnTo>
                          <a:pt x="1351" y="908"/>
                        </a:lnTo>
                        <a:lnTo>
                          <a:pt x="1356" y="908"/>
                        </a:lnTo>
                        <a:lnTo>
                          <a:pt x="1360" y="906"/>
                        </a:lnTo>
                        <a:lnTo>
                          <a:pt x="1366" y="902"/>
                        </a:lnTo>
                        <a:lnTo>
                          <a:pt x="1374" y="893"/>
                        </a:lnTo>
                        <a:lnTo>
                          <a:pt x="1374" y="893"/>
                        </a:lnTo>
                        <a:lnTo>
                          <a:pt x="1377" y="892"/>
                        </a:lnTo>
                        <a:lnTo>
                          <a:pt x="1377" y="889"/>
                        </a:lnTo>
                        <a:lnTo>
                          <a:pt x="1376" y="888"/>
                        </a:lnTo>
                        <a:lnTo>
                          <a:pt x="1373" y="888"/>
                        </a:lnTo>
                        <a:lnTo>
                          <a:pt x="1373" y="888"/>
                        </a:lnTo>
                        <a:lnTo>
                          <a:pt x="1367" y="885"/>
                        </a:lnTo>
                        <a:lnTo>
                          <a:pt x="1366" y="883"/>
                        </a:lnTo>
                        <a:lnTo>
                          <a:pt x="1368" y="882"/>
                        </a:lnTo>
                        <a:lnTo>
                          <a:pt x="1368" y="882"/>
                        </a:lnTo>
                        <a:lnTo>
                          <a:pt x="1371" y="882"/>
                        </a:lnTo>
                        <a:lnTo>
                          <a:pt x="1374" y="881"/>
                        </a:lnTo>
                        <a:lnTo>
                          <a:pt x="1376" y="878"/>
                        </a:lnTo>
                        <a:lnTo>
                          <a:pt x="1378" y="874"/>
                        </a:lnTo>
                        <a:lnTo>
                          <a:pt x="1378" y="874"/>
                        </a:lnTo>
                        <a:lnTo>
                          <a:pt x="1378" y="869"/>
                        </a:lnTo>
                        <a:lnTo>
                          <a:pt x="1377" y="868"/>
                        </a:lnTo>
                        <a:lnTo>
                          <a:pt x="1374" y="865"/>
                        </a:lnTo>
                        <a:lnTo>
                          <a:pt x="1370" y="861"/>
                        </a:lnTo>
                        <a:lnTo>
                          <a:pt x="1370" y="861"/>
                        </a:lnTo>
                        <a:lnTo>
                          <a:pt x="1367" y="858"/>
                        </a:lnTo>
                        <a:lnTo>
                          <a:pt x="1364" y="858"/>
                        </a:lnTo>
                        <a:lnTo>
                          <a:pt x="1363" y="858"/>
                        </a:lnTo>
                        <a:lnTo>
                          <a:pt x="1361" y="859"/>
                        </a:lnTo>
                        <a:lnTo>
                          <a:pt x="1357" y="862"/>
                        </a:lnTo>
                        <a:lnTo>
                          <a:pt x="1354" y="862"/>
                        </a:lnTo>
                        <a:lnTo>
                          <a:pt x="1353" y="862"/>
                        </a:lnTo>
                        <a:lnTo>
                          <a:pt x="1353" y="862"/>
                        </a:lnTo>
                        <a:lnTo>
                          <a:pt x="1350" y="862"/>
                        </a:lnTo>
                        <a:lnTo>
                          <a:pt x="1350" y="861"/>
                        </a:lnTo>
                        <a:lnTo>
                          <a:pt x="1351" y="858"/>
                        </a:lnTo>
                        <a:lnTo>
                          <a:pt x="1353" y="854"/>
                        </a:lnTo>
                        <a:lnTo>
                          <a:pt x="1353" y="852"/>
                        </a:lnTo>
                        <a:lnTo>
                          <a:pt x="1351" y="849"/>
                        </a:lnTo>
                        <a:lnTo>
                          <a:pt x="1351" y="849"/>
                        </a:lnTo>
                        <a:lnTo>
                          <a:pt x="1346" y="848"/>
                        </a:lnTo>
                        <a:lnTo>
                          <a:pt x="1340" y="849"/>
                        </a:lnTo>
                        <a:lnTo>
                          <a:pt x="1333" y="852"/>
                        </a:lnTo>
                        <a:lnTo>
                          <a:pt x="1326" y="856"/>
                        </a:lnTo>
                        <a:lnTo>
                          <a:pt x="1326" y="856"/>
                        </a:lnTo>
                        <a:lnTo>
                          <a:pt x="1321" y="859"/>
                        </a:lnTo>
                        <a:lnTo>
                          <a:pt x="1319" y="859"/>
                        </a:lnTo>
                        <a:lnTo>
                          <a:pt x="1316" y="859"/>
                        </a:lnTo>
                        <a:lnTo>
                          <a:pt x="1311" y="862"/>
                        </a:lnTo>
                        <a:lnTo>
                          <a:pt x="1311" y="862"/>
                        </a:lnTo>
                        <a:lnTo>
                          <a:pt x="1309" y="865"/>
                        </a:lnTo>
                        <a:lnTo>
                          <a:pt x="1307" y="865"/>
                        </a:lnTo>
                        <a:lnTo>
                          <a:pt x="1306" y="865"/>
                        </a:lnTo>
                        <a:lnTo>
                          <a:pt x="1304" y="864"/>
                        </a:lnTo>
                        <a:lnTo>
                          <a:pt x="1304" y="859"/>
                        </a:lnTo>
                        <a:lnTo>
                          <a:pt x="1307" y="856"/>
                        </a:lnTo>
                        <a:lnTo>
                          <a:pt x="1307" y="856"/>
                        </a:lnTo>
                        <a:lnTo>
                          <a:pt x="1310" y="855"/>
                        </a:lnTo>
                        <a:lnTo>
                          <a:pt x="1311" y="855"/>
                        </a:lnTo>
                        <a:lnTo>
                          <a:pt x="1314" y="855"/>
                        </a:lnTo>
                        <a:lnTo>
                          <a:pt x="1316" y="852"/>
                        </a:lnTo>
                        <a:lnTo>
                          <a:pt x="1316" y="852"/>
                        </a:lnTo>
                        <a:lnTo>
                          <a:pt x="1319" y="851"/>
                        </a:lnTo>
                        <a:lnTo>
                          <a:pt x="1321" y="851"/>
                        </a:lnTo>
                        <a:lnTo>
                          <a:pt x="1326" y="849"/>
                        </a:lnTo>
                        <a:lnTo>
                          <a:pt x="1331" y="847"/>
                        </a:lnTo>
                        <a:lnTo>
                          <a:pt x="1331" y="847"/>
                        </a:lnTo>
                        <a:lnTo>
                          <a:pt x="1337" y="844"/>
                        </a:lnTo>
                        <a:lnTo>
                          <a:pt x="1341" y="844"/>
                        </a:lnTo>
                        <a:lnTo>
                          <a:pt x="1346" y="842"/>
                        </a:lnTo>
                        <a:lnTo>
                          <a:pt x="1348" y="841"/>
                        </a:lnTo>
                        <a:lnTo>
                          <a:pt x="1348" y="841"/>
                        </a:lnTo>
                        <a:lnTo>
                          <a:pt x="1348" y="838"/>
                        </a:lnTo>
                        <a:lnTo>
                          <a:pt x="1347" y="835"/>
                        </a:lnTo>
                        <a:lnTo>
                          <a:pt x="1343" y="832"/>
                        </a:lnTo>
                        <a:lnTo>
                          <a:pt x="1337" y="832"/>
                        </a:lnTo>
                        <a:lnTo>
                          <a:pt x="1337" y="832"/>
                        </a:lnTo>
                        <a:lnTo>
                          <a:pt x="1334" y="832"/>
                        </a:lnTo>
                        <a:lnTo>
                          <a:pt x="1331" y="832"/>
                        </a:lnTo>
                        <a:lnTo>
                          <a:pt x="1327" y="828"/>
                        </a:lnTo>
                        <a:lnTo>
                          <a:pt x="1323" y="825"/>
                        </a:lnTo>
                        <a:lnTo>
                          <a:pt x="1320" y="825"/>
                        </a:lnTo>
                        <a:lnTo>
                          <a:pt x="1319" y="825"/>
                        </a:lnTo>
                        <a:lnTo>
                          <a:pt x="1319" y="825"/>
                        </a:lnTo>
                        <a:lnTo>
                          <a:pt x="1316" y="827"/>
                        </a:lnTo>
                        <a:lnTo>
                          <a:pt x="1314" y="825"/>
                        </a:lnTo>
                        <a:lnTo>
                          <a:pt x="1313" y="824"/>
                        </a:lnTo>
                        <a:lnTo>
                          <a:pt x="1309" y="824"/>
                        </a:lnTo>
                        <a:lnTo>
                          <a:pt x="1309" y="824"/>
                        </a:lnTo>
                        <a:lnTo>
                          <a:pt x="1306" y="825"/>
                        </a:lnTo>
                        <a:lnTo>
                          <a:pt x="1303" y="824"/>
                        </a:lnTo>
                        <a:lnTo>
                          <a:pt x="1300" y="821"/>
                        </a:lnTo>
                        <a:lnTo>
                          <a:pt x="1297" y="817"/>
                        </a:lnTo>
                        <a:lnTo>
                          <a:pt x="1297" y="817"/>
                        </a:lnTo>
                        <a:lnTo>
                          <a:pt x="1294" y="811"/>
                        </a:lnTo>
                        <a:lnTo>
                          <a:pt x="1287" y="804"/>
                        </a:lnTo>
                        <a:lnTo>
                          <a:pt x="1279" y="800"/>
                        </a:lnTo>
                        <a:lnTo>
                          <a:pt x="1270" y="795"/>
                        </a:lnTo>
                        <a:lnTo>
                          <a:pt x="1270" y="795"/>
                        </a:lnTo>
                        <a:lnTo>
                          <a:pt x="1266" y="794"/>
                        </a:lnTo>
                        <a:lnTo>
                          <a:pt x="1266" y="792"/>
                        </a:lnTo>
                        <a:lnTo>
                          <a:pt x="1266" y="791"/>
                        </a:lnTo>
                        <a:lnTo>
                          <a:pt x="1269" y="790"/>
                        </a:lnTo>
                        <a:lnTo>
                          <a:pt x="1273" y="791"/>
                        </a:lnTo>
                        <a:lnTo>
                          <a:pt x="1273" y="791"/>
                        </a:lnTo>
                        <a:lnTo>
                          <a:pt x="1275" y="792"/>
                        </a:lnTo>
                        <a:lnTo>
                          <a:pt x="1276" y="792"/>
                        </a:lnTo>
                        <a:lnTo>
                          <a:pt x="1280" y="791"/>
                        </a:lnTo>
                        <a:lnTo>
                          <a:pt x="1283" y="787"/>
                        </a:lnTo>
                        <a:lnTo>
                          <a:pt x="1286" y="784"/>
                        </a:lnTo>
                        <a:lnTo>
                          <a:pt x="1286" y="784"/>
                        </a:lnTo>
                        <a:lnTo>
                          <a:pt x="1286" y="781"/>
                        </a:lnTo>
                        <a:lnTo>
                          <a:pt x="1284" y="780"/>
                        </a:lnTo>
                        <a:lnTo>
                          <a:pt x="1279" y="777"/>
                        </a:lnTo>
                        <a:lnTo>
                          <a:pt x="1279" y="777"/>
                        </a:lnTo>
                        <a:lnTo>
                          <a:pt x="1277" y="775"/>
                        </a:lnTo>
                        <a:lnTo>
                          <a:pt x="1276" y="774"/>
                        </a:lnTo>
                        <a:lnTo>
                          <a:pt x="1277" y="768"/>
                        </a:lnTo>
                        <a:lnTo>
                          <a:pt x="1277" y="768"/>
                        </a:lnTo>
                        <a:lnTo>
                          <a:pt x="1276" y="765"/>
                        </a:lnTo>
                        <a:lnTo>
                          <a:pt x="1272" y="763"/>
                        </a:lnTo>
                        <a:lnTo>
                          <a:pt x="1269" y="760"/>
                        </a:lnTo>
                        <a:lnTo>
                          <a:pt x="1266" y="757"/>
                        </a:lnTo>
                        <a:lnTo>
                          <a:pt x="1266" y="757"/>
                        </a:lnTo>
                        <a:lnTo>
                          <a:pt x="1266" y="754"/>
                        </a:lnTo>
                        <a:lnTo>
                          <a:pt x="1263" y="753"/>
                        </a:lnTo>
                        <a:lnTo>
                          <a:pt x="1262" y="750"/>
                        </a:lnTo>
                        <a:lnTo>
                          <a:pt x="1260" y="747"/>
                        </a:lnTo>
                        <a:lnTo>
                          <a:pt x="1260" y="747"/>
                        </a:lnTo>
                        <a:lnTo>
                          <a:pt x="1260" y="746"/>
                        </a:lnTo>
                        <a:lnTo>
                          <a:pt x="1257" y="741"/>
                        </a:lnTo>
                        <a:lnTo>
                          <a:pt x="1256" y="738"/>
                        </a:lnTo>
                        <a:lnTo>
                          <a:pt x="1255" y="736"/>
                        </a:lnTo>
                        <a:lnTo>
                          <a:pt x="1255" y="736"/>
                        </a:lnTo>
                        <a:lnTo>
                          <a:pt x="1253" y="731"/>
                        </a:lnTo>
                        <a:lnTo>
                          <a:pt x="1249" y="727"/>
                        </a:lnTo>
                        <a:lnTo>
                          <a:pt x="1245" y="721"/>
                        </a:lnTo>
                        <a:lnTo>
                          <a:pt x="1243" y="717"/>
                        </a:lnTo>
                        <a:lnTo>
                          <a:pt x="1243" y="717"/>
                        </a:lnTo>
                        <a:lnTo>
                          <a:pt x="1242" y="714"/>
                        </a:lnTo>
                        <a:lnTo>
                          <a:pt x="1240" y="711"/>
                        </a:lnTo>
                        <a:lnTo>
                          <a:pt x="1238" y="707"/>
                        </a:lnTo>
                        <a:lnTo>
                          <a:pt x="1235" y="703"/>
                        </a:lnTo>
                        <a:lnTo>
                          <a:pt x="1235" y="703"/>
                        </a:lnTo>
                        <a:lnTo>
                          <a:pt x="1233" y="700"/>
                        </a:lnTo>
                        <a:lnTo>
                          <a:pt x="1232" y="700"/>
                        </a:lnTo>
                        <a:lnTo>
                          <a:pt x="1230" y="703"/>
                        </a:lnTo>
                        <a:lnTo>
                          <a:pt x="1228" y="709"/>
                        </a:lnTo>
                        <a:lnTo>
                          <a:pt x="1228" y="709"/>
                        </a:lnTo>
                        <a:lnTo>
                          <a:pt x="1226" y="713"/>
                        </a:lnTo>
                        <a:lnTo>
                          <a:pt x="1223" y="716"/>
                        </a:lnTo>
                        <a:lnTo>
                          <a:pt x="1220" y="717"/>
                        </a:lnTo>
                        <a:lnTo>
                          <a:pt x="1220" y="720"/>
                        </a:lnTo>
                        <a:lnTo>
                          <a:pt x="1220" y="720"/>
                        </a:lnTo>
                        <a:lnTo>
                          <a:pt x="1222" y="723"/>
                        </a:lnTo>
                        <a:lnTo>
                          <a:pt x="1222" y="726"/>
                        </a:lnTo>
                        <a:lnTo>
                          <a:pt x="1219" y="728"/>
                        </a:lnTo>
                        <a:lnTo>
                          <a:pt x="1219" y="728"/>
                        </a:lnTo>
                        <a:lnTo>
                          <a:pt x="1218" y="731"/>
                        </a:lnTo>
                        <a:lnTo>
                          <a:pt x="1218" y="734"/>
                        </a:lnTo>
                        <a:lnTo>
                          <a:pt x="1218" y="737"/>
                        </a:lnTo>
                        <a:lnTo>
                          <a:pt x="1215" y="738"/>
                        </a:lnTo>
                        <a:lnTo>
                          <a:pt x="1215" y="738"/>
                        </a:lnTo>
                        <a:lnTo>
                          <a:pt x="1213" y="738"/>
                        </a:lnTo>
                        <a:lnTo>
                          <a:pt x="1212" y="740"/>
                        </a:lnTo>
                        <a:lnTo>
                          <a:pt x="1212" y="743"/>
                        </a:lnTo>
                        <a:lnTo>
                          <a:pt x="1210" y="746"/>
                        </a:lnTo>
                        <a:lnTo>
                          <a:pt x="1209" y="744"/>
                        </a:lnTo>
                        <a:lnTo>
                          <a:pt x="1209" y="744"/>
                        </a:lnTo>
                        <a:lnTo>
                          <a:pt x="1206" y="741"/>
                        </a:lnTo>
                        <a:lnTo>
                          <a:pt x="1203" y="741"/>
                        </a:lnTo>
                        <a:lnTo>
                          <a:pt x="1201" y="743"/>
                        </a:lnTo>
                        <a:lnTo>
                          <a:pt x="1201" y="746"/>
                        </a:lnTo>
                        <a:lnTo>
                          <a:pt x="1201" y="746"/>
                        </a:lnTo>
                        <a:lnTo>
                          <a:pt x="1199" y="747"/>
                        </a:lnTo>
                        <a:lnTo>
                          <a:pt x="1198" y="748"/>
                        </a:lnTo>
                        <a:lnTo>
                          <a:pt x="1193" y="753"/>
                        </a:lnTo>
                        <a:lnTo>
                          <a:pt x="1188" y="754"/>
                        </a:lnTo>
                        <a:lnTo>
                          <a:pt x="1183" y="754"/>
                        </a:lnTo>
                        <a:lnTo>
                          <a:pt x="1183" y="754"/>
                        </a:lnTo>
                        <a:lnTo>
                          <a:pt x="1181" y="753"/>
                        </a:lnTo>
                        <a:lnTo>
                          <a:pt x="1179" y="750"/>
                        </a:lnTo>
                        <a:lnTo>
                          <a:pt x="1178" y="747"/>
                        </a:lnTo>
                        <a:lnTo>
                          <a:pt x="1176" y="747"/>
                        </a:lnTo>
                        <a:lnTo>
                          <a:pt x="1175" y="747"/>
                        </a:lnTo>
                        <a:lnTo>
                          <a:pt x="1175" y="747"/>
                        </a:lnTo>
                        <a:lnTo>
                          <a:pt x="1174" y="748"/>
                        </a:lnTo>
                        <a:lnTo>
                          <a:pt x="1174" y="747"/>
                        </a:lnTo>
                        <a:lnTo>
                          <a:pt x="1172" y="744"/>
                        </a:lnTo>
                        <a:lnTo>
                          <a:pt x="1169" y="741"/>
                        </a:lnTo>
                        <a:lnTo>
                          <a:pt x="1168" y="740"/>
                        </a:lnTo>
                        <a:lnTo>
                          <a:pt x="1166" y="740"/>
                        </a:lnTo>
                        <a:lnTo>
                          <a:pt x="1166" y="740"/>
                        </a:lnTo>
                        <a:lnTo>
                          <a:pt x="1162" y="740"/>
                        </a:lnTo>
                        <a:lnTo>
                          <a:pt x="1159" y="738"/>
                        </a:lnTo>
                        <a:lnTo>
                          <a:pt x="1158" y="737"/>
                        </a:lnTo>
                        <a:lnTo>
                          <a:pt x="1158" y="734"/>
                        </a:lnTo>
                        <a:lnTo>
                          <a:pt x="1158" y="734"/>
                        </a:lnTo>
                        <a:lnTo>
                          <a:pt x="1158" y="733"/>
                        </a:lnTo>
                        <a:lnTo>
                          <a:pt x="1156" y="730"/>
                        </a:lnTo>
                        <a:lnTo>
                          <a:pt x="1154" y="727"/>
                        </a:lnTo>
                        <a:lnTo>
                          <a:pt x="1151" y="726"/>
                        </a:lnTo>
                        <a:lnTo>
                          <a:pt x="1151" y="724"/>
                        </a:lnTo>
                        <a:lnTo>
                          <a:pt x="1151" y="723"/>
                        </a:lnTo>
                        <a:lnTo>
                          <a:pt x="1151" y="723"/>
                        </a:lnTo>
                        <a:lnTo>
                          <a:pt x="1152" y="720"/>
                        </a:lnTo>
                        <a:lnTo>
                          <a:pt x="1152" y="716"/>
                        </a:lnTo>
                        <a:lnTo>
                          <a:pt x="1151" y="711"/>
                        </a:lnTo>
                        <a:lnTo>
                          <a:pt x="1149" y="704"/>
                        </a:lnTo>
                        <a:lnTo>
                          <a:pt x="1149" y="704"/>
                        </a:lnTo>
                        <a:lnTo>
                          <a:pt x="1149" y="700"/>
                        </a:lnTo>
                        <a:lnTo>
                          <a:pt x="1152" y="696"/>
                        </a:lnTo>
                        <a:lnTo>
                          <a:pt x="1154" y="694"/>
                        </a:lnTo>
                        <a:lnTo>
                          <a:pt x="1155" y="691"/>
                        </a:lnTo>
                        <a:lnTo>
                          <a:pt x="1155" y="691"/>
                        </a:lnTo>
                        <a:lnTo>
                          <a:pt x="1154" y="689"/>
                        </a:lnTo>
                        <a:lnTo>
                          <a:pt x="1152" y="689"/>
                        </a:lnTo>
                        <a:lnTo>
                          <a:pt x="1149" y="689"/>
                        </a:lnTo>
                        <a:lnTo>
                          <a:pt x="1146" y="690"/>
                        </a:lnTo>
                        <a:lnTo>
                          <a:pt x="1146" y="690"/>
                        </a:lnTo>
                        <a:lnTo>
                          <a:pt x="1144" y="691"/>
                        </a:lnTo>
                        <a:lnTo>
                          <a:pt x="1142" y="690"/>
                        </a:lnTo>
                        <a:lnTo>
                          <a:pt x="1141" y="687"/>
                        </a:lnTo>
                        <a:lnTo>
                          <a:pt x="1138" y="687"/>
                        </a:lnTo>
                        <a:lnTo>
                          <a:pt x="1138" y="687"/>
                        </a:lnTo>
                        <a:lnTo>
                          <a:pt x="1132" y="687"/>
                        </a:lnTo>
                        <a:lnTo>
                          <a:pt x="1127" y="686"/>
                        </a:lnTo>
                        <a:lnTo>
                          <a:pt x="1121" y="684"/>
                        </a:lnTo>
                        <a:lnTo>
                          <a:pt x="1119" y="683"/>
                        </a:lnTo>
                        <a:lnTo>
                          <a:pt x="1118" y="680"/>
                        </a:lnTo>
                        <a:lnTo>
                          <a:pt x="1118" y="680"/>
                        </a:lnTo>
                        <a:lnTo>
                          <a:pt x="1117" y="677"/>
                        </a:lnTo>
                        <a:lnTo>
                          <a:pt x="1115" y="676"/>
                        </a:lnTo>
                        <a:lnTo>
                          <a:pt x="1112" y="674"/>
                        </a:lnTo>
                        <a:lnTo>
                          <a:pt x="1111" y="672"/>
                        </a:lnTo>
                        <a:lnTo>
                          <a:pt x="1111" y="672"/>
                        </a:lnTo>
                        <a:lnTo>
                          <a:pt x="1108" y="669"/>
                        </a:lnTo>
                        <a:lnTo>
                          <a:pt x="1107" y="667"/>
                        </a:lnTo>
                        <a:lnTo>
                          <a:pt x="1104" y="667"/>
                        </a:lnTo>
                        <a:lnTo>
                          <a:pt x="1102" y="666"/>
                        </a:lnTo>
                        <a:lnTo>
                          <a:pt x="1102" y="666"/>
                        </a:lnTo>
                        <a:lnTo>
                          <a:pt x="1102" y="663"/>
                        </a:lnTo>
                        <a:lnTo>
                          <a:pt x="1101" y="660"/>
                        </a:lnTo>
                        <a:lnTo>
                          <a:pt x="1100" y="660"/>
                        </a:lnTo>
                        <a:lnTo>
                          <a:pt x="1097" y="659"/>
                        </a:lnTo>
                        <a:lnTo>
                          <a:pt x="1097" y="659"/>
                        </a:lnTo>
                        <a:lnTo>
                          <a:pt x="1094" y="659"/>
                        </a:lnTo>
                        <a:lnTo>
                          <a:pt x="1091" y="656"/>
                        </a:lnTo>
                        <a:lnTo>
                          <a:pt x="1088" y="654"/>
                        </a:lnTo>
                        <a:lnTo>
                          <a:pt x="1085" y="653"/>
                        </a:lnTo>
                        <a:lnTo>
                          <a:pt x="1085" y="653"/>
                        </a:lnTo>
                        <a:lnTo>
                          <a:pt x="1080" y="653"/>
                        </a:lnTo>
                        <a:lnTo>
                          <a:pt x="1075" y="654"/>
                        </a:lnTo>
                        <a:lnTo>
                          <a:pt x="1068" y="659"/>
                        </a:lnTo>
                        <a:lnTo>
                          <a:pt x="1068" y="659"/>
                        </a:lnTo>
                        <a:lnTo>
                          <a:pt x="1065" y="659"/>
                        </a:lnTo>
                        <a:lnTo>
                          <a:pt x="1061" y="657"/>
                        </a:lnTo>
                        <a:lnTo>
                          <a:pt x="1057" y="656"/>
                        </a:lnTo>
                        <a:lnTo>
                          <a:pt x="1054" y="656"/>
                        </a:lnTo>
                        <a:lnTo>
                          <a:pt x="1054" y="656"/>
                        </a:lnTo>
                        <a:lnTo>
                          <a:pt x="1053" y="657"/>
                        </a:lnTo>
                        <a:lnTo>
                          <a:pt x="1050" y="656"/>
                        </a:lnTo>
                        <a:lnTo>
                          <a:pt x="1047" y="654"/>
                        </a:lnTo>
                        <a:lnTo>
                          <a:pt x="1041" y="652"/>
                        </a:lnTo>
                        <a:lnTo>
                          <a:pt x="1041" y="652"/>
                        </a:lnTo>
                        <a:lnTo>
                          <a:pt x="1027" y="650"/>
                        </a:lnTo>
                        <a:lnTo>
                          <a:pt x="1023" y="650"/>
                        </a:lnTo>
                        <a:lnTo>
                          <a:pt x="1020" y="652"/>
                        </a:lnTo>
                        <a:lnTo>
                          <a:pt x="1020" y="652"/>
                        </a:lnTo>
                        <a:lnTo>
                          <a:pt x="1018" y="654"/>
                        </a:lnTo>
                        <a:lnTo>
                          <a:pt x="1016" y="656"/>
                        </a:lnTo>
                        <a:lnTo>
                          <a:pt x="1014" y="659"/>
                        </a:lnTo>
                        <a:lnTo>
                          <a:pt x="1013" y="663"/>
                        </a:lnTo>
                        <a:lnTo>
                          <a:pt x="1013" y="663"/>
                        </a:lnTo>
                        <a:lnTo>
                          <a:pt x="1016" y="667"/>
                        </a:lnTo>
                        <a:lnTo>
                          <a:pt x="1018" y="670"/>
                        </a:lnTo>
                        <a:lnTo>
                          <a:pt x="1021" y="672"/>
                        </a:lnTo>
                        <a:lnTo>
                          <a:pt x="1024" y="674"/>
                        </a:lnTo>
                        <a:lnTo>
                          <a:pt x="1024" y="674"/>
                        </a:lnTo>
                        <a:lnTo>
                          <a:pt x="1024" y="677"/>
                        </a:lnTo>
                        <a:lnTo>
                          <a:pt x="1023" y="679"/>
                        </a:lnTo>
                        <a:lnTo>
                          <a:pt x="1021" y="680"/>
                        </a:lnTo>
                        <a:lnTo>
                          <a:pt x="1020" y="683"/>
                        </a:lnTo>
                        <a:lnTo>
                          <a:pt x="1020" y="683"/>
                        </a:lnTo>
                        <a:lnTo>
                          <a:pt x="1018" y="686"/>
                        </a:lnTo>
                        <a:lnTo>
                          <a:pt x="1017" y="687"/>
                        </a:lnTo>
                        <a:lnTo>
                          <a:pt x="1016" y="689"/>
                        </a:lnTo>
                        <a:lnTo>
                          <a:pt x="1014" y="690"/>
                        </a:lnTo>
                        <a:lnTo>
                          <a:pt x="1014" y="690"/>
                        </a:lnTo>
                        <a:lnTo>
                          <a:pt x="1016" y="691"/>
                        </a:lnTo>
                        <a:lnTo>
                          <a:pt x="1017" y="693"/>
                        </a:lnTo>
                        <a:lnTo>
                          <a:pt x="1018" y="696"/>
                        </a:lnTo>
                        <a:lnTo>
                          <a:pt x="1020" y="699"/>
                        </a:lnTo>
                        <a:lnTo>
                          <a:pt x="1020" y="699"/>
                        </a:lnTo>
                        <a:lnTo>
                          <a:pt x="1021" y="703"/>
                        </a:lnTo>
                        <a:lnTo>
                          <a:pt x="1023" y="706"/>
                        </a:lnTo>
                        <a:lnTo>
                          <a:pt x="1026" y="709"/>
                        </a:lnTo>
                        <a:lnTo>
                          <a:pt x="1026" y="713"/>
                        </a:lnTo>
                        <a:lnTo>
                          <a:pt x="1026" y="713"/>
                        </a:lnTo>
                        <a:lnTo>
                          <a:pt x="1026" y="718"/>
                        </a:lnTo>
                        <a:lnTo>
                          <a:pt x="1024" y="720"/>
                        </a:lnTo>
                        <a:lnTo>
                          <a:pt x="1020" y="721"/>
                        </a:lnTo>
                        <a:lnTo>
                          <a:pt x="1020" y="721"/>
                        </a:lnTo>
                        <a:lnTo>
                          <a:pt x="1018" y="723"/>
                        </a:lnTo>
                        <a:lnTo>
                          <a:pt x="1018" y="726"/>
                        </a:lnTo>
                        <a:lnTo>
                          <a:pt x="1017" y="728"/>
                        </a:lnTo>
                        <a:lnTo>
                          <a:pt x="1016" y="733"/>
                        </a:lnTo>
                        <a:lnTo>
                          <a:pt x="1016" y="733"/>
                        </a:lnTo>
                        <a:lnTo>
                          <a:pt x="1008" y="741"/>
                        </a:lnTo>
                        <a:lnTo>
                          <a:pt x="1008" y="744"/>
                        </a:lnTo>
                        <a:lnTo>
                          <a:pt x="1010" y="747"/>
                        </a:lnTo>
                        <a:lnTo>
                          <a:pt x="1010" y="747"/>
                        </a:lnTo>
                        <a:lnTo>
                          <a:pt x="1021" y="755"/>
                        </a:lnTo>
                        <a:lnTo>
                          <a:pt x="1028" y="760"/>
                        </a:lnTo>
                        <a:lnTo>
                          <a:pt x="1034" y="767"/>
                        </a:lnTo>
                        <a:lnTo>
                          <a:pt x="1034" y="767"/>
                        </a:lnTo>
                        <a:lnTo>
                          <a:pt x="1037" y="775"/>
                        </a:lnTo>
                        <a:lnTo>
                          <a:pt x="1038" y="784"/>
                        </a:lnTo>
                        <a:lnTo>
                          <a:pt x="1038" y="794"/>
                        </a:lnTo>
                        <a:lnTo>
                          <a:pt x="1037" y="802"/>
                        </a:lnTo>
                        <a:lnTo>
                          <a:pt x="1037" y="802"/>
                        </a:lnTo>
                        <a:lnTo>
                          <a:pt x="1037" y="805"/>
                        </a:lnTo>
                        <a:lnTo>
                          <a:pt x="1034" y="808"/>
                        </a:lnTo>
                        <a:lnTo>
                          <a:pt x="1028" y="814"/>
                        </a:lnTo>
                        <a:lnTo>
                          <a:pt x="1021" y="818"/>
                        </a:lnTo>
                        <a:lnTo>
                          <a:pt x="1014" y="824"/>
                        </a:lnTo>
                        <a:lnTo>
                          <a:pt x="1014" y="824"/>
                        </a:lnTo>
                        <a:lnTo>
                          <a:pt x="1008" y="829"/>
                        </a:lnTo>
                        <a:lnTo>
                          <a:pt x="1001" y="832"/>
                        </a:lnTo>
                        <a:lnTo>
                          <a:pt x="993" y="832"/>
                        </a:lnTo>
                        <a:lnTo>
                          <a:pt x="993" y="832"/>
                        </a:lnTo>
                        <a:lnTo>
                          <a:pt x="991" y="834"/>
                        </a:lnTo>
                        <a:lnTo>
                          <a:pt x="990" y="834"/>
                        </a:lnTo>
                        <a:lnTo>
                          <a:pt x="990" y="838"/>
                        </a:lnTo>
                        <a:lnTo>
                          <a:pt x="993" y="842"/>
                        </a:lnTo>
                        <a:lnTo>
                          <a:pt x="997" y="848"/>
                        </a:lnTo>
                        <a:lnTo>
                          <a:pt x="997" y="848"/>
                        </a:lnTo>
                        <a:lnTo>
                          <a:pt x="1000" y="852"/>
                        </a:lnTo>
                        <a:lnTo>
                          <a:pt x="1000" y="856"/>
                        </a:lnTo>
                        <a:lnTo>
                          <a:pt x="1000" y="859"/>
                        </a:lnTo>
                        <a:lnTo>
                          <a:pt x="1001" y="864"/>
                        </a:lnTo>
                        <a:lnTo>
                          <a:pt x="1001" y="864"/>
                        </a:lnTo>
                        <a:lnTo>
                          <a:pt x="1003" y="869"/>
                        </a:lnTo>
                        <a:lnTo>
                          <a:pt x="1003" y="874"/>
                        </a:lnTo>
                        <a:lnTo>
                          <a:pt x="1003" y="879"/>
                        </a:lnTo>
                        <a:lnTo>
                          <a:pt x="1006" y="883"/>
                        </a:lnTo>
                        <a:lnTo>
                          <a:pt x="1006" y="883"/>
                        </a:lnTo>
                        <a:lnTo>
                          <a:pt x="1007" y="888"/>
                        </a:lnTo>
                        <a:lnTo>
                          <a:pt x="1007" y="891"/>
                        </a:lnTo>
                        <a:lnTo>
                          <a:pt x="1006" y="893"/>
                        </a:lnTo>
                        <a:lnTo>
                          <a:pt x="1001" y="896"/>
                        </a:lnTo>
                        <a:lnTo>
                          <a:pt x="1001" y="896"/>
                        </a:lnTo>
                        <a:lnTo>
                          <a:pt x="1000" y="899"/>
                        </a:lnTo>
                        <a:lnTo>
                          <a:pt x="1001" y="901"/>
                        </a:lnTo>
                        <a:lnTo>
                          <a:pt x="1003" y="902"/>
                        </a:lnTo>
                        <a:lnTo>
                          <a:pt x="1004" y="905"/>
                        </a:lnTo>
                        <a:lnTo>
                          <a:pt x="1004" y="905"/>
                        </a:lnTo>
                        <a:lnTo>
                          <a:pt x="1004" y="908"/>
                        </a:lnTo>
                        <a:lnTo>
                          <a:pt x="1003" y="908"/>
                        </a:lnTo>
                        <a:lnTo>
                          <a:pt x="997" y="905"/>
                        </a:lnTo>
                        <a:lnTo>
                          <a:pt x="997" y="905"/>
                        </a:lnTo>
                        <a:lnTo>
                          <a:pt x="996" y="903"/>
                        </a:lnTo>
                        <a:lnTo>
                          <a:pt x="994" y="903"/>
                        </a:lnTo>
                        <a:lnTo>
                          <a:pt x="991" y="906"/>
                        </a:lnTo>
                        <a:lnTo>
                          <a:pt x="989" y="911"/>
                        </a:lnTo>
                        <a:lnTo>
                          <a:pt x="989" y="915"/>
                        </a:lnTo>
                        <a:lnTo>
                          <a:pt x="989" y="915"/>
                        </a:lnTo>
                        <a:lnTo>
                          <a:pt x="989" y="915"/>
                        </a:lnTo>
                        <a:lnTo>
                          <a:pt x="987" y="915"/>
                        </a:lnTo>
                        <a:lnTo>
                          <a:pt x="983" y="913"/>
                        </a:lnTo>
                        <a:lnTo>
                          <a:pt x="979" y="911"/>
                        </a:lnTo>
                        <a:lnTo>
                          <a:pt x="974" y="909"/>
                        </a:lnTo>
                        <a:lnTo>
                          <a:pt x="974" y="909"/>
                        </a:lnTo>
                        <a:lnTo>
                          <a:pt x="974" y="909"/>
                        </a:lnTo>
                        <a:lnTo>
                          <a:pt x="973" y="906"/>
                        </a:lnTo>
                        <a:lnTo>
                          <a:pt x="973" y="902"/>
                        </a:lnTo>
                        <a:lnTo>
                          <a:pt x="969" y="898"/>
                        </a:lnTo>
                        <a:lnTo>
                          <a:pt x="969" y="898"/>
                        </a:lnTo>
                        <a:lnTo>
                          <a:pt x="962" y="893"/>
                        </a:lnTo>
                        <a:lnTo>
                          <a:pt x="959" y="891"/>
                        </a:lnTo>
                        <a:lnTo>
                          <a:pt x="957" y="888"/>
                        </a:lnTo>
                        <a:lnTo>
                          <a:pt x="957" y="888"/>
                        </a:lnTo>
                        <a:lnTo>
                          <a:pt x="956" y="883"/>
                        </a:lnTo>
                        <a:lnTo>
                          <a:pt x="952" y="881"/>
                        </a:lnTo>
                        <a:lnTo>
                          <a:pt x="949" y="876"/>
                        </a:lnTo>
                        <a:lnTo>
                          <a:pt x="947" y="875"/>
                        </a:lnTo>
                        <a:lnTo>
                          <a:pt x="947" y="874"/>
                        </a:lnTo>
                        <a:lnTo>
                          <a:pt x="947" y="874"/>
                        </a:lnTo>
                        <a:lnTo>
                          <a:pt x="947" y="861"/>
                        </a:lnTo>
                        <a:lnTo>
                          <a:pt x="947" y="854"/>
                        </a:lnTo>
                        <a:lnTo>
                          <a:pt x="946" y="848"/>
                        </a:lnTo>
                        <a:lnTo>
                          <a:pt x="946" y="848"/>
                        </a:lnTo>
                        <a:lnTo>
                          <a:pt x="944" y="845"/>
                        </a:lnTo>
                        <a:lnTo>
                          <a:pt x="944" y="842"/>
                        </a:lnTo>
                        <a:lnTo>
                          <a:pt x="947" y="835"/>
                        </a:lnTo>
                        <a:lnTo>
                          <a:pt x="947" y="835"/>
                        </a:lnTo>
                        <a:lnTo>
                          <a:pt x="947" y="832"/>
                        </a:lnTo>
                        <a:lnTo>
                          <a:pt x="946" y="829"/>
                        </a:lnTo>
                        <a:lnTo>
                          <a:pt x="943" y="827"/>
                        </a:lnTo>
                        <a:lnTo>
                          <a:pt x="939" y="825"/>
                        </a:lnTo>
                        <a:lnTo>
                          <a:pt x="939" y="825"/>
                        </a:lnTo>
                        <a:lnTo>
                          <a:pt x="927" y="825"/>
                        </a:lnTo>
                        <a:lnTo>
                          <a:pt x="915" y="824"/>
                        </a:lnTo>
                        <a:lnTo>
                          <a:pt x="915" y="824"/>
                        </a:lnTo>
                        <a:lnTo>
                          <a:pt x="903" y="824"/>
                        </a:lnTo>
                        <a:lnTo>
                          <a:pt x="900" y="822"/>
                        </a:lnTo>
                        <a:lnTo>
                          <a:pt x="898" y="821"/>
                        </a:lnTo>
                        <a:lnTo>
                          <a:pt x="898" y="821"/>
                        </a:lnTo>
                        <a:lnTo>
                          <a:pt x="890" y="817"/>
                        </a:lnTo>
                        <a:lnTo>
                          <a:pt x="883" y="812"/>
                        </a:lnTo>
                        <a:lnTo>
                          <a:pt x="876" y="811"/>
                        </a:lnTo>
                        <a:lnTo>
                          <a:pt x="876" y="811"/>
                        </a:lnTo>
                        <a:lnTo>
                          <a:pt x="869" y="808"/>
                        </a:lnTo>
                        <a:lnTo>
                          <a:pt x="863" y="805"/>
                        </a:lnTo>
                        <a:lnTo>
                          <a:pt x="861" y="801"/>
                        </a:lnTo>
                        <a:lnTo>
                          <a:pt x="859" y="798"/>
                        </a:lnTo>
                        <a:lnTo>
                          <a:pt x="859" y="798"/>
                        </a:lnTo>
                        <a:lnTo>
                          <a:pt x="856" y="797"/>
                        </a:lnTo>
                        <a:lnTo>
                          <a:pt x="852" y="794"/>
                        </a:lnTo>
                        <a:lnTo>
                          <a:pt x="848" y="792"/>
                        </a:lnTo>
                        <a:lnTo>
                          <a:pt x="843" y="790"/>
                        </a:lnTo>
                        <a:lnTo>
                          <a:pt x="843" y="790"/>
                        </a:lnTo>
                        <a:lnTo>
                          <a:pt x="841" y="788"/>
                        </a:lnTo>
                        <a:lnTo>
                          <a:pt x="836" y="787"/>
                        </a:lnTo>
                        <a:lnTo>
                          <a:pt x="826" y="785"/>
                        </a:lnTo>
                        <a:lnTo>
                          <a:pt x="826" y="785"/>
                        </a:lnTo>
                        <a:lnTo>
                          <a:pt x="822" y="784"/>
                        </a:lnTo>
                        <a:lnTo>
                          <a:pt x="816" y="781"/>
                        </a:lnTo>
                        <a:lnTo>
                          <a:pt x="811" y="778"/>
                        </a:lnTo>
                        <a:lnTo>
                          <a:pt x="805" y="777"/>
                        </a:lnTo>
                        <a:lnTo>
                          <a:pt x="805" y="777"/>
                        </a:lnTo>
                        <a:lnTo>
                          <a:pt x="799" y="778"/>
                        </a:lnTo>
                        <a:lnTo>
                          <a:pt x="792" y="781"/>
                        </a:lnTo>
                        <a:lnTo>
                          <a:pt x="781" y="784"/>
                        </a:lnTo>
                        <a:lnTo>
                          <a:pt x="781" y="784"/>
                        </a:lnTo>
                        <a:lnTo>
                          <a:pt x="781" y="784"/>
                        </a:lnTo>
                        <a:lnTo>
                          <a:pt x="781" y="781"/>
                        </a:lnTo>
                        <a:lnTo>
                          <a:pt x="784" y="777"/>
                        </a:lnTo>
                        <a:lnTo>
                          <a:pt x="784" y="777"/>
                        </a:lnTo>
                        <a:lnTo>
                          <a:pt x="784" y="773"/>
                        </a:lnTo>
                        <a:lnTo>
                          <a:pt x="781" y="768"/>
                        </a:lnTo>
                        <a:lnTo>
                          <a:pt x="777" y="755"/>
                        </a:lnTo>
                        <a:lnTo>
                          <a:pt x="777" y="755"/>
                        </a:lnTo>
                        <a:lnTo>
                          <a:pt x="775" y="751"/>
                        </a:lnTo>
                        <a:lnTo>
                          <a:pt x="772" y="746"/>
                        </a:lnTo>
                        <a:lnTo>
                          <a:pt x="769" y="743"/>
                        </a:lnTo>
                        <a:lnTo>
                          <a:pt x="765" y="743"/>
                        </a:lnTo>
                        <a:lnTo>
                          <a:pt x="765" y="743"/>
                        </a:lnTo>
                        <a:lnTo>
                          <a:pt x="760" y="743"/>
                        </a:lnTo>
                        <a:lnTo>
                          <a:pt x="754" y="741"/>
                        </a:lnTo>
                        <a:lnTo>
                          <a:pt x="747" y="738"/>
                        </a:lnTo>
                        <a:lnTo>
                          <a:pt x="747" y="738"/>
                        </a:lnTo>
                        <a:lnTo>
                          <a:pt x="745" y="734"/>
                        </a:lnTo>
                        <a:lnTo>
                          <a:pt x="745" y="726"/>
                        </a:lnTo>
                        <a:lnTo>
                          <a:pt x="745" y="716"/>
                        </a:lnTo>
                        <a:lnTo>
                          <a:pt x="747" y="707"/>
                        </a:lnTo>
                        <a:lnTo>
                          <a:pt x="747" y="707"/>
                        </a:lnTo>
                        <a:lnTo>
                          <a:pt x="748" y="700"/>
                        </a:lnTo>
                        <a:lnTo>
                          <a:pt x="752" y="693"/>
                        </a:lnTo>
                        <a:lnTo>
                          <a:pt x="755" y="686"/>
                        </a:lnTo>
                        <a:lnTo>
                          <a:pt x="757" y="681"/>
                        </a:lnTo>
                        <a:lnTo>
                          <a:pt x="757" y="681"/>
                        </a:lnTo>
                        <a:lnTo>
                          <a:pt x="758" y="677"/>
                        </a:lnTo>
                        <a:lnTo>
                          <a:pt x="761" y="674"/>
                        </a:lnTo>
                        <a:lnTo>
                          <a:pt x="768" y="672"/>
                        </a:lnTo>
                        <a:lnTo>
                          <a:pt x="768" y="672"/>
                        </a:lnTo>
                        <a:lnTo>
                          <a:pt x="769" y="672"/>
                        </a:lnTo>
                        <a:lnTo>
                          <a:pt x="771" y="669"/>
                        </a:lnTo>
                        <a:lnTo>
                          <a:pt x="772" y="666"/>
                        </a:lnTo>
                        <a:lnTo>
                          <a:pt x="772" y="662"/>
                        </a:lnTo>
                        <a:lnTo>
                          <a:pt x="774" y="660"/>
                        </a:lnTo>
                        <a:lnTo>
                          <a:pt x="775" y="659"/>
                        </a:lnTo>
                        <a:lnTo>
                          <a:pt x="775" y="659"/>
                        </a:lnTo>
                        <a:lnTo>
                          <a:pt x="778" y="659"/>
                        </a:lnTo>
                        <a:lnTo>
                          <a:pt x="779" y="657"/>
                        </a:lnTo>
                        <a:lnTo>
                          <a:pt x="782" y="652"/>
                        </a:lnTo>
                        <a:lnTo>
                          <a:pt x="782" y="652"/>
                        </a:lnTo>
                        <a:lnTo>
                          <a:pt x="784" y="650"/>
                        </a:lnTo>
                        <a:lnTo>
                          <a:pt x="785" y="649"/>
                        </a:lnTo>
                        <a:lnTo>
                          <a:pt x="787" y="649"/>
                        </a:lnTo>
                        <a:lnTo>
                          <a:pt x="785" y="647"/>
                        </a:lnTo>
                        <a:lnTo>
                          <a:pt x="785" y="647"/>
                        </a:lnTo>
                        <a:lnTo>
                          <a:pt x="784" y="644"/>
                        </a:lnTo>
                        <a:lnTo>
                          <a:pt x="785" y="643"/>
                        </a:lnTo>
                        <a:lnTo>
                          <a:pt x="794" y="643"/>
                        </a:lnTo>
                        <a:lnTo>
                          <a:pt x="794" y="643"/>
                        </a:lnTo>
                        <a:lnTo>
                          <a:pt x="799" y="642"/>
                        </a:lnTo>
                        <a:lnTo>
                          <a:pt x="806" y="640"/>
                        </a:lnTo>
                        <a:lnTo>
                          <a:pt x="811" y="637"/>
                        </a:lnTo>
                        <a:lnTo>
                          <a:pt x="812" y="635"/>
                        </a:lnTo>
                        <a:lnTo>
                          <a:pt x="812" y="632"/>
                        </a:lnTo>
                        <a:lnTo>
                          <a:pt x="812" y="632"/>
                        </a:lnTo>
                        <a:lnTo>
                          <a:pt x="811" y="629"/>
                        </a:lnTo>
                        <a:lnTo>
                          <a:pt x="808" y="627"/>
                        </a:lnTo>
                        <a:lnTo>
                          <a:pt x="799" y="626"/>
                        </a:lnTo>
                        <a:lnTo>
                          <a:pt x="792" y="626"/>
                        </a:lnTo>
                        <a:lnTo>
                          <a:pt x="789" y="625"/>
                        </a:lnTo>
                        <a:lnTo>
                          <a:pt x="788" y="623"/>
                        </a:lnTo>
                        <a:lnTo>
                          <a:pt x="788" y="623"/>
                        </a:lnTo>
                        <a:lnTo>
                          <a:pt x="788" y="620"/>
                        </a:lnTo>
                        <a:lnTo>
                          <a:pt x="784" y="619"/>
                        </a:lnTo>
                        <a:lnTo>
                          <a:pt x="775" y="616"/>
                        </a:lnTo>
                        <a:lnTo>
                          <a:pt x="767" y="615"/>
                        </a:lnTo>
                        <a:lnTo>
                          <a:pt x="764" y="613"/>
                        </a:lnTo>
                        <a:lnTo>
                          <a:pt x="764" y="612"/>
                        </a:lnTo>
                        <a:lnTo>
                          <a:pt x="764" y="612"/>
                        </a:lnTo>
                        <a:lnTo>
                          <a:pt x="765" y="610"/>
                        </a:lnTo>
                        <a:lnTo>
                          <a:pt x="768" y="610"/>
                        </a:lnTo>
                        <a:lnTo>
                          <a:pt x="778" y="612"/>
                        </a:lnTo>
                        <a:lnTo>
                          <a:pt x="799" y="617"/>
                        </a:lnTo>
                        <a:lnTo>
                          <a:pt x="799" y="617"/>
                        </a:lnTo>
                        <a:lnTo>
                          <a:pt x="809" y="620"/>
                        </a:lnTo>
                        <a:lnTo>
                          <a:pt x="819" y="620"/>
                        </a:lnTo>
                        <a:lnTo>
                          <a:pt x="819" y="620"/>
                        </a:lnTo>
                        <a:lnTo>
                          <a:pt x="821" y="620"/>
                        </a:lnTo>
                        <a:lnTo>
                          <a:pt x="822" y="619"/>
                        </a:lnTo>
                        <a:lnTo>
                          <a:pt x="824" y="615"/>
                        </a:lnTo>
                        <a:lnTo>
                          <a:pt x="822" y="610"/>
                        </a:lnTo>
                        <a:lnTo>
                          <a:pt x="822" y="608"/>
                        </a:lnTo>
                        <a:lnTo>
                          <a:pt x="822" y="608"/>
                        </a:lnTo>
                        <a:lnTo>
                          <a:pt x="824" y="606"/>
                        </a:lnTo>
                        <a:lnTo>
                          <a:pt x="826" y="606"/>
                        </a:lnTo>
                        <a:lnTo>
                          <a:pt x="832" y="609"/>
                        </a:lnTo>
                        <a:lnTo>
                          <a:pt x="839" y="610"/>
                        </a:lnTo>
                        <a:lnTo>
                          <a:pt x="843" y="612"/>
                        </a:lnTo>
                        <a:lnTo>
                          <a:pt x="846" y="610"/>
                        </a:lnTo>
                        <a:lnTo>
                          <a:pt x="846" y="610"/>
                        </a:lnTo>
                        <a:lnTo>
                          <a:pt x="849" y="609"/>
                        </a:lnTo>
                        <a:lnTo>
                          <a:pt x="852" y="608"/>
                        </a:lnTo>
                        <a:lnTo>
                          <a:pt x="858" y="600"/>
                        </a:lnTo>
                        <a:lnTo>
                          <a:pt x="863" y="593"/>
                        </a:lnTo>
                        <a:lnTo>
                          <a:pt x="869" y="588"/>
                        </a:lnTo>
                        <a:lnTo>
                          <a:pt x="869" y="588"/>
                        </a:lnTo>
                        <a:lnTo>
                          <a:pt x="872" y="585"/>
                        </a:lnTo>
                        <a:lnTo>
                          <a:pt x="872" y="583"/>
                        </a:lnTo>
                        <a:lnTo>
                          <a:pt x="870" y="582"/>
                        </a:lnTo>
                        <a:lnTo>
                          <a:pt x="865" y="579"/>
                        </a:lnTo>
                        <a:lnTo>
                          <a:pt x="856" y="579"/>
                        </a:lnTo>
                        <a:lnTo>
                          <a:pt x="856" y="579"/>
                        </a:lnTo>
                        <a:lnTo>
                          <a:pt x="848" y="579"/>
                        </a:lnTo>
                        <a:lnTo>
                          <a:pt x="841" y="578"/>
                        </a:lnTo>
                        <a:lnTo>
                          <a:pt x="835" y="575"/>
                        </a:lnTo>
                        <a:lnTo>
                          <a:pt x="829" y="571"/>
                        </a:lnTo>
                        <a:lnTo>
                          <a:pt x="829" y="571"/>
                        </a:lnTo>
                        <a:lnTo>
                          <a:pt x="825" y="566"/>
                        </a:lnTo>
                        <a:lnTo>
                          <a:pt x="824" y="563"/>
                        </a:lnTo>
                        <a:lnTo>
                          <a:pt x="826" y="562"/>
                        </a:lnTo>
                        <a:lnTo>
                          <a:pt x="831" y="562"/>
                        </a:lnTo>
                        <a:lnTo>
                          <a:pt x="831" y="562"/>
                        </a:lnTo>
                        <a:lnTo>
                          <a:pt x="838" y="565"/>
                        </a:lnTo>
                        <a:lnTo>
                          <a:pt x="846" y="569"/>
                        </a:lnTo>
                        <a:lnTo>
                          <a:pt x="855" y="575"/>
                        </a:lnTo>
                        <a:lnTo>
                          <a:pt x="862" y="578"/>
                        </a:lnTo>
                        <a:lnTo>
                          <a:pt x="862" y="578"/>
                        </a:lnTo>
                        <a:lnTo>
                          <a:pt x="865" y="576"/>
                        </a:lnTo>
                        <a:lnTo>
                          <a:pt x="868" y="575"/>
                        </a:lnTo>
                        <a:lnTo>
                          <a:pt x="875" y="571"/>
                        </a:lnTo>
                        <a:lnTo>
                          <a:pt x="886" y="559"/>
                        </a:lnTo>
                        <a:lnTo>
                          <a:pt x="886" y="559"/>
                        </a:lnTo>
                        <a:lnTo>
                          <a:pt x="888" y="558"/>
                        </a:lnTo>
                        <a:lnTo>
                          <a:pt x="888" y="556"/>
                        </a:lnTo>
                        <a:lnTo>
                          <a:pt x="885" y="555"/>
                        </a:lnTo>
                        <a:lnTo>
                          <a:pt x="878" y="551"/>
                        </a:lnTo>
                        <a:lnTo>
                          <a:pt x="878" y="551"/>
                        </a:lnTo>
                        <a:lnTo>
                          <a:pt x="876" y="549"/>
                        </a:lnTo>
                        <a:lnTo>
                          <a:pt x="876" y="548"/>
                        </a:lnTo>
                        <a:lnTo>
                          <a:pt x="879" y="546"/>
                        </a:lnTo>
                        <a:lnTo>
                          <a:pt x="889" y="545"/>
                        </a:lnTo>
                        <a:lnTo>
                          <a:pt x="889" y="545"/>
                        </a:lnTo>
                        <a:lnTo>
                          <a:pt x="893" y="546"/>
                        </a:lnTo>
                        <a:lnTo>
                          <a:pt x="896" y="548"/>
                        </a:lnTo>
                        <a:lnTo>
                          <a:pt x="900" y="552"/>
                        </a:lnTo>
                        <a:lnTo>
                          <a:pt x="900" y="552"/>
                        </a:lnTo>
                        <a:lnTo>
                          <a:pt x="903" y="553"/>
                        </a:lnTo>
                        <a:lnTo>
                          <a:pt x="907" y="552"/>
                        </a:lnTo>
                        <a:lnTo>
                          <a:pt x="917" y="551"/>
                        </a:lnTo>
                        <a:lnTo>
                          <a:pt x="917" y="551"/>
                        </a:lnTo>
                        <a:lnTo>
                          <a:pt x="919" y="551"/>
                        </a:lnTo>
                        <a:lnTo>
                          <a:pt x="919" y="549"/>
                        </a:lnTo>
                        <a:lnTo>
                          <a:pt x="917" y="546"/>
                        </a:lnTo>
                        <a:lnTo>
                          <a:pt x="913" y="542"/>
                        </a:lnTo>
                        <a:lnTo>
                          <a:pt x="907" y="539"/>
                        </a:lnTo>
                        <a:lnTo>
                          <a:pt x="907" y="539"/>
                        </a:lnTo>
                        <a:lnTo>
                          <a:pt x="906" y="538"/>
                        </a:lnTo>
                        <a:lnTo>
                          <a:pt x="905" y="536"/>
                        </a:lnTo>
                        <a:lnTo>
                          <a:pt x="905" y="535"/>
                        </a:lnTo>
                        <a:lnTo>
                          <a:pt x="906" y="535"/>
                        </a:lnTo>
                        <a:lnTo>
                          <a:pt x="907" y="534"/>
                        </a:lnTo>
                        <a:lnTo>
                          <a:pt x="910" y="534"/>
                        </a:lnTo>
                        <a:lnTo>
                          <a:pt x="910" y="535"/>
                        </a:lnTo>
                        <a:lnTo>
                          <a:pt x="910" y="535"/>
                        </a:lnTo>
                        <a:lnTo>
                          <a:pt x="913" y="538"/>
                        </a:lnTo>
                        <a:lnTo>
                          <a:pt x="916" y="539"/>
                        </a:lnTo>
                        <a:lnTo>
                          <a:pt x="919" y="542"/>
                        </a:lnTo>
                        <a:lnTo>
                          <a:pt x="922" y="545"/>
                        </a:lnTo>
                        <a:lnTo>
                          <a:pt x="922" y="545"/>
                        </a:lnTo>
                        <a:lnTo>
                          <a:pt x="925" y="549"/>
                        </a:lnTo>
                        <a:lnTo>
                          <a:pt x="927" y="549"/>
                        </a:lnTo>
                        <a:lnTo>
                          <a:pt x="936" y="545"/>
                        </a:lnTo>
                        <a:lnTo>
                          <a:pt x="936" y="545"/>
                        </a:lnTo>
                        <a:lnTo>
                          <a:pt x="940" y="543"/>
                        </a:lnTo>
                        <a:lnTo>
                          <a:pt x="944" y="541"/>
                        </a:lnTo>
                        <a:lnTo>
                          <a:pt x="950" y="534"/>
                        </a:lnTo>
                        <a:lnTo>
                          <a:pt x="950" y="534"/>
                        </a:lnTo>
                        <a:lnTo>
                          <a:pt x="953" y="532"/>
                        </a:lnTo>
                        <a:lnTo>
                          <a:pt x="954" y="532"/>
                        </a:lnTo>
                        <a:lnTo>
                          <a:pt x="957" y="531"/>
                        </a:lnTo>
                        <a:lnTo>
                          <a:pt x="960" y="528"/>
                        </a:lnTo>
                        <a:lnTo>
                          <a:pt x="960" y="528"/>
                        </a:lnTo>
                        <a:lnTo>
                          <a:pt x="960" y="525"/>
                        </a:lnTo>
                        <a:lnTo>
                          <a:pt x="962" y="524"/>
                        </a:lnTo>
                        <a:lnTo>
                          <a:pt x="960" y="518"/>
                        </a:lnTo>
                        <a:lnTo>
                          <a:pt x="956" y="514"/>
                        </a:lnTo>
                        <a:lnTo>
                          <a:pt x="952" y="511"/>
                        </a:lnTo>
                        <a:lnTo>
                          <a:pt x="952" y="511"/>
                        </a:lnTo>
                        <a:lnTo>
                          <a:pt x="949" y="508"/>
                        </a:lnTo>
                        <a:lnTo>
                          <a:pt x="949" y="505"/>
                        </a:lnTo>
                        <a:lnTo>
                          <a:pt x="949" y="502"/>
                        </a:lnTo>
                        <a:lnTo>
                          <a:pt x="946" y="499"/>
                        </a:lnTo>
                        <a:lnTo>
                          <a:pt x="946" y="499"/>
                        </a:lnTo>
                        <a:lnTo>
                          <a:pt x="943" y="497"/>
                        </a:lnTo>
                        <a:lnTo>
                          <a:pt x="942" y="494"/>
                        </a:lnTo>
                        <a:lnTo>
                          <a:pt x="943" y="492"/>
                        </a:lnTo>
                        <a:lnTo>
                          <a:pt x="947" y="492"/>
                        </a:lnTo>
                        <a:lnTo>
                          <a:pt x="947" y="492"/>
                        </a:lnTo>
                        <a:lnTo>
                          <a:pt x="952" y="492"/>
                        </a:lnTo>
                        <a:lnTo>
                          <a:pt x="956" y="492"/>
                        </a:lnTo>
                        <a:lnTo>
                          <a:pt x="960" y="489"/>
                        </a:lnTo>
                        <a:lnTo>
                          <a:pt x="963" y="487"/>
                        </a:lnTo>
                        <a:lnTo>
                          <a:pt x="963" y="487"/>
                        </a:lnTo>
                        <a:lnTo>
                          <a:pt x="963" y="485"/>
                        </a:lnTo>
                        <a:lnTo>
                          <a:pt x="963" y="484"/>
                        </a:lnTo>
                        <a:lnTo>
                          <a:pt x="960" y="481"/>
                        </a:lnTo>
                        <a:lnTo>
                          <a:pt x="957" y="479"/>
                        </a:lnTo>
                        <a:lnTo>
                          <a:pt x="957" y="478"/>
                        </a:lnTo>
                        <a:lnTo>
                          <a:pt x="959" y="477"/>
                        </a:lnTo>
                        <a:lnTo>
                          <a:pt x="959" y="477"/>
                        </a:lnTo>
                        <a:lnTo>
                          <a:pt x="962" y="475"/>
                        </a:lnTo>
                        <a:lnTo>
                          <a:pt x="960" y="472"/>
                        </a:lnTo>
                        <a:lnTo>
                          <a:pt x="957" y="471"/>
                        </a:lnTo>
                        <a:lnTo>
                          <a:pt x="953" y="470"/>
                        </a:lnTo>
                        <a:lnTo>
                          <a:pt x="953" y="470"/>
                        </a:lnTo>
                        <a:lnTo>
                          <a:pt x="949" y="470"/>
                        </a:lnTo>
                        <a:lnTo>
                          <a:pt x="944" y="468"/>
                        </a:lnTo>
                        <a:lnTo>
                          <a:pt x="942" y="465"/>
                        </a:lnTo>
                        <a:lnTo>
                          <a:pt x="942" y="461"/>
                        </a:lnTo>
                        <a:lnTo>
                          <a:pt x="942" y="461"/>
                        </a:lnTo>
                        <a:lnTo>
                          <a:pt x="940" y="460"/>
                        </a:lnTo>
                        <a:lnTo>
                          <a:pt x="939" y="460"/>
                        </a:lnTo>
                        <a:lnTo>
                          <a:pt x="935" y="458"/>
                        </a:lnTo>
                        <a:lnTo>
                          <a:pt x="929" y="458"/>
                        </a:lnTo>
                        <a:lnTo>
                          <a:pt x="923" y="457"/>
                        </a:lnTo>
                        <a:lnTo>
                          <a:pt x="923" y="457"/>
                        </a:lnTo>
                        <a:lnTo>
                          <a:pt x="916" y="455"/>
                        </a:lnTo>
                        <a:lnTo>
                          <a:pt x="909" y="454"/>
                        </a:lnTo>
                        <a:lnTo>
                          <a:pt x="898" y="454"/>
                        </a:lnTo>
                        <a:lnTo>
                          <a:pt x="898" y="454"/>
                        </a:lnTo>
                        <a:lnTo>
                          <a:pt x="896" y="455"/>
                        </a:lnTo>
                        <a:lnTo>
                          <a:pt x="896" y="457"/>
                        </a:lnTo>
                        <a:lnTo>
                          <a:pt x="895" y="462"/>
                        </a:lnTo>
                        <a:lnTo>
                          <a:pt x="896" y="467"/>
                        </a:lnTo>
                        <a:lnTo>
                          <a:pt x="898" y="470"/>
                        </a:lnTo>
                        <a:lnTo>
                          <a:pt x="899" y="470"/>
                        </a:lnTo>
                        <a:lnTo>
                          <a:pt x="899" y="470"/>
                        </a:lnTo>
                        <a:lnTo>
                          <a:pt x="903" y="471"/>
                        </a:lnTo>
                        <a:lnTo>
                          <a:pt x="905" y="474"/>
                        </a:lnTo>
                        <a:lnTo>
                          <a:pt x="906" y="475"/>
                        </a:lnTo>
                        <a:lnTo>
                          <a:pt x="905" y="478"/>
                        </a:lnTo>
                        <a:lnTo>
                          <a:pt x="905" y="478"/>
                        </a:lnTo>
                        <a:lnTo>
                          <a:pt x="902" y="479"/>
                        </a:lnTo>
                        <a:lnTo>
                          <a:pt x="902" y="482"/>
                        </a:lnTo>
                        <a:lnTo>
                          <a:pt x="903" y="484"/>
                        </a:lnTo>
                        <a:lnTo>
                          <a:pt x="902" y="485"/>
                        </a:lnTo>
                        <a:lnTo>
                          <a:pt x="902" y="485"/>
                        </a:lnTo>
                        <a:lnTo>
                          <a:pt x="899" y="484"/>
                        </a:lnTo>
                        <a:lnTo>
                          <a:pt x="895" y="485"/>
                        </a:lnTo>
                        <a:lnTo>
                          <a:pt x="892" y="487"/>
                        </a:lnTo>
                        <a:lnTo>
                          <a:pt x="890" y="492"/>
                        </a:lnTo>
                        <a:lnTo>
                          <a:pt x="890" y="492"/>
                        </a:lnTo>
                        <a:lnTo>
                          <a:pt x="889" y="502"/>
                        </a:lnTo>
                        <a:lnTo>
                          <a:pt x="886" y="505"/>
                        </a:lnTo>
                        <a:lnTo>
                          <a:pt x="883" y="508"/>
                        </a:lnTo>
                        <a:lnTo>
                          <a:pt x="883" y="508"/>
                        </a:lnTo>
                        <a:lnTo>
                          <a:pt x="882" y="508"/>
                        </a:lnTo>
                        <a:lnTo>
                          <a:pt x="880" y="508"/>
                        </a:lnTo>
                        <a:lnTo>
                          <a:pt x="879" y="504"/>
                        </a:lnTo>
                        <a:lnTo>
                          <a:pt x="879" y="499"/>
                        </a:lnTo>
                        <a:lnTo>
                          <a:pt x="878" y="498"/>
                        </a:lnTo>
                        <a:lnTo>
                          <a:pt x="876" y="498"/>
                        </a:lnTo>
                        <a:lnTo>
                          <a:pt x="876" y="498"/>
                        </a:lnTo>
                        <a:lnTo>
                          <a:pt x="875" y="498"/>
                        </a:lnTo>
                        <a:lnTo>
                          <a:pt x="873" y="499"/>
                        </a:lnTo>
                        <a:lnTo>
                          <a:pt x="870" y="504"/>
                        </a:lnTo>
                        <a:lnTo>
                          <a:pt x="872" y="508"/>
                        </a:lnTo>
                        <a:lnTo>
                          <a:pt x="872" y="509"/>
                        </a:lnTo>
                        <a:lnTo>
                          <a:pt x="873" y="511"/>
                        </a:lnTo>
                        <a:lnTo>
                          <a:pt x="873" y="511"/>
                        </a:lnTo>
                        <a:lnTo>
                          <a:pt x="876" y="512"/>
                        </a:lnTo>
                        <a:lnTo>
                          <a:pt x="878" y="514"/>
                        </a:lnTo>
                        <a:lnTo>
                          <a:pt x="880" y="521"/>
                        </a:lnTo>
                        <a:lnTo>
                          <a:pt x="880" y="521"/>
                        </a:lnTo>
                        <a:lnTo>
                          <a:pt x="880" y="522"/>
                        </a:lnTo>
                        <a:lnTo>
                          <a:pt x="879" y="522"/>
                        </a:lnTo>
                        <a:lnTo>
                          <a:pt x="876" y="524"/>
                        </a:lnTo>
                        <a:lnTo>
                          <a:pt x="872" y="525"/>
                        </a:lnTo>
                        <a:lnTo>
                          <a:pt x="870" y="526"/>
                        </a:lnTo>
                        <a:lnTo>
                          <a:pt x="869" y="528"/>
                        </a:lnTo>
                        <a:lnTo>
                          <a:pt x="869" y="528"/>
                        </a:lnTo>
                        <a:lnTo>
                          <a:pt x="866" y="531"/>
                        </a:lnTo>
                        <a:lnTo>
                          <a:pt x="865" y="528"/>
                        </a:lnTo>
                        <a:lnTo>
                          <a:pt x="862" y="525"/>
                        </a:lnTo>
                        <a:lnTo>
                          <a:pt x="859" y="521"/>
                        </a:lnTo>
                        <a:lnTo>
                          <a:pt x="859" y="521"/>
                        </a:lnTo>
                        <a:lnTo>
                          <a:pt x="852" y="514"/>
                        </a:lnTo>
                        <a:lnTo>
                          <a:pt x="849" y="508"/>
                        </a:lnTo>
                        <a:lnTo>
                          <a:pt x="849" y="504"/>
                        </a:lnTo>
                        <a:lnTo>
                          <a:pt x="849" y="504"/>
                        </a:lnTo>
                        <a:lnTo>
                          <a:pt x="849" y="501"/>
                        </a:lnTo>
                        <a:lnTo>
                          <a:pt x="851" y="499"/>
                        </a:lnTo>
                        <a:lnTo>
                          <a:pt x="856" y="497"/>
                        </a:lnTo>
                        <a:lnTo>
                          <a:pt x="856" y="497"/>
                        </a:lnTo>
                        <a:lnTo>
                          <a:pt x="858" y="497"/>
                        </a:lnTo>
                        <a:lnTo>
                          <a:pt x="858" y="494"/>
                        </a:lnTo>
                        <a:lnTo>
                          <a:pt x="855" y="487"/>
                        </a:lnTo>
                        <a:lnTo>
                          <a:pt x="855" y="487"/>
                        </a:lnTo>
                        <a:lnTo>
                          <a:pt x="855" y="482"/>
                        </a:lnTo>
                        <a:lnTo>
                          <a:pt x="852" y="481"/>
                        </a:lnTo>
                        <a:lnTo>
                          <a:pt x="849" y="479"/>
                        </a:lnTo>
                        <a:lnTo>
                          <a:pt x="845" y="475"/>
                        </a:lnTo>
                        <a:lnTo>
                          <a:pt x="845" y="475"/>
                        </a:lnTo>
                        <a:lnTo>
                          <a:pt x="841" y="471"/>
                        </a:lnTo>
                        <a:lnTo>
                          <a:pt x="836" y="470"/>
                        </a:lnTo>
                        <a:lnTo>
                          <a:pt x="832" y="470"/>
                        </a:lnTo>
                        <a:lnTo>
                          <a:pt x="829" y="472"/>
                        </a:lnTo>
                        <a:lnTo>
                          <a:pt x="829" y="472"/>
                        </a:lnTo>
                        <a:lnTo>
                          <a:pt x="828" y="475"/>
                        </a:lnTo>
                        <a:lnTo>
                          <a:pt x="828" y="478"/>
                        </a:lnTo>
                        <a:lnTo>
                          <a:pt x="826" y="481"/>
                        </a:lnTo>
                        <a:lnTo>
                          <a:pt x="824" y="484"/>
                        </a:lnTo>
                        <a:lnTo>
                          <a:pt x="824" y="484"/>
                        </a:lnTo>
                        <a:lnTo>
                          <a:pt x="821" y="487"/>
                        </a:lnTo>
                        <a:lnTo>
                          <a:pt x="819" y="491"/>
                        </a:lnTo>
                        <a:lnTo>
                          <a:pt x="819" y="494"/>
                        </a:lnTo>
                        <a:lnTo>
                          <a:pt x="818" y="495"/>
                        </a:lnTo>
                        <a:lnTo>
                          <a:pt x="816" y="497"/>
                        </a:lnTo>
                        <a:lnTo>
                          <a:pt x="816" y="497"/>
                        </a:lnTo>
                        <a:lnTo>
                          <a:pt x="815" y="495"/>
                        </a:lnTo>
                        <a:lnTo>
                          <a:pt x="815" y="494"/>
                        </a:lnTo>
                        <a:lnTo>
                          <a:pt x="814" y="488"/>
                        </a:lnTo>
                        <a:lnTo>
                          <a:pt x="814" y="481"/>
                        </a:lnTo>
                        <a:lnTo>
                          <a:pt x="812" y="478"/>
                        </a:lnTo>
                        <a:lnTo>
                          <a:pt x="811" y="477"/>
                        </a:lnTo>
                        <a:lnTo>
                          <a:pt x="811" y="477"/>
                        </a:lnTo>
                        <a:lnTo>
                          <a:pt x="809" y="475"/>
                        </a:lnTo>
                        <a:lnTo>
                          <a:pt x="809" y="474"/>
                        </a:lnTo>
                        <a:lnTo>
                          <a:pt x="811" y="471"/>
                        </a:lnTo>
                        <a:lnTo>
                          <a:pt x="814" y="470"/>
                        </a:lnTo>
                        <a:lnTo>
                          <a:pt x="814" y="470"/>
                        </a:lnTo>
                        <a:lnTo>
                          <a:pt x="816" y="468"/>
                        </a:lnTo>
                        <a:lnTo>
                          <a:pt x="819" y="467"/>
                        </a:lnTo>
                        <a:lnTo>
                          <a:pt x="819" y="465"/>
                        </a:lnTo>
                        <a:lnTo>
                          <a:pt x="818" y="464"/>
                        </a:lnTo>
                        <a:lnTo>
                          <a:pt x="818" y="464"/>
                        </a:lnTo>
                        <a:lnTo>
                          <a:pt x="814" y="462"/>
                        </a:lnTo>
                        <a:lnTo>
                          <a:pt x="809" y="461"/>
                        </a:lnTo>
                        <a:lnTo>
                          <a:pt x="801" y="457"/>
                        </a:lnTo>
                        <a:lnTo>
                          <a:pt x="801" y="457"/>
                        </a:lnTo>
                        <a:lnTo>
                          <a:pt x="798" y="458"/>
                        </a:lnTo>
                        <a:lnTo>
                          <a:pt x="795" y="460"/>
                        </a:lnTo>
                        <a:lnTo>
                          <a:pt x="792" y="461"/>
                        </a:lnTo>
                        <a:lnTo>
                          <a:pt x="789" y="461"/>
                        </a:lnTo>
                        <a:lnTo>
                          <a:pt x="789" y="461"/>
                        </a:lnTo>
                        <a:lnTo>
                          <a:pt x="788" y="458"/>
                        </a:lnTo>
                        <a:lnTo>
                          <a:pt x="788" y="454"/>
                        </a:lnTo>
                        <a:lnTo>
                          <a:pt x="789" y="447"/>
                        </a:lnTo>
                        <a:lnTo>
                          <a:pt x="789" y="447"/>
                        </a:lnTo>
                        <a:lnTo>
                          <a:pt x="791" y="445"/>
                        </a:lnTo>
                        <a:lnTo>
                          <a:pt x="794" y="445"/>
                        </a:lnTo>
                        <a:lnTo>
                          <a:pt x="797" y="445"/>
                        </a:lnTo>
                        <a:lnTo>
                          <a:pt x="799" y="444"/>
                        </a:lnTo>
                        <a:lnTo>
                          <a:pt x="799" y="444"/>
                        </a:lnTo>
                        <a:lnTo>
                          <a:pt x="799" y="442"/>
                        </a:lnTo>
                        <a:lnTo>
                          <a:pt x="799" y="441"/>
                        </a:lnTo>
                        <a:lnTo>
                          <a:pt x="795" y="438"/>
                        </a:lnTo>
                        <a:lnTo>
                          <a:pt x="791" y="437"/>
                        </a:lnTo>
                        <a:lnTo>
                          <a:pt x="789" y="435"/>
                        </a:lnTo>
                        <a:lnTo>
                          <a:pt x="789" y="433"/>
                        </a:lnTo>
                        <a:lnTo>
                          <a:pt x="789" y="433"/>
                        </a:lnTo>
                        <a:lnTo>
                          <a:pt x="789" y="431"/>
                        </a:lnTo>
                        <a:lnTo>
                          <a:pt x="788" y="430"/>
                        </a:lnTo>
                        <a:lnTo>
                          <a:pt x="784" y="427"/>
                        </a:lnTo>
                        <a:lnTo>
                          <a:pt x="775" y="424"/>
                        </a:lnTo>
                        <a:lnTo>
                          <a:pt x="775" y="424"/>
                        </a:lnTo>
                        <a:lnTo>
                          <a:pt x="774" y="424"/>
                        </a:lnTo>
                        <a:lnTo>
                          <a:pt x="774" y="423"/>
                        </a:lnTo>
                        <a:lnTo>
                          <a:pt x="775" y="418"/>
                        </a:lnTo>
                        <a:lnTo>
                          <a:pt x="775" y="414"/>
                        </a:lnTo>
                        <a:lnTo>
                          <a:pt x="775" y="410"/>
                        </a:lnTo>
                        <a:lnTo>
                          <a:pt x="775" y="410"/>
                        </a:lnTo>
                        <a:lnTo>
                          <a:pt x="772" y="407"/>
                        </a:lnTo>
                        <a:lnTo>
                          <a:pt x="767" y="401"/>
                        </a:lnTo>
                        <a:lnTo>
                          <a:pt x="761" y="397"/>
                        </a:lnTo>
                        <a:lnTo>
                          <a:pt x="758" y="397"/>
                        </a:lnTo>
                        <a:lnTo>
                          <a:pt x="755" y="396"/>
                        </a:lnTo>
                        <a:lnTo>
                          <a:pt x="755" y="396"/>
                        </a:lnTo>
                        <a:lnTo>
                          <a:pt x="751" y="396"/>
                        </a:lnTo>
                        <a:lnTo>
                          <a:pt x="750" y="393"/>
                        </a:lnTo>
                        <a:lnTo>
                          <a:pt x="750" y="390"/>
                        </a:lnTo>
                        <a:lnTo>
                          <a:pt x="751" y="388"/>
                        </a:lnTo>
                        <a:lnTo>
                          <a:pt x="751" y="388"/>
                        </a:lnTo>
                        <a:lnTo>
                          <a:pt x="754" y="388"/>
                        </a:lnTo>
                        <a:lnTo>
                          <a:pt x="755" y="387"/>
                        </a:lnTo>
                        <a:lnTo>
                          <a:pt x="762" y="380"/>
                        </a:lnTo>
                        <a:lnTo>
                          <a:pt x="762" y="380"/>
                        </a:lnTo>
                        <a:lnTo>
                          <a:pt x="767" y="376"/>
                        </a:lnTo>
                        <a:lnTo>
                          <a:pt x="768" y="373"/>
                        </a:lnTo>
                        <a:lnTo>
                          <a:pt x="768" y="371"/>
                        </a:lnTo>
                        <a:lnTo>
                          <a:pt x="765" y="370"/>
                        </a:lnTo>
                        <a:lnTo>
                          <a:pt x="765" y="370"/>
                        </a:lnTo>
                        <a:lnTo>
                          <a:pt x="762" y="369"/>
                        </a:lnTo>
                        <a:lnTo>
                          <a:pt x="761" y="367"/>
                        </a:lnTo>
                        <a:lnTo>
                          <a:pt x="762" y="366"/>
                        </a:lnTo>
                        <a:lnTo>
                          <a:pt x="767" y="364"/>
                        </a:lnTo>
                        <a:lnTo>
                          <a:pt x="767" y="364"/>
                        </a:lnTo>
                        <a:lnTo>
                          <a:pt x="779" y="367"/>
                        </a:lnTo>
                        <a:lnTo>
                          <a:pt x="787" y="369"/>
                        </a:lnTo>
                        <a:lnTo>
                          <a:pt x="791" y="367"/>
                        </a:lnTo>
                        <a:lnTo>
                          <a:pt x="791" y="367"/>
                        </a:lnTo>
                        <a:lnTo>
                          <a:pt x="797" y="361"/>
                        </a:lnTo>
                        <a:lnTo>
                          <a:pt x="802" y="353"/>
                        </a:lnTo>
                        <a:lnTo>
                          <a:pt x="815" y="336"/>
                        </a:lnTo>
                        <a:lnTo>
                          <a:pt x="815" y="336"/>
                        </a:lnTo>
                        <a:lnTo>
                          <a:pt x="816" y="333"/>
                        </a:lnTo>
                        <a:lnTo>
                          <a:pt x="816" y="332"/>
                        </a:lnTo>
                        <a:lnTo>
                          <a:pt x="815" y="330"/>
                        </a:lnTo>
                        <a:lnTo>
                          <a:pt x="814" y="329"/>
                        </a:lnTo>
                        <a:lnTo>
                          <a:pt x="806" y="327"/>
                        </a:lnTo>
                        <a:lnTo>
                          <a:pt x="798" y="329"/>
                        </a:lnTo>
                        <a:lnTo>
                          <a:pt x="798" y="329"/>
                        </a:lnTo>
                        <a:lnTo>
                          <a:pt x="789" y="327"/>
                        </a:lnTo>
                        <a:lnTo>
                          <a:pt x="784" y="326"/>
                        </a:lnTo>
                        <a:lnTo>
                          <a:pt x="778" y="324"/>
                        </a:lnTo>
                        <a:lnTo>
                          <a:pt x="771" y="323"/>
                        </a:lnTo>
                        <a:lnTo>
                          <a:pt x="771" y="323"/>
                        </a:lnTo>
                        <a:lnTo>
                          <a:pt x="762" y="323"/>
                        </a:lnTo>
                        <a:lnTo>
                          <a:pt x="752" y="324"/>
                        </a:lnTo>
                        <a:lnTo>
                          <a:pt x="742" y="326"/>
                        </a:lnTo>
                        <a:lnTo>
                          <a:pt x="738" y="327"/>
                        </a:lnTo>
                        <a:lnTo>
                          <a:pt x="738" y="327"/>
                        </a:lnTo>
                        <a:lnTo>
                          <a:pt x="737" y="329"/>
                        </a:lnTo>
                        <a:lnTo>
                          <a:pt x="738" y="330"/>
                        </a:lnTo>
                        <a:lnTo>
                          <a:pt x="740" y="333"/>
                        </a:lnTo>
                        <a:lnTo>
                          <a:pt x="741" y="334"/>
                        </a:lnTo>
                        <a:lnTo>
                          <a:pt x="742" y="337"/>
                        </a:lnTo>
                        <a:lnTo>
                          <a:pt x="742" y="337"/>
                        </a:lnTo>
                        <a:lnTo>
                          <a:pt x="741" y="339"/>
                        </a:lnTo>
                        <a:lnTo>
                          <a:pt x="741" y="339"/>
                        </a:lnTo>
                        <a:lnTo>
                          <a:pt x="738" y="337"/>
                        </a:lnTo>
                        <a:lnTo>
                          <a:pt x="734" y="336"/>
                        </a:lnTo>
                        <a:lnTo>
                          <a:pt x="733" y="336"/>
                        </a:lnTo>
                        <a:lnTo>
                          <a:pt x="733" y="336"/>
                        </a:lnTo>
                        <a:lnTo>
                          <a:pt x="731" y="339"/>
                        </a:lnTo>
                        <a:lnTo>
                          <a:pt x="731" y="341"/>
                        </a:lnTo>
                        <a:lnTo>
                          <a:pt x="733" y="347"/>
                        </a:lnTo>
                        <a:lnTo>
                          <a:pt x="733" y="354"/>
                        </a:lnTo>
                        <a:lnTo>
                          <a:pt x="733" y="354"/>
                        </a:lnTo>
                        <a:lnTo>
                          <a:pt x="733" y="363"/>
                        </a:lnTo>
                        <a:lnTo>
                          <a:pt x="734" y="367"/>
                        </a:lnTo>
                        <a:lnTo>
                          <a:pt x="738" y="373"/>
                        </a:lnTo>
                        <a:lnTo>
                          <a:pt x="738" y="373"/>
                        </a:lnTo>
                        <a:lnTo>
                          <a:pt x="740" y="377"/>
                        </a:lnTo>
                        <a:lnTo>
                          <a:pt x="741" y="381"/>
                        </a:lnTo>
                        <a:lnTo>
                          <a:pt x="741" y="391"/>
                        </a:lnTo>
                        <a:lnTo>
                          <a:pt x="741" y="391"/>
                        </a:lnTo>
                        <a:lnTo>
                          <a:pt x="740" y="396"/>
                        </a:lnTo>
                        <a:lnTo>
                          <a:pt x="737" y="398"/>
                        </a:lnTo>
                        <a:lnTo>
                          <a:pt x="731" y="400"/>
                        </a:lnTo>
                        <a:lnTo>
                          <a:pt x="731" y="400"/>
                        </a:lnTo>
                        <a:lnTo>
                          <a:pt x="731" y="401"/>
                        </a:lnTo>
                        <a:lnTo>
                          <a:pt x="731" y="403"/>
                        </a:lnTo>
                        <a:lnTo>
                          <a:pt x="733" y="404"/>
                        </a:lnTo>
                        <a:lnTo>
                          <a:pt x="735" y="407"/>
                        </a:lnTo>
                        <a:lnTo>
                          <a:pt x="735" y="410"/>
                        </a:lnTo>
                        <a:lnTo>
                          <a:pt x="735" y="410"/>
                        </a:lnTo>
                        <a:lnTo>
                          <a:pt x="735" y="411"/>
                        </a:lnTo>
                        <a:lnTo>
                          <a:pt x="734" y="411"/>
                        </a:lnTo>
                        <a:lnTo>
                          <a:pt x="730" y="411"/>
                        </a:lnTo>
                        <a:lnTo>
                          <a:pt x="727" y="408"/>
                        </a:lnTo>
                        <a:lnTo>
                          <a:pt x="723" y="408"/>
                        </a:lnTo>
                        <a:lnTo>
                          <a:pt x="723" y="408"/>
                        </a:lnTo>
                        <a:lnTo>
                          <a:pt x="720" y="411"/>
                        </a:lnTo>
                        <a:lnTo>
                          <a:pt x="718" y="417"/>
                        </a:lnTo>
                        <a:lnTo>
                          <a:pt x="717" y="421"/>
                        </a:lnTo>
                        <a:lnTo>
                          <a:pt x="718" y="424"/>
                        </a:lnTo>
                        <a:lnTo>
                          <a:pt x="720" y="425"/>
                        </a:lnTo>
                        <a:lnTo>
                          <a:pt x="720" y="425"/>
                        </a:lnTo>
                        <a:lnTo>
                          <a:pt x="724" y="430"/>
                        </a:lnTo>
                        <a:lnTo>
                          <a:pt x="724" y="431"/>
                        </a:lnTo>
                        <a:lnTo>
                          <a:pt x="723" y="434"/>
                        </a:lnTo>
                        <a:lnTo>
                          <a:pt x="723" y="434"/>
                        </a:lnTo>
                        <a:lnTo>
                          <a:pt x="720" y="438"/>
                        </a:lnTo>
                        <a:lnTo>
                          <a:pt x="718" y="442"/>
                        </a:lnTo>
                        <a:lnTo>
                          <a:pt x="720" y="447"/>
                        </a:lnTo>
                        <a:lnTo>
                          <a:pt x="724" y="452"/>
                        </a:lnTo>
                        <a:lnTo>
                          <a:pt x="724" y="452"/>
                        </a:lnTo>
                        <a:lnTo>
                          <a:pt x="731" y="455"/>
                        </a:lnTo>
                        <a:lnTo>
                          <a:pt x="740" y="458"/>
                        </a:lnTo>
                        <a:lnTo>
                          <a:pt x="748" y="460"/>
                        </a:lnTo>
                        <a:lnTo>
                          <a:pt x="755" y="464"/>
                        </a:lnTo>
                        <a:lnTo>
                          <a:pt x="755" y="464"/>
                        </a:lnTo>
                        <a:lnTo>
                          <a:pt x="758" y="467"/>
                        </a:lnTo>
                        <a:lnTo>
                          <a:pt x="758" y="467"/>
                        </a:lnTo>
                        <a:lnTo>
                          <a:pt x="755" y="468"/>
                        </a:lnTo>
                        <a:lnTo>
                          <a:pt x="755" y="470"/>
                        </a:lnTo>
                        <a:lnTo>
                          <a:pt x="755" y="471"/>
                        </a:lnTo>
                        <a:lnTo>
                          <a:pt x="755" y="471"/>
                        </a:lnTo>
                        <a:lnTo>
                          <a:pt x="757" y="474"/>
                        </a:lnTo>
                        <a:lnTo>
                          <a:pt x="755" y="475"/>
                        </a:lnTo>
                        <a:lnTo>
                          <a:pt x="754" y="478"/>
                        </a:lnTo>
                        <a:lnTo>
                          <a:pt x="751" y="481"/>
                        </a:lnTo>
                        <a:lnTo>
                          <a:pt x="751" y="484"/>
                        </a:lnTo>
                        <a:lnTo>
                          <a:pt x="751" y="484"/>
                        </a:lnTo>
                        <a:lnTo>
                          <a:pt x="751" y="487"/>
                        </a:lnTo>
                        <a:lnTo>
                          <a:pt x="752" y="487"/>
                        </a:lnTo>
                        <a:lnTo>
                          <a:pt x="758" y="478"/>
                        </a:lnTo>
                        <a:lnTo>
                          <a:pt x="758" y="478"/>
                        </a:lnTo>
                        <a:lnTo>
                          <a:pt x="760" y="477"/>
                        </a:lnTo>
                        <a:lnTo>
                          <a:pt x="761" y="475"/>
                        </a:lnTo>
                        <a:lnTo>
                          <a:pt x="762" y="477"/>
                        </a:lnTo>
                        <a:lnTo>
                          <a:pt x="764" y="478"/>
                        </a:lnTo>
                        <a:lnTo>
                          <a:pt x="765" y="482"/>
                        </a:lnTo>
                        <a:lnTo>
                          <a:pt x="765" y="488"/>
                        </a:lnTo>
                        <a:lnTo>
                          <a:pt x="765" y="488"/>
                        </a:lnTo>
                        <a:lnTo>
                          <a:pt x="764" y="491"/>
                        </a:lnTo>
                        <a:lnTo>
                          <a:pt x="761" y="492"/>
                        </a:lnTo>
                        <a:lnTo>
                          <a:pt x="758" y="494"/>
                        </a:lnTo>
                        <a:lnTo>
                          <a:pt x="754" y="497"/>
                        </a:lnTo>
                        <a:lnTo>
                          <a:pt x="754" y="497"/>
                        </a:lnTo>
                        <a:lnTo>
                          <a:pt x="751" y="501"/>
                        </a:lnTo>
                        <a:lnTo>
                          <a:pt x="747" y="504"/>
                        </a:lnTo>
                        <a:lnTo>
                          <a:pt x="744" y="504"/>
                        </a:lnTo>
                        <a:lnTo>
                          <a:pt x="738" y="504"/>
                        </a:lnTo>
                        <a:lnTo>
                          <a:pt x="738" y="504"/>
                        </a:lnTo>
                        <a:lnTo>
                          <a:pt x="737" y="504"/>
                        </a:lnTo>
                        <a:lnTo>
                          <a:pt x="735" y="505"/>
                        </a:lnTo>
                        <a:lnTo>
                          <a:pt x="735" y="508"/>
                        </a:lnTo>
                        <a:lnTo>
                          <a:pt x="737" y="514"/>
                        </a:lnTo>
                        <a:lnTo>
                          <a:pt x="738" y="519"/>
                        </a:lnTo>
                        <a:lnTo>
                          <a:pt x="738" y="519"/>
                        </a:lnTo>
                        <a:lnTo>
                          <a:pt x="740" y="524"/>
                        </a:lnTo>
                        <a:lnTo>
                          <a:pt x="738" y="525"/>
                        </a:lnTo>
                        <a:lnTo>
                          <a:pt x="735" y="526"/>
                        </a:lnTo>
                        <a:lnTo>
                          <a:pt x="730" y="525"/>
                        </a:lnTo>
                        <a:lnTo>
                          <a:pt x="730" y="525"/>
                        </a:lnTo>
                        <a:lnTo>
                          <a:pt x="725" y="524"/>
                        </a:lnTo>
                        <a:lnTo>
                          <a:pt x="721" y="521"/>
                        </a:lnTo>
                        <a:lnTo>
                          <a:pt x="720" y="516"/>
                        </a:lnTo>
                        <a:lnTo>
                          <a:pt x="721" y="512"/>
                        </a:lnTo>
                        <a:lnTo>
                          <a:pt x="721" y="512"/>
                        </a:lnTo>
                        <a:lnTo>
                          <a:pt x="725" y="504"/>
                        </a:lnTo>
                        <a:lnTo>
                          <a:pt x="725" y="501"/>
                        </a:lnTo>
                        <a:lnTo>
                          <a:pt x="724" y="499"/>
                        </a:lnTo>
                        <a:lnTo>
                          <a:pt x="724" y="499"/>
                        </a:lnTo>
                        <a:lnTo>
                          <a:pt x="720" y="499"/>
                        </a:lnTo>
                        <a:lnTo>
                          <a:pt x="714" y="499"/>
                        </a:lnTo>
                        <a:lnTo>
                          <a:pt x="708" y="498"/>
                        </a:lnTo>
                        <a:lnTo>
                          <a:pt x="705" y="494"/>
                        </a:lnTo>
                        <a:lnTo>
                          <a:pt x="705" y="494"/>
                        </a:lnTo>
                        <a:lnTo>
                          <a:pt x="704" y="492"/>
                        </a:lnTo>
                        <a:lnTo>
                          <a:pt x="707" y="491"/>
                        </a:lnTo>
                        <a:lnTo>
                          <a:pt x="717" y="492"/>
                        </a:lnTo>
                        <a:lnTo>
                          <a:pt x="717" y="492"/>
                        </a:lnTo>
                        <a:lnTo>
                          <a:pt x="721" y="492"/>
                        </a:lnTo>
                        <a:lnTo>
                          <a:pt x="723" y="489"/>
                        </a:lnTo>
                        <a:lnTo>
                          <a:pt x="723" y="487"/>
                        </a:lnTo>
                        <a:lnTo>
                          <a:pt x="724" y="487"/>
                        </a:lnTo>
                        <a:lnTo>
                          <a:pt x="725" y="487"/>
                        </a:lnTo>
                        <a:lnTo>
                          <a:pt x="725" y="487"/>
                        </a:lnTo>
                        <a:lnTo>
                          <a:pt x="735" y="488"/>
                        </a:lnTo>
                        <a:lnTo>
                          <a:pt x="740" y="487"/>
                        </a:lnTo>
                        <a:lnTo>
                          <a:pt x="744" y="485"/>
                        </a:lnTo>
                        <a:lnTo>
                          <a:pt x="744" y="485"/>
                        </a:lnTo>
                        <a:lnTo>
                          <a:pt x="745" y="482"/>
                        </a:lnTo>
                        <a:lnTo>
                          <a:pt x="745" y="479"/>
                        </a:lnTo>
                        <a:lnTo>
                          <a:pt x="744" y="475"/>
                        </a:lnTo>
                        <a:lnTo>
                          <a:pt x="740" y="471"/>
                        </a:lnTo>
                        <a:lnTo>
                          <a:pt x="737" y="471"/>
                        </a:lnTo>
                        <a:lnTo>
                          <a:pt x="735" y="471"/>
                        </a:lnTo>
                        <a:lnTo>
                          <a:pt x="735" y="471"/>
                        </a:lnTo>
                        <a:lnTo>
                          <a:pt x="727" y="472"/>
                        </a:lnTo>
                        <a:lnTo>
                          <a:pt x="724" y="472"/>
                        </a:lnTo>
                        <a:lnTo>
                          <a:pt x="723" y="471"/>
                        </a:lnTo>
                        <a:lnTo>
                          <a:pt x="723" y="470"/>
                        </a:lnTo>
                        <a:lnTo>
                          <a:pt x="723" y="470"/>
                        </a:lnTo>
                        <a:lnTo>
                          <a:pt x="723" y="468"/>
                        </a:lnTo>
                        <a:lnTo>
                          <a:pt x="724" y="468"/>
                        </a:lnTo>
                        <a:lnTo>
                          <a:pt x="727" y="467"/>
                        </a:lnTo>
                        <a:lnTo>
                          <a:pt x="731" y="468"/>
                        </a:lnTo>
                        <a:lnTo>
                          <a:pt x="735" y="467"/>
                        </a:lnTo>
                        <a:lnTo>
                          <a:pt x="735" y="467"/>
                        </a:lnTo>
                        <a:lnTo>
                          <a:pt x="737" y="467"/>
                        </a:lnTo>
                        <a:lnTo>
                          <a:pt x="737" y="465"/>
                        </a:lnTo>
                        <a:lnTo>
                          <a:pt x="735" y="464"/>
                        </a:lnTo>
                        <a:lnTo>
                          <a:pt x="731" y="461"/>
                        </a:lnTo>
                        <a:lnTo>
                          <a:pt x="725" y="461"/>
                        </a:lnTo>
                        <a:lnTo>
                          <a:pt x="725" y="461"/>
                        </a:lnTo>
                        <a:lnTo>
                          <a:pt x="721" y="462"/>
                        </a:lnTo>
                        <a:lnTo>
                          <a:pt x="717" y="462"/>
                        </a:lnTo>
                        <a:lnTo>
                          <a:pt x="713" y="461"/>
                        </a:lnTo>
                        <a:lnTo>
                          <a:pt x="708" y="458"/>
                        </a:lnTo>
                        <a:lnTo>
                          <a:pt x="708" y="458"/>
                        </a:lnTo>
                        <a:lnTo>
                          <a:pt x="703" y="454"/>
                        </a:lnTo>
                        <a:lnTo>
                          <a:pt x="698" y="452"/>
                        </a:lnTo>
                        <a:lnTo>
                          <a:pt x="696" y="452"/>
                        </a:lnTo>
                        <a:lnTo>
                          <a:pt x="693" y="454"/>
                        </a:lnTo>
                        <a:lnTo>
                          <a:pt x="691" y="458"/>
                        </a:lnTo>
                        <a:lnTo>
                          <a:pt x="690" y="462"/>
                        </a:lnTo>
                        <a:lnTo>
                          <a:pt x="690" y="462"/>
                        </a:lnTo>
                        <a:lnTo>
                          <a:pt x="688" y="467"/>
                        </a:lnTo>
                        <a:lnTo>
                          <a:pt x="687" y="470"/>
                        </a:lnTo>
                        <a:lnTo>
                          <a:pt x="684" y="471"/>
                        </a:lnTo>
                        <a:lnTo>
                          <a:pt x="681" y="471"/>
                        </a:lnTo>
                        <a:lnTo>
                          <a:pt x="677" y="471"/>
                        </a:lnTo>
                        <a:lnTo>
                          <a:pt x="676" y="472"/>
                        </a:lnTo>
                        <a:lnTo>
                          <a:pt x="673" y="472"/>
                        </a:lnTo>
                        <a:lnTo>
                          <a:pt x="673" y="472"/>
                        </a:lnTo>
                        <a:lnTo>
                          <a:pt x="673" y="475"/>
                        </a:lnTo>
                        <a:lnTo>
                          <a:pt x="673" y="477"/>
                        </a:lnTo>
                        <a:lnTo>
                          <a:pt x="676" y="478"/>
                        </a:lnTo>
                        <a:lnTo>
                          <a:pt x="681" y="481"/>
                        </a:lnTo>
                        <a:lnTo>
                          <a:pt x="687" y="481"/>
                        </a:lnTo>
                        <a:lnTo>
                          <a:pt x="687" y="481"/>
                        </a:lnTo>
                        <a:lnTo>
                          <a:pt x="694" y="482"/>
                        </a:lnTo>
                        <a:lnTo>
                          <a:pt x="698" y="487"/>
                        </a:lnTo>
                        <a:lnTo>
                          <a:pt x="701" y="489"/>
                        </a:lnTo>
                        <a:lnTo>
                          <a:pt x="701" y="489"/>
                        </a:lnTo>
                        <a:lnTo>
                          <a:pt x="700" y="491"/>
                        </a:lnTo>
                        <a:lnTo>
                          <a:pt x="700" y="491"/>
                        </a:lnTo>
                        <a:lnTo>
                          <a:pt x="697" y="491"/>
                        </a:lnTo>
                        <a:lnTo>
                          <a:pt x="696" y="494"/>
                        </a:lnTo>
                        <a:lnTo>
                          <a:pt x="694" y="495"/>
                        </a:lnTo>
                        <a:lnTo>
                          <a:pt x="693" y="495"/>
                        </a:lnTo>
                        <a:lnTo>
                          <a:pt x="693" y="495"/>
                        </a:lnTo>
                        <a:lnTo>
                          <a:pt x="688" y="494"/>
                        </a:lnTo>
                        <a:lnTo>
                          <a:pt x="686" y="494"/>
                        </a:lnTo>
                        <a:lnTo>
                          <a:pt x="684" y="497"/>
                        </a:lnTo>
                        <a:lnTo>
                          <a:pt x="686" y="499"/>
                        </a:lnTo>
                        <a:lnTo>
                          <a:pt x="686" y="499"/>
                        </a:lnTo>
                        <a:lnTo>
                          <a:pt x="687" y="502"/>
                        </a:lnTo>
                        <a:lnTo>
                          <a:pt x="687" y="504"/>
                        </a:lnTo>
                        <a:lnTo>
                          <a:pt x="686" y="507"/>
                        </a:lnTo>
                        <a:lnTo>
                          <a:pt x="684" y="509"/>
                        </a:lnTo>
                        <a:lnTo>
                          <a:pt x="684" y="509"/>
                        </a:lnTo>
                        <a:lnTo>
                          <a:pt x="684" y="511"/>
                        </a:lnTo>
                        <a:lnTo>
                          <a:pt x="684" y="511"/>
                        </a:lnTo>
                        <a:lnTo>
                          <a:pt x="680" y="511"/>
                        </a:lnTo>
                        <a:lnTo>
                          <a:pt x="670" y="509"/>
                        </a:lnTo>
                        <a:lnTo>
                          <a:pt x="670" y="509"/>
                        </a:lnTo>
                        <a:lnTo>
                          <a:pt x="663" y="509"/>
                        </a:lnTo>
                        <a:lnTo>
                          <a:pt x="656" y="509"/>
                        </a:lnTo>
                        <a:lnTo>
                          <a:pt x="639" y="512"/>
                        </a:lnTo>
                        <a:lnTo>
                          <a:pt x="639" y="512"/>
                        </a:lnTo>
                        <a:lnTo>
                          <a:pt x="632" y="514"/>
                        </a:lnTo>
                        <a:lnTo>
                          <a:pt x="623" y="512"/>
                        </a:lnTo>
                        <a:lnTo>
                          <a:pt x="617" y="509"/>
                        </a:lnTo>
                        <a:lnTo>
                          <a:pt x="613" y="507"/>
                        </a:lnTo>
                        <a:lnTo>
                          <a:pt x="613" y="507"/>
                        </a:lnTo>
                        <a:lnTo>
                          <a:pt x="610" y="504"/>
                        </a:lnTo>
                        <a:lnTo>
                          <a:pt x="606" y="504"/>
                        </a:lnTo>
                        <a:lnTo>
                          <a:pt x="596" y="502"/>
                        </a:lnTo>
                        <a:lnTo>
                          <a:pt x="596" y="502"/>
                        </a:lnTo>
                        <a:lnTo>
                          <a:pt x="592" y="502"/>
                        </a:lnTo>
                        <a:lnTo>
                          <a:pt x="590" y="499"/>
                        </a:lnTo>
                        <a:lnTo>
                          <a:pt x="587" y="497"/>
                        </a:lnTo>
                        <a:lnTo>
                          <a:pt x="582" y="495"/>
                        </a:lnTo>
                        <a:lnTo>
                          <a:pt x="582" y="495"/>
                        </a:lnTo>
                        <a:lnTo>
                          <a:pt x="579" y="495"/>
                        </a:lnTo>
                        <a:lnTo>
                          <a:pt x="577" y="494"/>
                        </a:lnTo>
                        <a:lnTo>
                          <a:pt x="575" y="491"/>
                        </a:lnTo>
                        <a:lnTo>
                          <a:pt x="573" y="482"/>
                        </a:lnTo>
                        <a:lnTo>
                          <a:pt x="573" y="482"/>
                        </a:lnTo>
                        <a:lnTo>
                          <a:pt x="573" y="481"/>
                        </a:lnTo>
                        <a:lnTo>
                          <a:pt x="570" y="481"/>
                        </a:lnTo>
                        <a:lnTo>
                          <a:pt x="563" y="479"/>
                        </a:lnTo>
                        <a:lnTo>
                          <a:pt x="555" y="481"/>
                        </a:lnTo>
                        <a:lnTo>
                          <a:pt x="548" y="484"/>
                        </a:lnTo>
                        <a:lnTo>
                          <a:pt x="548" y="484"/>
                        </a:lnTo>
                        <a:lnTo>
                          <a:pt x="542" y="487"/>
                        </a:lnTo>
                        <a:lnTo>
                          <a:pt x="535" y="488"/>
                        </a:lnTo>
                        <a:lnTo>
                          <a:pt x="528" y="489"/>
                        </a:lnTo>
                        <a:lnTo>
                          <a:pt x="526" y="492"/>
                        </a:lnTo>
                        <a:lnTo>
                          <a:pt x="523" y="494"/>
                        </a:lnTo>
                        <a:lnTo>
                          <a:pt x="523" y="494"/>
                        </a:lnTo>
                        <a:lnTo>
                          <a:pt x="523" y="498"/>
                        </a:lnTo>
                        <a:lnTo>
                          <a:pt x="525" y="501"/>
                        </a:lnTo>
                        <a:lnTo>
                          <a:pt x="528" y="501"/>
                        </a:lnTo>
                        <a:lnTo>
                          <a:pt x="531" y="501"/>
                        </a:lnTo>
                        <a:lnTo>
                          <a:pt x="531" y="501"/>
                        </a:lnTo>
                        <a:lnTo>
                          <a:pt x="535" y="499"/>
                        </a:lnTo>
                        <a:lnTo>
                          <a:pt x="536" y="498"/>
                        </a:lnTo>
                        <a:lnTo>
                          <a:pt x="540" y="497"/>
                        </a:lnTo>
                        <a:lnTo>
                          <a:pt x="546" y="497"/>
                        </a:lnTo>
                        <a:lnTo>
                          <a:pt x="546" y="497"/>
                        </a:lnTo>
                        <a:lnTo>
                          <a:pt x="549" y="497"/>
                        </a:lnTo>
                        <a:lnTo>
                          <a:pt x="553" y="495"/>
                        </a:lnTo>
                        <a:lnTo>
                          <a:pt x="559" y="492"/>
                        </a:lnTo>
                        <a:lnTo>
                          <a:pt x="563" y="489"/>
                        </a:lnTo>
                        <a:lnTo>
                          <a:pt x="566" y="489"/>
                        </a:lnTo>
                        <a:lnTo>
                          <a:pt x="567" y="489"/>
                        </a:lnTo>
                        <a:lnTo>
                          <a:pt x="567" y="489"/>
                        </a:lnTo>
                        <a:lnTo>
                          <a:pt x="567" y="492"/>
                        </a:lnTo>
                        <a:lnTo>
                          <a:pt x="566" y="494"/>
                        </a:lnTo>
                        <a:lnTo>
                          <a:pt x="559" y="498"/>
                        </a:lnTo>
                        <a:lnTo>
                          <a:pt x="549" y="502"/>
                        </a:lnTo>
                        <a:lnTo>
                          <a:pt x="540" y="504"/>
                        </a:lnTo>
                        <a:lnTo>
                          <a:pt x="540" y="504"/>
                        </a:lnTo>
                        <a:lnTo>
                          <a:pt x="538" y="505"/>
                        </a:lnTo>
                        <a:lnTo>
                          <a:pt x="536" y="507"/>
                        </a:lnTo>
                        <a:lnTo>
                          <a:pt x="535" y="508"/>
                        </a:lnTo>
                        <a:lnTo>
                          <a:pt x="535" y="511"/>
                        </a:lnTo>
                        <a:lnTo>
                          <a:pt x="538" y="516"/>
                        </a:lnTo>
                        <a:lnTo>
                          <a:pt x="543" y="526"/>
                        </a:lnTo>
                        <a:lnTo>
                          <a:pt x="543" y="526"/>
                        </a:lnTo>
                        <a:lnTo>
                          <a:pt x="545" y="529"/>
                        </a:lnTo>
                        <a:lnTo>
                          <a:pt x="546" y="532"/>
                        </a:lnTo>
                        <a:lnTo>
                          <a:pt x="545" y="534"/>
                        </a:lnTo>
                        <a:lnTo>
                          <a:pt x="545" y="535"/>
                        </a:lnTo>
                        <a:lnTo>
                          <a:pt x="540" y="535"/>
                        </a:lnTo>
                        <a:lnTo>
                          <a:pt x="539" y="536"/>
                        </a:lnTo>
                        <a:lnTo>
                          <a:pt x="539" y="538"/>
                        </a:lnTo>
                        <a:lnTo>
                          <a:pt x="539" y="538"/>
                        </a:lnTo>
                        <a:lnTo>
                          <a:pt x="538" y="539"/>
                        </a:lnTo>
                        <a:lnTo>
                          <a:pt x="536" y="541"/>
                        </a:lnTo>
                        <a:lnTo>
                          <a:pt x="532" y="539"/>
                        </a:lnTo>
                        <a:lnTo>
                          <a:pt x="528" y="536"/>
                        </a:lnTo>
                        <a:lnTo>
                          <a:pt x="528" y="535"/>
                        </a:lnTo>
                        <a:lnTo>
                          <a:pt x="529" y="534"/>
                        </a:lnTo>
                        <a:lnTo>
                          <a:pt x="529" y="534"/>
                        </a:lnTo>
                        <a:lnTo>
                          <a:pt x="532" y="532"/>
                        </a:lnTo>
                        <a:lnTo>
                          <a:pt x="532" y="528"/>
                        </a:lnTo>
                        <a:lnTo>
                          <a:pt x="531" y="524"/>
                        </a:lnTo>
                        <a:lnTo>
                          <a:pt x="528" y="521"/>
                        </a:lnTo>
                        <a:lnTo>
                          <a:pt x="528" y="521"/>
                        </a:lnTo>
                        <a:lnTo>
                          <a:pt x="523" y="519"/>
                        </a:lnTo>
                        <a:lnTo>
                          <a:pt x="521" y="518"/>
                        </a:lnTo>
                        <a:lnTo>
                          <a:pt x="519" y="518"/>
                        </a:lnTo>
                        <a:lnTo>
                          <a:pt x="519" y="516"/>
                        </a:lnTo>
                        <a:lnTo>
                          <a:pt x="519" y="516"/>
                        </a:lnTo>
                        <a:lnTo>
                          <a:pt x="518" y="514"/>
                        </a:lnTo>
                        <a:lnTo>
                          <a:pt x="516" y="514"/>
                        </a:lnTo>
                        <a:lnTo>
                          <a:pt x="512" y="514"/>
                        </a:lnTo>
                        <a:lnTo>
                          <a:pt x="508" y="512"/>
                        </a:lnTo>
                        <a:lnTo>
                          <a:pt x="508" y="512"/>
                        </a:lnTo>
                        <a:lnTo>
                          <a:pt x="502" y="508"/>
                        </a:lnTo>
                        <a:lnTo>
                          <a:pt x="498" y="508"/>
                        </a:lnTo>
                        <a:lnTo>
                          <a:pt x="494" y="509"/>
                        </a:lnTo>
                        <a:lnTo>
                          <a:pt x="494" y="509"/>
                        </a:lnTo>
                        <a:lnTo>
                          <a:pt x="489" y="511"/>
                        </a:lnTo>
                        <a:lnTo>
                          <a:pt x="482" y="512"/>
                        </a:lnTo>
                        <a:lnTo>
                          <a:pt x="465" y="514"/>
                        </a:lnTo>
                        <a:lnTo>
                          <a:pt x="465" y="514"/>
                        </a:lnTo>
                        <a:lnTo>
                          <a:pt x="451" y="515"/>
                        </a:lnTo>
                        <a:lnTo>
                          <a:pt x="437" y="515"/>
                        </a:lnTo>
                        <a:lnTo>
                          <a:pt x="425" y="514"/>
                        </a:lnTo>
                        <a:lnTo>
                          <a:pt x="420" y="512"/>
                        </a:lnTo>
                        <a:lnTo>
                          <a:pt x="417" y="511"/>
                        </a:lnTo>
                        <a:lnTo>
                          <a:pt x="417" y="511"/>
                        </a:lnTo>
                        <a:lnTo>
                          <a:pt x="417" y="508"/>
                        </a:lnTo>
                        <a:lnTo>
                          <a:pt x="417" y="507"/>
                        </a:lnTo>
                        <a:lnTo>
                          <a:pt x="422" y="502"/>
                        </a:lnTo>
                        <a:lnTo>
                          <a:pt x="430" y="499"/>
                        </a:lnTo>
                        <a:lnTo>
                          <a:pt x="435" y="498"/>
                        </a:lnTo>
                        <a:lnTo>
                          <a:pt x="435" y="498"/>
                        </a:lnTo>
                        <a:lnTo>
                          <a:pt x="438" y="498"/>
                        </a:lnTo>
                        <a:lnTo>
                          <a:pt x="437" y="495"/>
                        </a:lnTo>
                        <a:lnTo>
                          <a:pt x="434" y="491"/>
                        </a:lnTo>
                        <a:lnTo>
                          <a:pt x="430" y="487"/>
                        </a:lnTo>
                        <a:lnTo>
                          <a:pt x="430" y="487"/>
                        </a:lnTo>
                        <a:lnTo>
                          <a:pt x="422" y="482"/>
                        </a:lnTo>
                        <a:lnTo>
                          <a:pt x="412" y="479"/>
                        </a:lnTo>
                        <a:lnTo>
                          <a:pt x="407" y="478"/>
                        </a:lnTo>
                        <a:lnTo>
                          <a:pt x="404" y="478"/>
                        </a:lnTo>
                        <a:lnTo>
                          <a:pt x="404" y="479"/>
                        </a:lnTo>
                        <a:lnTo>
                          <a:pt x="404" y="479"/>
                        </a:lnTo>
                        <a:lnTo>
                          <a:pt x="402" y="481"/>
                        </a:lnTo>
                        <a:lnTo>
                          <a:pt x="401" y="481"/>
                        </a:lnTo>
                        <a:lnTo>
                          <a:pt x="397" y="481"/>
                        </a:lnTo>
                        <a:lnTo>
                          <a:pt x="380" y="478"/>
                        </a:lnTo>
                        <a:lnTo>
                          <a:pt x="380" y="478"/>
                        </a:lnTo>
                        <a:lnTo>
                          <a:pt x="371" y="475"/>
                        </a:lnTo>
                        <a:lnTo>
                          <a:pt x="367" y="472"/>
                        </a:lnTo>
                        <a:lnTo>
                          <a:pt x="361" y="471"/>
                        </a:lnTo>
                        <a:lnTo>
                          <a:pt x="357" y="470"/>
                        </a:lnTo>
                        <a:lnTo>
                          <a:pt x="357" y="470"/>
                        </a:lnTo>
                        <a:lnTo>
                          <a:pt x="350" y="470"/>
                        </a:lnTo>
                        <a:lnTo>
                          <a:pt x="341" y="468"/>
                        </a:lnTo>
                        <a:lnTo>
                          <a:pt x="333" y="464"/>
                        </a:lnTo>
                        <a:lnTo>
                          <a:pt x="326" y="460"/>
                        </a:lnTo>
                        <a:lnTo>
                          <a:pt x="326" y="460"/>
                        </a:lnTo>
                        <a:lnTo>
                          <a:pt x="321" y="457"/>
                        </a:lnTo>
                        <a:lnTo>
                          <a:pt x="316" y="455"/>
                        </a:lnTo>
                        <a:lnTo>
                          <a:pt x="304" y="454"/>
                        </a:lnTo>
                        <a:lnTo>
                          <a:pt x="294" y="457"/>
                        </a:lnTo>
                        <a:lnTo>
                          <a:pt x="290" y="458"/>
                        </a:lnTo>
                        <a:lnTo>
                          <a:pt x="289" y="461"/>
                        </a:lnTo>
                        <a:lnTo>
                          <a:pt x="289" y="461"/>
                        </a:lnTo>
                        <a:lnTo>
                          <a:pt x="286" y="465"/>
                        </a:lnTo>
                        <a:lnTo>
                          <a:pt x="282" y="467"/>
                        </a:lnTo>
                        <a:lnTo>
                          <a:pt x="276" y="468"/>
                        </a:lnTo>
                        <a:lnTo>
                          <a:pt x="270" y="468"/>
                        </a:lnTo>
                        <a:lnTo>
                          <a:pt x="270" y="468"/>
                        </a:lnTo>
                        <a:lnTo>
                          <a:pt x="269" y="467"/>
                        </a:lnTo>
                        <a:lnTo>
                          <a:pt x="267" y="467"/>
                        </a:lnTo>
                        <a:lnTo>
                          <a:pt x="269" y="462"/>
                        </a:lnTo>
                        <a:lnTo>
                          <a:pt x="272" y="460"/>
                        </a:lnTo>
                        <a:lnTo>
                          <a:pt x="272" y="458"/>
                        </a:lnTo>
                        <a:lnTo>
                          <a:pt x="272" y="457"/>
                        </a:lnTo>
                        <a:lnTo>
                          <a:pt x="272" y="457"/>
                        </a:lnTo>
                        <a:lnTo>
                          <a:pt x="269" y="455"/>
                        </a:lnTo>
                        <a:lnTo>
                          <a:pt x="269" y="451"/>
                        </a:lnTo>
                        <a:lnTo>
                          <a:pt x="269" y="447"/>
                        </a:lnTo>
                        <a:lnTo>
                          <a:pt x="267" y="445"/>
                        </a:lnTo>
                        <a:lnTo>
                          <a:pt x="266" y="445"/>
                        </a:lnTo>
                        <a:lnTo>
                          <a:pt x="266" y="445"/>
                        </a:lnTo>
                        <a:lnTo>
                          <a:pt x="263" y="445"/>
                        </a:lnTo>
                        <a:lnTo>
                          <a:pt x="262" y="448"/>
                        </a:lnTo>
                        <a:lnTo>
                          <a:pt x="257" y="457"/>
                        </a:lnTo>
                        <a:lnTo>
                          <a:pt x="252" y="464"/>
                        </a:lnTo>
                        <a:lnTo>
                          <a:pt x="247" y="467"/>
                        </a:lnTo>
                        <a:lnTo>
                          <a:pt x="245" y="468"/>
                        </a:lnTo>
                        <a:lnTo>
                          <a:pt x="245" y="468"/>
                        </a:lnTo>
                        <a:lnTo>
                          <a:pt x="240" y="467"/>
                        </a:lnTo>
                        <a:lnTo>
                          <a:pt x="237" y="464"/>
                        </a:lnTo>
                        <a:lnTo>
                          <a:pt x="232" y="454"/>
                        </a:lnTo>
                        <a:lnTo>
                          <a:pt x="226" y="444"/>
                        </a:lnTo>
                        <a:lnTo>
                          <a:pt x="223" y="438"/>
                        </a:lnTo>
                        <a:lnTo>
                          <a:pt x="220" y="435"/>
                        </a:lnTo>
                        <a:lnTo>
                          <a:pt x="220" y="435"/>
                        </a:lnTo>
                        <a:lnTo>
                          <a:pt x="213" y="433"/>
                        </a:lnTo>
                        <a:lnTo>
                          <a:pt x="209" y="431"/>
                        </a:lnTo>
                        <a:lnTo>
                          <a:pt x="208" y="431"/>
                        </a:lnTo>
                        <a:lnTo>
                          <a:pt x="208" y="433"/>
                        </a:lnTo>
                        <a:lnTo>
                          <a:pt x="210" y="438"/>
                        </a:lnTo>
                        <a:lnTo>
                          <a:pt x="210" y="438"/>
                        </a:lnTo>
                        <a:lnTo>
                          <a:pt x="212" y="441"/>
                        </a:lnTo>
                        <a:lnTo>
                          <a:pt x="212" y="442"/>
                        </a:lnTo>
                        <a:lnTo>
                          <a:pt x="212" y="444"/>
                        </a:lnTo>
                        <a:lnTo>
                          <a:pt x="210" y="444"/>
                        </a:lnTo>
                        <a:lnTo>
                          <a:pt x="206" y="445"/>
                        </a:lnTo>
                        <a:lnTo>
                          <a:pt x="205" y="445"/>
                        </a:lnTo>
                        <a:lnTo>
                          <a:pt x="205" y="448"/>
                        </a:lnTo>
                        <a:lnTo>
                          <a:pt x="205" y="448"/>
                        </a:lnTo>
                        <a:lnTo>
                          <a:pt x="205" y="450"/>
                        </a:lnTo>
                        <a:lnTo>
                          <a:pt x="203" y="452"/>
                        </a:lnTo>
                        <a:lnTo>
                          <a:pt x="199" y="457"/>
                        </a:lnTo>
                        <a:lnTo>
                          <a:pt x="195" y="458"/>
                        </a:lnTo>
                        <a:lnTo>
                          <a:pt x="193" y="460"/>
                        </a:lnTo>
                        <a:lnTo>
                          <a:pt x="193" y="458"/>
                        </a:lnTo>
                        <a:lnTo>
                          <a:pt x="193" y="458"/>
                        </a:lnTo>
                        <a:lnTo>
                          <a:pt x="192" y="455"/>
                        </a:lnTo>
                        <a:lnTo>
                          <a:pt x="188" y="454"/>
                        </a:lnTo>
                        <a:lnTo>
                          <a:pt x="183" y="455"/>
                        </a:lnTo>
                        <a:lnTo>
                          <a:pt x="178" y="461"/>
                        </a:lnTo>
                        <a:lnTo>
                          <a:pt x="178" y="461"/>
                        </a:lnTo>
                        <a:lnTo>
                          <a:pt x="171" y="467"/>
                        </a:lnTo>
                        <a:lnTo>
                          <a:pt x="166" y="468"/>
                        </a:lnTo>
                        <a:lnTo>
                          <a:pt x="163" y="468"/>
                        </a:lnTo>
                        <a:lnTo>
                          <a:pt x="162" y="465"/>
                        </a:lnTo>
                        <a:lnTo>
                          <a:pt x="162" y="465"/>
                        </a:lnTo>
                        <a:lnTo>
                          <a:pt x="161" y="465"/>
                        </a:lnTo>
                        <a:lnTo>
                          <a:pt x="158" y="465"/>
                        </a:lnTo>
                        <a:lnTo>
                          <a:pt x="149" y="470"/>
                        </a:lnTo>
                        <a:lnTo>
                          <a:pt x="141" y="475"/>
                        </a:lnTo>
                        <a:lnTo>
                          <a:pt x="138" y="477"/>
                        </a:lnTo>
                        <a:lnTo>
                          <a:pt x="136" y="479"/>
                        </a:lnTo>
                        <a:lnTo>
                          <a:pt x="136" y="479"/>
                        </a:lnTo>
                        <a:lnTo>
                          <a:pt x="136" y="482"/>
                        </a:lnTo>
                        <a:lnTo>
                          <a:pt x="135" y="484"/>
                        </a:lnTo>
                        <a:lnTo>
                          <a:pt x="131" y="485"/>
                        </a:lnTo>
                        <a:lnTo>
                          <a:pt x="126" y="487"/>
                        </a:lnTo>
                        <a:lnTo>
                          <a:pt x="126" y="487"/>
                        </a:lnTo>
                        <a:lnTo>
                          <a:pt x="124" y="485"/>
                        </a:lnTo>
                        <a:lnTo>
                          <a:pt x="124" y="482"/>
                        </a:lnTo>
                        <a:lnTo>
                          <a:pt x="126" y="479"/>
                        </a:lnTo>
                        <a:lnTo>
                          <a:pt x="131" y="477"/>
                        </a:lnTo>
                        <a:lnTo>
                          <a:pt x="131" y="477"/>
                        </a:lnTo>
                        <a:lnTo>
                          <a:pt x="145" y="468"/>
                        </a:lnTo>
                        <a:lnTo>
                          <a:pt x="154" y="462"/>
                        </a:lnTo>
                        <a:lnTo>
                          <a:pt x="161" y="460"/>
                        </a:lnTo>
                        <a:lnTo>
                          <a:pt x="161" y="460"/>
                        </a:lnTo>
                        <a:lnTo>
                          <a:pt x="169" y="458"/>
                        </a:lnTo>
                        <a:lnTo>
                          <a:pt x="176" y="454"/>
                        </a:lnTo>
                        <a:lnTo>
                          <a:pt x="183" y="451"/>
                        </a:lnTo>
                        <a:lnTo>
                          <a:pt x="186" y="450"/>
                        </a:lnTo>
                        <a:lnTo>
                          <a:pt x="186" y="447"/>
                        </a:lnTo>
                        <a:lnTo>
                          <a:pt x="186" y="447"/>
                        </a:lnTo>
                        <a:lnTo>
                          <a:pt x="186" y="447"/>
                        </a:lnTo>
                        <a:lnTo>
                          <a:pt x="185" y="445"/>
                        </a:lnTo>
                        <a:lnTo>
                          <a:pt x="182" y="445"/>
                        </a:lnTo>
                        <a:lnTo>
                          <a:pt x="178" y="445"/>
                        </a:lnTo>
                        <a:lnTo>
                          <a:pt x="172" y="445"/>
                        </a:lnTo>
                        <a:lnTo>
                          <a:pt x="172" y="445"/>
                        </a:lnTo>
                        <a:lnTo>
                          <a:pt x="168" y="445"/>
                        </a:lnTo>
                        <a:lnTo>
                          <a:pt x="162" y="448"/>
                        </a:lnTo>
                        <a:lnTo>
                          <a:pt x="148" y="455"/>
                        </a:lnTo>
                        <a:lnTo>
                          <a:pt x="148" y="455"/>
                        </a:lnTo>
                        <a:lnTo>
                          <a:pt x="141" y="458"/>
                        </a:lnTo>
                        <a:lnTo>
                          <a:pt x="134" y="460"/>
                        </a:lnTo>
                        <a:lnTo>
                          <a:pt x="129" y="461"/>
                        </a:lnTo>
                        <a:lnTo>
                          <a:pt x="129" y="462"/>
                        </a:lnTo>
                        <a:lnTo>
                          <a:pt x="129" y="464"/>
                        </a:lnTo>
                        <a:lnTo>
                          <a:pt x="129" y="464"/>
                        </a:lnTo>
                        <a:lnTo>
                          <a:pt x="129" y="465"/>
                        </a:lnTo>
                        <a:lnTo>
                          <a:pt x="129" y="467"/>
                        </a:lnTo>
                        <a:lnTo>
                          <a:pt x="126" y="467"/>
                        </a:lnTo>
                        <a:lnTo>
                          <a:pt x="121" y="465"/>
                        </a:lnTo>
                        <a:lnTo>
                          <a:pt x="119" y="465"/>
                        </a:lnTo>
                        <a:lnTo>
                          <a:pt x="118" y="467"/>
                        </a:lnTo>
                        <a:lnTo>
                          <a:pt x="118" y="467"/>
                        </a:lnTo>
                        <a:lnTo>
                          <a:pt x="117" y="468"/>
                        </a:lnTo>
                        <a:lnTo>
                          <a:pt x="114" y="468"/>
                        </a:lnTo>
                        <a:lnTo>
                          <a:pt x="114" y="467"/>
                        </a:lnTo>
                        <a:lnTo>
                          <a:pt x="115" y="464"/>
                        </a:lnTo>
                        <a:lnTo>
                          <a:pt x="115" y="464"/>
                        </a:lnTo>
                        <a:lnTo>
                          <a:pt x="115" y="464"/>
                        </a:lnTo>
                        <a:lnTo>
                          <a:pt x="115" y="462"/>
                        </a:lnTo>
                        <a:lnTo>
                          <a:pt x="112" y="461"/>
                        </a:lnTo>
                        <a:lnTo>
                          <a:pt x="108" y="460"/>
                        </a:lnTo>
                        <a:lnTo>
                          <a:pt x="107" y="460"/>
                        </a:lnTo>
                        <a:lnTo>
                          <a:pt x="107" y="461"/>
                        </a:lnTo>
                        <a:lnTo>
                          <a:pt x="107" y="461"/>
                        </a:lnTo>
                        <a:lnTo>
                          <a:pt x="105" y="462"/>
                        </a:lnTo>
                        <a:lnTo>
                          <a:pt x="104" y="465"/>
                        </a:lnTo>
                        <a:lnTo>
                          <a:pt x="101" y="467"/>
                        </a:lnTo>
                        <a:lnTo>
                          <a:pt x="95" y="467"/>
                        </a:lnTo>
                        <a:lnTo>
                          <a:pt x="95" y="467"/>
                        </a:lnTo>
                        <a:lnTo>
                          <a:pt x="90" y="468"/>
                        </a:lnTo>
                        <a:lnTo>
                          <a:pt x="84" y="470"/>
                        </a:lnTo>
                        <a:lnTo>
                          <a:pt x="82" y="474"/>
                        </a:lnTo>
                        <a:lnTo>
                          <a:pt x="82" y="475"/>
                        </a:lnTo>
                        <a:lnTo>
                          <a:pt x="84" y="477"/>
                        </a:lnTo>
                        <a:lnTo>
                          <a:pt x="84" y="477"/>
                        </a:lnTo>
                        <a:lnTo>
                          <a:pt x="91" y="482"/>
                        </a:lnTo>
                        <a:lnTo>
                          <a:pt x="91" y="484"/>
                        </a:lnTo>
                        <a:lnTo>
                          <a:pt x="91" y="487"/>
                        </a:lnTo>
                        <a:lnTo>
                          <a:pt x="91" y="487"/>
                        </a:lnTo>
                        <a:lnTo>
                          <a:pt x="90" y="487"/>
                        </a:lnTo>
                        <a:lnTo>
                          <a:pt x="87" y="487"/>
                        </a:lnTo>
                        <a:lnTo>
                          <a:pt x="82" y="484"/>
                        </a:lnTo>
                        <a:lnTo>
                          <a:pt x="75" y="481"/>
                        </a:lnTo>
                        <a:lnTo>
                          <a:pt x="71" y="479"/>
                        </a:lnTo>
                        <a:lnTo>
                          <a:pt x="67" y="479"/>
                        </a:lnTo>
                        <a:lnTo>
                          <a:pt x="67" y="479"/>
                        </a:lnTo>
                        <a:lnTo>
                          <a:pt x="61" y="479"/>
                        </a:lnTo>
                        <a:lnTo>
                          <a:pt x="55" y="478"/>
                        </a:lnTo>
                        <a:lnTo>
                          <a:pt x="43" y="472"/>
                        </a:lnTo>
                        <a:lnTo>
                          <a:pt x="33" y="467"/>
                        </a:lnTo>
                        <a:lnTo>
                          <a:pt x="30" y="464"/>
                        </a:lnTo>
                        <a:lnTo>
                          <a:pt x="28" y="462"/>
                        </a:lnTo>
                        <a:lnTo>
                          <a:pt x="28" y="462"/>
                        </a:lnTo>
                        <a:lnTo>
                          <a:pt x="28" y="461"/>
                        </a:lnTo>
                        <a:lnTo>
                          <a:pt x="25" y="461"/>
                        </a:lnTo>
                        <a:lnTo>
                          <a:pt x="18" y="461"/>
                        </a:lnTo>
                        <a:lnTo>
                          <a:pt x="0" y="460"/>
                        </a:lnTo>
                        <a:lnTo>
                          <a:pt x="0" y="706"/>
                        </a:lnTo>
                        <a:lnTo>
                          <a:pt x="0" y="706"/>
                        </a:lnTo>
                        <a:lnTo>
                          <a:pt x="3" y="707"/>
                        </a:lnTo>
                        <a:lnTo>
                          <a:pt x="6" y="709"/>
                        </a:lnTo>
                        <a:lnTo>
                          <a:pt x="8" y="707"/>
                        </a:lnTo>
                        <a:lnTo>
                          <a:pt x="8" y="707"/>
                        </a:lnTo>
                        <a:lnTo>
                          <a:pt x="10" y="706"/>
                        </a:lnTo>
                        <a:lnTo>
                          <a:pt x="13" y="707"/>
                        </a:lnTo>
                        <a:lnTo>
                          <a:pt x="17" y="706"/>
                        </a:lnTo>
                        <a:lnTo>
                          <a:pt x="23" y="704"/>
                        </a:lnTo>
                        <a:lnTo>
                          <a:pt x="23" y="704"/>
                        </a:lnTo>
                        <a:lnTo>
                          <a:pt x="25" y="704"/>
                        </a:lnTo>
                        <a:lnTo>
                          <a:pt x="27" y="704"/>
                        </a:lnTo>
                        <a:lnTo>
                          <a:pt x="31" y="706"/>
                        </a:lnTo>
                        <a:lnTo>
                          <a:pt x="33" y="710"/>
                        </a:lnTo>
                        <a:lnTo>
                          <a:pt x="34" y="713"/>
                        </a:lnTo>
                        <a:lnTo>
                          <a:pt x="34" y="713"/>
                        </a:lnTo>
                        <a:lnTo>
                          <a:pt x="35" y="716"/>
                        </a:lnTo>
                        <a:lnTo>
                          <a:pt x="40" y="720"/>
                        </a:lnTo>
                        <a:lnTo>
                          <a:pt x="45" y="724"/>
                        </a:lnTo>
                        <a:lnTo>
                          <a:pt x="50" y="728"/>
                        </a:lnTo>
                        <a:lnTo>
                          <a:pt x="50" y="728"/>
                        </a:lnTo>
                        <a:lnTo>
                          <a:pt x="55" y="737"/>
                        </a:lnTo>
                        <a:lnTo>
                          <a:pt x="58" y="738"/>
                        </a:lnTo>
                        <a:lnTo>
                          <a:pt x="62" y="737"/>
                        </a:lnTo>
                        <a:lnTo>
                          <a:pt x="62" y="737"/>
                        </a:lnTo>
                        <a:lnTo>
                          <a:pt x="71" y="733"/>
                        </a:lnTo>
                        <a:lnTo>
                          <a:pt x="75" y="730"/>
                        </a:lnTo>
                        <a:lnTo>
                          <a:pt x="77" y="727"/>
                        </a:lnTo>
                        <a:lnTo>
                          <a:pt x="77" y="726"/>
                        </a:lnTo>
                        <a:lnTo>
                          <a:pt x="77" y="726"/>
                        </a:lnTo>
                        <a:lnTo>
                          <a:pt x="78" y="723"/>
                        </a:lnTo>
                        <a:lnTo>
                          <a:pt x="80" y="721"/>
                        </a:lnTo>
                        <a:lnTo>
                          <a:pt x="88" y="720"/>
                        </a:lnTo>
                        <a:lnTo>
                          <a:pt x="95" y="721"/>
                        </a:lnTo>
                        <a:lnTo>
                          <a:pt x="98" y="724"/>
                        </a:lnTo>
                        <a:lnTo>
                          <a:pt x="98" y="727"/>
                        </a:lnTo>
                        <a:lnTo>
                          <a:pt x="98" y="727"/>
                        </a:lnTo>
                        <a:lnTo>
                          <a:pt x="99" y="730"/>
                        </a:lnTo>
                        <a:lnTo>
                          <a:pt x="102" y="733"/>
                        </a:lnTo>
                        <a:lnTo>
                          <a:pt x="111" y="741"/>
                        </a:lnTo>
                        <a:lnTo>
                          <a:pt x="122" y="751"/>
                        </a:lnTo>
                        <a:lnTo>
                          <a:pt x="128" y="758"/>
                        </a:lnTo>
                        <a:lnTo>
                          <a:pt x="134" y="765"/>
                        </a:lnTo>
                        <a:lnTo>
                          <a:pt x="134" y="765"/>
                        </a:lnTo>
                        <a:lnTo>
                          <a:pt x="141" y="780"/>
                        </a:lnTo>
                        <a:lnTo>
                          <a:pt x="145" y="788"/>
                        </a:lnTo>
                        <a:lnTo>
                          <a:pt x="151" y="794"/>
                        </a:lnTo>
                        <a:lnTo>
                          <a:pt x="162" y="800"/>
                        </a:lnTo>
                        <a:lnTo>
                          <a:pt x="162" y="800"/>
                        </a:lnTo>
                        <a:lnTo>
                          <a:pt x="172" y="804"/>
                        </a:lnTo>
                        <a:lnTo>
                          <a:pt x="176" y="808"/>
                        </a:lnTo>
                        <a:lnTo>
                          <a:pt x="178" y="812"/>
                        </a:lnTo>
                        <a:lnTo>
                          <a:pt x="176" y="817"/>
                        </a:lnTo>
                        <a:lnTo>
                          <a:pt x="176" y="817"/>
                        </a:lnTo>
                        <a:lnTo>
                          <a:pt x="176" y="818"/>
                        </a:lnTo>
                        <a:lnTo>
                          <a:pt x="178" y="821"/>
                        </a:lnTo>
                        <a:lnTo>
                          <a:pt x="181" y="824"/>
                        </a:lnTo>
                        <a:lnTo>
                          <a:pt x="182" y="828"/>
                        </a:lnTo>
                        <a:lnTo>
                          <a:pt x="182" y="829"/>
                        </a:lnTo>
                        <a:lnTo>
                          <a:pt x="181" y="831"/>
                        </a:lnTo>
                        <a:lnTo>
                          <a:pt x="181" y="831"/>
                        </a:lnTo>
                        <a:lnTo>
                          <a:pt x="169" y="839"/>
                        </a:lnTo>
                        <a:lnTo>
                          <a:pt x="169" y="839"/>
                        </a:lnTo>
                        <a:lnTo>
                          <a:pt x="169" y="841"/>
                        </a:lnTo>
                        <a:lnTo>
                          <a:pt x="171" y="844"/>
                        </a:lnTo>
                        <a:lnTo>
                          <a:pt x="176" y="847"/>
                        </a:lnTo>
                        <a:lnTo>
                          <a:pt x="176" y="847"/>
                        </a:lnTo>
                        <a:lnTo>
                          <a:pt x="176" y="848"/>
                        </a:lnTo>
                        <a:lnTo>
                          <a:pt x="176" y="849"/>
                        </a:lnTo>
                        <a:lnTo>
                          <a:pt x="173" y="851"/>
                        </a:lnTo>
                        <a:lnTo>
                          <a:pt x="171" y="852"/>
                        </a:lnTo>
                        <a:lnTo>
                          <a:pt x="171" y="852"/>
                        </a:lnTo>
                        <a:lnTo>
                          <a:pt x="172" y="854"/>
                        </a:lnTo>
                        <a:lnTo>
                          <a:pt x="172" y="854"/>
                        </a:lnTo>
                        <a:lnTo>
                          <a:pt x="173" y="856"/>
                        </a:lnTo>
                        <a:lnTo>
                          <a:pt x="173" y="859"/>
                        </a:lnTo>
                        <a:lnTo>
                          <a:pt x="173" y="862"/>
                        </a:lnTo>
                        <a:lnTo>
                          <a:pt x="175" y="866"/>
                        </a:lnTo>
                        <a:lnTo>
                          <a:pt x="175" y="866"/>
                        </a:lnTo>
                        <a:lnTo>
                          <a:pt x="178" y="868"/>
                        </a:lnTo>
                        <a:lnTo>
                          <a:pt x="181" y="868"/>
                        </a:lnTo>
                        <a:lnTo>
                          <a:pt x="185" y="868"/>
                        </a:lnTo>
                        <a:lnTo>
                          <a:pt x="188" y="865"/>
                        </a:lnTo>
                        <a:lnTo>
                          <a:pt x="188" y="865"/>
                        </a:lnTo>
                        <a:lnTo>
                          <a:pt x="191" y="865"/>
                        </a:lnTo>
                        <a:lnTo>
                          <a:pt x="192" y="866"/>
                        </a:lnTo>
                        <a:lnTo>
                          <a:pt x="193" y="871"/>
                        </a:lnTo>
                        <a:lnTo>
                          <a:pt x="192" y="875"/>
                        </a:lnTo>
                        <a:lnTo>
                          <a:pt x="192" y="875"/>
                        </a:lnTo>
                        <a:lnTo>
                          <a:pt x="191" y="878"/>
                        </a:lnTo>
                        <a:lnTo>
                          <a:pt x="193" y="881"/>
                        </a:lnTo>
                        <a:lnTo>
                          <a:pt x="196" y="882"/>
                        </a:lnTo>
                        <a:lnTo>
                          <a:pt x="199" y="879"/>
                        </a:lnTo>
                        <a:lnTo>
                          <a:pt x="199" y="879"/>
                        </a:lnTo>
                        <a:lnTo>
                          <a:pt x="200" y="879"/>
                        </a:lnTo>
                        <a:lnTo>
                          <a:pt x="202" y="879"/>
                        </a:lnTo>
                        <a:lnTo>
                          <a:pt x="205" y="882"/>
                        </a:lnTo>
                        <a:lnTo>
                          <a:pt x="212" y="888"/>
                        </a:lnTo>
                        <a:lnTo>
                          <a:pt x="212" y="888"/>
                        </a:lnTo>
                        <a:lnTo>
                          <a:pt x="213" y="889"/>
                        </a:lnTo>
                        <a:lnTo>
                          <a:pt x="215" y="892"/>
                        </a:lnTo>
                        <a:lnTo>
                          <a:pt x="215" y="895"/>
                        </a:lnTo>
                        <a:lnTo>
                          <a:pt x="213" y="895"/>
                        </a:lnTo>
                        <a:lnTo>
                          <a:pt x="213" y="895"/>
                        </a:lnTo>
                        <a:lnTo>
                          <a:pt x="210" y="895"/>
                        </a:lnTo>
                        <a:lnTo>
                          <a:pt x="210" y="896"/>
                        </a:lnTo>
                        <a:lnTo>
                          <a:pt x="209" y="899"/>
                        </a:lnTo>
                        <a:lnTo>
                          <a:pt x="209" y="903"/>
                        </a:lnTo>
                        <a:lnTo>
                          <a:pt x="212" y="905"/>
                        </a:lnTo>
                        <a:lnTo>
                          <a:pt x="212" y="905"/>
                        </a:lnTo>
                        <a:lnTo>
                          <a:pt x="215" y="906"/>
                        </a:lnTo>
                        <a:lnTo>
                          <a:pt x="215" y="908"/>
                        </a:lnTo>
                        <a:lnTo>
                          <a:pt x="216" y="913"/>
                        </a:lnTo>
                        <a:lnTo>
                          <a:pt x="216" y="913"/>
                        </a:lnTo>
                        <a:lnTo>
                          <a:pt x="218" y="916"/>
                        </a:lnTo>
                        <a:lnTo>
                          <a:pt x="222" y="918"/>
                        </a:lnTo>
                        <a:lnTo>
                          <a:pt x="227" y="919"/>
                        </a:lnTo>
                        <a:lnTo>
                          <a:pt x="233" y="919"/>
                        </a:lnTo>
                        <a:lnTo>
                          <a:pt x="233" y="919"/>
                        </a:lnTo>
                        <a:lnTo>
                          <a:pt x="236" y="919"/>
                        </a:lnTo>
                        <a:lnTo>
                          <a:pt x="239" y="920"/>
                        </a:lnTo>
                        <a:lnTo>
                          <a:pt x="243" y="926"/>
                        </a:lnTo>
                        <a:lnTo>
                          <a:pt x="243" y="926"/>
                        </a:lnTo>
                        <a:lnTo>
                          <a:pt x="246" y="929"/>
                        </a:lnTo>
                        <a:lnTo>
                          <a:pt x="250" y="930"/>
                        </a:lnTo>
                        <a:lnTo>
                          <a:pt x="255" y="932"/>
                        </a:lnTo>
                        <a:lnTo>
                          <a:pt x="257" y="930"/>
                        </a:lnTo>
                        <a:lnTo>
                          <a:pt x="257" y="930"/>
                        </a:lnTo>
                        <a:lnTo>
                          <a:pt x="260" y="930"/>
                        </a:lnTo>
                        <a:lnTo>
                          <a:pt x="262" y="933"/>
                        </a:lnTo>
                        <a:lnTo>
                          <a:pt x="263" y="940"/>
                        </a:lnTo>
                        <a:lnTo>
                          <a:pt x="263" y="940"/>
                        </a:lnTo>
                        <a:lnTo>
                          <a:pt x="264" y="943"/>
                        </a:lnTo>
                        <a:lnTo>
                          <a:pt x="269" y="943"/>
                        </a:lnTo>
                        <a:lnTo>
                          <a:pt x="276" y="942"/>
                        </a:lnTo>
                        <a:lnTo>
                          <a:pt x="276" y="942"/>
                        </a:lnTo>
                        <a:lnTo>
                          <a:pt x="279" y="943"/>
                        </a:lnTo>
                        <a:lnTo>
                          <a:pt x="282" y="945"/>
                        </a:lnTo>
                        <a:lnTo>
                          <a:pt x="283" y="946"/>
                        </a:lnTo>
                        <a:lnTo>
                          <a:pt x="286" y="946"/>
                        </a:lnTo>
                        <a:lnTo>
                          <a:pt x="286" y="946"/>
                        </a:lnTo>
                        <a:lnTo>
                          <a:pt x="287" y="946"/>
                        </a:lnTo>
                        <a:lnTo>
                          <a:pt x="289" y="948"/>
                        </a:lnTo>
                        <a:lnTo>
                          <a:pt x="292" y="950"/>
                        </a:lnTo>
                        <a:lnTo>
                          <a:pt x="297" y="962"/>
                        </a:lnTo>
                        <a:lnTo>
                          <a:pt x="740" y="959"/>
                        </a:lnTo>
                        <a:lnTo>
                          <a:pt x="740" y="959"/>
                        </a:lnTo>
                        <a:lnTo>
                          <a:pt x="741" y="955"/>
                        </a:lnTo>
                        <a:lnTo>
                          <a:pt x="742" y="952"/>
                        </a:lnTo>
                        <a:lnTo>
                          <a:pt x="744" y="952"/>
                        </a:lnTo>
                        <a:lnTo>
                          <a:pt x="745" y="952"/>
                        </a:lnTo>
                        <a:lnTo>
                          <a:pt x="745" y="952"/>
                        </a:lnTo>
                        <a:lnTo>
                          <a:pt x="748" y="955"/>
                        </a:lnTo>
                        <a:lnTo>
                          <a:pt x="748" y="959"/>
                        </a:lnTo>
                        <a:lnTo>
                          <a:pt x="748" y="962"/>
                        </a:lnTo>
                        <a:lnTo>
                          <a:pt x="752" y="965"/>
                        </a:lnTo>
                        <a:lnTo>
                          <a:pt x="752" y="965"/>
                        </a:lnTo>
                        <a:lnTo>
                          <a:pt x="760" y="969"/>
                        </a:lnTo>
                        <a:lnTo>
                          <a:pt x="762" y="969"/>
                        </a:lnTo>
                        <a:lnTo>
                          <a:pt x="765" y="969"/>
                        </a:lnTo>
                        <a:lnTo>
                          <a:pt x="765" y="969"/>
                        </a:lnTo>
                        <a:lnTo>
                          <a:pt x="772" y="966"/>
                        </a:lnTo>
                        <a:lnTo>
                          <a:pt x="777" y="966"/>
                        </a:lnTo>
                        <a:lnTo>
                          <a:pt x="781" y="970"/>
                        </a:lnTo>
                        <a:lnTo>
                          <a:pt x="781" y="970"/>
                        </a:lnTo>
                        <a:lnTo>
                          <a:pt x="784" y="973"/>
                        </a:lnTo>
                        <a:lnTo>
                          <a:pt x="788" y="973"/>
                        </a:lnTo>
                        <a:lnTo>
                          <a:pt x="791" y="973"/>
                        </a:lnTo>
                        <a:lnTo>
                          <a:pt x="794" y="975"/>
                        </a:lnTo>
                        <a:lnTo>
                          <a:pt x="794" y="975"/>
                        </a:lnTo>
                        <a:lnTo>
                          <a:pt x="797" y="977"/>
                        </a:lnTo>
                        <a:lnTo>
                          <a:pt x="799" y="980"/>
                        </a:lnTo>
                        <a:lnTo>
                          <a:pt x="804" y="980"/>
                        </a:lnTo>
                        <a:lnTo>
                          <a:pt x="808" y="977"/>
                        </a:lnTo>
                        <a:lnTo>
                          <a:pt x="808" y="977"/>
                        </a:lnTo>
                        <a:lnTo>
                          <a:pt x="809" y="976"/>
                        </a:lnTo>
                        <a:lnTo>
                          <a:pt x="811" y="976"/>
                        </a:lnTo>
                        <a:lnTo>
                          <a:pt x="818" y="976"/>
                        </a:lnTo>
                        <a:lnTo>
                          <a:pt x="831" y="980"/>
                        </a:lnTo>
                        <a:lnTo>
                          <a:pt x="831" y="980"/>
                        </a:lnTo>
                        <a:lnTo>
                          <a:pt x="836" y="975"/>
                        </a:lnTo>
                        <a:lnTo>
                          <a:pt x="841" y="969"/>
                        </a:lnTo>
                        <a:lnTo>
                          <a:pt x="846" y="963"/>
                        </a:lnTo>
                        <a:lnTo>
                          <a:pt x="849" y="962"/>
                        </a:lnTo>
                        <a:lnTo>
                          <a:pt x="851" y="960"/>
                        </a:lnTo>
                        <a:lnTo>
                          <a:pt x="851" y="960"/>
                        </a:lnTo>
                        <a:lnTo>
                          <a:pt x="861" y="962"/>
                        </a:lnTo>
                        <a:lnTo>
                          <a:pt x="870" y="963"/>
                        </a:lnTo>
                        <a:lnTo>
                          <a:pt x="876" y="966"/>
                        </a:lnTo>
                        <a:lnTo>
                          <a:pt x="880" y="967"/>
                        </a:lnTo>
                        <a:lnTo>
                          <a:pt x="883" y="972"/>
                        </a:lnTo>
                        <a:lnTo>
                          <a:pt x="885" y="975"/>
                        </a:lnTo>
                        <a:lnTo>
                          <a:pt x="885" y="975"/>
                        </a:lnTo>
                        <a:lnTo>
                          <a:pt x="886" y="979"/>
                        </a:lnTo>
                        <a:lnTo>
                          <a:pt x="889" y="980"/>
                        </a:lnTo>
                        <a:lnTo>
                          <a:pt x="893" y="982"/>
                        </a:lnTo>
                        <a:lnTo>
                          <a:pt x="899" y="982"/>
                        </a:lnTo>
                        <a:lnTo>
                          <a:pt x="902" y="984"/>
                        </a:lnTo>
                        <a:lnTo>
                          <a:pt x="902" y="987"/>
                        </a:lnTo>
                        <a:lnTo>
                          <a:pt x="902" y="987"/>
                        </a:lnTo>
                        <a:lnTo>
                          <a:pt x="905" y="994"/>
                        </a:lnTo>
                        <a:lnTo>
                          <a:pt x="907" y="1000"/>
                        </a:lnTo>
                        <a:lnTo>
                          <a:pt x="910" y="1006"/>
                        </a:lnTo>
                        <a:lnTo>
                          <a:pt x="912" y="1010"/>
                        </a:lnTo>
                        <a:lnTo>
                          <a:pt x="912" y="1010"/>
                        </a:lnTo>
                        <a:lnTo>
                          <a:pt x="920" y="1016"/>
                        </a:lnTo>
                        <a:lnTo>
                          <a:pt x="920" y="1016"/>
                        </a:lnTo>
                        <a:lnTo>
                          <a:pt x="925" y="1016"/>
                        </a:lnTo>
                        <a:lnTo>
                          <a:pt x="932" y="1016"/>
                        </a:lnTo>
                        <a:lnTo>
                          <a:pt x="944" y="1019"/>
                        </a:lnTo>
                        <a:lnTo>
                          <a:pt x="944" y="1019"/>
                        </a:lnTo>
                        <a:lnTo>
                          <a:pt x="949" y="1020"/>
                        </a:lnTo>
                        <a:lnTo>
                          <a:pt x="953" y="1020"/>
                        </a:lnTo>
                        <a:lnTo>
                          <a:pt x="962" y="1020"/>
                        </a:lnTo>
                        <a:lnTo>
                          <a:pt x="966" y="1020"/>
                        </a:lnTo>
                        <a:lnTo>
                          <a:pt x="970" y="1021"/>
                        </a:lnTo>
                        <a:lnTo>
                          <a:pt x="973" y="1023"/>
                        </a:lnTo>
                        <a:lnTo>
                          <a:pt x="974" y="1027"/>
                        </a:lnTo>
                        <a:lnTo>
                          <a:pt x="974" y="1027"/>
                        </a:lnTo>
                        <a:lnTo>
                          <a:pt x="980" y="1036"/>
                        </a:lnTo>
                        <a:lnTo>
                          <a:pt x="984" y="1043"/>
                        </a:lnTo>
                        <a:lnTo>
                          <a:pt x="984" y="1046"/>
                        </a:lnTo>
                        <a:lnTo>
                          <a:pt x="984" y="1047"/>
                        </a:lnTo>
                        <a:lnTo>
                          <a:pt x="984" y="1049"/>
                        </a:lnTo>
                        <a:lnTo>
                          <a:pt x="980" y="1049"/>
                        </a:lnTo>
                        <a:lnTo>
                          <a:pt x="980" y="1049"/>
                        </a:lnTo>
                        <a:lnTo>
                          <a:pt x="977" y="1049"/>
                        </a:lnTo>
                        <a:lnTo>
                          <a:pt x="973" y="1047"/>
                        </a:lnTo>
                        <a:lnTo>
                          <a:pt x="966" y="1044"/>
                        </a:lnTo>
                        <a:lnTo>
                          <a:pt x="962" y="1041"/>
                        </a:lnTo>
                        <a:lnTo>
                          <a:pt x="960" y="1043"/>
                        </a:lnTo>
                        <a:lnTo>
                          <a:pt x="960" y="1044"/>
                        </a:lnTo>
                        <a:lnTo>
                          <a:pt x="960" y="1044"/>
                        </a:lnTo>
                        <a:lnTo>
                          <a:pt x="960" y="1049"/>
                        </a:lnTo>
                        <a:lnTo>
                          <a:pt x="957" y="1050"/>
                        </a:lnTo>
                        <a:lnTo>
                          <a:pt x="956" y="1053"/>
                        </a:lnTo>
                        <a:lnTo>
                          <a:pt x="954" y="1058"/>
                        </a:lnTo>
                        <a:lnTo>
                          <a:pt x="954" y="1058"/>
                        </a:lnTo>
                        <a:lnTo>
                          <a:pt x="954" y="1067"/>
                        </a:lnTo>
                        <a:lnTo>
                          <a:pt x="950" y="1076"/>
                        </a:lnTo>
                        <a:lnTo>
                          <a:pt x="947" y="1081"/>
                        </a:lnTo>
                        <a:lnTo>
                          <a:pt x="946" y="1083"/>
                        </a:lnTo>
                        <a:lnTo>
                          <a:pt x="943" y="1083"/>
                        </a:lnTo>
                        <a:lnTo>
                          <a:pt x="943" y="1083"/>
                        </a:lnTo>
                        <a:lnTo>
                          <a:pt x="943" y="1083"/>
                        </a:lnTo>
                        <a:lnTo>
                          <a:pt x="943" y="1083"/>
                        </a:lnTo>
                        <a:lnTo>
                          <a:pt x="943" y="1090"/>
                        </a:lnTo>
                        <a:lnTo>
                          <a:pt x="944" y="1093"/>
                        </a:lnTo>
                        <a:lnTo>
                          <a:pt x="946" y="1095"/>
                        </a:lnTo>
                        <a:lnTo>
                          <a:pt x="946" y="1095"/>
                        </a:lnTo>
                        <a:lnTo>
                          <a:pt x="956" y="1088"/>
                        </a:lnTo>
                        <a:lnTo>
                          <a:pt x="960" y="1087"/>
                        </a:lnTo>
                        <a:lnTo>
                          <a:pt x="966" y="1085"/>
                        </a:lnTo>
                        <a:lnTo>
                          <a:pt x="966" y="1085"/>
                        </a:lnTo>
                        <a:lnTo>
                          <a:pt x="973" y="1087"/>
                        </a:lnTo>
                        <a:lnTo>
                          <a:pt x="977" y="1088"/>
                        </a:lnTo>
                        <a:lnTo>
                          <a:pt x="981" y="1090"/>
                        </a:lnTo>
                        <a:lnTo>
                          <a:pt x="986" y="1087"/>
                        </a:lnTo>
                        <a:lnTo>
                          <a:pt x="986" y="1087"/>
                        </a:lnTo>
                        <a:lnTo>
                          <a:pt x="993" y="1083"/>
                        </a:lnTo>
                        <a:lnTo>
                          <a:pt x="996" y="1083"/>
                        </a:lnTo>
                        <a:lnTo>
                          <a:pt x="996" y="1084"/>
                        </a:lnTo>
                        <a:lnTo>
                          <a:pt x="996" y="1084"/>
                        </a:lnTo>
                        <a:lnTo>
                          <a:pt x="996" y="1085"/>
                        </a:lnTo>
                        <a:lnTo>
                          <a:pt x="996" y="1085"/>
                        </a:lnTo>
                        <a:lnTo>
                          <a:pt x="1000" y="1084"/>
                        </a:lnTo>
                        <a:lnTo>
                          <a:pt x="1001" y="1081"/>
                        </a:lnTo>
                        <a:lnTo>
                          <a:pt x="1001" y="1081"/>
                        </a:lnTo>
                        <a:lnTo>
                          <a:pt x="1000" y="1076"/>
                        </a:lnTo>
                        <a:lnTo>
                          <a:pt x="1000" y="1076"/>
                        </a:lnTo>
                        <a:lnTo>
                          <a:pt x="993" y="1076"/>
                        </a:lnTo>
                        <a:lnTo>
                          <a:pt x="990" y="1074"/>
                        </a:lnTo>
                        <a:lnTo>
                          <a:pt x="989" y="1071"/>
                        </a:lnTo>
                        <a:lnTo>
                          <a:pt x="989" y="1071"/>
                        </a:lnTo>
                        <a:lnTo>
                          <a:pt x="989" y="1070"/>
                        </a:lnTo>
                        <a:lnTo>
                          <a:pt x="990" y="1067"/>
                        </a:lnTo>
                        <a:lnTo>
                          <a:pt x="1000" y="1063"/>
                        </a:lnTo>
                        <a:lnTo>
                          <a:pt x="1011" y="1060"/>
                        </a:lnTo>
                        <a:lnTo>
                          <a:pt x="1021" y="1058"/>
                        </a:lnTo>
                        <a:lnTo>
                          <a:pt x="1021" y="1058"/>
                        </a:lnTo>
                        <a:lnTo>
                          <a:pt x="1028" y="1058"/>
                        </a:lnTo>
                        <a:lnTo>
                          <a:pt x="1034" y="1057"/>
                        </a:lnTo>
                        <a:lnTo>
                          <a:pt x="1040" y="1056"/>
                        </a:lnTo>
                        <a:lnTo>
                          <a:pt x="1041" y="1056"/>
                        </a:lnTo>
                        <a:lnTo>
                          <a:pt x="1043" y="1057"/>
                        </a:lnTo>
                        <a:lnTo>
                          <a:pt x="1043" y="1057"/>
                        </a:lnTo>
                        <a:lnTo>
                          <a:pt x="1055" y="1047"/>
                        </a:lnTo>
                        <a:lnTo>
                          <a:pt x="1061" y="1043"/>
                        </a:lnTo>
                        <a:lnTo>
                          <a:pt x="1065" y="1041"/>
                        </a:lnTo>
                        <a:lnTo>
                          <a:pt x="1065" y="1041"/>
                        </a:lnTo>
                        <a:lnTo>
                          <a:pt x="1119" y="1041"/>
                        </a:lnTo>
                        <a:lnTo>
                          <a:pt x="1119" y="1041"/>
                        </a:lnTo>
                        <a:lnTo>
                          <a:pt x="1129" y="1034"/>
                        </a:lnTo>
                        <a:lnTo>
                          <a:pt x="1135" y="1027"/>
                        </a:lnTo>
                        <a:lnTo>
                          <a:pt x="1138" y="1024"/>
                        </a:lnTo>
                        <a:lnTo>
                          <a:pt x="1139" y="1020"/>
                        </a:lnTo>
                        <a:lnTo>
                          <a:pt x="1139" y="1020"/>
                        </a:lnTo>
                        <a:lnTo>
                          <a:pt x="1142" y="1010"/>
                        </a:lnTo>
                        <a:lnTo>
                          <a:pt x="1148" y="1000"/>
                        </a:lnTo>
                        <a:lnTo>
                          <a:pt x="1155" y="993"/>
                        </a:lnTo>
                        <a:lnTo>
                          <a:pt x="1158" y="990"/>
                        </a:lnTo>
                        <a:lnTo>
                          <a:pt x="1161" y="992"/>
                        </a:lnTo>
                        <a:lnTo>
                          <a:pt x="1161" y="992"/>
                        </a:lnTo>
                        <a:lnTo>
                          <a:pt x="1162" y="993"/>
                        </a:lnTo>
                        <a:lnTo>
                          <a:pt x="1166" y="994"/>
                        </a:lnTo>
                        <a:lnTo>
                          <a:pt x="1174" y="994"/>
                        </a:lnTo>
                        <a:lnTo>
                          <a:pt x="1179" y="996"/>
                        </a:lnTo>
                        <a:lnTo>
                          <a:pt x="1181" y="996"/>
                        </a:lnTo>
                        <a:lnTo>
                          <a:pt x="1182" y="997"/>
                        </a:lnTo>
                        <a:lnTo>
                          <a:pt x="1182" y="997"/>
                        </a:lnTo>
                        <a:lnTo>
                          <a:pt x="1181" y="1003"/>
                        </a:lnTo>
                        <a:lnTo>
                          <a:pt x="1182" y="1013"/>
                        </a:lnTo>
                        <a:lnTo>
                          <a:pt x="1182" y="1019"/>
                        </a:lnTo>
                        <a:lnTo>
                          <a:pt x="1185" y="1026"/>
                        </a:lnTo>
                        <a:lnTo>
                          <a:pt x="1189" y="1034"/>
                        </a:lnTo>
                        <a:lnTo>
                          <a:pt x="1195" y="1043"/>
                        </a:lnTo>
                        <a:lnTo>
                          <a:pt x="1195" y="1043"/>
                        </a:lnTo>
                        <a:lnTo>
                          <a:pt x="1205" y="1037"/>
                        </a:lnTo>
                        <a:lnTo>
                          <a:pt x="1209" y="1036"/>
                        </a:lnTo>
                        <a:lnTo>
                          <a:pt x="1212" y="1036"/>
                        </a:lnTo>
                        <a:lnTo>
                          <a:pt x="1212" y="1036"/>
                        </a:lnTo>
                        <a:lnTo>
                          <a:pt x="1218" y="1034"/>
                        </a:lnTo>
                        <a:lnTo>
                          <a:pt x="1222" y="1030"/>
                        </a:lnTo>
                        <a:lnTo>
                          <a:pt x="1228" y="1026"/>
                        </a:lnTo>
                        <a:lnTo>
                          <a:pt x="1230" y="1021"/>
                        </a:lnTo>
                        <a:lnTo>
                          <a:pt x="1230" y="1021"/>
                        </a:lnTo>
                        <a:lnTo>
                          <a:pt x="1232" y="1020"/>
                        </a:lnTo>
                        <a:lnTo>
                          <a:pt x="1233" y="1020"/>
                        </a:lnTo>
                        <a:lnTo>
                          <a:pt x="1235" y="1023"/>
                        </a:lnTo>
                        <a:lnTo>
                          <a:pt x="1235" y="1026"/>
                        </a:lnTo>
                        <a:lnTo>
                          <a:pt x="1233" y="1027"/>
                        </a:lnTo>
                        <a:lnTo>
                          <a:pt x="1232" y="1029"/>
                        </a:lnTo>
                        <a:lnTo>
                          <a:pt x="1232" y="1029"/>
                        </a:lnTo>
                        <a:lnTo>
                          <a:pt x="1230" y="1029"/>
                        </a:lnTo>
                        <a:lnTo>
                          <a:pt x="1230" y="1030"/>
                        </a:lnTo>
                        <a:lnTo>
                          <a:pt x="1233" y="1031"/>
                        </a:lnTo>
                        <a:lnTo>
                          <a:pt x="1239" y="1034"/>
                        </a:lnTo>
                        <a:lnTo>
                          <a:pt x="1246" y="1034"/>
                        </a:lnTo>
                        <a:lnTo>
                          <a:pt x="1246" y="1034"/>
                        </a:lnTo>
                        <a:lnTo>
                          <a:pt x="1249" y="1034"/>
                        </a:lnTo>
                        <a:lnTo>
                          <a:pt x="1246" y="1036"/>
                        </a:lnTo>
                        <a:lnTo>
                          <a:pt x="1240" y="1037"/>
                        </a:lnTo>
                        <a:lnTo>
                          <a:pt x="1235" y="1037"/>
                        </a:lnTo>
                        <a:lnTo>
                          <a:pt x="1235" y="1037"/>
                        </a:lnTo>
                        <a:lnTo>
                          <a:pt x="1229" y="1037"/>
                        </a:lnTo>
                        <a:lnTo>
                          <a:pt x="1225" y="1039"/>
                        </a:lnTo>
                        <a:lnTo>
                          <a:pt x="1220" y="1043"/>
                        </a:lnTo>
                        <a:lnTo>
                          <a:pt x="1213" y="1049"/>
                        </a:lnTo>
                        <a:lnTo>
                          <a:pt x="1213" y="1049"/>
                        </a:lnTo>
                        <a:lnTo>
                          <a:pt x="1208" y="1054"/>
                        </a:lnTo>
                        <a:lnTo>
                          <a:pt x="1206" y="1058"/>
                        </a:lnTo>
                        <a:lnTo>
                          <a:pt x="1208" y="1063"/>
                        </a:lnTo>
                        <a:lnTo>
                          <a:pt x="1212" y="1066"/>
                        </a:lnTo>
                        <a:lnTo>
                          <a:pt x="1212" y="1066"/>
                        </a:lnTo>
                        <a:lnTo>
                          <a:pt x="1216" y="1068"/>
                        </a:lnTo>
                        <a:lnTo>
                          <a:pt x="1222" y="1068"/>
                        </a:lnTo>
                        <a:lnTo>
                          <a:pt x="1228" y="1066"/>
                        </a:lnTo>
                        <a:lnTo>
                          <a:pt x="1233" y="1061"/>
                        </a:lnTo>
                        <a:lnTo>
                          <a:pt x="1233" y="1061"/>
                        </a:lnTo>
                        <a:lnTo>
                          <a:pt x="1238" y="1057"/>
                        </a:lnTo>
                        <a:lnTo>
                          <a:pt x="1240" y="1053"/>
                        </a:lnTo>
                        <a:lnTo>
                          <a:pt x="1243" y="1050"/>
                        </a:lnTo>
                        <a:lnTo>
                          <a:pt x="1247" y="1049"/>
                        </a:lnTo>
                        <a:lnTo>
                          <a:pt x="1247" y="1049"/>
                        </a:lnTo>
                        <a:lnTo>
                          <a:pt x="1256" y="1047"/>
                        </a:lnTo>
                        <a:lnTo>
                          <a:pt x="1266" y="1046"/>
                        </a:lnTo>
                        <a:lnTo>
                          <a:pt x="1284" y="1039"/>
                        </a:lnTo>
                        <a:lnTo>
                          <a:pt x="1284" y="1039"/>
                        </a:lnTo>
                        <a:lnTo>
                          <a:pt x="1289" y="1037"/>
                        </a:lnTo>
                        <a:lnTo>
                          <a:pt x="1290" y="1036"/>
                        </a:lnTo>
                        <a:lnTo>
                          <a:pt x="1289" y="1033"/>
                        </a:lnTo>
                        <a:lnTo>
                          <a:pt x="1289" y="1030"/>
                        </a:lnTo>
                        <a:lnTo>
                          <a:pt x="1289" y="1030"/>
                        </a:lnTo>
                        <a:lnTo>
                          <a:pt x="1289" y="1030"/>
                        </a:lnTo>
                        <a:lnTo>
                          <a:pt x="1290" y="1029"/>
                        </a:lnTo>
                        <a:lnTo>
                          <a:pt x="1297" y="1027"/>
                        </a:lnTo>
                        <a:lnTo>
                          <a:pt x="1304" y="1026"/>
                        </a:lnTo>
                        <a:lnTo>
                          <a:pt x="1310" y="1023"/>
                        </a:lnTo>
                        <a:lnTo>
                          <a:pt x="1310" y="1023"/>
                        </a:lnTo>
                        <a:lnTo>
                          <a:pt x="1311" y="1020"/>
                        </a:lnTo>
                        <a:lnTo>
                          <a:pt x="1310" y="1017"/>
                        </a:lnTo>
                        <a:lnTo>
                          <a:pt x="1307" y="1017"/>
                        </a:lnTo>
                        <a:lnTo>
                          <a:pt x="1303" y="1016"/>
                        </a:lnTo>
                        <a:lnTo>
                          <a:pt x="1303" y="1016"/>
                        </a:lnTo>
                        <a:close/>
                        <a:moveTo>
                          <a:pt x="378" y="555"/>
                        </a:moveTo>
                        <a:lnTo>
                          <a:pt x="378" y="555"/>
                        </a:lnTo>
                        <a:lnTo>
                          <a:pt x="371" y="562"/>
                        </a:lnTo>
                        <a:lnTo>
                          <a:pt x="367" y="566"/>
                        </a:lnTo>
                        <a:lnTo>
                          <a:pt x="361" y="568"/>
                        </a:lnTo>
                        <a:lnTo>
                          <a:pt x="356" y="568"/>
                        </a:lnTo>
                        <a:lnTo>
                          <a:pt x="356" y="568"/>
                        </a:lnTo>
                        <a:lnTo>
                          <a:pt x="350" y="566"/>
                        </a:lnTo>
                        <a:lnTo>
                          <a:pt x="346" y="568"/>
                        </a:lnTo>
                        <a:lnTo>
                          <a:pt x="343" y="571"/>
                        </a:lnTo>
                        <a:lnTo>
                          <a:pt x="346" y="573"/>
                        </a:lnTo>
                        <a:lnTo>
                          <a:pt x="346" y="573"/>
                        </a:lnTo>
                        <a:lnTo>
                          <a:pt x="347" y="576"/>
                        </a:lnTo>
                        <a:lnTo>
                          <a:pt x="348" y="578"/>
                        </a:lnTo>
                        <a:lnTo>
                          <a:pt x="346" y="580"/>
                        </a:lnTo>
                        <a:lnTo>
                          <a:pt x="340" y="582"/>
                        </a:lnTo>
                        <a:lnTo>
                          <a:pt x="340" y="582"/>
                        </a:lnTo>
                        <a:lnTo>
                          <a:pt x="333" y="585"/>
                        </a:lnTo>
                        <a:lnTo>
                          <a:pt x="327" y="588"/>
                        </a:lnTo>
                        <a:lnTo>
                          <a:pt x="323" y="590"/>
                        </a:lnTo>
                        <a:lnTo>
                          <a:pt x="320" y="590"/>
                        </a:lnTo>
                        <a:lnTo>
                          <a:pt x="320" y="590"/>
                        </a:lnTo>
                        <a:lnTo>
                          <a:pt x="320" y="590"/>
                        </a:lnTo>
                        <a:lnTo>
                          <a:pt x="321" y="588"/>
                        </a:lnTo>
                        <a:lnTo>
                          <a:pt x="326" y="582"/>
                        </a:lnTo>
                        <a:lnTo>
                          <a:pt x="331" y="576"/>
                        </a:lnTo>
                        <a:lnTo>
                          <a:pt x="333" y="573"/>
                        </a:lnTo>
                        <a:lnTo>
                          <a:pt x="331" y="572"/>
                        </a:lnTo>
                        <a:lnTo>
                          <a:pt x="331" y="572"/>
                        </a:lnTo>
                        <a:lnTo>
                          <a:pt x="328" y="571"/>
                        </a:lnTo>
                        <a:lnTo>
                          <a:pt x="326" y="571"/>
                        </a:lnTo>
                        <a:lnTo>
                          <a:pt x="320" y="573"/>
                        </a:lnTo>
                        <a:lnTo>
                          <a:pt x="314" y="579"/>
                        </a:lnTo>
                        <a:lnTo>
                          <a:pt x="313" y="583"/>
                        </a:lnTo>
                        <a:lnTo>
                          <a:pt x="313" y="583"/>
                        </a:lnTo>
                        <a:lnTo>
                          <a:pt x="311" y="586"/>
                        </a:lnTo>
                        <a:lnTo>
                          <a:pt x="307" y="588"/>
                        </a:lnTo>
                        <a:lnTo>
                          <a:pt x="299" y="588"/>
                        </a:lnTo>
                        <a:lnTo>
                          <a:pt x="299" y="588"/>
                        </a:lnTo>
                        <a:lnTo>
                          <a:pt x="294" y="586"/>
                        </a:lnTo>
                        <a:lnTo>
                          <a:pt x="290" y="585"/>
                        </a:lnTo>
                        <a:lnTo>
                          <a:pt x="289" y="583"/>
                        </a:lnTo>
                        <a:lnTo>
                          <a:pt x="292" y="582"/>
                        </a:lnTo>
                        <a:lnTo>
                          <a:pt x="292" y="582"/>
                        </a:lnTo>
                        <a:lnTo>
                          <a:pt x="293" y="580"/>
                        </a:lnTo>
                        <a:lnTo>
                          <a:pt x="294" y="578"/>
                        </a:lnTo>
                        <a:lnTo>
                          <a:pt x="296" y="575"/>
                        </a:lnTo>
                        <a:lnTo>
                          <a:pt x="300" y="572"/>
                        </a:lnTo>
                        <a:lnTo>
                          <a:pt x="300" y="572"/>
                        </a:lnTo>
                        <a:lnTo>
                          <a:pt x="301" y="572"/>
                        </a:lnTo>
                        <a:lnTo>
                          <a:pt x="303" y="571"/>
                        </a:lnTo>
                        <a:lnTo>
                          <a:pt x="303" y="568"/>
                        </a:lnTo>
                        <a:lnTo>
                          <a:pt x="301" y="565"/>
                        </a:lnTo>
                        <a:lnTo>
                          <a:pt x="301" y="562"/>
                        </a:lnTo>
                        <a:lnTo>
                          <a:pt x="301" y="562"/>
                        </a:lnTo>
                        <a:lnTo>
                          <a:pt x="303" y="562"/>
                        </a:lnTo>
                        <a:lnTo>
                          <a:pt x="304" y="562"/>
                        </a:lnTo>
                        <a:lnTo>
                          <a:pt x="310" y="562"/>
                        </a:lnTo>
                        <a:lnTo>
                          <a:pt x="316" y="562"/>
                        </a:lnTo>
                        <a:lnTo>
                          <a:pt x="317" y="561"/>
                        </a:lnTo>
                        <a:lnTo>
                          <a:pt x="319" y="559"/>
                        </a:lnTo>
                        <a:lnTo>
                          <a:pt x="319" y="559"/>
                        </a:lnTo>
                        <a:lnTo>
                          <a:pt x="319" y="558"/>
                        </a:lnTo>
                        <a:lnTo>
                          <a:pt x="316" y="556"/>
                        </a:lnTo>
                        <a:lnTo>
                          <a:pt x="310" y="552"/>
                        </a:lnTo>
                        <a:lnTo>
                          <a:pt x="304" y="552"/>
                        </a:lnTo>
                        <a:lnTo>
                          <a:pt x="299" y="552"/>
                        </a:lnTo>
                        <a:lnTo>
                          <a:pt x="299" y="552"/>
                        </a:lnTo>
                        <a:lnTo>
                          <a:pt x="293" y="556"/>
                        </a:lnTo>
                        <a:lnTo>
                          <a:pt x="286" y="559"/>
                        </a:lnTo>
                        <a:lnTo>
                          <a:pt x="277" y="561"/>
                        </a:lnTo>
                        <a:lnTo>
                          <a:pt x="273" y="559"/>
                        </a:lnTo>
                        <a:lnTo>
                          <a:pt x="267" y="558"/>
                        </a:lnTo>
                        <a:lnTo>
                          <a:pt x="267" y="558"/>
                        </a:lnTo>
                        <a:lnTo>
                          <a:pt x="267" y="558"/>
                        </a:lnTo>
                        <a:lnTo>
                          <a:pt x="267" y="556"/>
                        </a:lnTo>
                        <a:lnTo>
                          <a:pt x="272" y="556"/>
                        </a:lnTo>
                        <a:lnTo>
                          <a:pt x="284" y="553"/>
                        </a:lnTo>
                        <a:lnTo>
                          <a:pt x="300" y="549"/>
                        </a:lnTo>
                        <a:lnTo>
                          <a:pt x="306" y="548"/>
                        </a:lnTo>
                        <a:lnTo>
                          <a:pt x="310" y="545"/>
                        </a:lnTo>
                        <a:lnTo>
                          <a:pt x="310" y="545"/>
                        </a:lnTo>
                        <a:lnTo>
                          <a:pt x="313" y="543"/>
                        </a:lnTo>
                        <a:lnTo>
                          <a:pt x="319" y="541"/>
                        </a:lnTo>
                        <a:lnTo>
                          <a:pt x="331" y="536"/>
                        </a:lnTo>
                        <a:lnTo>
                          <a:pt x="343" y="535"/>
                        </a:lnTo>
                        <a:lnTo>
                          <a:pt x="347" y="536"/>
                        </a:lnTo>
                        <a:lnTo>
                          <a:pt x="350" y="538"/>
                        </a:lnTo>
                        <a:lnTo>
                          <a:pt x="350" y="538"/>
                        </a:lnTo>
                        <a:lnTo>
                          <a:pt x="350" y="539"/>
                        </a:lnTo>
                        <a:lnTo>
                          <a:pt x="348" y="542"/>
                        </a:lnTo>
                        <a:lnTo>
                          <a:pt x="343" y="545"/>
                        </a:lnTo>
                        <a:lnTo>
                          <a:pt x="340" y="548"/>
                        </a:lnTo>
                        <a:lnTo>
                          <a:pt x="340" y="551"/>
                        </a:lnTo>
                        <a:lnTo>
                          <a:pt x="341" y="552"/>
                        </a:lnTo>
                        <a:lnTo>
                          <a:pt x="341" y="552"/>
                        </a:lnTo>
                        <a:lnTo>
                          <a:pt x="350" y="555"/>
                        </a:lnTo>
                        <a:lnTo>
                          <a:pt x="357" y="553"/>
                        </a:lnTo>
                        <a:lnTo>
                          <a:pt x="364" y="552"/>
                        </a:lnTo>
                        <a:lnTo>
                          <a:pt x="368" y="548"/>
                        </a:lnTo>
                        <a:lnTo>
                          <a:pt x="368" y="548"/>
                        </a:lnTo>
                        <a:lnTo>
                          <a:pt x="371" y="546"/>
                        </a:lnTo>
                        <a:lnTo>
                          <a:pt x="373" y="545"/>
                        </a:lnTo>
                        <a:lnTo>
                          <a:pt x="378" y="545"/>
                        </a:lnTo>
                        <a:lnTo>
                          <a:pt x="380" y="546"/>
                        </a:lnTo>
                        <a:lnTo>
                          <a:pt x="381" y="549"/>
                        </a:lnTo>
                        <a:lnTo>
                          <a:pt x="380" y="552"/>
                        </a:lnTo>
                        <a:lnTo>
                          <a:pt x="378" y="555"/>
                        </a:lnTo>
                        <a:lnTo>
                          <a:pt x="378" y="555"/>
                        </a:lnTo>
                        <a:close/>
                        <a:moveTo>
                          <a:pt x="468" y="670"/>
                        </a:moveTo>
                        <a:lnTo>
                          <a:pt x="468" y="670"/>
                        </a:lnTo>
                        <a:lnTo>
                          <a:pt x="461" y="674"/>
                        </a:lnTo>
                        <a:lnTo>
                          <a:pt x="458" y="677"/>
                        </a:lnTo>
                        <a:lnTo>
                          <a:pt x="448" y="679"/>
                        </a:lnTo>
                        <a:lnTo>
                          <a:pt x="448" y="679"/>
                        </a:lnTo>
                        <a:lnTo>
                          <a:pt x="445" y="680"/>
                        </a:lnTo>
                        <a:lnTo>
                          <a:pt x="444" y="681"/>
                        </a:lnTo>
                        <a:lnTo>
                          <a:pt x="442" y="684"/>
                        </a:lnTo>
                        <a:lnTo>
                          <a:pt x="439" y="689"/>
                        </a:lnTo>
                        <a:lnTo>
                          <a:pt x="438" y="690"/>
                        </a:lnTo>
                        <a:lnTo>
                          <a:pt x="434" y="690"/>
                        </a:lnTo>
                        <a:lnTo>
                          <a:pt x="434" y="690"/>
                        </a:lnTo>
                        <a:lnTo>
                          <a:pt x="424" y="691"/>
                        </a:lnTo>
                        <a:lnTo>
                          <a:pt x="410" y="691"/>
                        </a:lnTo>
                        <a:lnTo>
                          <a:pt x="398" y="690"/>
                        </a:lnTo>
                        <a:lnTo>
                          <a:pt x="394" y="689"/>
                        </a:lnTo>
                        <a:lnTo>
                          <a:pt x="391" y="686"/>
                        </a:lnTo>
                        <a:lnTo>
                          <a:pt x="391" y="686"/>
                        </a:lnTo>
                        <a:lnTo>
                          <a:pt x="391" y="686"/>
                        </a:lnTo>
                        <a:lnTo>
                          <a:pt x="393" y="684"/>
                        </a:lnTo>
                        <a:lnTo>
                          <a:pt x="398" y="684"/>
                        </a:lnTo>
                        <a:lnTo>
                          <a:pt x="404" y="683"/>
                        </a:lnTo>
                        <a:lnTo>
                          <a:pt x="407" y="683"/>
                        </a:lnTo>
                        <a:lnTo>
                          <a:pt x="407" y="680"/>
                        </a:lnTo>
                        <a:lnTo>
                          <a:pt x="407" y="680"/>
                        </a:lnTo>
                        <a:lnTo>
                          <a:pt x="408" y="677"/>
                        </a:lnTo>
                        <a:lnTo>
                          <a:pt x="411" y="673"/>
                        </a:lnTo>
                        <a:lnTo>
                          <a:pt x="415" y="670"/>
                        </a:lnTo>
                        <a:lnTo>
                          <a:pt x="420" y="669"/>
                        </a:lnTo>
                        <a:lnTo>
                          <a:pt x="420" y="669"/>
                        </a:lnTo>
                        <a:lnTo>
                          <a:pt x="422" y="667"/>
                        </a:lnTo>
                        <a:lnTo>
                          <a:pt x="424" y="667"/>
                        </a:lnTo>
                        <a:lnTo>
                          <a:pt x="424" y="664"/>
                        </a:lnTo>
                        <a:lnTo>
                          <a:pt x="424" y="663"/>
                        </a:lnTo>
                        <a:lnTo>
                          <a:pt x="421" y="657"/>
                        </a:lnTo>
                        <a:lnTo>
                          <a:pt x="415" y="653"/>
                        </a:lnTo>
                        <a:lnTo>
                          <a:pt x="415" y="653"/>
                        </a:lnTo>
                        <a:lnTo>
                          <a:pt x="412" y="652"/>
                        </a:lnTo>
                        <a:lnTo>
                          <a:pt x="412" y="650"/>
                        </a:lnTo>
                        <a:lnTo>
                          <a:pt x="415" y="649"/>
                        </a:lnTo>
                        <a:lnTo>
                          <a:pt x="420" y="647"/>
                        </a:lnTo>
                        <a:lnTo>
                          <a:pt x="425" y="647"/>
                        </a:lnTo>
                        <a:lnTo>
                          <a:pt x="430" y="649"/>
                        </a:lnTo>
                        <a:lnTo>
                          <a:pt x="435" y="650"/>
                        </a:lnTo>
                        <a:lnTo>
                          <a:pt x="438" y="653"/>
                        </a:lnTo>
                        <a:lnTo>
                          <a:pt x="438" y="653"/>
                        </a:lnTo>
                        <a:lnTo>
                          <a:pt x="444" y="659"/>
                        </a:lnTo>
                        <a:lnTo>
                          <a:pt x="451" y="663"/>
                        </a:lnTo>
                        <a:lnTo>
                          <a:pt x="457" y="664"/>
                        </a:lnTo>
                        <a:lnTo>
                          <a:pt x="459" y="664"/>
                        </a:lnTo>
                        <a:lnTo>
                          <a:pt x="462" y="662"/>
                        </a:lnTo>
                        <a:lnTo>
                          <a:pt x="462" y="662"/>
                        </a:lnTo>
                        <a:lnTo>
                          <a:pt x="472" y="656"/>
                        </a:lnTo>
                        <a:lnTo>
                          <a:pt x="486" y="649"/>
                        </a:lnTo>
                        <a:lnTo>
                          <a:pt x="501" y="644"/>
                        </a:lnTo>
                        <a:lnTo>
                          <a:pt x="505" y="644"/>
                        </a:lnTo>
                        <a:lnTo>
                          <a:pt x="506" y="644"/>
                        </a:lnTo>
                        <a:lnTo>
                          <a:pt x="506" y="646"/>
                        </a:lnTo>
                        <a:lnTo>
                          <a:pt x="506" y="646"/>
                        </a:lnTo>
                        <a:lnTo>
                          <a:pt x="505" y="649"/>
                        </a:lnTo>
                        <a:lnTo>
                          <a:pt x="502" y="652"/>
                        </a:lnTo>
                        <a:lnTo>
                          <a:pt x="491" y="657"/>
                        </a:lnTo>
                        <a:lnTo>
                          <a:pt x="478" y="663"/>
                        </a:lnTo>
                        <a:lnTo>
                          <a:pt x="472" y="666"/>
                        </a:lnTo>
                        <a:lnTo>
                          <a:pt x="468" y="670"/>
                        </a:lnTo>
                        <a:lnTo>
                          <a:pt x="468" y="670"/>
                        </a:lnTo>
                        <a:close/>
                        <a:moveTo>
                          <a:pt x="715" y="928"/>
                        </a:moveTo>
                        <a:lnTo>
                          <a:pt x="715" y="928"/>
                        </a:lnTo>
                        <a:lnTo>
                          <a:pt x="713" y="928"/>
                        </a:lnTo>
                        <a:lnTo>
                          <a:pt x="711" y="925"/>
                        </a:lnTo>
                        <a:lnTo>
                          <a:pt x="711" y="918"/>
                        </a:lnTo>
                        <a:lnTo>
                          <a:pt x="710" y="912"/>
                        </a:lnTo>
                        <a:lnTo>
                          <a:pt x="708" y="908"/>
                        </a:lnTo>
                        <a:lnTo>
                          <a:pt x="705" y="903"/>
                        </a:lnTo>
                        <a:lnTo>
                          <a:pt x="701" y="899"/>
                        </a:lnTo>
                        <a:lnTo>
                          <a:pt x="701" y="899"/>
                        </a:lnTo>
                        <a:lnTo>
                          <a:pt x="696" y="896"/>
                        </a:lnTo>
                        <a:lnTo>
                          <a:pt x="691" y="892"/>
                        </a:lnTo>
                        <a:lnTo>
                          <a:pt x="683" y="882"/>
                        </a:lnTo>
                        <a:lnTo>
                          <a:pt x="678" y="872"/>
                        </a:lnTo>
                        <a:lnTo>
                          <a:pt x="677" y="864"/>
                        </a:lnTo>
                        <a:lnTo>
                          <a:pt x="677" y="864"/>
                        </a:lnTo>
                        <a:lnTo>
                          <a:pt x="678" y="861"/>
                        </a:lnTo>
                        <a:lnTo>
                          <a:pt x="680" y="858"/>
                        </a:lnTo>
                        <a:lnTo>
                          <a:pt x="683" y="856"/>
                        </a:lnTo>
                        <a:lnTo>
                          <a:pt x="686" y="855"/>
                        </a:lnTo>
                        <a:lnTo>
                          <a:pt x="688" y="854"/>
                        </a:lnTo>
                        <a:lnTo>
                          <a:pt x="691" y="855"/>
                        </a:lnTo>
                        <a:lnTo>
                          <a:pt x="696" y="855"/>
                        </a:lnTo>
                        <a:lnTo>
                          <a:pt x="697" y="858"/>
                        </a:lnTo>
                        <a:lnTo>
                          <a:pt x="697" y="858"/>
                        </a:lnTo>
                        <a:lnTo>
                          <a:pt x="703" y="866"/>
                        </a:lnTo>
                        <a:lnTo>
                          <a:pt x="707" y="879"/>
                        </a:lnTo>
                        <a:lnTo>
                          <a:pt x="713" y="893"/>
                        </a:lnTo>
                        <a:lnTo>
                          <a:pt x="717" y="903"/>
                        </a:lnTo>
                        <a:lnTo>
                          <a:pt x="717" y="903"/>
                        </a:lnTo>
                        <a:lnTo>
                          <a:pt x="720" y="911"/>
                        </a:lnTo>
                        <a:lnTo>
                          <a:pt x="720" y="919"/>
                        </a:lnTo>
                        <a:lnTo>
                          <a:pt x="718" y="925"/>
                        </a:lnTo>
                        <a:lnTo>
                          <a:pt x="717" y="928"/>
                        </a:lnTo>
                        <a:lnTo>
                          <a:pt x="715" y="928"/>
                        </a:lnTo>
                        <a:lnTo>
                          <a:pt x="715" y="92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23" name="United States">
                    <a:extLst>
                      <a:ext uri="{FF2B5EF4-FFF2-40B4-BE49-F238E27FC236}">
                        <a16:creationId xmlns:a16="http://schemas.microsoft.com/office/drawing/2014/main" id="{E5369CEE-0030-883E-7A4E-EC9EF4C340E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905069" y="1297013"/>
                    <a:ext cx="2504824" cy="1697558"/>
                  </a:xfrm>
                  <a:custGeom>
                    <a:avLst/>
                    <a:gdLst/>
                    <a:ahLst/>
                    <a:cxnLst>
                      <a:cxn ang="0">
                        <a:pos x="505" y="322"/>
                      </a:cxn>
                      <a:cxn ang="0">
                        <a:pos x="425" y="47"/>
                      </a:cxn>
                      <a:cxn ang="0">
                        <a:pos x="249" y="24"/>
                      </a:cxn>
                      <a:cxn ang="0">
                        <a:pos x="196" y="7"/>
                      </a:cxn>
                      <a:cxn ang="0">
                        <a:pos x="121" y="27"/>
                      </a:cxn>
                      <a:cxn ang="0">
                        <a:pos x="33" y="91"/>
                      </a:cxn>
                      <a:cxn ang="0">
                        <a:pos x="117" y="142"/>
                      </a:cxn>
                      <a:cxn ang="0">
                        <a:pos x="31" y="150"/>
                      </a:cxn>
                      <a:cxn ang="0">
                        <a:pos x="67" y="191"/>
                      </a:cxn>
                      <a:cxn ang="0">
                        <a:pos x="88" y="216"/>
                      </a:cxn>
                      <a:cxn ang="0">
                        <a:pos x="33" y="258"/>
                      </a:cxn>
                      <a:cxn ang="0">
                        <a:pos x="85" y="306"/>
                      </a:cxn>
                      <a:cxn ang="0">
                        <a:pos x="134" y="335"/>
                      </a:cxn>
                      <a:cxn ang="0">
                        <a:pos x="161" y="366"/>
                      </a:cxn>
                      <a:cxn ang="0">
                        <a:pos x="98" y="413"/>
                      </a:cxn>
                      <a:cxn ang="0">
                        <a:pos x="189" y="366"/>
                      </a:cxn>
                      <a:cxn ang="0">
                        <a:pos x="225" y="317"/>
                      </a:cxn>
                      <a:cxn ang="0">
                        <a:pos x="292" y="279"/>
                      </a:cxn>
                      <a:cxn ang="0">
                        <a:pos x="265" y="323"/>
                      </a:cxn>
                      <a:cxn ang="0">
                        <a:pos x="327" y="279"/>
                      </a:cxn>
                      <a:cxn ang="0">
                        <a:pos x="358" y="295"/>
                      </a:cxn>
                      <a:cxn ang="0">
                        <a:pos x="461" y="307"/>
                      </a:cxn>
                      <a:cxn ang="0">
                        <a:pos x="526" y="346"/>
                      </a:cxn>
                      <a:cxn ang="0">
                        <a:pos x="511" y="357"/>
                      </a:cxn>
                      <a:cxn ang="0">
                        <a:pos x="538" y="369"/>
                      </a:cxn>
                      <a:cxn ang="0">
                        <a:pos x="542" y="381"/>
                      </a:cxn>
                      <a:cxn ang="0">
                        <a:pos x="565" y="384"/>
                      </a:cxn>
                      <a:cxn ang="0">
                        <a:pos x="562" y="426"/>
                      </a:cxn>
                      <a:cxn ang="0">
                        <a:pos x="600" y="426"/>
                      </a:cxn>
                      <a:cxn ang="0">
                        <a:pos x="10" y="455"/>
                      </a:cxn>
                      <a:cxn ang="0">
                        <a:pos x="226" y="359"/>
                      </a:cxn>
                      <a:cxn ang="0">
                        <a:pos x="243" y="353"/>
                      </a:cxn>
                      <a:cxn ang="0">
                        <a:pos x="36" y="299"/>
                      </a:cxn>
                      <a:cxn ang="0">
                        <a:pos x="186" y="1070"/>
                      </a:cxn>
                      <a:cxn ang="0">
                        <a:pos x="156" y="1063"/>
                      </a:cxn>
                      <a:cxn ang="0">
                        <a:pos x="1569" y="616"/>
                      </a:cxn>
                      <a:cxn ang="0">
                        <a:pos x="1393" y="697"/>
                      </a:cxn>
                      <a:cxn ang="0">
                        <a:pos x="1374" y="653"/>
                      </a:cxn>
                      <a:cxn ang="0">
                        <a:pos x="1323" y="630"/>
                      </a:cxn>
                      <a:cxn ang="0">
                        <a:pos x="1293" y="632"/>
                      </a:cxn>
                      <a:cxn ang="0">
                        <a:pos x="1302" y="602"/>
                      </a:cxn>
                      <a:cxn ang="0">
                        <a:pos x="1225" y="588"/>
                      </a:cxn>
                      <a:cxn ang="0">
                        <a:pos x="1196" y="558"/>
                      </a:cxn>
                      <a:cxn ang="0">
                        <a:pos x="727" y="582"/>
                      </a:cxn>
                      <a:cxn ang="0">
                        <a:pos x="718" y="603"/>
                      </a:cxn>
                      <a:cxn ang="0">
                        <a:pos x="714" y="743"/>
                      </a:cxn>
                      <a:cxn ang="0">
                        <a:pos x="768" y="830"/>
                      </a:cxn>
                      <a:cxn ang="0">
                        <a:pos x="1001" y="888"/>
                      </a:cxn>
                      <a:cxn ang="0">
                        <a:pos x="1102" y="952"/>
                      </a:cxn>
                      <a:cxn ang="0">
                        <a:pos x="1138" y="950"/>
                      </a:cxn>
                      <a:cxn ang="0">
                        <a:pos x="1202" y="913"/>
                      </a:cxn>
                      <a:cxn ang="0">
                        <a:pos x="1265" y="926"/>
                      </a:cxn>
                      <a:cxn ang="0">
                        <a:pos x="1296" y="908"/>
                      </a:cxn>
                      <a:cxn ang="0">
                        <a:pos x="1374" y="955"/>
                      </a:cxn>
                      <a:cxn ang="0">
                        <a:pos x="1407" y="945"/>
                      </a:cxn>
                      <a:cxn ang="0">
                        <a:pos x="1450" y="840"/>
                      </a:cxn>
                      <a:cxn ang="0">
                        <a:pos x="1482" y="798"/>
                      </a:cxn>
                      <a:cxn ang="0">
                        <a:pos x="1478" y="736"/>
                      </a:cxn>
                      <a:cxn ang="0">
                        <a:pos x="1492" y="741"/>
                      </a:cxn>
                      <a:cxn ang="0">
                        <a:pos x="1521" y="709"/>
                      </a:cxn>
                      <a:cxn ang="0">
                        <a:pos x="1568" y="665"/>
                      </a:cxn>
                      <a:cxn ang="0">
                        <a:pos x="1616" y="586"/>
                      </a:cxn>
                    </a:cxnLst>
                    <a:rect l="0" t="0" r="r" b="b"/>
                    <a:pathLst>
                      <a:path w="1629" h="1104">
                        <a:moveTo>
                          <a:pt x="610" y="406"/>
                        </a:moveTo>
                        <a:lnTo>
                          <a:pt x="610" y="406"/>
                        </a:lnTo>
                        <a:lnTo>
                          <a:pt x="612" y="401"/>
                        </a:lnTo>
                        <a:lnTo>
                          <a:pt x="610" y="397"/>
                        </a:lnTo>
                        <a:lnTo>
                          <a:pt x="606" y="393"/>
                        </a:lnTo>
                        <a:lnTo>
                          <a:pt x="596" y="389"/>
                        </a:lnTo>
                        <a:lnTo>
                          <a:pt x="596" y="389"/>
                        </a:lnTo>
                        <a:lnTo>
                          <a:pt x="585" y="383"/>
                        </a:lnTo>
                        <a:lnTo>
                          <a:pt x="579" y="377"/>
                        </a:lnTo>
                        <a:lnTo>
                          <a:pt x="575" y="369"/>
                        </a:lnTo>
                        <a:lnTo>
                          <a:pt x="568" y="354"/>
                        </a:lnTo>
                        <a:lnTo>
                          <a:pt x="568" y="354"/>
                        </a:lnTo>
                        <a:lnTo>
                          <a:pt x="562" y="347"/>
                        </a:lnTo>
                        <a:lnTo>
                          <a:pt x="556" y="340"/>
                        </a:lnTo>
                        <a:lnTo>
                          <a:pt x="545" y="330"/>
                        </a:lnTo>
                        <a:lnTo>
                          <a:pt x="536" y="322"/>
                        </a:lnTo>
                        <a:lnTo>
                          <a:pt x="533" y="319"/>
                        </a:lnTo>
                        <a:lnTo>
                          <a:pt x="532" y="316"/>
                        </a:lnTo>
                        <a:lnTo>
                          <a:pt x="532" y="316"/>
                        </a:lnTo>
                        <a:lnTo>
                          <a:pt x="532" y="313"/>
                        </a:lnTo>
                        <a:lnTo>
                          <a:pt x="529" y="310"/>
                        </a:lnTo>
                        <a:lnTo>
                          <a:pt x="522" y="309"/>
                        </a:lnTo>
                        <a:lnTo>
                          <a:pt x="514" y="310"/>
                        </a:lnTo>
                        <a:lnTo>
                          <a:pt x="512" y="312"/>
                        </a:lnTo>
                        <a:lnTo>
                          <a:pt x="511" y="315"/>
                        </a:lnTo>
                        <a:lnTo>
                          <a:pt x="511" y="315"/>
                        </a:lnTo>
                        <a:lnTo>
                          <a:pt x="511" y="316"/>
                        </a:lnTo>
                        <a:lnTo>
                          <a:pt x="509" y="319"/>
                        </a:lnTo>
                        <a:lnTo>
                          <a:pt x="505" y="322"/>
                        </a:lnTo>
                        <a:lnTo>
                          <a:pt x="496" y="326"/>
                        </a:lnTo>
                        <a:lnTo>
                          <a:pt x="496" y="326"/>
                        </a:lnTo>
                        <a:lnTo>
                          <a:pt x="492" y="327"/>
                        </a:lnTo>
                        <a:lnTo>
                          <a:pt x="489" y="326"/>
                        </a:lnTo>
                        <a:lnTo>
                          <a:pt x="484" y="317"/>
                        </a:lnTo>
                        <a:lnTo>
                          <a:pt x="484" y="317"/>
                        </a:lnTo>
                        <a:lnTo>
                          <a:pt x="479" y="313"/>
                        </a:lnTo>
                        <a:lnTo>
                          <a:pt x="474" y="309"/>
                        </a:lnTo>
                        <a:lnTo>
                          <a:pt x="469" y="305"/>
                        </a:lnTo>
                        <a:lnTo>
                          <a:pt x="468" y="302"/>
                        </a:lnTo>
                        <a:lnTo>
                          <a:pt x="468" y="302"/>
                        </a:lnTo>
                        <a:lnTo>
                          <a:pt x="467" y="299"/>
                        </a:lnTo>
                        <a:lnTo>
                          <a:pt x="465" y="295"/>
                        </a:lnTo>
                        <a:lnTo>
                          <a:pt x="461" y="293"/>
                        </a:lnTo>
                        <a:lnTo>
                          <a:pt x="459" y="293"/>
                        </a:lnTo>
                        <a:lnTo>
                          <a:pt x="457" y="293"/>
                        </a:lnTo>
                        <a:lnTo>
                          <a:pt x="457" y="293"/>
                        </a:lnTo>
                        <a:lnTo>
                          <a:pt x="451" y="295"/>
                        </a:lnTo>
                        <a:lnTo>
                          <a:pt x="447" y="296"/>
                        </a:lnTo>
                        <a:lnTo>
                          <a:pt x="444" y="295"/>
                        </a:lnTo>
                        <a:lnTo>
                          <a:pt x="442" y="296"/>
                        </a:lnTo>
                        <a:lnTo>
                          <a:pt x="442" y="296"/>
                        </a:lnTo>
                        <a:lnTo>
                          <a:pt x="440" y="298"/>
                        </a:lnTo>
                        <a:lnTo>
                          <a:pt x="437" y="296"/>
                        </a:lnTo>
                        <a:lnTo>
                          <a:pt x="434" y="295"/>
                        </a:lnTo>
                        <a:lnTo>
                          <a:pt x="434" y="49"/>
                        </a:lnTo>
                        <a:lnTo>
                          <a:pt x="434" y="49"/>
                        </a:lnTo>
                        <a:lnTo>
                          <a:pt x="425" y="47"/>
                        </a:lnTo>
                        <a:lnTo>
                          <a:pt x="425" y="47"/>
                        </a:lnTo>
                        <a:lnTo>
                          <a:pt x="408" y="40"/>
                        </a:lnTo>
                        <a:lnTo>
                          <a:pt x="400" y="39"/>
                        </a:lnTo>
                        <a:lnTo>
                          <a:pt x="393" y="39"/>
                        </a:lnTo>
                        <a:lnTo>
                          <a:pt x="393" y="39"/>
                        </a:lnTo>
                        <a:lnTo>
                          <a:pt x="376" y="40"/>
                        </a:lnTo>
                        <a:lnTo>
                          <a:pt x="368" y="40"/>
                        </a:lnTo>
                        <a:lnTo>
                          <a:pt x="361" y="39"/>
                        </a:lnTo>
                        <a:lnTo>
                          <a:pt x="361" y="39"/>
                        </a:lnTo>
                        <a:lnTo>
                          <a:pt x="357" y="37"/>
                        </a:lnTo>
                        <a:lnTo>
                          <a:pt x="351" y="36"/>
                        </a:lnTo>
                        <a:lnTo>
                          <a:pt x="344" y="34"/>
                        </a:lnTo>
                        <a:lnTo>
                          <a:pt x="337" y="36"/>
                        </a:lnTo>
                        <a:lnTo>
                          <a:pt x="337" y="36"/>
                        </a:lnTo>
                        <a:lnTo>
                          <a:pt x="329" y="36"/>
                        </a:lnTo>
                        <a:lnTo>
                          <a:pt x="320" y="33"/>
                        </a:lnTo>
                        <a:lnTo>
                          <a:pt x="313" y="29"/>
                        </a:lnTo>
                        <a:lnTo>
                          <a:pt x="303" y="26"/>
                        </a:lnTo>
                        <a:lnTo>
                          <a:pt x="303" y="26"/>
                        </a:lnTo>
                        <a:lnTo>
                          <a:pt x="290" y="24"/>
                        </a:lnTo>
                        <a:lnTo>
                          <a:pt x="279" y="26"/>
                        </a:lnTo>
                        <a:lnTo>
                          <a:pt x="267" y="27"/>
                        </a:lnTo>
                        <a:lnTo>
                          <a:pt x="262" y="29"/>
                        </a:lnTo>
                        <a:lnTo>
                          <a:pt x="262" y="29"/>
                        </a:lnTo>
                        <a:lnTo>
                          <a:pt x="259" y="29"/>
                        </a:lnTo>
                        <a:lnTo>
                          <a:pt x="257" y="27"/>
                        </a:lnTo>
                        <a:lnTo>
                          <a:pt x="255" y="24"/>
                        </a:lnTo>
                        <a:lnTo>
                          <a:pt x="252" y="24"/>
                        </a:lnTo>
                        <a:lnTo>
                          <a:pt x="252" y="24"/>
                        </a:lnTo>
                        <a:lnTo>
                          <a:pt x="249" y="24"/>
                        </a:lnTo>
                        <a:lnTo>
                          <a:pt x="248" y="22"/>
                        </a:lnTo>
                        <a:lnTo>
                          <a:pt x="248" y="19"/>
                        </a:lnTo>
                        <a:lnTo>
                          <a:pt x="246" y="16"/>
                        </a:lnTo>
                        <a:lnTo>
                          <a:pt x="246" y="16"/>
                        </a:lnTo>
                        <a:lnTo>
                          <a:pt x="245" y="14"/>
                        </a:lnTo>
                        <a:lnTo>
                          <a:pt x="242" y="13"/>
                        </a:lnTo>
                        <a:lnTo>
                          <a:pt x="233" y="13"/>
                        </a:lnTo>
                        <a:lnTo>
                          <a:pt x="219" y="16"/>
                        </a:lnTo>
                        <a:lnTo>
                          <a:pt x="219" y="16"/>
                        </a:lnTo>
                        <a:lnTo>
                          <a:pt x="215" y="16"/>
                        </a:lnTo>
                        <a:lnTo>
                          <a:pt x="212" y="14"/>
                        </a:lnTo>
                        <a:lnTo>
                          <a:pt x="211" y="12"/>
                        </a:lnTo>
                        <a:lnTo>
                          <a:pt x="211" y="10"/>
                        </a:lnTo>
                        <a:lnTo>
                          <a:pt x="211" y="10"/>
                        </a:lnTo>
                        <a:lnTo>
                          <a:pt x="211" y="9"/>
                        </a:lnTo>
                        <a:lnTo>
                          <a:pt x="208" y="7"/>
                        </a:lnTo>
                        <a:lnTo>
                          <a:pt x="205" y="9"/>
                        </a:lnTo>
                        <a:lnTo>
                          <a:pt x="202" y="12"/>
                        </a:lnTo>
                        <a:lnTo>
                          <a:pt x="202" y="12"/>
                        </a:lnTo>
                        <a:lnTo>
                          <a:pt x="201" y="14"/>
                        </a:lnTo>
                        <a:lnTo>
                          <a:pt x="196" y="16"/>
                        </a:lnTo>
                        <a:lnTo>
                          <a:pt x="193" y="16"/>
                        </a:lnTo>
                        <a:lnTo>
                          <a:pt x="191" y="14"/>
                        </a:lnTo>
                        <a:lnTo>
                          <a:pt x="191" y="14"/>
                        </a:lnTo>
                        <a:lnTo>
                          <a:pt x="189" y="13"/>
                        </a:lnTo>
                        <a:lnTo>
                          <a:pt x="189" y="12"/>
                        </a:lnTo>
                        <a:lnTo>
                          <a:pt x="192" y="10"/>
                        </a:lnTo>
                        <a:lnTo>
                          <a:pt x="195" y="9"/>
                        </a:lnTo>
                        <a:lnTo>
                          <a:pt x="196" y="7"/>
                        </a:lnTo>
                        <a:lnTo>
                          <a:pt x="196" y="7"/>
                        </a:lnTo>
                        <a:lnTo>
                          <a:pt x="195" y="4"/>
                        </a:lnTo>
                        <a:lnTo>
                          <a:pt x="192" y="3"/>
                        </a:lnTo>
                        <a:lnTo>
                          <a:pt x="184" y="0"/>
                        </a:lnTo>
                        <a:lnTo>
                          <a:pt x="184" y="0"/>
                        </a:lnTo>
                        <a:lnTo>
                          <a:pt x="181" y="2"/>
                        </a:lnTo>
                        <a:lnTo>
                          <a:pt x="176" y="3"/>
                        </a:lnTo>
                        <a:lnTo>
                          <a:pt x="166" y="12"/>
                        </a:lnTo>
                        <a:lnTo>
                          <a:pt x="166" y="12"/>
                        </a:lnTo>
                        <a:lnTo>
                          <a:pt x="161" y="14"/>
                        </a:lnTo>
                        <a:lnTo>
                          <a:pt x="154" y="17"/>
                        </a:lnTo>
                        <a:lnTo>
                          <a:pt x="148" y="17"/>
                        </a:lnTo>
                        <a:lnTo>
                          <a:pt x="142" y="16"/>
                        </a:lnTo>
                        <a:lnTo>
                          <a:pt x="142" y="16"/>
                        </a:lnTo>
                        <a:lnTo>
                          <a:pt x="137" y="16"/>
                        </a:lnTo>
                        <a:lnTo>
                          <a:pt x="131" y="17"/>
                        </a:lnTo>
                        <a:lnTo>
                          <a:pt x="128" y="19"/>
                        </a:lnTo>
                        <a:lnTo>
                          <a:pt x="127" y="22"/>
                        </a:lnTo>
                        <a:lnTo>
                          <a:pt x="127" y="22"/>
                        </a:lnTo>
                        <a:lnTo>
                          <a:pt x="128" y="23"/>
                        </a:lnTo>
                        <a:lnTo>
                          <a:pt x="131" y="24"/>
                        </a:lnTo>
                        <a:lnTo>
                          <a:pt x="132" y="27"/>
                        </a:lnTo>
                        <a:lnTo>
                          <a:pt x="131" y="30"/>
                        </a:lnTo>
                        <a:lnTo>
                          <a:pt x="131" y="30"/>
                        </a:lnTo>
                        <a:lnTo>
                          <a:pt x="128" y="30"/>
                        </a:lnTo>
                        <a:lnTo>
                          <a:pt x="127" y="30"/>
                        </a:lnTo>
                        <a:lnTo>
                          <a:pt x="124" y="29"/>
                        </a:lnTo>
                        <a:lnTo>
                          <a:pt x="122" y="27"/>
                        </a:lnTo>
                        <a:lnTo>
                          <a:pt x="121" y="27"/>
                        </a:lnTo>
                        <a:lnTo>
                          <a:pt x="118" y="29"/>
                        </a:lnTo>
                        <a:lnTo>
                          <a:pt x="118" y="29"/>
                        </a:lnTo>
                        <a:lnTo>
                          <a:pt x="114" y="31"/>
                        </a:lnTo>
                        <a:lnTo>
                          <a:pt x="107" y="33"/>
                        </a:lnTo>
                        <a:lnTo>
                          <a:pt x="95" y="33"/>
                        </a:lnTo>
                        <a:lnTo>
                          <a:pt x="95" y="33"/>
                        </a:lnTo>
                        <a:lnTo>
                          <a:pt x="91" y="34"/>
                        </a:lnTo>
                        <a:lnTo>
                          <a:pt x="85" y="39"/>
                        </a:lnTo>
                        <a:lnTo>
                          <a:pt x="77" y="49"/>
                        </a:lnTo>
                        <a:lnTo>
                          <a:pt x="77" y="49"/>
                        </a:lnTo>
                        <a:lnTo>
                          <a:pt x="75" y="51"/>
                        </a:lnTo>
                        <a:lnTo>
                          <a:pt x="75" y="54"/>
                        </a:lnTo>
                        <a:lnTo>
                          <a:pt x="74" y="59"/>
                        </a:lnTo>
                        <a:lnTo>
                          <a:pt x="70" y="66"/>
                        </a:lnTo>
                        <a:lnTo>
                          <a:pt x="70" y="66"/>
                        </a:lnTo>
                        <a:lnTo>
                          <a:pt x="65" y="68"/>
                        </a:lnTo>
                        <a:lnTo>
                          <a:pt x="60" y="71"/>
                        </a:lnTo>
                        <a:lnTo>
                          <a:pt x="47" y="73"/>
                        </a:lnTo>
                        <a:lnTo>
                          <a:pt x="36" y="74"/>
                        </a:lnTo>
                        <a:lnTo>
                          <a:pt x="28" y="73"/>
                        </a:lnTo>
                        <a:lnTo>
                          <a:pt x="28" y="73"/>
                        </a:lnTo>
                        <a:lnTo>
                          <a:pt x="27" y="74"/>
                        </a:lnTo>
                        <a:lnTo>
                          <a:pt x="26" y="77"/>
                        </a:lnTo>
                        <a:lnTo>
                          <a:pt x="26" y="80"/>
                        </a:lnTo>
                        <a:lnTo>
                          <a:pt x="24" y="83"/>
                        </a:lnTo>
                        <a:lnTo>
                          <a:pt x="24" y="83"/>
                        </a:lnTo>
                        <a:lnTo>
                          <a:pt x="24" y="86"/>
                        </a:lnTo>
                        <a:lnTo>
                          <a:pt x="27" y="88"/>
                        </a:lnTo>
                        <a:lnTo>
                          <a:pt x="33" y="91"/>
                        </a:lnTo>
                        <a:lnTo>
                          <a:pt x="43" y="94"/>
                        </a:lnTo>
                        <a:lnTo>
                          <a:pt x="43" y="94"/>
                        </a:lnTo>
                        <a:lnTo>
                          <a:pt x="48" y="97"/>
                        </a:lnTo>
                        <a:lnTo>
                          <a:pt x="53" y="100"/>
                        </a:lnTo>
                        <a:lnTo>
                          <a:pt x="60" y="108"/>
                        </a:lnTo>
                        <a:lnTo>
                          <a:pt x="65" y="117"/>
                        </a:lnTo>
                        <a:lnTo>
                          <a:pt x="68" y="123"/>
                        </a:lnTo>
                        <a:lnTo>
                          <a:pt x="68" y="123"/>
                        </a:lnTo>
                        <a:lnTo>
                          <a:pt x="70" y="124"/>
                        </a:lnTo>
                        <a:lnTo>
                          <a:pt x="73" y="124"/>
                        </a:lnTo>
                        <a:lnTo>
                          <a:pt x="80" y="124"/>
                        </a:lnTo>
                        <a:lnTo>
                          <a:pt x="88" y="123"/>
                        </a:lnTo>
                        <a:lnTo>
                          <a:pt x="95" y="123"/>
                        </a:lnTo>
                        <a:lnTo>
                          <a:pt x="95" y="123"/>
                        </a:lnTo>
                        <a:lnTo>
                          <a:pt x="98" y="124"/>
                        </a:lnTo>
                        <a:lnTo>
                          <a:pt x="98" y="125"/>
                        </a:lnTo>
                        <a:lnTo>
                          <a:pt x="100" y="130"/>
                        </a:lnTo>
                        <a:lnTo>
                          <a:pt x="98" y="134"/>
                        </a:lnTo>
                        <a:lnTo>
                          <a:pt x="100" y="135"/>
                        </a:lnTo>
                        <a:lnTo>
                          <a:pt x="101" y="137"/>
                        </a:lnTo>
                        <a:lnTo>
                          <a:pt x="101" y="137"/>
                        </a:lnTo>
                        <a:lnTo>
                          <a:pt x="107" y="138"/>
                        </a:lnTo>
                        <a:lnTo>
                          <a:pt x="111" y="138"/>
                        </a:lnTo>
                        <a:lnTo>
                          <a:pt x="115" y="138"/>
                        </a:lnTo>
                        <a:lnTo>
                          <a:pt x="117" y="140"/>
                        </a:lnTo>
                        <a:lnTo>
                          <a:pt x="118" y="141"/>
                        </a:lnTo>
                        <a:lnTo>
                          <a:pt x="118" y="141"/>
                        </a:lnTo>
                        <a:lnTo>
                          <a:pt x="118" y="142"/>
                        </a:lnTo>
                        <a:lnTo>
                          <a:pt x="117" y="142"/>
                        </a:lnTo>
                        <a:lnTo>
                          <a:pt x="112" y="142"/>
                        </a:lnTo>
                        <a:lnTo>
                          <a:pt x="105" y="144"/>
                        </a:lnTo>
                        <a:lnTo>
                          <a:pt x="102" y="144"/>
                        </a:lnTo>
                        <a:lnTo>
                          <a:pt x="100" y="145"/>
                        </a:lnTo>
                        <a:lnTo>
                          <a:pt x="100" y="145"/>
                        </a:lnTo>
                        <a:lnTo>
                          <a:pt x="91" y="151"/>
                        </a:lnTo>
                        <a:lnTo>
                          <a:pt x="88" y="151"/>
                        </a:lnTo>
                        <a:lnTo>
                          <a:pt x="85" y="150"/>
                        </a:lnTo>
                        <a:lnTo>
                          <a:pt x="85" y="150"/>
                        </a:lnTo>
                        <a:lnTo>
                          <a:pt x="83" y="148"/>
                        </a:lnTo>
                        <a:lnTo>
                          <a:pt x="77" y="148"/>
                        </a:lnTo>
                        <a:lnTo>
                          <a:pt x="65" y="150"/>
                        </a:lnTo>
                        <a:lnTo>
                          <a:pt x="65" y="150"/>
                        </a:lnTo>
                        <a:lnTo>
                          <a:pt x="63" y="150"/>
                        </a:lnTo>
                        <a:lnTo>
                          <a:pt x="63" y="148"/>
                        </a:lnTo>
                        <a:lnTo>
                          <a:pt x="63" y="145"/>
                        </a:lnTo>
                        <a:lnTo>
                          <a:pt x="65" y="138"/>
                        </a:lnTo>
                        <a:lnTo>
                          <a:pt x="65" y="138"/>
                        </a:lnTo>
                        <a:lnTo>
                          <a:pt x="64" y="135"/>
                        </a:lnTo>
                        <a:lnTo>
                          <a:pt x="60" y="134"/>
                        </a:lnTo>
                        <a:lnTo>
                          <a:pt x="53" y="135"/>
                        </a:lnTo>
                        <a:lnTo>
                          <a:pt x="46" y="138"/>
                        </a:lnTo>
                        <a:lnTo>
                          <a:pt x="46" y="138"/>
                        </a:lnTo>
                        <a:lnTo>
                          <a:pt x="37" y="144"/>
                        </a:lnTo>
                        <a:lnTo>
                          <a:pt x="36" y="148"/>
                        </a:lnTo>
                        <a:lnTo>
                          <a:pt x="36" y="148"/>
                        </a:lnTo>
                        <a:lnTo>
                          <a:pt x="36" y="150"/>
                        </a:lnTo>
                        <a:lnTo>
                          <a:pt x="34" y="150"/>
                        </a:lnTo>
                        <a:lnTo>
                          <a:pt x="31" y="150"/>
                        </a:lnTo>
                        <a:lnTo>
                          <a:pt x="27" y="148"/>
                        </a:lnTo>
                        <a:lnTo>
                          <a:pt x="24" y="148"/>
                        </a:lnTo>
                        <a:lnTo>
                          <a:pt x="23" y="150"/>
                        </a:lnTo>
                        <a:lnTo>
                          <a:pt x="23" y="150"/>
                        </a:lnTo>
                        <a:lnTo>
                          <a:pt x="10" y="157"/>
                        </a:lnTo>
                        <a:lnTo>
                          <a:pt x="4" y="160"/>
                        </a:lnTo>
                        <a:lnTo>
                          <a:pt x="0" y="162"/>
                        </a:lnTo>
                        <a:lnTo>
                          <a:pt x="0" y="162"/>
                        </a:lnTo>
                        <a:lnTo>
                          <a:pt x="0" y="164"/>
                        </a:lnTo>
                        <a:lnTo>
                          <a:pt x="3" y="165"/>
                        </a:lnTo>
                        <a:lnTo>
                          <a:pt x="9" y="168"/>
                        </a:lnTo>
                        <a:lnTo>
                          <a:pt x="24" y="171"/>
                        </a:lnTo>
                        <a:lnTo>
                          <a:pt x="24" y="171"/>
                        </a:lnTo>
                        <a:lnTo>
                          <a:pt x="26" y="172"/>
                        </a:lnTo>
                        <a:lnTo>
                          <a:pt x="26" y="174"/>
                        </a:lnTo>
                        <a:lnTo>
                          <a:pt x="23" y="175"/>
                        </a:lnTo>
                        <a:lnTo>
                          <a:pt x="20" y="178"/>
                        </a:lnTo>
                        <a:lnTo>
                          <a:pt x="20" y="178"/>
                        </a:lnTo>
                        <a:lnTo>
                          <a:pt x="21" y="179"/>
                        </a:lnTo>
                        <a:lnTo>
                          <a:pt x="21" y="179"/>
                        </a:lnTo>
                        <a:lnTo>
                          <a:pt x="24" y="181"/>
                        </a:lnTo>
                        <a:lnTo>
                          <a:pt x="26" y="184"/>
                        </a:lnTo>
                        <a:lnTo>
                          <a:pt x="28" y="188"/>
                        </a:lnTo>
                        <a:lnTo>
                          <a:pt x="33" y="191"/>
                        </a:lnTo>
                        <a:lnTo>
                          <a:pt x="33" y="191"/>
                        </a:lnTo>
                        <a:lnTo>
                          <a:pt x="37" y="192"/>
                        </a:lnTo>
                        <a:lnTo>
                          <a:pt x="41" y="194"/>
                        </a:lnTo>
                        <a:lnTo>
                          <a:pt x="51" y="192"/>
                        </a:lnTo>
                        <a:lnTo>
                          <a:pt x="67" y="191"/>
                        </a:lnTo>
                        <a:lnTo>
                          <a:pt x="67" y="191"/>
                        </a:lnTo>
                        <a:lnTo>
                          <a:pt x="71" y="192"/>
                        </a:lnTo>
                        <a:lnTo>
                          <a:pt x="75" y="194"/>
                        </a:lnTo>
                        <a:lnTo>
                          <a:pt x="78" y="195"/>
                        </a:lnTo>
                        <a:lnTo>
                          <a:pt x="81" y="192"/>
                        </a:lnTo>
                        <a:lnTo>
                          <a:pt x="81" y="192"/>
                        </a:lnTo>
                        <a:lnTo>
                          <a:pt x="87" y="188"/>
                        </a:lnTo>
                        <a:lnTo>
                          <a:pt x="94" y="184"/>
                        </a:lnTo>
                        <a:lnTo>
                          <a:pt x="98" y="181"/>
                        </a:lnTo>
                        <a:lnTo>
                          <a:pt x="102" y="181"/>
                        </a:lnTo>
                        <a:lnTo>
                          <a:pt x="107" y="181"/>
                        </a:lnTo>
                        <a:lnTo>
                          <a:pt x="110" y="182"/>
                        </a:lnTo>
                        <a:lnTo>
                          <a:pt x="110" y="182"/>
                        </a:lnTo>
                        <a:lnTo>
                          <a:pt x="112" y="185"/>
                        </a:lnTo>
                        <a:lnTo>
                          <a:pt x="112" y="187"/>
                        </a:lnTo>
                        <a:lnTo>
                          <a:pt x="110" y="189"/>
                        </a:lnTo>
                        <a:lnTo>
                          <a:pt x="105" y="191"/>
                        </a:lnTo>
                        <a:lnTo>
                          <a:pt x="105" y="192"/>
                        </a:lnTo>
                        <a:lnTo>
                          <a:pt x="105" y="194"/>
                        </a:lnTo>
                        <a:lnTo>
                          <a:pt x="105" y="194"/>
                        </a:lnTo>
                        <a:lnTo>
                          <a:pt x="108" y="198"/>
                        </a:lnTo>
                        <a:lnTo>
                          <a:pt x="111" y="204"/>
                        </a:lnTo>
                        <a:lnTo>
                          <a:pt x="111" y="211"/>
                        </a:lnTo>
                        <a:lnTo>
                          <a:pt x="110" y="214"/>
                        </a:lnTo>
                        <a:lnTo>
                          <a:pt x="107" y="215"/>
                        </a:lnTo>
                        <a:lnTo>
                          <a:pt x="107" y="215"/>
                        </a:lnTo>
                        <a:lnTo>
                          <a:pt x="101" y="218"/>
                        </a:lnTo>
                        <a:lnTo>
                          <a:pt x="97" y="218"/>
                        </a:lnTo>
                        <a:lnTo>
                          <a:pt x="88" y="216"/>
                        </a:lnTo>
                        <a:lnTo>
                          <a:pt x="88" y="216"/>
                        </a:lnTo>
                        <a:lnTo>
                          <a:pt x="87" y="216"/>
                        </a:lnTo>
                        <a:lnTo>
                          <a:pt x="85" y="218"/>
                        </a:lnTo>
                        <a:lnTo>
                          <a:pt x="84" y="221"/>
                        </a:lnTo>
                        <a:lnTo>
                          <a:pt x="83" y="225"/>
                        </a:lnTo>
                        <a:lnTo>
                          <a:pt x="80" y="229"/>
                        </a:lnTo>
                        <a:lnTo>
                          <a:pt x="80" y="229"/>
                        </a:lnTo>
                        <a:lnTo>
                          <a:pt x="77" y="231"/>
                        </a:lnTo>
                        <a:lnTo>
                          <a:pt x="74" y="231"/>
                        </a:lnTo>
                        <a:lnTo>
                          <a:pt x="70" y="229"/>
                        </a:lnTo>
                        <a:lnTo>
                          <a:pt x="64" y="226"/>
                        </a:lnTo>
                        <a:lnTo>
                          <a:pt x="61" y="225"/>
                        </a:lnTo>
                        <a:lnTo>
                          <a:pt x="58" y="224"/>
                        </a:lnTo>
                        <a:lnTo>
                          <a:pt x="58" y="224"/>
                        </a:lnTo>
                        <a:lnTo>
                          <a:pt x="55" y="225"/>
                        </a:lnTo>
                        <a:lnTo>
                          <a:pt x="54" y="226"/>
                        </a:lnTo>
                        <a:lnTo>
                          <a:pt x="53" y="231"/>
                        </a:lnTo>
                        <a:lnTo>
                          <a:pt x="53" y="236"/>
                        </a:lnTo>
                        <a:lnTo>
                          <a:pt x="53" y="241"/>
                        </a:lnTo>
                        <a:lnTo>
                          <a:pt x="53" y="241"/>
                        </a:lnTo>
                        <a:lnTo>
                          <a:pt x="53" y="242"/>
                        </a:lnTo>
                        <a:lnTo>
                          <a:pt x="51" y="243"/>
                        </a:lnTo>
                        <a:lnTo>
                          <a:pt x="46" y="243"/>
                        </a:lnTo>
                        <a:lnTo>
                          <a:pt x="40" y="246"/>
                        </a:lnTo>
                        <a:lnTo>
                          <a:pt x="38" y="248"/>
                        </a:lnTo>
                        <a:lnTo>
                          <a:pt x="37" y="252"/>
                        </a:lnTo>
                        <a:lnTo>
                          <a:pt x="37" y="252"/>
                        </a:lnTo>
                        <a:lnTo>
                          <a:pt x="34" y="256"/>
                        </a:lnTo>
                        <a:lnTo>
                          <a:pt x="33" y="258"/>
                        </a:lnTo>
                        <a:lnTo>
                          <a:pt x="28" y="259"/>
                        </a:lnTo>
                        <a:lnTo>
                          <a:pt x="26" y="261"/>
                        </a:lnTo>
                        <a:lnTo>
                          <a:pt x="26" y="261"/>
                        </a:lnTo>
                        <a:lnTo>
                          <a:pt x="28" y="266"/>
                        </a:lnTo>
                        <a:lnTo>
                          <a:pt x="28" y="266"/>
                        </a:lnTo>
                        <a:lnTo>
                          <a:pt x="34" y="272"/>
                        </a:lnTo>
                        <a:lnTo>
                          <a:pt x="37" y="275"/>
                        </a:lnTo>
                        <a:lnTo>
                          <a:pt x="40" y="275"/>
                        </a:lnTo>
                        <a:lnTo>
                          <a:pt x="43" y="276"/>
                        </a:lnTo>
                        <a:lnTo>
                          <a:pt x="43" y="276"/>
                        </a:lnTo>
                        <a:lnTo>
                          <a:pt x="46" y="278"/>
                        </a:lnTo>
                        <a:lnTo>
                          <a:pt x="46" y="280"/>
                        </a:lnTo>
                        <a:lnTo>
                          <a:pt x="43" y="285"/>
                        </a:lnTo>
                        <a:lnTo>
                          <a:pt x="41" y="289"/>
                        </a:lnTo>
                        <a:lnTo>
                          <a:pt x="41" y="290"/>
                        </a:lnTo>
                        <a:lnTo>
                          <a:pt x="43" y="292"/>
                        </a:lnTo>
                        <a:lnTo>
                          <a:pt x="43" y="292"/>
                        </a:lnTo>
                        <a:lnTo>
                          <a:pt x="48" y="295"/>
                        </a:lnTo>
                        <a:lnTo>
                          <a:pt x="53" y="299"/>
                        </a:lnTo>
                        <a:lnTo>
                          <a:pt x="63" y="310"/>
                        </a:lnTo>
                        <a:lnTo>
                          <a:pt x="63" y="310"/>
                        </a:lnTo>
                        <a:lnTo>
                          <a:pt x="64" y="312"/>
                        </a:lnTo>
                        <a:lnTo>
                          <a:pt x="67" y="312"/>
                        </a:lnTo>
                        <a:lnTo>
                          <a:pt x="71" y="310"/>
                        </a:lnTo>
                        <a:lnTo>
                          <a:pt x="75" y="309"/>
                        </a:lnTo>
                        <a:lnTo>
                          <a:pt x="81" y="307"/>
                        </a:lnTo>
                        <a:lnTo>
                          <a:pt x="81" y="307"/>
                        </a:lnTo>
                        <a:lnTo>
                          <a:pt x="84" y="307"/>
                        </a:lnTo>
                        <a:lnTo>
                          <a:pt x="85" y="306"/>
                        </a:lnTo>
                        <a:lnTo>
                          <a:pt x="87" y="302"/>
                        </a:lnTo>
                        <a:lnTo>
                          <a:pt x="87" y="300"/>
                        </a:lnTo>
                        <a:lnTo>
                          <a:pt x="88" y="300"/>
                        </a:lnTo>
                        <a:lnTo>
                          <a:pt x="90" y="300"/>
                        </a:lnTo>
                        <a:lnTo>
                          <a:pt x="90" y="300"/>
                        </a:lnTo>
                        <a:lnTo>
                          <a:pt x="92" y="305"/>
                        </a:lnTo>
                        <a:lnTo>
                          <a:pt x="95" y="310"/>
                        </a:lnTo>
                        <a:lnTo>
                          <a:pt x="97" y="315"/>
                        </a:lnTo>
                        <a:lnTo>
                          <a:pt x="97" y="317"/>
                        </a:lnTo>
                        <a:lnTo>
                          <a:pt x="95" y="319"/>
                        </a:lnTo>
                        <a:lnTo>
                          <a:pt x="95" y="319"/>
                        </a:lnTo>
                        <a:lnTo>
                          <a:pt x="94" y="322"/>
                        </a:lnTo>
                        <a:lnTo>
                          <a:pt x="94" y="326"/>
                        </a:lnTo>
                        <a:lnTo>
                          <a:pt x="94" y="335"/>
                        </a:lnTo>
                        <a:lnTo>
                          <a:pt x="94" y="335"/>
                        </a:lnTo>
                        <a:lnTo>
                          <a:pt x="95" y="336"/>
                        </a:lnTo>
                        <a:lnTo>
                          <a:pt x="97" y="337"/>
                        </a:lnTo>
                        <a:lnTo>
                          <a:pt x="102" y="337"/>
                        </a:lnTo>
                        <a:lnTo>
                          <a:pt x="108" y="336"/>
                        </a:lnTo>
                        <a:lnTo>
                          <a:pt x="111" y="335"/>
                        </a:lnTo>
                        <a:lnTo>
                          <a:pt x="112" y="333"/>
                        </a:lnTo>
                        <a:lnTo>
                          <a:pt x="112" y="333"/>
                        </a:lnTo>
                        <a:lnTo>
                          <a:pt x="112" y="330"/>
                        </a:lnTo>
                        <a:lnTo>
                          <a:pt x="115" y="330"/>
                        </a:lnTo>
                        <a:lnTo>
                          <a:pt x="121" y="329"/>
                        </a:lnTo>
                        <a:lnTo>
                          <a:pt x="128" y="330"/>
                        </a:lnTo>
                        <a:lnTo>
                          <a:pt x="131" y="332"/>
                        </a:lnTo>
                        <a:lnTo>
                          <a:pt x="134" y="335"/>
                        </a:lnTo>
                        <a:lnTo>
                          <a:pt x="134" y="335"/>
                        </a:lnTo>
                        <a:lnTo>
                          <a:pt x="138" y="339"/>
                        </a:lnTo>
                        <a:lnTo>
                          <a:pt x="142" y="342"/>
                        </a:lnTo>
                        <a:lnTo>
                          <a:pt x="144" y="342"/>
                        </a:lnTo>
                        <a:lnTo>
                          <a:pt x="144" y="337"/>
                        </a:lnTo>
                        <a:lnTo>
                          <a:pt x="144" y="337"/>
                        </a:lnTo>
                        <a:lnTo>
                          <a:pt x="145" y="333"/>
                        </a:lnTo>
                        <a:lnTo>
                          <a:pt x="147" y="329"/>
                        </a:lnTo>
                        <a:lnTo>
                          <a:pt x="149" y="327"/>
                        </a:lnTo>
                        <a:lnTo>
                          <a:pt x="151" y="327"/>
                        </a:lnTo>
                        <a:lnTo>
                          <a:pt x="151" y="329"/>
                        </a:lnTo>
                        <a:lnTo>
                          <a:pt x="151" y="329"/>
                        </a:lnTo>
                        <a:lnTo>
                          <a:pt x="152" y="333"/>
                        </a:lnTo>
                        <a:lnTo>
                          <a:pt x="155" y="335"/>
                        </a:lnTo>
                        <a:lnTo>
                          <a:pt x="161" y="333"/>
                        </a:lnTo>
                        <a:lnTo>
                          <a:pt x="168" y="332"/>
                        </a:lnTo>
                        <a:lnTo>
                          <a:pt x="168" y="332"/>
                        </a:lnTo>
                        <a:lnTo>
                          <a:pt x="174" y="329"/>
                        </a:lnTo>
                        <a:lnTo>
                          <a:pt x="175" y="329"/>
                        </a:lnTo>
                        <a:lnTo>
                          <a:pt x="175" y="330"/>
                        </a:lnTo>
                        <a:lnTo>
                          <a:pt x="168" y="339"/>
                        </a:lnTo>
                        <a:lnTo>
                          <a:pt x="168" y="339"/>
                        </a:lnTo>
                        <a:lnTo>
                          <a:pt x="166" y="343"/>
                        </a:lnTo>
                        <a:lnTo>
                          <a:pt x="165" y="346"/>
                        </a:lnTo>
                        <a:lnTo>
                          <a:pt x="165" y="354"/>
                        </a:lnTo>
                        <a:lnTo>
                          <a:pt x="165" y="362"/>
                        </a:lnTo>
                        <a:lnTo>
                          <a:pt x="164" y="363"/>
                        </a:lnTo>
                        <a:lnTo>
                          <a:pt x="162" y="364"/>
                        </a:lnTo>
                        <a:lnTo>
                          <a:pt x="162" y="364"/>
                        </a:lnTo>
                        <a:lnTo>
                          <a:pt x="161" y="366"/>
                        </a:lnTo>
                        <a:lnTo>
                          <a:pt x="158" y="367"/>
                        </a:lnTo>
                        <a:lnTo>
                          <a:pt x="154" y="373"/>
                        </a:lnTo>
                        <a:lnTo>
                          <a:pt x="149" y="379"/>
                        </a:lnTo>
                        <a:lnTo>
                          <a:pt x="147" y="380"/>
                        </a:lnTo>
                        <a:lnTo>
                          <a:pt x="144" y="381"/>
                        </a:lnTo>
                        <a:lnTo>
                          <a:pt x="144" y="381"/>
                        </a:lnTo>
                        <a:lnTo>
                          <a:pt x="139" y="383"/>
                        </a:lnTo>
                        <a:lnTo>
                          <a:pt x="135" y="384"/>
                        </a:lnTo>
                        <a:lnTo>
                          <a:pt x="127" y="391"/>
                        </a:lnTo>
                        <a:lnTo>
                          <a:pt x="117" y="403"/>
                        </a:lnTo>
                        <a:lnTo>
                          <a:pt x="117" y="403"/>
                        </a:lnTo>
                        <a:lnTo>
                          <a:pt x="114" y="403"/>
                        </a:lnTo>
                        <a:lnTo>
                          <a:pt x="112" y="403"/>
                        </a:lnTo>
                        <a:lnTo>
                          <a:pt x="104" y="401"/>
                        </a:lnTo>
                        <a:lnTo>
                          <a:pt x="95" y="401"/>
                        </a:lnTo>
                        <a:lnTo>
                          <a:pt x="92" y="403"/>
                        </a:lnTo>
                        <a:lnTo>
                          <a:pt x="91" y="406"/>
                        </a:lnTo>
                        <a:lnTo>
                          <a:pt x="91" y="406"/>
                        </a:lnTo>
                        <a:lnTo>
                          <a:pt x="88" y="411"/>
                        </a:lnTo>
                        <a:lnTo>
                          <a:pt x="83" y="416"/>
                        </a:lnTo>
                        <a:lnTo>
                          <a:pt x="80" y="420"/>
                        </a:lnTo>
                        <a:lnTo>
                          <a:pt x="78" y="421"/>
                        </a:lnTo>
                        <a:lnTo>
                          <a:pt x="80" y="423"/>
                        </a:lnTo>
                        <a:lnTo>
                          <a:pt x="80" y="423"/>
                        </a:lnTo>
                        <a:lnTo>
                          <a:pt x="84" y="423"/>
                        </a:lnTo>
                        <a:lnTo>
                          <a:pt x="90" y="420"/>
                        </a:lnTo>
                        <a:lnTo>
                          <a:pt x="95" y="416"/>
                        </a:lnTo>
                        <a:lnTo>
                          <a:pt x="98" y="413"/>
                        </a:lnTo>
                        <a:lnTo>
                          <a:pt x="98" y="413"/>
                        </a:lnTo>
                        <a:lnTo>
                          <a:pt x="100" y="410"/>
                        </a:lnTo>
                        <a:lnTo>
                          <a:pt x="101" y="410"/>
                        </a:lnTo>
                        <a:lnTo>
                          <a:pt x="104" y="411"/>
                        </a:lnTo>
                        <a:lnTo>
                          <a:pt x="104" y="411"/>
                        </a:lnTo>
                        <a:lnTo>
                          <a:pt x="107" y="413"/>
                        </a:lnTo>
                        <a:lnTo>
                          <a:pt x="111" y="413"/>
                        </a:lnTo>
                        <a:lnTo>
                          <a:pt x="118" y="407"/>
                        </a:lnTo>
                        <a:lnTo>
                          <a:pt x="118" y="407"/>
                        </a:lnTo>
                        <a:lnTo>
                          <a:pt x="121" y="406"/>
                        </a:lnTo>
                        <a:lnTo>
                          <a:pt x="124" y="406"/>
                        </a:lnTo>
                        <a:lnTo>
                          <a:pt x="129" y="406"/>
                        </a:lnTo>
                        <a:lnTo>
                          <a:pt x="129" y="406"/>
                        </a:lnTo>
                        <a:lnTo>
                          <a:pt x="131" y="406"/>
                        </a:lnTo>
                        <a:lnTo>
                          <a:pt x="134" y="404"/>
                        </a:lnTo>
                        <a:lnTo>
                          <a:pt x="138" y="403"/>
                        </a:lnTo>
                        <a:lnTo>
                          <a:pt x="144" y="400"/>
                        </a:lnTo>
                        <a:lnTo>
                          <a:pt x="144" y="400"/>
                        </a:lnTo>
                        <a:lnTo>
                          <a:pt x="149" y="399"/>
                        </a:lnTo>
                        <a:lnTo>
                          <a:pt x="151" y="397"/>
                        </a:lnTo>
                        <a:lnTo>
                          <a:pt x="154" y="391"/>
                        </a:lnTo>
                        <a:lnTo>
                          <a:pt x="154" y="391"/>
                        </a:lnTo>
                        <a:lnTo>
                          <a:pt x="158" y="386"/>
                        </a:lnTo>
                        <a:lnTo>
                          <a:pt x="166" y="381"/>
                        </a:lnTo>
                        <a:lnTo>
                          <a:pt x="182" y="374"/>
                        </a:lnTo>
                        <a:lnTo>
                          <a:pt x="182" y="374"/>
                        </a:lnTo>
                        <a:lnTo>
                          <a:pt x="185" y="373"/>
                        </a:lnTo>
                        <a:lnTo>
                          <a:pt x="185" y="370"/>
                        </a:lnTo>
                        <a:lnTo>
                          <a:pt x="186" y="367"/>
                        </a:lnTo>
                        <a:lnTo>
                          <a:pt x="189" y="366"/>
                        </a:lnTo>
                        <a:lnTo>
                          <a:pt x="189" y="366"/>
                        </a:lnTo>
                        <a:lnTo>
                          <a:pt x="192" y="364"/>
                        </a:lnTo>
                        <a:lnTo>
                          <a:pt x="196" y="362"/>
                        </a:lnTo>
                        <a:lnTo>
                          <a:pt x="206" y="354"/>
                        </a:lnTo>
                        <a:lnTo>
                          <a:pt x="206" y="354"/>
                        </a:lnTo>
                        <a:lnTo>
                          <a:pt x="211" y="352"/>
                        </a:lnTo>
                        <a:lnTo>
                          <a:pt x="213" y="352"/>
                        </a:lnTo>
                        <a:lnTo>
                          <a:pt x="219" y="350"/>
                        </a:lnTo>
                        <a:lnTo>
                          <a:pt x="219" y="350"/>
                        </a:lnTo>
                        <a:lnTo>
                          <a:pt x="220" y="349"/>
                        </a:lnTo>
                        <a:lnTo>
                          <a:pt x="220" y="347"/>
                        </a:lnTo>
                        <a:lnTo>
                          <a:pt x="222" y="344"/>
                        </a:lnTo>
                        <a:lnTo>
                          <a:pt x="222" y="340"/>
                        </a:lnTo>
                        <a:lnTo>
                          <a:pt x="223" y="339"/>
                        </a:lnTo>
                        <a:lnTo>
                          <a:pt x="225" y="339"/>
                        </a:lnTo>
                        <a:lnTo>
                          <a:pt x="225" y="339"/>
                        </a:lnTo>
                        <a:lnTo>
                          <a:pt x="228" y="337"/>
                        </a:lnTo>
                        <a:lnTo>
                          <a:pt x="230" y="336"/>
                        </a:lnTo>
                        <a:lnTo>
                          <a:pt x="232" y="333"/>
                        </a:lnTo>
                        <a:lnTo>
                          <a:pt x="232" y="330"/>
                        </a:lnTo>
                        <a:lnTo>
                          <a:pt x="232" y="330"/>
                        </a:lnTo>
                        <a:lnTo>
                          <a:pt x="232" y="329"/>
                        </a:lnTo>
                        <a:lnTo>
                          <a:pt x="230" y="327"/>
                        </a:lnTo>
                        <a:lnTo>
                          <a:pt x="226" y="326"/>
                        </a:lnTo>
                        <a:lnTo>
                          <a:pt x="222" y="325"/>
                        </a:lnTo>
                        <a:lnTo>
                          <a:pt x="219" y="323"/>
                        </a:lnTo>
                        <a:lnTo>
                          <a:pt x="219" y="323"/>
                        </a:lnTo>
                        <a:lnTo>
                          <a:pt x="220" y="320"/>
                        </a:lnTo>
                        <a:lnTo>
                          <a:pt x="225" y="317"/>
                        </a:lnTo>
                        <a:lnTo>
                          <a:pt x="229" y="313"/>
                        </a:lnTo>
                        <a:lnTo>
                          <a:pt x="233" y="312"/>
                        </a:lnTo>
                        <a:lnTo>
                          <a:pt x="233" y="312"/>
                        </a:lnTo>
                        <a:lnTo>
                          <a:pt x="236" y="312"/>
                        </a:lnTo>
                        <a:lnTo>
                          <a:pt x="239" y="310"/>
                        </a:lnTo>
                        <a:lnTo>
                          <a:pt x="242" y="306"/>
                        </a:lnTo>
                        <a:lnTo>
                          <a:pt x="243" y="303"/>
                        </a:lnTo>
                        <a:lnTo>
                          <a:pt x="243" y="303"/>
                        </a:lnTo>
                        <a:lnTo>
                          <a:pt x="245" y="299"/>
                        </a:lnTo>
                        <a:lnTo>
                          <a:pt x="248" y="296"/>
                        </a:lnTo>
                        <a:lnTo>
                          <a:pt x="255" y="290"/>
                        </a:lnTo>
                        <a:lnTo>
                          <a:pt x="255" y="290"/>
                        </a:lnTo>
                        <a:lnTo>
                          <a:pt x="256" y="288"/>
                        </a:lnTo>
                        <a:lnTo>
                          <a:pt x="257" y="285"/>
                        </a:lnTo>
                        <a:lnTo>
                          <a:pt x="260" y="282"/>
                        </a:lnTo>
                        <a:lnTo>
                          <a:pt x="262" y="282"/>
                        </a:lnTo>
                        <a:lnTo>
                          <a:pt x="262" y="282"/>
                        </a:lnTo>
                        <a:lnTo>
                          <a:pt x="266" y="280"/>
                        </a:lnTo>
                        <a:lnTo>
                          <a:pt x="269" y="278"/>
                        </a:lnTo>
                        <a:lnTo>
                          <a:pt x="276" y="272"/>
                        </a:lnTo>
                        <a:lnTo>
                          <a:pt x="276" y="272"/>
                        </a:lnTo>
                        <a:lnTo>
                          <a:pt x="279" y="270"/>
                        </a:lnTo>
                        <a:lnTo>
                          <a:pt x="279" y="272"/>
                        </a:lnTo>
                        <a:lnTo>
                          <a:pt x="280" y="275"/>
                        </a:lnTo>
                        <a:lnTo>
                          <a:pt x="286" y="276"/>
                        </a:lnTo>
                        <a:lnTo>
                          <a:pt x="286" y="276"/>
                        </a:lnTo>
                        <a:lnTo>
                          <a:pt x="289" y="276"/>
                        </a:lnTo>
                        <a:lnTo>
                          <a:pt x="290" y="278"/>
                        </a:lnTo>
                        <a:lnTo>
                          <a:pt x="292" y="279"/>
                        </a:lnTo>
                        <a:lnTo>
                          <a:pt x="292" y="280"/>
                        </a:lnTo>
                        <a:lnTo>
                          <a:pt x="290" y="282"/>
                        </a:lnTo>
                        <a:lnTo>
                          <a:pt x="289" y="282"/>
                        </a:lnTo>
                        <a:lnTo>
                          <a:pt x="286" y="282"/>
                        </a:lnTo>
                        <a:lnTo>
                          <a:pt x="286" y="282"/>
                        </a:lnTo>
                        <a:lnTo>
                          <a:pt x="282" y="280"/>
                        </a:lnTo>
                        <a:lnTo>
                          <a:pt x="277" y="280"/>
                        </a:lnTo>
                        <a:lnTo>
                          <a:pt x="273" y="282"/>
                        </a:lnTo>
                        <a:lnTo>
                          <a:pt x="269" y="285"/>
                        </a:lnTo>
                        <a:lnTo>
                          <a:pt x="269" y="285"/>
                        </a:lnTo>
                        <a:lnTo>
                          <a:pt x="266" y="289"/>
                        </a:lnTo>
                        <a:lnTo>
                          <a:pt x="266" y="292"/>
                        </a:lnTo>
                        <a:lnTo>
                          <a:pt x="265" y="295"/>
                        </a:lnTo>
                        <a:lnTo>
                          <a:pt x="263" y="299"/>
                        </a:lnTo>
                        <a:lnTo>
                          <a:pt x="263" y="299"/>
                        </a:lnTo>
                        <a:lnTo>
                          <a:pt x="260" y="305"/>
                        </a:lnTo>
                        <a:lnTo>
                          <a:pt x="259" y="307"/>
                        </a:lnTo>
                        <a:lnTo>
                          <a:pt x="260" y="310"/>
                        </a:lnTo>
                        <a:lnTo>
                          <a:pt x="265" y="312"/>
                        </a:lnTo>
                        <a:lnTo>
                          <a:pt x="265" y="312"/>
                        </a:lnTo>
                        <a:lnTo>
                          <a:pt x="266" y="312"/>
                        </a:lnTo>
                        <a:lnTo>
                          <a:pt x="266" y="315"/>
                        </a:lnTo>
                        <a:lnTo>
                          <a:pt x="263" y="316"/>
                        </a:lnTo>
                        <a:lnTo>
                          <a:pt x="259" y="319"/>
                        </a:lnTo>
                        <a:lnTo>
                          <a:pt x="259" y="319"/>
                        </a:lnTo>
                        <a:lnTo>
                          <a:pt x="256" y="320"/>
                        </a:lnTo>
                        <a:lnTo>
                          <a:pt x="256" y="322"/>
                        </a:lnTo>
                        <a:lnTo>
                          <a:pt x="259" y="323"/>
                        </a:lnTo>
                        <a:lnTo>
                          <a:pt x="265" y="323"/>
                        </a:lnTo>
                        <a:lnTo>
                          <a:pt x="265" y="323"/>
                        </a:lnTo>
                        <a:lnTo>
                          <a:pt x="272" y="322"/>
                        </a:lnTo>
                        <a:lnTo>
                          <a:pt x="279" y="317"/>
                        </a:lnTo>
                        <a:lnTo>
                          <a:pt x="287" y="312"/>
                        </a:lnTo>
                        <a:lnTo>
                          <a:pt x="296" y="306"/>
                        </a:lnTo>
                        <a:lnTo>
                          <a:pt x="296" y="306"/>
                        </a:lnTo>
                        <a:lnTo>
                          <a:pt x="304" y="303"/>
                        </a:lnTo>
                        <a:lnTo>
                          <a:pt x="312" y="305"/>
                        </a:lnTo>
                        <a:lnTo>
                          <a:pt x="316" y="305"/>
                        </a:lnTo>
                        <a:lnTo>
                          <a:pt x="320" y="305"/>
                        </a:lnTo>
                        <a:lnTo>
                          <a:pt x="320" y="305"/>
                        </a:lnTo>
                        <a:lnTo>
                          <a:pt x="320" y="303"/>
                        </a:lnTo>
                        <a:lnTo>
                          <a:pt x="320" y="302"/>
                        </a:lnTo>
                        <a:lnTo>
                          <a:pt x="319" y="299"/>
                        </a:lnTo>
                        <a:lnTo>
                          <a:pt x="320" y="298"/>
                        </a:lnTo>
                        <a:lnTo>
                          <a:pt x="320" y="298"/>
                        </a:lnTo>
                        <a:lnTo>
                          <a:pt x="320" y="296"/>
                        </a:lnTo>
                        <a:lnTo>
                          <a:pt x="319" y="295"/>
                        </a:lnTo>
                        <a:lnTo>
                          <a:pt x="316" y="292"/>
                        </a:lnTo>
                        <a:lnTo>
                          <a:pt x="313" y="288"/>
                        </a:lnTo>
                        <a:lnTo>
                          <a:pt x="313" y="288"/>
                        </a:lnTo>
                        <a:lnTo>
                          <a:pt x="313" y="285"/>
                        </a:lnTo>
                        <a:lnTo>
                          <a:pt x="314" y="283"/>
                        </a:lnTo>
                        <a:lnTo>
                          <a:pt x="316" y="282"/>
                        </a:lnTo>
                        <a:lnTo>
                          <a:pt x="319" y="279"/>
                        </a:lnTo>
                        <a:lnTo>
                          <a:pt x="319" y="279"/>
                        </a:lnTo>
                        <a:lnTo>
                          <a:pt x="320" y="278"/>
                        </a:lnTo>
                        <a:lnTo>
                          <a:pt x="322" y="276"/>
                        </a:lnTo>
                        <a:lnTo>
                          <a:pt x="327" y="279"/>
                        </a:lnTo>
                        <a:lnTo>
                          <a:pt x="327" y="279"/>
                        </a:lnTo>
                        <a:lnTo>
                          <a:pt x="330" y="279"/>
                        </a:lnTo>
                        <a:lnTo>
                          <a:pt x="333" y="279"/>
                        </a:lnTo>
                        <a:lnTo>
                          <a:pt x="336" y="280"/>
                        </a:lnTo>
                        <a:lnTo>
                          <a:pt x="339" y="283"/>
                        </a:lnTo>
                        <a:lnTo>
                          <a:pt x="339" y="283"/>
                        </a:lnTo>
                        <a:lnTo>
                          <a:pt x="340" y="285"/>
                        </a:lnTo>
                        <a:lnTo>
                          <a:pt x="341" y="286"/>
                        </a:lnTo>
                        <a:lnTo>
                          <a:pt x="344" y="285"/>
                        </a:lnTo>
                        <a:lnTo>
                          <a:pt x="347" y="285"/>
                        </a:lnTo>
                        <a:lnTo>
                          <a:pt x="349" y="285"/>
                        </a:lnTo>
                        <a:lnTo>
                          <a:pt x="351" y="286"/>
                        </a:lnTo>
                        <a:lnTo>
                          <a:pt x="351" y="286"/>
                        </a:lnTo>
                        <a:lnTo>
                          <a:pt x="353" y="289"/>
                        </a:lnTo>
                        <a:lnTo>
                          <a:pt x="351" y="290"/>
                        </a:lnTo>
                        <a:lnTo>
                          <a:pt x="344" y="292"/>
                        </a:lnTo>
                        <a:lnTo>
                          <a:pt x="344" y="292"/>
                        </a:lnTo>
                        <a:lnTo>
                          <a:pt x="343" y="292"/>
                        </a:lnTo>
                        <a:lnTo>
                          <a:pt x="341" y="293"/>
                        </a:lnTo>
                        <a:lnTo>
                          <a:pt x="341" y="296"/>
                        </a:lnTo>
                        <a:lnTo>
                          <a:pt x="343" y="298"/>
                        </a:lnTo>
                        <a:lnTo>
                          <a:pt x="344" y="298"/>
                        </a:lnTo>
                        <a:lnTo>
                          <a:pt x="346" y="298"/>
                        </a:lnTo>
                        <a:lnTo>
                          <a:pt x="346" y="298"/>
                        </a:lnTo>
                        <a:lnTo>
                          <a:pt x="349" y="295"/>
                        </a:lnTo>
                        <a:lnTo>
                          <a:pt x="353" y="293"/>
                        </a:lnTo>
                        <a:lnTo>
                          <a:pt x="356" y="293"/>
                        </a:lnTo>
                        <a:lnTo>
                          <a:pt x="358" y="295"/>
                        </a:lnTo>
                        <a:lnTo>
                          <a:pt x="358" y="295"/>
                        </a:lnTo>
                        <a:lnTo>
                          <a:pt x="361" y="296"/>
                        </a:lnTo>
                        <a:lnTo>
                          <a:pt x="364" y="296"/>
                        </a:lnTo>
                        <a:lnTo>
                          <a:pt x="368" y="293"/>
                        </a:lnTo>
                        <a:lnTo>
                          <a:pt x="368" y="293"/>
                        </a:lnTo>
                        <a:lnTo>
                          <a:pt x="370" y="292"/>
                        </a:lnTo>
                        <a:lnTo>
                          <a:pt x="371" y="292"/>
                        </a:lnTo>
                        <a:lnTo>
                          <a:pt x="371" y="296"/>
                        </a:lnTo>
                        <a:lnTo>
                          <a:pt x="371" y="296"/>
                        </a:lnTo>
                        <a:lnTo>
                          <a:pt x="373" y="298"/>
                        </a:lnTo>
                        <a:lnTo>
                          <a:pt x="377" y="299"/>
                        </a:lnTo>
                        <a:lnTo>
                          <a:pt x="390" y="302"/>
                        </a:lnTo>
                        <a:lnTo>
                          <a:pt x="390" y="302"/>
                        </a:lnTo>
                        <a:lnTo>
                          <a:pt x="400" y="303"/>
                        </a:lnTo>
                        <a:lnTo>
                          <a:pt x="410" y="302"/>
                        </a:lnTo>
                        <a:lnTo>
                          <a:pt x="425" y="300"/>
                        </a:lnTo>
                        <a:lnTo>
                          <a:pt x="425" y="300"/>
                        </a:lnTo>
                        <a:lnTo>
                          <a:pt x="428" y="302"/>
                        </a:lnTo>
                        <a:lnTo>
                          <a:pt x="430" y="305"/>
                        </a:lnTo>
                        <a:lnTo>
                          <a:pt x="432" y="307"/>
                        </a:lnTo>
                        <a:lnTo>
                          <a:pt x="440" y="310"/>
                        </a:lnTo>
                        <a:lnTo>
                          <a:pt x="440" y="310"/>
                        </a:lnTo>
                        <a:lnTo>
                          <a:pt x="442" y="310"/>
                        </a:lnTo>
                        <a:lnTo>
                          <a:pt x="445" y="310"/>
                        </a:lnTo>
                        <a:lnTo>
                          <a:pt x="451" y="306"/>
                        </a:lnTo>
                        <a:lnTo>
                          <a:pt x="455" y="303"/>
                        </a:lnTo>
                        <a:lnTo>
                          <a:pt x="457" y="303"/>
                        </a:lnTo>
                        <a:lnTo>
                          <a:pt x="458" y="305"/>
                        </a:lnTo>
                        <a:lnTo>
                          <a:pt x="458" y="305"/>
                        </a:lnTo>
                        <a:lnTo>
                          <a:pt x="461" y="307"/>
                        </a:lnTo>
                        <a:lnTo>
                          <a:pt x="461" y="309"/>
                        </a:lnTo>
                        <a:lnTo>
                          <a:pt x="455" y="315"/>
                        </a:lnTo>
                        <a:lnTo>
                          <a:pt x="455" y="315"/>
                        </a:lnTo>
                        <a:lnTo>
                          <a:pt x="455" y="316"/>
                        </a:lnTo>
                        <a:lnTo>
                          <a:pt x="457" y="317"/>
                        </a:lnTo>
                        <a:lnTo>
                          <a:pt x="464" y="320"/>
                        </a:lnTo>
                        <a:lnTo>
                          <a:pt x="464" y="320"/>
                        </a:lnTo>
                        <a:lnTo>
                          <a:pt x="472" y="323"/>
                        </a:lnTo>
                        <a:lnTo>
                          <a:pt x="478" y="326"/>
                        </a:lnTo>
                        <a:lnTo>
                          <a:pt x="482" y="329"/>
                        </a:lnTo>
                        <a:lnTo>
                          <a:pt x="482" y="329"/>
                        </a:lnTo>
                        <a:lnTo>
                          <a:pt x="489" y="336"/>
                        </a:lnTo>
                        <a:lnTo>
                          <a:pt x="494" y="340"/>
                        </a:lnTo>
                        <a:lnTo>
                          <a:pt x="501" y="344"/>
                        </a:lnTo>
                        <a:lnTo>
                          <a:pt x="501" y="344"/>
                        </a:lnTo>
                        <a:lnTo>
                          <a:pt x="504" y="346"/>
                        </a:lnTo>
                        <a:lnTo>
                          <a:pt x="506" y="344"/>
                        </a:lnTo>
                        <a:lnTo>
                          <a:pt x="506" y="343"/>
                        </a:lnTo>
                        <a:lnTo>
                          <a:pt x="506" y="340"/>
                        </a:lnTo>
                        <a:lnTo>
                          <a:pt x="506" y="336"/>
                        </a:lnTo>
                        <a:lnTo>
                          <a:pt x="508" y="336"/>
                        </a:lnTo>
                        <a:lnTo>
                          <a:pt x="511" y="336"/>
                        </a:lnTo>
                        <a:lnTo>
                          <a:pt x="511" y="336"/>
                        </a:lnTo>
                        <a:lnTo>
                          <a:pt x="515" y="339"/>
                        </a:lnTo>
                        <a:lnTo>
                          <a:pt x="518" y="340"/>
                        </a:lnTo>
                        <a:lnTo>
                          <a:pt x="519" y="340"/>
                        </a:lnTo>
                        <a:lnTo>
                          <a:pt x="524" y="343"/>
                        </a:lnTo>
                        <a:lnTo>
                          <a:pt x="524" y="343"/>
                        </a:lnTo>
                        <a:lnTo>
                          <a:pt x="526" y="346"/>
                        </a:lnTo>
                        <a:lnTo>
                          <a:pt x="528" y="344"/>
                        </a:lnTo>
                        <a:lnTo>
                          <a:pt x="528" y="343"/>
                        </a:lnTo>
                        <a:lnTo>
                          <a:pt x="525" y="330"/>
                        </a:lnTo>
                        <a:lnTo>
                          <a:pt x="525" y="330"/>
                        </a:lnTo>
                        <a:lnTo>
                          <a:pt x="524" y="325"/>
                        </a:lnTo>
                        <a:lnTo>
                          <a:pt x="524" y="325"/>
                        </a:lnTo>
                        <a:lnTo>
                          <a:pt x="525" y="325"/>
                        </a:lnTo>
                        <a:lnTo>
                          <a:pt x="531" y="332"/>
                        </a:lnTo>
                        <a:lnTo>
                          <a:pt x="531" y="332"/>
                        </a:lnTo>
                        <a:lnTo>
                          <a:pt x="532" y="336"/>
                        </a:lnTo>
                        <a:lnTo>
                          <a:pt x="533" y="342"/>
                        </a:lnTo>
                        <a:lnTo>
                          <a:pt x="533" y="347"/>
                        </a:lnTo>
                        <a:lnTo>
                          <a:pt x="532" y="352"/>
                        </a:lnTo>
                        <a:lnTo>
                          <a:pt x="532" y="352"/>
                        </a:lnTo>
                        <a:lnTo>
                          <a:pt x="531" y="354"/>
                        </a:lnTo>
                        <a:lnTo>
                          <a:pt x="529" y="354"/>
                        </a:lnTo>
                        <a:lnTo>
                          <a:pt x="525" y="354"/>
                        </a:lnTo>
                        <a:lnTo>
                          <a:pt x="521" y="353"/>
                        </a:lnTo>
                        <a:lnTo>
                          <a:pt x="521" y="352"/>
                        </a:lnTo>
                        <a:lnTo>
                          <a:pt x="521" y="350"/>
                        </a:lnTo>
                        <a:lnTo>
                          <a:pt x="521" y="350"/>
                        </a:lnTo>
                        <a:lnTo>
                          <a:pt x="519" y="349"/>
                        </a:lnTo>
                        <a:lnTo>
                          <a:pt x="519" y="347"/>
                        </a:lnTo>
                        <a:lnTo>
                          <a:pt x="515" y="347"/>
                        </a:lnTo>
                        <a:lnTo>
                          <a:pt x="511" y="350"/>
                        </a:lnTo>
                        <a:lnTo>
                          <a:pt x="509" y="350"/>
                        </a:lnTo>
                        <a:lnTo>
                          <a:pt x="509" y="353"/>
                        </a:lnTo>
                        <a:lnTo>
                          <a:pt x="509" y="353"/>
                        </a:lnTo>
                        <a:lnTo>
                          <a:pt x="511" y="357"/>
                        </a:lnTo>
                        <a:lnTo>
                          <a:pt x="514" y="362"/>
                        </a:lnTo>
                        <a:lnTo>
                          <a:pt x="518" y="366"/>
                        </a:lnTo>
                        <a:lnTo>
                          <a:pt x="522" y="369"/>
                        </a:lnTo>
                        <a:lnTo>
                          <a:pt x="522" y="369"/>
                        </a:lnTo>
                        <a:lnTo>
                          <a:pt x="524" y="369"/>
                        </a:lnTo>
                        <a:lnTo>
                          <a:pt x="525" y="370"/>
                        </a:lnTo>
                        <a:lnTo>
                          <a:pt x="525" y="374"/>
                        </a:lnTo>
                        <a:lnTo>
                          <a:pt x="526" y="377"/>
                        </a:lnTo>
                        <a:lnTo>
                          <a:pt x="528" y="379"/>
                        </a:lnTo>
                        <a:lnTo>
                          <a:pt x="528" y="379"/>
                        </a:lnTo>
                        <a:lnTo>
                          <a:pt x="531" y="381"/>
                        </a:lnTo>
                        <a:lnTo>
                          <a:pt x="532" y="384"/>
                        </a:lnTo>
                        <a:lnTo>
                          <a:pt x="533" y="387"/>
                        </a:lnTo>
                        <a:lnTo>
                          <a:pt x="533" y="389"/>
                        </a:lnTo>
                        <a:lnTo>
                          <a:pt x="535" y="389"/>
                        </a:lnTo>
                        <a:lnTo>
                          <a:pt x="535" y="389"/>
                        </a:lnTo>
                        <a:lnTo>
                          <a:pt x="536" y="386"/>
                        </a:lnTo>
                        <a:lnTo>
                          <a:pt x="536" y="381"/>
                        </a:lnTo>
                        <a:lnTo>
                          <a:pt x="535" y="376"/>
                        </a:lnTo>
                        <a:lnTo>
                          <a:pt x="533" y="371"/>
                        </a:lnTo>
                        <a:lnTo>
                          <a:pt x="533" y="371"/>
                        </a:lnTo>
                        <a:lnTo>
                          <a:pt x="532" y="367"/>
                        </a:lnTo>
                        <a:lnTo>
                          <a:pt x="532" y="363"/>
                        </a:lnTo>
                        <a:lnTo>
                          <a:pt x="533" y="360"/>
                        </a:lnTo>
                        <a:lnTo>
                          <a:pt x="536" y="360"/>
                        </a:lnTo>
                        <a:lnTo>
                          <a:pt x="536" y="360"/>
                        </a:lnTo>
                        <a:lnTo>
                          <a:pt x="538" y="363"/>
                        </a:lnTo>
                        <a:lnTo>
                          <a:pt x="538" y="366"/>
                        </a:lnTo>
                        <a:lnTo>
                          <a:pt x="538" y="369"/>
                        </a:lnTo>
                        <a:lnTo>
                          <a:pt x="538" y="371"/>
                        </a:lnTo>
                        <a:lnTo>
                          <a:pt x="538" y="371"/>
                        </a:lnTo>
                        <a:lnTo>
                          <a:pt x="539" y="373"/>
                        </a:lnTo>
                        <a:lnTo>
                          <a:pt x="542" y="371"/>
                        </a:lnTo>
                        <a:lnTo>
                          <a:pt x="548" y="366"/>
                        </a:lnTo>
                        <a:lnTo>
                          <a:pt x="548" y="366"/>
                        </a:lnTo>
                        <a:lnTo>
                          <a:pt x="549" y="366"/>
                        </a:lnTo>
                        <a:lnTo>
                          <a:pt x="549" y="363"/>
                        </a:lnTo>
                        <a:lnTo>
                          <a:pt x="549" y="359"/>
                        </a:lnTo>
                        <a:lnTo>
                          <a:pt x="548" y="354"/>
                        </a:lnTo>
                        <a:lnTo>
                          <a:pt x="548" y="352"/>
                        </a:lnTo>
                        <a:lnTo>
                          <a:pt x="548" y="352"/>
                        </a:lnTo>
                        <a:lnTo>
                          <a:pt x="548" y="350"/>
                        </a:lnTo>
                        <a:lnTo>
                          <a:pt x="549" y="350"/>
                        </a:lnTo>
                        <a:lnTo>
                          <a:pt x="552" y="352"/>
                        </a:lnTo>
                        <a:lnTo>
                          <a:pt x="555" y="357"/>
                        </a:lnTo>
                        <a:lnTo>
                          <a:pt x="556" y="362"/>
                        </a:lnTo>
                        <a:lnTo>
                          <a:pt x="556" y="362"/>
                        </a:lnTo>
                        <a:lnTo>
                          <a:pt x="556" y="366"/>
                        </a:lnTo>
                        <a:lnTo>
                          <a:pt x="555" y="369"/>
                        </a:lnTo>
                        <a:lnTo>
                          <a:pt x="552" y="371"/>
                        </a:lnTo>
                        <a:lnTo>
                          <a:pt x="552" y="373"/>
                        </a:lnTo>
                        <a:lnTo>
                          <a:pt x="552" y="373"/>
                        </a:lnTo>
                        <a:lnTo>
                          <a:pt x="551" y="376"/>
                        </a:lnTo>
                        <a:lnTo>
                          <a:pt x="548" y="376"/>
                        </a:lnTo>
                        <a:lnTo>
                          <a:pt x="545" y="376"/>
                        </a:lnTo>
                        <a:lnTo>
                          <a:pt x="542" y="377"/>
                        </a:lnTo>
                        <a:lnTo>
                          <a:pt x="542" y="377"/>
                        </a:lnTo>
                        <a:lnTo>
                          <a:pt x="542" y="381"/>
                        </a:lnTo>
                        <a:lnTo>
                          <a:pt x="542" y="387"/>
                        </a:lnTo>
                        <a:lnTo>
                          <a:pt x="542" y="391"/>
                        </a:lnTo>
                        <a:lnTo>
                          <a:pt x="545" y="394"/>
                        </a:lnTo>
                        <a:lnTo>
                          <a:pt x="545" y="394"/>
                        </a:lnTo>
                        <a:lnTo>
                          <a:pt x="546" y="393"/>
                        </a:lnTo>
                        <a:lnTo>
                          <a:pt x="548" y="389"/>
                        </a:lnTo>
                        <a:lnTo>
                          <a:pt x="549" y="387"/>
                        </a:lnTo>
                        <a:lnTo>
                          <a:pt x="551" y="387"/>
                        </a:lnTo>
                        <a:lnTo>
                          <a:pt x="551" y="389"/>
                        </a:lnTo>
                        <a:lnTo>
                          <a:pt x="551" y="389"/>
                        </a:lnTo>
                        <a:lnTo>
                          <a:pt x="552" y="390"/>
                        </a:lnTo>
                        <a:lnTo>
                          <a:pt x="553" y="390"/>
                        </a:lnTo>
                        <a:lnTo>
                          <a:pt x="556" y="387"/>
                        </a:lnTo>
                        <a:lnTo>
                          <a:pt x="559" y="386"/>
                        </a:lnTo>
                        <a:lnTo>
                          <a:pt x="560" y="386"/>
                        </a:lnTo>
                        <a:lnTo>
                          <a:pt x="560" y="386"/>
                        </a:lnTo>
                        <a:lnTo>
                          <a:pt x="560" y="386"/>
                        </a:lnTo>
                        <a:lnTo>
                          <a:pt x="563" y="390"/>
                        </a:lnTo>
                        <a:lnTo>
                          <a:pt x="568" y="394"/>
                        </a:lnTo>
                        <a:lnTo>
                          <a:pt x="572" y="397"/>
                        </a:lnTo>
                        <a:lnTo>
                          <a:pt x="575" y="397"/>
                        </a:lnTo>
                        <a:lnTo>
                          <a:pt x="575" y="397"/>
                        </a:lnTo>
                        <a:lnTo>
                          <a:pt x="576" y="396"/>
                        </a:lnTo>
                        <a:lnTo>
                          <a:pt x="575" y="393"/>
                        </a:lnTo>
                        <a:lnTo>
                          <a:pt x="572" y="390"/>
                        </a:lnTo>
                        <a:lnTo>
                          <a:pt x="568" y="389"/>
                        </a:lnTo>
                        <a:lnTo>
                          <a:pt x="568" y="389"/>
                        </a:lnTo>
                        <a:lnTo>
                          <a:pt x="565" y="387"/>
                        </a:lnTo>
                        <a:lnTo>
                          <a:pt x="565" y="384"/>
                        </a:lnTo>
                        <a:lnTo>
                          <a:pt x="566" y="381"/>
                        </a:lnTo>
                        <a:lnTo>
                          <a:pt x="569" y="380"/>
                        </a:lnTo>
                        <a:lnTo>
                          <a:pt x="569" y="380"/>
                        </a:lnTo>
                        <a:lnTo>
                          <a:pt x="572" y="381"/>
                        </a:lnTo>
                        <a:lnTo>
                          <a:pt x="576" y="387"/>
                        </a:lnTo>
                        <a:lnTo>
                          <a:pt x="580" y="391"/>
                        </a:lnTo>
                        <a:lnTo>
                          <a:pt x="580" y="396"/>
                        </a:lnTo>
                        <a:lnTo>
                          <a:pt x="580" y="396"/>
                        </a:lnTo>
                        <a:lnTo>
                          <a:pt x="580" y="399"/>
                        </a:lnTo>
                        <a:lnTo>
                          <a:pt x="578" y="400"/>
                        </a:lnTo>
                        <a:lnTo>
                          <a:pt x="573" y="404"/>
                        </a:lnTo>
                        <a:lnTo>
                          <a:pt x="573" y="404"/>
                        </a:lnTo>
                        <a:lnTo>
                          <a:pt x="572" y="406"/>
                        </a:lnTo>
                        <a:lnTo>
                          <a:pt x="569" y="406"/>
                        </a:lnTo>
                        <a:lnTo>
                          <a:pt x="566" y="403"/>
                        </a:lnTo>
                        <a:lnTo>
                          <a:pt x="562" y="399"/>
                        </a:lnTo>
                        <a:lnTo>
                          <a:pt x="559" y="397"/>
                        </a:lnTo>
                        <a:lnTo>
                          <a:pt x="559" y="397"/>
                        </a:lnTo>
                        <a:lnTo>
                          <a:pt x="558" y="399"/>
                        </a:lnTo>
                        <a:lnTo>
                          <a:pt x="558" y="399"/>
                        </a:lnTo>
                        <a:lnTo>
                          <a:pt x="558" y="403"/>
                        </a:lnTo>
                        <a:lnTo>
                          <a:pt x="560" y="410"/>
                        </a:lnTo>
                        <a:lnTo>
                          <a:pt x="560" y="410"/>
                        </a:lnTo>
                        <a:lnTo>
                          <a:pt x="560" y="414"/>
                        </a:lnTo>
                        <a:lnTo>
                          <a:pt x="559" y="418"/>
                        </a:lnTo>
                        <a:lnTo>
                          <a:pt x="559" y="423"/>
                        </a:lnTo>
                        <a:lnTo>
                          <a:pt x="559" y="424"/>
                        </a:lnTo>
                        <a:lnTo>
                          <a:pt x="562" y="426"/>
                        </a:lnTo>
                        <a:lnTo>
                          <a:pt x="562" y="426"/>
                        </a:lnTo>
                        <a:lnTo>
                          <a:pt x="565" y="427"/>
                        </a:lnTo>
                        <a:lnTo>
                          <a:pt x="566" y="426"/>
                        </a:lnTo>
                        <a:lnTo>
                          <a:pt x="566" y="420"/>
                        </a:lnTo>
                        <a:lnTo>
                          <a:pt x="566" y="420"/>
                        </a:lnTo>
                        <a:lnTo>
                          <a:pt x="568" y="420"/>
                        </a:lnTo>
                        <a:lnTo>
                          <a:pt x="570" y="420"/>
                        </a:lnTo>
                        <a:lnTo>
                          <a:pt x="576" y="424"/>
                        </a:lnTo>
                        <a:lnTo>
                          <a:pt x="576" y="424"/>
                        </a:lnTo>
                        <a:lnTo>
                          <a:pt x="578" y="424"/>
                        </a:lnTo>
                        <a:lnTo>
                          <a:pt x="579" y="421"/>
                        </a:lnTo>
                        <a:lnTo>
                          <a:pt x="579" y="414"/>
                        </a:lnTo>
                        <a:lnTo>
                          <a:pt x="579" y="414"/>
                        </a:lnTo>
                        <a:lnTo>
                          <a:pt x="580" y="413"/>
                        </a:lnTo>
                        <a:lnTo>
                          <a:pt x="582" y="413"/>
                        </a:lnTo>
                        <a:lnTo>
                          <a:pt x="585" y="416"/>
                        </a:lnTo>
                        <a:lnTo>
                          <a:pt x="588" y="417"/>
                        </a:lnTo>
                        <a:lnTo>
                          <a:pt x="588" y="417"/>
                        </a:lnTo>
                        <a:lnTo>
                          <a:pt x="589" y="418"/>
                        </a:lnTo>
                        <a:lnTo>
                          <a:pt x="590" y="417"/>
                        </a:lnTo>
                        <a:lnTo>
                          <a:pt x="592" y="414"/>
                        </a:lnTo>
                        <a:lnTo>
                          <a:pt x="595" y="414"/>
                        </a:lnTo>
                        <a:lnTo>
                          <a:pt x="595" y="414"/>
                        </a:lnTo>
                        <a:lnTo>
                          <a:pt x="597" y="416"/>
                        </a:lnTo>
                        <a:lnTo>
                          <a:pt x="597" y="418"/>
                        </a:lnTo>
                        <a:lnTo>
                          <a:pt x="596" y="426"/>
                        </a:lnTo>
                        <a:lnTo>
                          <a:pt x="596" y="426"/>
                        </a:lnTo>
                        <a:lnTo>
                          <a:pt x="596" y="426"/>
                        </a:lnTo>
                        <a:lnTo>
                          <a:pt x="597" y="427"/>
                        </a:lnTo>
                        <a:lnTo>
                          <a:pt x="600" y="426"/>
                        </a:lnTo>
                        <a:lnTo>
                          <a:pt x="602" y="424"/>
                        </a:lnTo>
                        <a:lnTo>
                          <a:pt x="603" y="426"/>
                        </a:lnTo>
                        <a:lnTo>
                          <a:pt x="603" y="426"/>
                        </a:lnTo>
                        <a:lnTo>
                          <a:pt x="603" y="426"/>
                        </a:lnTo>
                        <a:lnTo>
                          <a:pt x="603" y="428"/>
                        </a:lnTo>
                        <a:lnTo>
                          <a:pt x="603" y="428"/>
                        </a:lnTo>
                        <a:lnTo>
                          <a:pt x="615" y="420"/>
                        </a:lnTo>
                        <a:lnTo>
                          <a:pt x="615" y="420"/>
                        </a:lnTo>
                        <a:lnTo>
                          <a:pt x="616" y="418"/>
                        </a:lnTo>
                        <a:lnTo>
                          <a:pt x="616" y="417"/>
                        </a:lnTo>
                        <a:lnTo>
                          <a:pt x="615" y="413"/>
                        </a:lnTo>
                        <a:lnTo>
                          <a:pt x="612" y="410"/>
                        </a:lnTo>
                        <a:lnTo>
                          <a:pt x="610" y="407"/>
                        </a:lnTo>
                        <a:lnTo>
                          <a:pt x="610" y="406"/>
                        </a:lnTo>
                        <a:lnTo>
                          <a:pt x="610" y="406"/>
                        </a:lnTo>
                        <a:close/>
                        <a:moveTo>
                          <a:pt x="10" y="455"/>
                        </a:moveTo>
                        <a:lnTo>
                          <a:pt x="10" y="455"/>
                        </a:lnTo>
                        <a:lnTo>
                          <a:pt x="16" y="453"/>
                        </a:lnTo>
                        <a:lnTo>
                          <a:pt x="20" y="450"/>
                        </a:lnTo>
                        <a:lnTo>
                          <a:pt x="20" y="447"/>
                        </a:lnTo>
                        <a:lnTo>
                          <a:pt x="18" y="444"/>
                        </a:lnTo>
                        <a:lnTo>
                          <a:pt x="18" y="444"/>
                        </a:lnTo>
                        <a:lnTo>
                          <a:pt x="17" y="444"/>
                        </a:lnTo>
                        <a:lnTo>
                          <a:pt x="16" y="444"/>
                        </a:lnTo>
                        <a:lnTo>
                          <a:pt x="11" y="450"/>
                        </a:lnTo>
                        <a:lnTo>
                          <a:pt x="9" y="454"/>
                        </a:lnTo>
                        <a:lnTo>
                          <a:pt x="9" y="455"/>
                        </a:lnTo>
                        <a:lnTo>
                          <a:pt x="10" y="455"/>
                        </a:lnTo>
                        <a:lnTo>
                          <a:pt x="10" y="455"/>
                        </a:lnTo>
                        <a:close/>
                        <a:moveTo>
                          <a:pt x="71" y="424"/>
                        </a:moveTo>
                        <a:lnTo>
                          <a:pt x="71" y="424"/>
                        </a:lnTo>
                        <a:lnTo>
                          <a:pt x="67" y="424"/>
                        </a:lnTo>
                        <a:lnTo>
                          <a:pt x="63" y="424"/>
                        </a:lnTo>
                        <a:lnTo>
                          <a:pt x="54" y="428"/>
                        </a:lnTo>
                        <a:lnTo>
                          <a:pt x="48" y="433"/>
                        </a:lnTo>
                        <a:lnTo>
                          <a:pt x="48" y="434"/>
                        </a:lnTo>
                        <a:lnTo>
                          <a:pt x="50" y="434"/>
                        </a:lnTo>
                        <a:lnTo>
                          <a:pt x="50" y="434"/>
                        </a:lnTo>
                        <a:lnTo>
                          <a:pt x="53" y="434"/>
                        </a:lnTo>
                        <a:lnTo>
                          <a:pt x="55" y="433"/>
                        </a:lnTo>
                        <a:lnTo>
                          <a:pt x="58" y="431"/>
                        </a:lnTo>
                        <a:lnTo>
                          <a:pt x="63" y="430"/>
                        </a:lnTo>
                        <a:lnTo>
                          <a:pt x="63" y="430"/>
                        </a:lnTo>
                        <a:lnTo>
                          <a:pt x="67" y="430"/>
                        </a:lnTo>
                        <a:lnTo>
                          <a:pt x="71" y="428"/>
                        </a:lnTo>
                        <a:lnTo>
                          <a:pt x="74" y="426"/>
                        </a:lnTo>
                        <a:lnTo>
                          <a:pt x="73" y="426"/>
                        </a:lnTo>
                        <a:lnTo>
                          <a:pt x="71" y="424"/>
                        </a:lnTo>
                        <a:lnTo>
                          <a:pt x="71" y="424"/>
                        </a:lnTo>
                        <a:close/>
                        <a:moveTo>
                          <a:pt x="252" y="340"/>
                        </a:moveTo>
                        <a:lnTo>
                          <a:pt x="252" y="340"/>
                        </a:lnTo>
                        <a:lnTo>
                          <a:pt x="250" y="339"/>
                        </a:lnTo>
                        <a:lnTo>
                          <a:pt x="248" y="339"/>
                        </a:lnTo>
                        <a:lnTo>
                          <a:pt x="243" y="340"/>
                        </a:lnTo>
                        <a:lnTo>
                          <a:pt x="239" y="344"/>
                        </a:lnTo>
                        <a:lnTo>
                          <a:pt x="239" y="344"/>
                        </a:lnTo>
                        <a:lnTo>
                          <a:pt x="229" y="354"/>
                        </a:lnTo>
                        <a:lnTo>
                          <a:pt x="226" y="359"/>
                        </a:lnTo>
                        <a:lnTo>
                          <a:pt x="225" y="362"/>
                        </a:lnTo>
                        <a:lnTo>
                          <a:pt x="225" y="362"/>
                        </a:lnTo>
                        <a:lnTo>
                          <a:pt x="223" y="363"/>
                        </a:lnTo>
                        <a:lnTo>
                          <a:pt x="222" y="363"/>
                        </a:lnTo>
                        <a:lnTo>
                          <a:pt x="219" y="363"/>
                        </a:lnTo>
                        <a:lnTo>
                          <a:pt x="216" y="363"/>
                        </a:lnTo>
                        <a:lnTo>
                          <a:pt x="213" y="364"/>
                        </a:lnTo>
                        <a:lnTo>
                          <a:pt x="213" y="366"/>
                        </a:lnTo>
                        <a:lnTo>
                          <a:pt x="213" y="366"/>
                        </a:lnTo>
                        <a:lnTo>
                          <a:pt x="212" y="370"/>
                        </a:lnTo>
                        <a:lnTo>
                          <a:pt x="213" y="376"/>
                        </a:lnTo>
                        <a:lnTo>
                          <a:pt x="216" y="379"/>
                        </a:lnTo>
                        <a:lnTo>
                          <a:pt x="218" y="379"/>
                        </a:lnTo>
                        <a:lnTo>
                          <a:pt x="219" y="379"/>
                        </a:lnTo>
                        <a:lnTo>
                          <a:pt x="219" y="379"/>
                        </a:lnTo>
                        <a:lnTo>
                          <a:pt x="222" y="377"/>
                        </a:lnTo>
                        <a:lnTo>
                          <a:pt x="225" y="377"/>
                        </a:lnTo>
                        <a:lnTo>
                          <a:pt x="228" y="379"/>
                        </a:lnTo>
                        <a:lnTo>
                          <a:pt x="228" y="379"/>
                        </a:lnTo>
                        <a:lnTo>
                          <a:pt x="232" y="377"/>
                        </a:lnTo>
                        <a:lnTo>
                          <a:pt x="239" y="373"/>
                        </a:lnTo>
                        <a:lnTo>
                          <a:pt x="245" y="367"/>
                        </a:lnTo>
                        <a:lnTo>
                          <a:pt x="249" y="363"/>
                        </a:lnTo>
                        <a:lnTo>
                          <a:pt x="249" y="363"/>
                        </a:lnTo>
                        <a:lnTo>
                          <a:pt x="250" y="362"/>
                        </a:lnTo>
                        <a:lnTo>
                          <a:pt x="249" y="360"/>
                        </a:lnTo>
                        <a:lnTo>
                          <a:pt x="248" y="357"/>
                        </a:lnTo>
                        <a:lnTo>
                          <a:pt x="245" y="356"/>
                        </a:lnTo>
                        <a:lnTo>
                          <a:pt x="243" y="353"/>
                        </a:lnTo>
                        <a:lnTo>
                          <a:pt x="243" y="353"/>
                        </a:lnTo>
                        <a:lnTo>
                          <a:pt x="245" y="352"/>
                        </a:lnTo>
                        <a:lnTo>
                          <a:pt x="248" y="350"/>
                        </a:lnTo>
                        <a:lnTo>
                          <a:pt x="255" y="349"/>
                        </a:lnTo>
                        <a:lnTo>
                          <a:pt x="255" y="349"/>
                        </a:lnTo>
                        <a:lnTo>
                          <a:pt x="256" y="347"/>
                        </a:lnTo>
                        <a:lnTo>
                          <a:pt x="255" y="344"/>
                        </a:lnTo>
                        <a:lnTo>
                          <a:pt x="252" y="343"/>
                        </a:lnTo>
                        <a:lnTo>
                          <a:pt x="252" y="340"/>
                        </a:lnTo>
                        <a:lnTo>
                          <a:pt x="252" y="340"/>
                        </a:lnTo>
                        <a:close/>
                        <a:moveTo>
                          <a:pt x="24" y="299"/>
                        </a:moveTo>
                        <a:lnTo>
                          <a:pt x="24" y="299"/>
                        </a:lnTo>
                        <a:lnTo>
                          <a:pt x="24" y="298"/>
                        </a:lnTo>
                        <a:lnTo>
                          <a:pt x="21" y="296"/>
                        </a:lnTo>
                        <a:lnTo>
                          <a:pt x="17" y="298"/>
                        </a:lnTo>
                        <a:lnTo>
                          <a:pt x="11" y="299"/>
                        </a:lnTo>
                        <a:lnTo>
                          <a:pt x="10" y="302"/>
                        </a:lnTo>
                        <a:lnTo>
                          <a:pt x="10" y="303"/>
                        </a:lnTo>
                        <a:lnTo>
                          <a:pt x="10" y="303"/>
                        </a:lnTo>
                        <a:lnTo>
                          <a:pt x="11" y="306"/>
                        </a:lnTo>
                        <a:lnTo>
                          <a:pt x="14" y="307"/>
                        </a:lnTo>
                        <a:lnTo>
                          <a:pt x="20" y="309"/>
                        </a:lnTo>
                        <a:lnTo>
                          <a:pt x="27" y="310"/>
                        </a:lnTo>
                        <a:lnTo>
                          <a:pt x="33" y="310"/>
                        </a:lnTo>
                        <a:lnTo>
                          <a:pt x="33" y="310"/>
                        </a:lnTo>
                        <a:lnTo>
                          <a:pt x="36" y="309"/>
                        </a:lnTo>
                        <a:lnTo>
                          <a:pt x="38" y="306"/>
                        </a:lnTo>
                        <a:lnTo>
                          <a:pt x="38" y="302"/>
                        </a:lnTo>
                        <a:lnTo>
                          <a:pt x="36" y="299"/>
                        </a:lnTo>
                        <a:lnTo>
                          <a:pt x="36" y="299"/>
                        </a:lnTo>
                        <a:lnTo>
                          <a:pt x="34" y="299"/>
                        </a:lnTo>
                        <a:lnTo>
                          <a:pt x="33" y="299"/>
                        </a:lnTo>
                        <a:lnTo>
                          <a:pt x="30" y="299"/>
                        </a:lnTo>
                        <a:lnTo>
                          <a:pt x="26" y="300"/>
                        </a:lnTo>
                        <a:lnTo>
                          <a:pt x="26" y="300"/>
                        </a:lnTo>
                        <a:lnTo>
                          <a:pt x="24" y="299"/>
                        </a:lnTo>
                        <a:lnTo>
                          <a:pt x="24" y="299"/>
                        </a:lnTo>
                        <a:close/>
                        <a:moveTo>
                          <a:pt x="198" y="1084"/>
                        </a:moveTo>
                        <a:lnTo>
                          <a:pt x="198" y="1084"/>
                        </a:lnTo>
                        <a:lnTo>
                          <a:pt x="195" y="1086"/>
                        </a:lnTo>
                        <a:lnTo>
                          <a:pt x="193" y="1087"/>
                        </a:lnTo>
                        <a:lnTo>
                          <a:pt x="193" y="1091"/>
                        </a:lnTo>
                        <a:lnTo>
                          <a:pt x="193" y="1096"/>
                        </a:lnTo>
                        <a:lnTo>
                          <a:pt x="195" y="1101"/>
                        </a:lnTo>
                        <a:lnTo>
                          <a:pt x="196" y="1104"/>
                        </a:lnTo>
                        <a:lnTo>
                          <a:pt x="199" y="1103"/>
                        </a:lnTo>
                        <a:lnTo>
                          <a:pt x="199" y="1103"/>
                        </a:lnTo>
                        <a:lnTo>
                          <a:pt x="205" y="1100"/>
                        </a:lnTo>
                        <a:lnTo>
                          <a:pt x="208" y="1098"/>
                        </a:lnTo>
                        <a:lnTo>
                          <a:pt x="211" y="1097"/>
                        </a:lnTo>
                        <a:lnTo>
                          <a:pt x="211" y="1097"/>
                        </a:lnTo>
                        <a:lnTo>
                          <a:pt x="211" y="1093"/>
                        </a:lnTo>
                        <a:lnTo>
                          <a:pt x="208" y="1088"/>
                        </a:lnTo>
                        <a:lnTo>
                          <a:pt x="203" y="1084"/>
                        </a:lnTo>
                        <a:lnTo>
                          <a:pt x="201" y="1084"/>
                        </a:lnTo>
                        <a:lnTo>
                          <a:pt x="198" y="1084"/>
                        </a:lnTo>
                        <a:lnTo>
                          <a:pt x="198" y="1084"/>
                        </a:lnTo>
                        <a:close/>
                        <a:moveTo>
                          <a:pt x="186" y="1070"/>
                        </a:moveTo>
                        <a:lnTo>
                          <a:pt x="186" y="1070"/>
                        </a:lnTo>
                        <a:lnTo>
                          <a:pt x="185" y="1071"/>
                        </a:lnTo>
                        <a:lnTo>
                          <a:pt x="184" y="1071"/>
                        </a:lnTo>
                        <a:lnTo>
                          <a:pt x="184" y="1076"/>
                        </a:lnTo>
                        <a:lnTo>
                          <a:pt x="185" y="1079"/>
                        </a:lnTo>
                        <a:lnTo>
                          <a:pt x="186" y="1079"/>
                        </a:lnTo>
                        <a:lnTo>
                          <a:pt x="188" y="1079"/>
                        </a:lnTo>
                        <a:lnTo>
                          <a:pt x="188" y="1079"/>
                        </a:lnTo>
                        <a:lnTo>
                          <a:pt x="191" y="1074"/>
                        </a:lnTo>
                        <a:lnTo>
                          <a:pt x="191" y="1073"/>
                        </a:lnTo>
                        <a:lnTo>
                          <a:pt x="189" y="1070"/>
                        </a:lnTo>
                        <a:lnTo>
                          <a:pt x="186" y="1070"/>
                        </a:lnTo>
                        <a:lnTo>
                          <a:pt x="186" y="1070"/>
                        </a:lnTo>
                        <a:close/>
                        <a:moveTo>
                          <a:pt x="131" y="1051"/>
                        </a:moveTo>
                        <a:lnTo>
                          <a:pt x="131" y="1051"/>
                        </a:lnTo>
                        <a:lnTo>
                          <a:pt x="134" y="1054"/>
                        </a:lnTo>
                        <a:lnTo>
                          <a:pt x="137" y="1056"/>
                        </a:lnTo>
                        <a:lnTo>
                          <a:pt x="139" y="1054"/>
                        </a:lnTo>
                        <a:lnTo>
                          <a:pt x="141" y="1051"/>
                        </a:lnTo>
                        <a:lnTo>
                          <a:pt x="141" y="1051"/>
                        </a:lnTo>
                        <a:lnTo>
                          <a:pt x="139" y="1050"/>
                        </a:lnTo>
                        <a:lnTo>
                          <a:pt x="138" y="1049"/>
                        </a:lnTo>
                        <a:lnTo>
                          <a:pt x="134" y="1049"/>
                        </a:lnTo>
                        <a:lnTo>
                          <a:pt x="131" y="1049"/>
                        </a:lnTo>
                        <a:lnTo>
                          <a:pt x="129" y="1050"/>
                        </a:lnTo>
                        <a:lnTo>
                          <a:pt x="131" y="1051"/>
                        </a:lnTo>
                        <a:lnTo>
                          <a:pt x="131" y="1051"/>
                        </a:lnTo>
                        <a:close/>
                        <a:moveTo>
                          <a:pt x="156" y="1063"/>
                        </a:moveTo>
                        <a:lnTo>
                          <a:pt x="156" y="1063"/>
                        </a:lnTo>
                        <a:lnTo>
                          <a:pt x="158" y="1066"/>
                        </a:lnTo>
                        <a:lnTo>
                          <a:pt x="161" y="1067"/>
                        </a:lnTo>
                        <a:lnTo>
                          <a:pt x="164" y="1067"/>
                        </a:lnTo>
                        <a:lnTo>
                          <a:pt x="166" y="1064"/>
                        </a:lnTo>
                        <a:lnTo>
                          <a:pt x="166" y="1064"/>
                        </a:lnTo>
                        <a:lnTo>
                          <a:pt x="166" y="1063"/>
                        </a:lnTo>
                        <a:lnTo>
                          <a:pt x="165" y="1061"/>
                        </a:lnTo>
                        <a:lnTo>
                          <a:pt x="161" y="1060"/>
                        </a:lnTo>
                        <a:lnTo>
                          <a:pt x="156" y="1060"/>
                        </a:lnTo>
                        <a:lnTo>
                          <a:pt x="155" y="1061"/>
                        </a:lnTo>
                        <a:lnTo>
                          <a:pt x="156" y="1063"/>
                        </a:lnTo>
                        <a:lnTo>
                          <a:pt x="156" y="1063"/>
                        </a:lnTo>
                        <a:close/>
                        <a:moveTo>
                          <a:pt x="1616" y="586"/>
                        </a:moveTo>
                        <a:lnTo>
                          <a:pt x="1616" y="586"/>
                        </a:lnTo>
                        <a:lnTo>
                          <a:pt x="1615" y="585"/>
                        </a:lnTo>
                        <a:lnTo>
                          <a:pt x="1613" y="585"/>
                        </a:lnTo>
                        <a:lnTo>
                          <a:pt x="1608" y="583"/>
                        </a:lnTo>
                        <a:lnTo>
                          <a:pt x="1600" y="583"/>
                        </a:lnTo>
                        <a:lnTo>
                          <a:pt x="1596" y="582"/>
                        </a:lnTo>
                        <a:lnTo>
                          <a:pt x="1595" y="581"/>
                        </a:lnTo>
                        <a:lnTo>
                          <a:pt x="1595" y="581"/>
                        </a:lnTo>
                        <a:lnTo>
                          <a:pt x="1592" y="579"/>
                        </a:lnTo>
                        <a:lnTo>
                          <a:pt x="1589" y="582"/>
                        </a:lnTo>
                        <a:lnTo>
                          <a:pt x="1582" y="589"/>
                        </a:lnTo>
                        <a:lnTo>
                          <a:pt x="1576" y="599"/>
                        </a:lnTo>
                        <a:lnTo>
                          <a:pt x="1573" y="609"/>
                        </a:lnTo>
                        <a:lnTo>
                          <a:pt x="1573" y="609"/>
                        </a:lnTo>
                        <a:lnTo>
                          <a:pt x="1572" y="613"/>
                        </a:lnTo>
                        <a:lnTo>
                          <a:pt x="1569" y="616"/>
                        </a:lnTo>
                        <a:lnTo>
                          <a:pt x="1563" y="623"/>
                        </a:lnTo>
                        <a:lnTo>
                          <a:pt x="1553" y="630"/>
                        </a:lnTo>
                        <a:lnTo>
                          <a:pt x="1553" y="630"/>
                        </a:lnTo>
                        <a:lnTo>
                          <a:pt x="1499" y="630"/>
                        </a:lnTo>
                        <a:lnTo>
                          <a:pt x="1499" y="630"/>
                        </a:lnTo>
                        <a:lnTo>
                          <a:pt x="1495" y="632"/>
                        </a:lnTo>
                        <a:lnTo>
                          <a:pt x="1489" y="636"/>
                        </a:lnTo>
                        <a:lnTo>
                          <a:pt x="1477" y="646"/>
                        </a:lnTo>
                        <a:lnTo>
                          <a:pt x="1477" y="646"/>
                        </a:lnTo>
                        <a:lnTo>
                          <a:pt x="1478" y="647"/>
                        </a:lnTo>
                        <a:lnTo>
                          <a:pt x="1478" y="647"/>
                        </a:lnTo>
                        <a:lnTo>
                          <a:pt x="1478" y="650"/>
                        </a:lnTo>
                        <a:lnTo>
                          <a:pt x="1478" y="653"/>
                        </a:lnTo>
                        <a:lnTo>
                          <a:pt x="1475" y="656"/>
                        </a:lnTo>
                        <a:lnTo>
                          <a:pt x="1471" y="659"/>
                        </a:lnTo>
                        <a:lnTo>
                          <a:pt x="1460" y="662"/>
                        </a:lnTo>
                        <a:lnTo>
                          <a:pt x="1447" y="663"/>
                        </a:lnTo>
                        <a:lnTo>
                          <a:pt x="1447" y="663"/>
                        </a:lnTo>
                        <a:lnTo>
                          <a:pt x="1434" y="665"/>
                        </a:lnTo>
                        <a:lnTo>
                          <a:pt x="1434" y="665"/>
                        </a:lnTo>
                        <a:lnTo>
                          <a:pt x="1435" y="670"/>
                        </a:lnTo>
                        <a:lnTo>
                          <a:pt x="1435" y="670"/>
                        </a:lnTo>
                        <a:lnTo>
                          <a:pt x="1434" y="673"/>
                        </a:lnTo>
                        <a:lnTo>
                          <a:pt x="1430" y="674"/>
                        </a:lnTo>
                        <a:lnTo>
                          <a:pt x="1430" y="674"/>
                        </a:lnTo>
                        <a:lnTo>
                          <a:pt x="1425" y="680"/>
                        </a:lnTo>
                        <a:lnTo>
                          <a:pt x="1415" y="686"/>
                        </a:lnTo>
                        <a:lnTo>
                          <a:pt x="1393" y="697"/>
                        </a:lnTo>
                        <a:lnTo>
                          <a:pt x="1393" y="697"/>
                        </a:lnTo>
                        <a:lnTo>
                          <a:pt x="1388" y="699"/>
                        </a:lnTo>
                        <a:lnTo>
                          <a:pt x="1383" y="700"/>
                        </a:lnTo>
                        <a:lnTo>
                          <a:pt x="1377" y="702"/>
                        </a:lnTo>
                        <a:lnTo>
                          <a:pt x="1373" y="700"/>
                        </a:lnTo>
                        <a:lnTo>
                          <a:pt x="1367" y="699"/>
                        </a:lnTo>
                        <a:lnTo>
                          <a:pt x="1364" y="697"/>
                        </a:lnTo>
                        <a:lnTo>
                          <a:pt x="1361" y="693"/>
                        </a:lnTo>
                        <a:lnTo>
                          <a:pt x="1361" y="690"/>
                        </a:lnTo>
                        <a:lnTo>
                          <a:pt x="1361" y="690"/>
                        </a:lnTo>
                        <a:lnTo>
                          <a:pt x="1361" y="687"/>
                        </a:lnTo>
                        <a:lnTo>
                          <a:pt x="1363" y="684"/>
                        </a:lnTo>
                        <a:lnTo>
                          <a:pt x="1364" y="683"/>
                        </a:lnTo>
                        <a:lnTo>
                          <a:pt x="1367" y="683"/>
                        </a:lnTo>
                        <a:lnTo>
                          <a:pt x="1370" y="683"/>
                        </a:lnTo>
                        <a:lnTo>
                          <a:pt x="1373" y="686"/>
                        </a:lnTo>
                        <a:lnTo>
                          <a:pt x="1373" y="686"/>
                        </a:lnTo>
                        <a:lnTo>
                          <a:pt x="1374" y="687"/>
                        </a:lnTo>
                        <a:lnTo>
                          <a:pt x="1376" y="687"/>
                        </a:lnTo>
                        <a:lnTo>
                          <a:pt x="1380" y="684"/>
                        </a:lnTo>
                        <a:lnTo>
                          <a:pt x="1380" y="684"/>
                        </a:lnTo>
                        <a:lnTo>
                          <a:pt x="1378" y="682"/>
                        </a:lnTo>
                        <a:lnTo>
                          <a:pt x="1377" y="679"/>
                        </a:lnTo>
                        <a:lnTo>
                          <a:pt x="1377" y="672"/>
                        </a:lnTo>
                        <a:lnTo>
                          <a:pt x="1377" y="672"/>
                        </a:lnTo>
                        <a:lnTo>
                          <a:pt x="1376" y="670"/>
                        </a:lnTo>
                        <a:lnTo>
                          <a:pt x="1376" y="669"/>
                        </a:lnTo>
                        <a:lnTo>
                          <a:pt x="1376" y="662"/>
                        </a:lnTo>
                        <a:lnTo>
                          <a:pt x="1376" y="656"/>
                        </a:lnTo>
                        <a:lnTo>
                          <a:pt x="1374" y="653"/>
                        </a:lnTo>
                        <a:lnTo>
                          <a:pt x="1371" y="652"/>
                        </a:lnTo>
                        <a:lnTo>
                          <a:pt x="1371" y="652"/>
                        </a:lnTo>
                        <a:lnTo>
                          <a:pt x="1369" y="652"/>
                        </a:lnTo>
                        <a:lnTo>
                          <a:pt x="1364" y="652"/>
                        </a:lnTo>
                        <a:lnTo>
                          <a:pt x="1359" y="656"/>
                        </a:lnTo>
                        <a:lnTo>
                          <a:pt x="1354" y="657"/>
                        </a:lnTo>
                        <a:lnTo>
                          <a:pt x="1354" y="657"/>
                        </a:lnTo>
                        <a:lnTo>
                          <a:pt x="1354" y="655"/>
                        </a:lnTo>
                        <a:lnTo>
                          <a:pt x="1354" y="655"/>
                        </a:lnTo>
                        <a:lnTo>
                          <a:pt x="1357" y="647"/>
                        </a:lnTo>
                        <a:lnTo>
                          <a:pt x="1361" y="640"/>
                        </a:lnTo>
                        <a:lnTo>
                          <a:pt x="1363" y="638"/>
                        </a:lnTo>
                        <a:lnTo>
                          <a:pt x="1363" y="633"/>
                        </a:lnTo>
                        <a:lnTo>
                          <a:pt x="1363" y="629"/>
                        </a:lnTo>
                        <a:lnTo>
                          <a:pt x="1360" y="625"/>
                        </a:lnTo>
                        <a:lnTo>
                          <a:pt x="1360" y="625"/>
                        </a:lnTo>
                        <a:lnTo>
                          <a:pt x="1357" y="622"/>
                        </a:lnTo>
                        <a:lnTo>
                          <a:pt x="1354" y="619"/>
                        </a:lnTo>
                        <a:lnTo>
                          <a:pt x="1350" y="616"/>
                        </a:lnTo>
                        <a:lnTo>
                          <a:pt x="1346" y="616"/>
                        </a:lnTo>
                        <a:lnTo>
                          <a:pt x="1343" y="616"/>
                        </a:lnTo>
                        <a:lnTo>
                          <a:pt x="1340" y="618"/>
                        </a:lnTo>
                        <a:lnTo>
                          <a:pt x="1337" y="619"/>
                        </a:lnTo>
                        <a:lnTo>
                          <a:pt x="1336" y="622"/>
                        </a:lnTo>
                        <a:lnTo>
                          <a:pt x="1336" y="622"/>
                        </a:lnTo>
                        <a:lnTo>
                          <a:pt x="1334" y="625"/>
                        </a:lnTo>
                        <a:lnTo>
                          <a:pt x="1333" y="628"/>
                        </a:lnTo>
                        <a:lnTo>
                          <a:pt x="1327" y="629"/>
                        </a:lnTo>
                        <a:lnTo>
                          <a:pt x="1323" y="630"/>
                        </a:lnTo>
                        <a:lnTo>
                          <a:pt x="1320" y="632"/>
                        </a:lnTo>
                        <a:lnTo>
                          <a:pt x="1319" y="635"/>
                        </a:lnTo>
                        <a:lnTo>
                          <a:pt x="1319" y="635"/>
                        </a:lnTo>
                        <a:lnTo>
                          <a:pt x="1317" y="642"/>
                        </a:lnTo>
                        <a:lnTo>
                          <a:pt x="1314" y="650"/>
                        </a:lnTo>
                        <a:lnTo>
                          <a:pt x="1314" y="659"/>
                        </a:lnTo>
                        <a:lnTo>
                          <a:pt x="1314" y="669"/>
                        </a:lnTo>
                        <a:lnTo>
                          <a:pt x="1314" y="669"/>
                        </a:lnTo>
                        <a:lnTo>
                          <a:pt x="1316" y="676"/>
                        </a:lnTo>
                        <a:lnTo>
                          <a:pt x="1314" y="682"/>
                        </a:lnTo>
                        <a:lnTo>
                          <a:pt x="1310" y="687"/>
                        </a:lnTo>
                        <a:lnTo>
                          <a:pt x="1303" y="692"/>
                        </a:lnTo>
                        <a:lnTo>
                          <a:pt x="1303" y="692"/>
                        </a:lnTo>
                        <a:lnTo>
                          <a:pt x="1300" y="693"/>
                        </a:lnTo>
                        <a:lnTo>
                          <a:pt x="1296" y="693"/>
                        </a:lnTo>
                        <a:lnTo>
                          <a:pt x="1295" y="690"/>
                        </a:lnTo>
                        <a:lnTo>
                          <a:pt x="1292" y="687"/>
                        </a:lnTo>
                        <a:lnTo>
                          <a:pt x="1290" y="682"/>
                        </a:lnTo>
                        <a:lnTo>
                          <a:pt x="1290" y="676"/>
                        </a:lnTo>
                        <a:lnTo>
                          <a:pt x="1292" y="662"/>
                        </a:lnTo>
                        <a:lnTo>
                          <a:pt x="1292" y="662"/>
                        </a:lnTo>
                        <a:lnTo>
                          <a:pt x="1295" y="652"/>
                        </a:lnTo>
                        <a:lnTo>
                          <a:pt x="1297" y="642"/>
                        </a:lnTo>
                        <a:lnTo>
                          <a:pt x="1297" y="636"/>
                        </a:lnTo>
                        <a:lnTo>
                          <a:pt x="1297" y="635"/>
                        </a:lnTo>
                        <a:lnTo>
                          <a:pt x="1295" y="633"/>
                        </a:lnTo>
                        <a:lnTo>
                          <a:pt x="1295" y="633"/>
                        </a:lnTo>
                        <a:lnTo>
                          <a:pt x="1293" y="633"/>
                        </a:lnTo>
                        <a:lnTo>
                          <a:pt x="1293" y="632"/>
                        </a:lnTo>
                        <a:lnTo>
                          <a:pt x="1299" y="625"/>
                        </a:lnTo>
                        <a:lnTo>
                          <a:pt x="1309" y="618"/>
                        </a:lnTo>
                        <a:lnTo>
                          <a:pt x="1313" y="615"/>
                        </a:lnTo>
                        <a:lnTo>
                          <a:pt x="1319" y="613"/>
                        </a:lnTo>
                        <a:lnTo>
                          <a:pt x="1319" y="613"/>
                        </a:lnTo>
                        <a:lnTo>
                          <a:pt x="1330" y="612"/>
                        </a:lnTo>
                        <a:lnTo>
                          <a:pt x="1341" y="610"/>
                        </a:lnTo>
                        <a:lnTo>
                          <a:pt x="1350" y="609"/>
                        </a:lnTo>
                        <a:lnTo>
                          <a:pt x="1351" y="608"/>
                        </a:lnTo>
                        <a:lnTo>
                          <a:pt x="1353" y="606"/>
                        </a:lnTo>
                        <a:lnTo>
                          <a:pt x="1353" y="606"/>
                        </a:lnTo>
                        <a:lnTo>
                          <a:pt x="1353" y="606"/>
                        </a:lnTo>
                        <a:lnTo>
                          <a:pt x="1354" y="605"/>
                        </a:lnTo>
                        <a:lnTo>
                          <a:pt x="1354" y="605"/>
                        </a:lnTo>
                        <a:lnTo>
                          <a:pt x="1346" y="599"/>
                        </a:lnTo>
                        <a:lnTo>
                          <a:pt x="1346" y="599"/>
                        </a:lnTo>
                        <a:lnTo>
                          <a:pt x="1343" y="601"/>
                        </a:lnTo>
                        <a:lnTo>
                          <a:pt x="1343" y="601"/>
                        </a:lnTo>
                        <a:lnTo>
                          <a:pt x="1341" y="602"/>
                        </a:lnTo>
                        <a:lnTo>
                          <a:pt x="1340" y="602"/>
                        </a:lnTo>
                        <a:lnTo>
                          <a:pt x="1337" y="599"/>
                        </a:lnTo>
                        <a:lnTo>
                          <a:pt x="1334" y="596"/>
                        </a:lnTo>
                        <a:lnTo>
                          <a:pt x="1332" y="595"/>
                        </a:lnTo>
                        <a:lnTo>
                          <a:pt x="1329" y="595"/>
                        </a:lnTo>
                        <a:lnTo>
                          <a:pt x="1329" y="595"/>
                        </a:lnTo>
                        <a:lnTo>
                          <a:pt x="1320" y="596"/>
                        </a:lnTo>
                        <a:lnTo>
                          <a:pt x="1313" y="599"/>
                        </a:lnTo>
                        <a:lnTo>
                          <a:pt x="1306" y="602"/>
                        </a:lnTo>
                        <a:lnTo>
                          <a:pt x="1302" y="602"/>
                        </a:lnTo>
                        <a:lnTo>
                          <a:pt x="1299" y="601"/>
                        </a:lnTo>
                        <a:lnTo>
                          <a:pt x="1299" y="601"/>
                        </a:lnTo>
                        <a:lnTo>
                          <a:pt x="1295" y="598"/>
                        </a:lnTo>
                        <a:lnTo>
                          <a:pt x="1292" y="593"/>
                        </a:lnTo>
                        <a:lnTo>
                          <a:pt x="1290" y="592"/>
                        </a:lnTo>
                        <a:lnTo>
                          <a:pt x="1286" y="591"/>
                        </a:lnTo>
                        <a:lnTo>
                          <a:pt x="1286" y="591"/>
                        </a:lnTo>
                        <a:lnTo>
                          <a:pt x="1285" y="589"/>
                        </a:lnTo>
                        <a:lnTo>
                          <a:pt x="1285" y="588"/>
                        </a:lnTo>
                        <a:lnTo>
                          <a:pt x="1285" y="583"/>
                        </a:lnTo>
                        <a:lnTo>
                          <a:pt x="1286" y="581"/>
                        </a:lnTo>
                        <a:lnTo>
                          <a:pt x="1285" y="581"/>
                        </a:lnTo>
                        <a:lnTo>
                          <a:pt x="1280" y="582"/>
                        </a:lnTo>
                        <a:lnTo>
                          <a:pt x="1280" y="582"/>
                        </a:lnTo>
                        <a:lnTo>
                          <a:pt x="1262" y="595"/>
                        </a:lnTo>
                        <a:lnTo>
                          <a:pt x="1256" y="596"/>
                        </a:lnTo>
                        <a:lnTo>
                          <a:pt x="1252" y="599"/>
                        </a:lnTo>
                        <a:lnTo>
                          <a:pt x="1248" y="599"/>
                        </a:lnTo>
                        <a:lnTo>
                          <a:pt x="1245" y="596"/>
                        </a:lnTo>
                        <a:lnTo>
                          <a:pt x="1245" y="596"/>
                        </a:lnTo>
                        <a:lnTo>
                          <a:pt x="1242" y="595"/>
                        </a:lnTo>
                        <a:lnTo>
                          <a:pt x="1239" y="593"/>
                        </a:lnTo>
                        <a:lnTo>
                          <a:pt x="1233" y="595"/>
                        </a:lnTo>
                        <a:lnTo>
                          <a:pt x="1229" y="595"/>
                        </a:lnTo>
                        <a:lnTo>
                          <a:pt x="1226" y="595"/>
                        </a:lnTo>
                        <a:lnTo>
                          <a:pt x="1223" y="593"/>
                        </a:lnTo>
                        <a:lnTo>
                          <a:pt x="1223" y="593"/>
                        </a:lnTo>
                        <a:lnTo>
                          <a:pt x="1223" y="591"/>
                        </a:lnTo>
                        <a:lnTo>
                          <a:pt x="1225" y="588"/>
                        </a:lnTo>
                        <a:lnTo>
                          <a:pt x="1228" y="583"/>
                        </a:lnTo>
                        <a:lnTo>
                          <a:pt x="1233" y="581"/>
                        </a:lnTo>
                        <a:lnTo>
                          <a:pt x="1245" y="575"/>
                        </a:lnTo>
                        <a:lnTo>
                          <a:pt x="1250" y="573"/>
                        </a:lnTo>
                        <a:lnTo>
                          <a:pt x="1256" y="572"/>
                        </a:lnTo>
                        <a:lnTo>
                          <a:pt x="1256" y="572"/>
                        </a:lnTo>
                        <a:lnTo>
                          <a:pt x="1260" y="572"/>
                        </a:lnTo>
                        <a:lnTo>
                          <a:pt x="1265" y="569"/>
                        </a:lnTo>
                        <a:lnTo>
                          <a:pt x="1265" y="569"/>
                        </a:lnTo>
                        <a:lnTo>
                          <a:pt x="1252" y="565"/>
                        </a:lnTo>
                        <a:lnTo>
                          <a:pt x="1245" y="565"/>
                        </a:lnTo>
                        <a:lnTo>
                          <a:pt x="1243" y="565"/>
                        </a:lnTo>
                        <a:lnTo>
                          <a:pt x="1242" y="566"/>
                        </a:lnTo>
                        <a:lnTo>
                          <a:pt x="1242" y="566"/>
                        </a:lnTo>
                        <a:lnTo>
                          <a:pt x="1238" y="569"/>
                        </a:lnTo>
                        <a:lnTo>
                          <a:pt x="1233" y="569"/>
                        </a:lnTo>
                        <a:lnTo>
                          <a:pt x="1231" y="566"/>
                        </a:lnTo>
                        <a:lnTo>
                          <a:pt x="1228" y="564"/>
                        </a:lnTo>
                        <a:lnTo>
                          <a:pt x="1228" y="564"/>
                        </a:lnTo>
                        <a:lnTo>
                          <a:pt x="1225" y="562"/>
                        </a:lnTo>
                        <a:lnTo>
                          <a:pt x="1222" y="562"/>
                        </a:lnTo>
                        <a:lnTo>
                          <a:pt x="1218" y="562"/>
                        </a:lnTo>
                        <a:lnTo>
                          <a:pt x="1215" y="559"/>
                        </a:lnTo>
                        <a:lnTo>
                          <a:pt x="1215" y="559"/>
                        </a:lnTo>
                        <a:lnTo>
                          <a:pt x="1211" y="555"/>
                        </a:lnTo>
                        <a:lnTo>
                          <a:pt x="1206" y="555"/>
                        </a:lnTo>
                        <a:lnTo>
                          <a:pt x="1199" y="558"/>
                        </a:lnTo>
                        <a:lnTo>
                          <a:pt x="1199" y="558"/>
                        </a:lnTo>
                        <a:lnTo>
                          <a:pt x="1196" y="558"/>
                        </a:lnTo>
                        <a:lnTo>
                          <a:pt x="1194" y="558"/>
                        </a:lnTo>
                        <a:lnTo>
                          <a:pt x="1186" y="554"/>
                        </a:lnTo>
                        <a:lnTo>
                          <a:pt x="1186" y="554"/>
                        </a:lnTo>
                        <a:lnTo>
                          <a:pt x="1182" y="551"/>
                        </a:lnTo>
                        <a:lnTo>
                          <a:pt x="1182" y="548"/>
                        </a:lnTo>
                        <a:lnTo>
                          <a:pt x="1182" y="544"/>
                        </a:lnTo>
                        <a:lnTo>
                          <a:pt x="1179" y="541"/>
                        </a:lnTo>
                        <a:lnTo>
                          <a:pt x="1179" y="541"/>
                        </a:lnTo>
                        <a:lnTo>
                          <a:pt x="1178" y="541"/>
                        </a:lnTo>
                        <a:lnTo>
                          <a:pt x="1176" y="541"/>
                        </a:lnTo>
                        <a:lnTo>
                          <a:pt x="1175" y="544"/>
                        </a:lnTo>
                        <a:lnTo>
                          <a:pt x="1174" y="548"/>
                        </a:lnTo>
                        <a:lnTo>
                          <a:pt x="731" y="551"/>
                        </a:lnTo>
                        <a:lnTo>
                          <a:pt x="731" y="551"/>
                        </a:lnTo>
                        <a:lnTo>
                          <a:pt x="733" y="552"/>
                        </a:lnTo>
                        <a:lnTo>
                          <a:pt x="733" y="552"/>
                        </a:lnTo>
                        <a:lnTo>
                          <a:pt x="735" y="556"/>
                        </a:lnTo>
                        <a:lnTo>
                          <a:pt x="735" y="561"/>
                        </a:lnTo>
                        <a:lnTo>
                          <a:pt x="735" y="565"/>
                        </a:lnTo>
                        <a:lnTo>
                          <a:pt x="735" y="569"/>
                        </a:lnTo>
                        <a:lnTo>
                          <a:pt x="735" y="569"/>
                        </a:lnTo>
                        <a:lnTo>
                          <a:pt x="737" y="575"/>
                        </a:lnTo>
                        <a:lnTo>
                          <a:pt x="735" y="581"/>
                        </a:lnTo>
                        <a:lnTo>
                          <a:pt x="734" y="585"/>
                        </a:lnTo>
                        <a:lnTo>
                          <a:pt x="733" y="585"/>
                        </a:lnTo>
                        <a:lnTo>
                          <a:pt x="731" y="586"/>
                        </a:lnTo>
                        <a:lnTo>
                          <a:pt x="731" y="586"/>
                        </a:lnTo>
                        <a:lnTo>
                          <a:pt x="728" y="585"/>
                        </a:lnTo>
                        <a:lnTo>
                          <a:pt x="727" y="582"/>
                        </a:lnTo>
                        <a:lnTo>
                          <a:pt x="727" y="579"/>
                        </a:lnTo>
                        <a:lnTo>
                          <a:pt x="728" y="578"/>
                        </a:lnTo>
                        <a:lnTo>
                          <a:pt x="728" y="578"/>
                        </a:lnTo>
                        <a:lnTo>
                          <a:pt x="731" y="575"/>
                        </a:lnTo>
                        <a:lnTo>
                          <a:pt x="731" y="572"/>
                        </a:lnTo>
                        <a:lnTo>
                          <a:pt x="730" y="569"/>
                        </a:lnTo>
                        <a:lnTo>
                          <a:pt x="727" y="568"/>
                        </a:lnTo>
                        <a:lnTo>
                          <a:pt x="727" y="568"/>
                        </a:lnTo>
                        <a:lnTo>
                          <a:pt x="726" y="568"/>
                        </a:lnTo>
                        <a:lnTo>
                          <a:pt x="724" y="566"/>
                        </a:lnTo>
                        <a:lnTo>
                          <a:pt x="724" y="562"/>
                        </a:lnTo>
                        <a:lnTo>
                          <a:pt x="724" y="562"/>
                        </a:lnTo>
                        <a:lnTo>
                          <a:pt x="718" y="564"/>
                        </a:lnTo>
                        <a:lnTo>
                          <a:pt x="711" y="564"/>
                        </a:lnTo>
                        <a:lnTo>
                          <a:pt x="698" y="562"/>
                        </a:lnTo>
                        <a:lnTo>
                          <a:pt x="698" y="562"/>
                        </a:lnTo>
                        <a:lnTo>
                          <a:pt x="698" y="564"/>
                        </a:lnTo>
                        <a:lnTo>
                          <a:pt x="698" y="564"/>
                        </a:lnTo>
                        <a:lnTo>
                          <a:pt x="701" y="572"/>
                        </a:lnTo>
                        <a:lnTo>
                          <a:pt x="703" y="579"/>
                        </a:lnTo>
                        <a:lnTo>
                          <a:pt x="707" y="585"/>
                        </a:lnTo>
                        <a:lnTo>
                          <a:pt x="707" y="585"/>
                        </a:lnTo>
                        <a:lnTo>
                          <a:pt x="710" y="589"/>
                        </a:lnTo>
                        <a:lnTo>
                          <a:pt x="710" y="593"/>
                        </a:lnTo>
                        <a:lnTo>
                          <a:pt x="711" y="596"/>
                        </a:lnTo>
                        <a:lnTo>
                          <a:pt x="714" y="599"/>
                        </a:lnTo>
                        <a:lnTo>
                          <a:pt x="714" y="599"/>
                        </a:lnTo>
                        <a:lnTo>
                          <a:pt x="717" y="602"/>
                        </a:lnTo>
                        <a:lnTo>
                          <a:pt x="718" y="603"/>
                        </a:lnTo>
                        <a:lnTo>
                          <a:pt x="717" y="605"/>
                        </a:lnTo>
                        <a:lnTo>
                          <a:pt x="714" y="605"/>
                        </a:lnTo>
                        <a:lnTo>
                          <a:pt x="714" y="605"/>
                        </a:lnTo>
                        <a:lnTo>
                          <a:pt x="711" y="605"/>
                        </a:lnTo>
                        <a:lnTo>
                          <a:pt x="711" y="608"/>
                        </a:lnTo>
                        <a:lnTo>
                          <a:pt x="711" y="612"/>
                        </a:lnTo>
                        <a:lnTo>
                          <a:pt x="711" y="619"/>
                        </a:lnTo>
                        <a:lnTo>
                          <a:pt x="711" y="619"/>
                        </a:lnTo>
                        <a:lnTo>
                          <a:pt x="710" y="640"/>
                        </a:lnTo>
                        <a:lnTo>
                          <a:pt x="708" y="659"/>
                        </a:lnTo>
                        <a:lnTo>
                          <a:pt x="708" y="659"/>
                        </a:lnTo>
                        <a:lnTo>
                          <a:pt x="707" y="665"/>
                        </a:lnTo>
                        <a:lnTo>
                          <a:pt x="704" y="672"/>
                        </a:lnTo>
                        <a:lnTo>
                          <a:pt x="703" y="677"/>
                        </a:lnTo>
                        <a:lnTo>
                          <a:pt x="703" y="680"/>
                        </a:lnTo>
                        <a:lnTo>
                          <a:pt x="704" y="683"/>
                        </a:lnTo>
                        <a:lnTo>
                          <a:pt x="704" y="683"/>
                        </a:lnTo>
                        <a:lnTo>
                          <a:pt x="707" y="690"/>
                        </a:lnTo>
                        <a:lnTo>
                          <a:pt x="710" y="696"/>
                        </a:lnTo>
                        <a:lnTo>
                          <a:pt x="710" y="703"/>
                        </a:lnTo>
                        <a:lnTo>
                          <a:pt x="710" y="710"/>
                        </a:lnTo>
                        <a:lnTo>
                          <a:pt x="710" y="710"/>
                        </a:lnTo>
                        <a:lnTo>
                          <a:pt x="708" y="716"/>
                        </a:lnTo>
                        <a:lnTo>
                          <a:pt x="708" y="721"/>
                        </a:lnTo>
                        <a:lnTo>
                          <a:pt x="708" y="726"/>
                        </a:lnTo>
                        <a:lnTo>
                          <a:pt x="711" y="730"/>
                        </a:lnTo>
                        <a:lnTo>
                          <a:pt x="711" y="730"/>
                        </a:lnTo>
                        <a:lnTo>
                          <a:pt x="713" y="736"/>
                        </a:lnTo>
                        <a:lnTo>
                          <a:pt x="714" y="743"/>
                        </a:lnTo>
                        <a:lnTo>
                          <a:pt x="714" y="748"/>
                        </a:lnTo>
                        <a:lnTo>
                          <a:pt x="714" y="750"/>
                        </a:lnTo>
                        <a:lnTo>
                          <a:pt x="716" y="751"/>
                        </a:lnTo>
                        <a:lnTo>
                          <a:pt x="716" y="751"/>
                        </a:lnTo>
                        <a:lnTo>
                          <a:pt x="723" y="757"/>
                        </a:lnTo>
                        <a:lnTo>
                          <a:pt x="728" y="766"/>
                        </a:lnTo>
                        <a:lnTo>
                          <a:pt x="728" y="766"/>
                        </a:lnTo>
                        <a:lnTo>
                          <a:pt x="731" y="768"/>
                        </a:lnTo>
                        <a:lnTo>
                          <a:pt x="734" y="770"/>
                        </a:lnTo>
                        <a:lnTo>
                          <a:pt x="735" y="771"/>
                        </a:lnTo>
                        <a:lnTo>
                          <a:pt x="737" y="774"/>
                        </a:lnTo>
                        <a:lnTo>
                          <a:pt x="737" y="774"/>
                        </a:lnTo>
                        <a:lnTo>
                          <a:pt x="738" y="781"/>
                        </a:lnTo>
                        <a:lnTo>
                          <a:pt x="740" y="783"/>
                        </a:lnTo>
                        <a:lnTo>
                          <a:pt x="743" y="784"/>
                        </a:lnTo>
                        <a:lnTo>
                          <a:pt x="743" y="784"/>
                        </a:lnTo>
                        <a:lnTo>
                          <a:pt x="745" y="787"/>
                        </a:lnTo>
                        <a:lnTo>
                          <a:pt x="745" y="790"/>
                        </a:lnTo>
                        <a:lnTo>
                          <a:pt x="745" y="797"/>
                        </a:lnTo>
                        <a:lnTo>
                          <a:pt x="745" y="797"/>
                        </a:lnTo>
                        <a:lnTo>
                          <a:pt x="747" y="800"/>
                        </a:lnTo>
                        <a:lnTo>
                          <a:pt x="750" y="804"/>
                        </a:lnTo>
                        <a:lnTo>
                          <a:pt x="761" y="815"/>
                        </a:lnTo>
                        <a:lnTo>
                          <a:pt x="761" y="815"/>
                        </a:lnTo>
                        <a:lnTo>
                          <a:pt x="764" y="818"/>
                        </a:lnTo>
                        <a:lnTo>
                          <a:pt x="765" y="821"/>
                        </a:lnTo>
                        <a:lnTo>
                          <a:pt x="767" y="825"/>
                        </a:lnTo>
                        <a:lnTo>
                          <a:pt x="767" y="828"/>
                        </a:lnTo>
                        <a:lnTo>
                          <a:pt x="768" y="830"/>
                        </a:lnTo>
                        <a:lnTo>
                          <a:pt x="770" y="830"/>
                        </a:lnTo>
                        <a:lnTo>
                          <a:pt x="770" y="830"/>
                        </a:lnTo>
                        <a:lnTo>
                          <a:pt x="775" y="831"/>
                        </a:lnTo>
                        <a:lnTo>
                          <a:pt x="780" y="832"/>
                        </a:lnTo>
                        <a:lnTo>
                          <a:pt x="790" y="838"/>
                        </a:lnTo>
                        <a:lnTo>
                          <a:pt x="790" y="838"/>
                        </a:lnTo>
                        <a:lnTo>
                          <a:pt x="794" y="840"/>
                        </a:lnTo>
                        <a:lnTo>
                          <a:pt x="797" y="841"/>
                        </a:lnTo>
                        <a:lnTo>
                          <a:pt x="804" y="841"/>
                        </a:lnTo>
                        <a:lnTo>
                          <a:pt x="804" y="841"/>
                        </a:lnTo>
                        <a:lnTo>
                          <a:pt x="807" y="844"/>
                        </a:lnTo>
                        <a:lnTo>
                          <a:pt x="812" y="848"/>
                        </a:lnTo>
                        <a:lnTo>
                          <a:pt x="815" y="854"/>
                        </a:lnTo>
                        <a:lnTo>
                          <a:pt x="818" y="858"/>
                        </a:lnTo>
                        <a:lnTo>
                          <a:pt x="818" y="858"/>
                        </a:lnTo>
                        <a:lnTo>
                          <a:pt x="822" y="869"/>
                        </a:lnTo>
                        <a:lnTo>
                          <a:pt x="859" y="864"/>
                        </a:lnTo>
                        <a:lnTo>
                          <a:pt x="859" y="864"/>
                        </a:lnTo>
                        <a:lnTo>
                          <a:pt x="865" y="868"/>
                        </a:lnTo>
                        <a:lnTo>
                          <a:pt x="871" y="871"/>
                        </a:lnTo>
                        <a:lnTo>
                          <a:pt x="876" y="874"/>
                        </a:lnTo>
                        <a:lnTo>
                          <a:pt x="876" y="874"/>
                        </a:lnTo>
                        <a:lnTo>
                          <a:pt x="899" y="881"/>
                        </a:lnTo>
                        <a:lnTo>
                          <a:pt x="918" y="888"/>
                        </a:lnTo>
                        <a:lnTo>
                          <a:pt x="963" y="888"/>
                        </a:lnTo>
                        <a:lnTo>
                          <a:pt x="969" y="881"/>
                        </a:lnTo>
                        <a:lnTo>
                          <a:pt x="994" y="881"/>
                        </a:lnTo>
                        <a:lnTo>
                          <a:pt x="994" y="881"/>
                        </a:lnTo>
                        <a:lnTo>
                          <a:pt x="1001" y="888"/>
                        </a:lnTo>
                        <a:lnTo>
                          <a:pt x="1011" y="896"/>
                        </a:lnTo>
                        <a:lnTo>
                          <a:pt x="1011" y="896"/>
                        </a:lnTo>
                        <a:lnTo>
                          <a:pt x="1019" y="902"/>
                        </a:lnTo>
                        <a:lnTo>
                          <a:pt x="1021" y="906"/>
                        </a:lnTo>
                        <a:lnTo>
                          <a:pt x="1023" y="909"/>
                        </a:lnTo>
                        <a:lnTo>
                          <a:pt x="1023" y="909"/>
                        </a:lnTo>
                        <a:lnTo>
                          <a:pt x="1024" y="915"/>
                        </a:lnTo>
                        <a:lnTo>
                          <a:pt x="1026" y="918"/>
                        </a:lnTo>
                        <a:lnTo>
                          <a:pt x="1029" y="919"/>
                        </a:lnTo>
                        <a:lnTo>
                          <a:pt x="1029" y="919"/>
                        </a:lnTo>
                        <a:lnTo>
                          <a:pt x="1038" y="925"/>
                        </a:lnTo>
                        <a:lnTo>
                          <a:pt x="1044" y="928"/>
                        </a:lnTo>
                        <a:lnTo>
                          <a:pt x="1047" y="929"/>
                        </a:lnTo>
                        <a:lnTo>
                          <a:pt x="1047" y="929"/>
                        </a:lnTo>
                        <a:lnTo>
                          <a:pt x="1048" y="926"/>
                        </a:lnTo>
                        <a:lnTo>
                          <a:pt x="1051" y="922"/>
                        </a:lnTo>
                        <a:lnTo>
                          <a:pt x="1054" y="916"/>
                        </a:lnTo>
                        <a:lnTo>
                          <a:pt x="1057" y="915"/>
                        </a:lnTo>
                        <a:lnTo>
                          <a:pt x="1060" y="915"/>
                        </a:lnTo>
                        <a:lnTo>
                          <a:pt x="1060" y="915"/>
                        </a:lnTo>
                        <a:lnTo>
                          <a:pt x="1066" y="916"/>
                        </a:lnTo>
                        <a:lnTo>
                          <a:pt x="1075" y="919"/>
                        </a:lnTo>
                        <a:lnTo>
                          <a:pt x="1083" y="923"/>
                        </a:lnTo>
                        <a:lnTo>
                          <a:pt x="1085" y="928"/>
                        </a:lnTo>
                        <a:lnTo>
                          <a:pt x="1088" y="931"/>
                        </a:lnTo>
                        <a:lnTo>
                          <a:pt x="1088" y="931"/>
                        </a:lnTo>
                        <a:lnTo>
                          <a:pt x="1091" y="938"/>
                        </a:lnTo>
                        <a:lnTo>
                          <a:pt x="1095" y="945"/>
                        </a:lnTo>
                        <a:lnTo>
                          <a:pt x="1102" y="952"/>
                        </a:lnTo>
                        <a:lnTo>
                          <a:pt x="1102" y="952"/>
                        </a:lnTo>
                        <a:lnTo>
                          <a:pt x="1104" y="955"/>
                        </a:lnTo>
                        <a:lnTo>
                          <a:pt x="1105" y="958"/>
                        </a:lnTo>
                        <a:lnTo>
                          <a:pt x="1105" y="962"/>
                        </a:lnTo>
                        <a:lnTo>
                          <a:pt x="1107" y="965"/>
                        </a:lnTo>
                        <a:lnTo>
                          <a:pt x="1107" y="965"/>
                        </a:lnTo>
                        <a:lnTo>
                          <a:pt x="1108" y="970"/>
                        </a:lnTo>
                        <a:lnTo>
                          <a:pt x="1110" y="973"/>
                        </a:lnTo>
                        <a:lnTo>
                          <a:pt x="1111" y="975"/>
                        </a:lnTo>
                        <a:lnTo>
                          <a:pt x="1111" y="975"/>
                        </a:lnTo>
                        <a:lnTo>
                          <a:pt x="1121" y="979"/>
                        </a:lnTo>
                        <a:lnTo>
                          <a:pt x="1128" y="982"/>
                        </a:lnTo>
                        <a:lnTo>
                          <a:pt x="1134" y="982"/>
                        </a:lnTo>
                        <a:lnTo>
                          <a:pt x="1134" y="982"/>
                        </a:lnTo>
                        <a:lnTo>
                          <a:pt x="1137" y="983"/>
                        </a:lnTo>
                        <a:lnTo>
                          <a:pt x="1141" y="985"/>
                        </a:lnTo>
                        <a:lnTo>
                          <a:pt x="1141" y="985"/>
                        </a:lnTo>
                        <a:lnTo>
                          <a:pt x="1139" y="980"/>
                        </a:lnTo>
                        <a:lnTo>
                          <a:pt x="1139" y="978"/>
                        </a:lnTo>
                        <a:lnTo>
                          <a:pt x="1135" y="972"/>
                        </a:lnTo>
                        <a:lnTo>
                          <a:pt x="1134" y="968"/>
                        </a:lnTo>
                        <a:lnTo>
                          <a:pt x="1134" y="966"/>
                        </a:lnTo>
                        <a:lnTo>
                          <a:pt x="1135" y="965"/>
                        </a:lnTo>
                        <a:lnTo>
                          <a:pt x="1135" y="965"/>
                        </a:lnTo>
                        <a:lnTo>
                          <a:pt x="1138" y="962"/>
                        </a:lnTo>
                        <a:lnTo>
                          <a:pt x="1139" y="959"/>
                        </a:lnTo>
                        <a:lnTo>
                          <a:pt x="1139" y="955"/>
                        </a:lnTo>
                        <a:lnTo>
                          <a:pt x="1138" y="952"/>
                        </a:lnTo>
                        <a:lnTo>
                          <a:pt x="1138" y="950"/>
                        </a:lnTo>
                        <a:lnTo>
                          <a:pt x="1139" y="949"/>
                        </a:lnTo>
                        <a:lnTo>
                          <a:pt x="1139" y="949"/>
                        </a:lnTo>
                        <a:lnTo>
                          <a:pt x="1147" y="945"/>
                        </a:lnTo>
                        <a:lnTo>
                          <a:pt x="1149" y="942"/>
                        </a:lnTo>
                        <a:lnTo>
                          <a:pt x="1151" y="939"/>
                        </a:lnTo>
                        <a:lnTo>
                          <a:pt x="1151" y="939"/>
                        </a:lnTo>
                        <a:lnTo>
                          <a:pt x="1152" y="936"/>
                        </a:lnTo>
                        <a:lnTo>
                          <a:pt x="1154" y="935"/>
                        </a:lnTo>
                        <a:lnTo>
                          <a:pt x="1161" y="935"/>
                        </a:lnTo>
                        <a:lnTo>
                          <a:pt x="1161" y="935"/>
                        </a:lnTo>
                        <a:lnTo>
                          <a:pt x="1167" y="935"/>
                        </a:lnTo>
                        <a:lnTo>
                          <a:pt x="1171" y="931"/>
                        </a:lnTo>
                        <a:lnTo>
                          <a:pt x="1175" y="926"/>
                        </a:lnTo>
                        <a:lnTo>
                          <a:pt x="1176" y="922"/>
                        </a:lnTo>
                        <a:lnTo>
                          <a:pt x="1176" y="922"/>
                        </a:lnTo>
                        <a:lnTo>
                          <a:pt x="1176" y="921"/>
                        </a:lnTo>
                        <a:lnTo>
                          <a:pt x="1178" y="919"/>
                        </a:lnTo>
                        <a:lnTo>
                          <a:pt x="1185" y="919"/>
                        </a:lnTo>
                        <a:lnTo>
                          <a:pt x="1185" y="919"/>
                        </a:lnTo>
                        <a:lnTo>
                          <a:pt x="1186" y="919"/>
                        </a:lnTo>
                        <a:lnTo>
                          <a:pt x="1188" y="918"/>
                        </a:lnTo>
                        <a:lnTo>
                          <a:pt x="1191" y="916"/>
                        </a:lnTo>
                        <a:lnTo>
                          <a:pt x="1192" y="913"/>
                        </a:lnTo>
                        <a:lnTo>
                          <a:pt x="1194" y="912"/>
                        </a:lnTo>
                        <a:lnTo>
                          <a:pt x="1195" y="912"/>
                        </a:lnTo>
                        <a:lnTo>
                          <a:pt x="1195" y="912"/>
                        </a:lnTo>
                        <a:lnTo>
                          <a:pt x="1201" y="915"/>
                        </a:lnTo>
                        <a:lnTo>
                          <a:pt x="1202" y="915"/>
                        </a:lnTo>
                        <a:lnTo>
                          <a:pt x="1202" y="913"/>
                        </a:lnTo>
                        <a:lnTo>
                          <a:pt x="1202" y="913"/>
                        </a:lnTo>
                        <a:lnTo>
                          <a:pt x="1203" y="912"/>
                        </a:lnTo>
                        <a:lnTo>
                          <a:pt x="1205" y="912"/>
                        </a:lnTo>
                        <a:lnTo>
                          <a:pt x="1208" y="912"/>
                        </a:lnTo>
                        <a:lnTo>
                          <a:pt x="1211" y="915"/>
                        </a:lnTo>
                        <a:lnTo>
                          <a:pt x="1211" y="915"/>
                        </a:lnTo>
                        <a:lnTo>
                          <a:pt x="1213" y="918"/>
                        </a:lnTo>
                        <a:lnTo>
                          <a:pt x="1218" y="919"/>
                        </a:lnTo>
                        <a:lnTo>
                          <a:pt x="1222" y="918"/>
                        </a:lnTo>
                        <a:lnTo>
                          <a:pt x="1223" y="918"/>
                        </a:lnTo>
                        <a:lnTo>
                          <a:pt x="1223" y="915"/>
                        </a:lnTo>
                        <a:lnTo>
                          <a:pt x="1223" y="915"/>
                        </a:lnTo>
                        <a:lnTo>
                          <a:pt x="1225" y="913"/>
                        </a:lnTo>
                        <a:lnTo>
                          <a:pt x="1228" y="915"/>
                        </a:lnTo>
                        <a:lnTo>
                          <a:pt x="1235" y="921"/>
                        </a:lnTo>
                        <a:lnTo>
                          <a:pt x="1235" y="921"/>
                        </a:lnTo>
                        <a:lnTo>
                          <a:pt x="1238" y="923"/>
                        </a:lnTo>
                        <a:lnTo>
                          <a:pt x="1240" y="925"/>
                        </a:lnTo>
                        <a:lnTo>
                          <a:pt x="1248" y="925"/>
                        </a:lnTo>
                        <a:lnTo>
                          <a:pt x="1248" y="925"/>
                        </a:lnTo>
                        <a:lnTo>
                          <a:pt x="1252" y="925"/>
                        </a:lnTo>
                        <a:lnTo>
                          <a:pt x="1253" y="923"/>
                        </a:lnTo>
                        <a:lnTo>
                          <a:pt x="1255" y="922"/>
                        </a:lnTo>
                        <a:lnTo>
                          <a:pt x="1255" y="919"/>
                        </a:lnTo>
                        <a:lnTo>
                          <a:pt x="1255" y="919"/>
                        </a:lnTo>
                        <a:lnTo>
                          <a:pt x="1255" y="918"/>
                        </a:lnTo>
                        <a:lnTo>
                          <a:pt x="1256" y="918"/>
                        </a:lnTo>
                        <a:lnTo>
                          <a:pt x="1259" y="922"/>
                        </a:lnTo>
                        <a:lnTo>
                          <a:pt x="1265" y="926"/>
                        </a:lnTo>
                        <a:lnTo>
                          <a:pt x="1266" y="928"/>
                        </a:lnTo>
                        <a:lnTo>
                          <a:pt x="1269" y="929"/>
                        </a:lnTo>
                        <a:lnTo>
                          <a:pt x="1269" y="929"/>
                        </a:lnTo>
                        <a:lnTo>
                          <a:pt x="1272" y="928"/>
                        </a:lnTo>
                        <a:lnTo>
                          <a:pt x="1272" y="926"/>
                        </a:lnTo>
                        <a:lnTo>
                          <a:pt x="1266" y="921"/>
                        </a:lnTo>
                        <a:lnTo>
                          <a:pt x="1266" y="921"/>
                        </a:lnTo>
                        <a:lnTo>
                          <a:pt x="1263" y="918"/>
                        </a:lnTo>
                        <a:lnTo>
                          <a:pt x="1263" y="916"/>
                        </a:lnTo>
                        <a:lnTo>
                          <a:pt x="1263" y="913"/>
                        </a:lnTo>
                        <a:lnTo>
                          <a:pt x="1262" y="912"/>
                        </a:lnTo>
                        <a:lnTo>
                          <a:pt x="1262" y="912"/>
                        </a:lnTo>
                        <a:lnTo>
                          <a:pt x="1262" y="911"/>
                        </a:lnTo>
                        <a:lnTo>
                          <a:pt x="1262" y="909"/>
                        </a:lnTo>
                        <a:lnTo>
                          <a:pt x="1265" y="906"/>
                        </a:lnTo>
                        <a:lnTo>
                          <a:pt x="1270" y="905"/>
                        </a:lnTo>
                        <a:lnTo>
                          <a:pt x="1276" y="905"/>
                        </a:lnTo>
                        <a:lnTo>
                          <a:pt x="1276" y="905"/>
                        </a:lnTo>
                        <a:lnTo>
                          <a:pt x="1285" y="905"/>
                        </a:lnTo>
                        <a:lnTo>
                          <a:pt x="1286" y="905"/>
                        </a:lnTo>
                        <a:lnTo>
                          <a:pt x="1287" y="902"/>
                        </a:lnTo>
                        <a:lnTo>
                          <a:pt x="1287" y="902"/>
                        </a:lnTo>
                        <a:lnTo>
                          <a:pt x="1290" y="899"/>
                        </a:lnTo>
                        <a:lnTo>
                          <a:pt x="1292" y="901"/>
                        </a:lnTo>
                        <a:lnTo>
                          <a:pt x="1293" y="904"/>
                        </a:lnTo>
                        <a:lnTo>
                          <a:pt x="1295" y="906"/>
                        </a:lnTo>
                        <a:lnTo>
                          <a:pt x="1295" y="906"/>
                        </a:lnTo>
                        <a:lnTo>
                          <a:pt x="1295" y="908"/>
                        </a:lnTo>
                        <a:lnTo>
                          <a:pt x="1296" y="908"/>
                        </a:lnTo>
                        <a:lnTo>
                          <a:pt x="1302" y="906"/>
                        </a:lnTo>
                        <a:lnTo>
                          <a:pt x="1309" y="905"/>
                        </a:lnTo>
                        <a:lnTo>
                          <a:pt x="1316" y="904"/>
                        </a:lnTo>
                        <a:lnTo>
                          <a:pt x="1316" y="904"/>
                        </a:lnTo>
                        <a:lnTo>
                          <a:pt x="1320" y="905"/>
                        </a:lnTo>
                        <a:lnTo>
                          <a:pt x="1326" y="908"/>
                        </a:lnTo>
                        <a:lnTo>
                          <a:pt x="1329" y="911"/>
                        </a:lnTo>
                        <a:lnTo>
                          <a:pt x="1330" y="915"/>
                        </a:lnTo>
                        <a:lnTo>
                          <a:pt x="1330" y="915"/>
                        </a:lnTo>
                        <a:lnTo>
                          <a:pt x="1332" y="918"/>
                        </a:lnTo>
                        <a:lnTo>
                          <a:pt x="1334" y="919"/>
                        </a:lnTo>
                        <a:lnTo>
                          <a:pt x="1337" y="919"/>
                        </a:lnTo>
                        <a:lnTo>
                          <a:pt x="1341" y="916"/>
                        </a:lnTo>
                        <a:lnTo>
                          <a:pt x="1341" y="916"/>
                        </a:lnTo>
                        <a:lnTo>
                          <a:pt x="1349" y="911"/>
                        </a:lnTo>
                        <a:lnTo>
                          <a:pt x="1353" y="909"/>
                        </a:lnTo>
                        <a:lnTo>
                          <a:pt x="1356" y="911"/>
                        </a:lnTo>
                        <a:lnTo>
                          <a:pt x="1356" y="911"/>
                        </a:lnTo>
                        <a:lnTo>
                          <a:pt x="1373" y="929"/>
                        </a:lnTo>
                        <a:lnTo>
                          <a:pt x="1373" y="929"/>
                        </a:lnTo>
                        <a:lnTo>
                          <a:pt x="1374" y="932"/>
                        </a:lnTo>
                        <a:lnTo>
                          <a:pt x="1374" y="933"/>
                        </a:lnTo>
                        <a:lnTo>
                          <a:pt x="1373" y="939"/>
                        </a:lnTo>
                        <a:lnTo>
                          <a:pt x="1371" y="943"/>
                        </a:lnTo>
                        <a:lnTo>
                          <a:pt x="1371" y="945"/>
                        </a:lnTo>
                        <a:lnTo>
                          <a:pt x="1373" y="948"/>
                        </a:lnTo>
                        <a:lnTo>
                          <a:pt x="1373" y="948"/>
                        </a:lnTo>
                        <a:lnTo>
                          <a:pt x="1374" y="950"/>
                        </a:lnTo>
                        <a:lnTo>
                          <a:pt x="1374" y="955"/>
                        </a:lnTo>
                        <a:lnTo>
                          <a:pt x="1376" y="959"/>
                        </a:lnTo>
                        <a:lnTo>
                          <a:pt x="1380" y="963"/>
                        </a:lnTo>
                        <a:lnTo>
                          <a:pt x="1380" y="963"/>
                        </a:lnTo>
                        <a:lnTo>
                          <a:pt x="1381" y="965"/>
                        </a:lnTo>
                        <a:lnTo>
                          <a:pt x="1383" y="968"/>
                        </a:lnTo>
                        <a:lnTo>
                          <a:pt x="1383" y="973"/>
                        </a:lnTo>
                        <a:lnTo>
                          <a:pt x="1383" y="978"/>
                        </a:lnTo>
                        <a:lnTo>
                          <a:pt x="1384" y="979"/>
                        </a:lnTo>
                        <a:lnTo>
                          <a:pt x="1386" y="980"/>
                        </a:lnTo>
                        <a:lnTo>
                          <a:pt x="1386" y="980"/>
                        </a:lnTo>
                        <a:lnTo>
                          <a:pt x="1390" y="982"/>
                        </a:lnTo>
                        <a:lnTo>
                          <a:pt x="1393" y="986"/>
                        </a:lnTo>
                        <a:lnTo>
                          <a:pt x="1397" y="993"/>
                        </a:lnTo>
                        <a:lnTo>
                          <a:pt x="1397" y="993"/>
                        </a:lnTo>
                        <a:lnTo>
                          <a:pt x="1398" y="996"/>
                        </a:lnTo>
                        <a:lnTo>
                          <a:pt x="1403" y="999"/>
                        </a:lnTo>
                        <a:lnTo>
                          <a:pt x="1407" y="999"/>
                        </a:lnTo>
                        <a:lnTo>
                          <a:pt x="1408" y="997"/>
                        </a:lnTo>
                        <a:lnTo>
                          <a:pt x="1408" y="996"/>
                        </a:lnTo>
                        <a:lnTo>
                          <a:pt x="1408" y="996"/>
                        </a:lnTo>
                        <a:lnTo>
                          <a:pt x="1410" y="992"/>
                        </a:lnTo>
                        <a:lnTo>
                          <a:pt x="1413" y="986"/>
                        </a:lnTo>
                        <a:lnTo>
                          <a:pt x="1414" y="982"/>
                        </a:lnTo>
                        <a:lnTo>
                          <a:pt x="1415" y="978"/>
                        </a:lnTo>
                        <a:lnTo>
                          <a:pt x="1415" y="978"/>
                        </a:lnTo>
                        <a:lnTo>
                          <a:pt x="1415" y="970"/>
                        </a:lnTo>
                        <a:lnTo>
                          <a:pt x="1414" y="960"/>
                        </a:lnTo>
                        <a:lnTo>
                          <a:pt x="1411" y="952"/>
                        </a:lnTo>
                        <a:lnTo>
                          <a:pt x="1407" y="945"/>
                        </a:lnTo>
                        <a:lnTo>
                          <a:pt x="1407" y="945"/>
                        </a:lnTo>
                        <a:lnTo>
                          <a:pt x="1406" y="941"/>
                        </a:lnTo>
                        <a:lnTo>
                          <a:pt x="1406" y="938"/>
                        </a:lnTo>
                        <a:lnTo>
                          <a:pt x="1406" y="933"/>
                        </a:lnTo>
                        <a:lnTo>
                          <a:pt x="1403" y="929"/>
                        </a:lnTo>
                        <a:lnTo>
                          <a:pt x="1403" y="929"/>
                        </a:lnTo>
                        <a:lnTo>
                          <a:pt x="1398" y="923"/>
                        </a:lnTo>
                        <a:lnTo>
                          <a:pt x="1396" y="915"/>
                        </a:lnTo>
                        <a:lnTo>
                          <a:pt x="1394" y="906"/>
                        </a:lnTo>
                        <a:lnTo>
                          <a:pt x="1394" y="898"/>
                        </a:lnTo>
                        <a:lnTo>
                          <a:pt x="1394" y="898"/>
                        </a:lnTo>
                        <a:lnTo>
                          <a:pt x="1396" y="889"/>
                        </a:lnTo>
                        <a:lnTo>
                          <a:pt x="1401" y="879"/>
                        </a:lnTo>
                        <a:lnTo>
                          <a:pt x="1407" y="871"/>
                        </a:lnTo>
                        <a:lnTo>
                          <a:pt x="1413" y="865"/>
                        </a:lnTo>
                        <a:lnTo>
                          <a:pt x="1413" y="865"/>
                        </a:lnTo>
                        <a:lnTo>
                          <a:pt x="1417" y="862"/>
                        </a:lnTo>
                        <a:lnTo>
                          <a:pt x="1421" y="861"/>
                        </a:lnTo>
                        <a:lnTo>
                          <a:pt x="1424" y="859"/>
                        </a:lnTo>
                        <a:lnTo>
                          <a:pt x="1427" y="857"/>
                        </a:lnTo>
                        <a:lnTo>
                          <a:pt x="1427" y="857"/>
                        </a:lnTo>
                        <a:lnTo>
                          <a:pt x="1428" y="852"/>
                        </a:lnTo>
                        <a:lnTo>
                          <a:pt x="1433" y="848"/>
                        </a:lnTo>
                        <a:lnTo>
                          <a:pt x="1437" y="845"/>
                        </a:lnTo>
                        <a:lnTo>
                          <a:pt x="1440" y="844"/>
                        </a:lnTo>
                        <a:lnTo>
                          <a:pt x="1440" y="844"/>
                        </a:lnTo>
                        <a:lnTo>
                          <a:pt x="1445" y="844"/>
                        </a:lnTo>
                        <a:lnTo>
                          <a:pt x="1448" y="842"/>
                        </a:lnTo>
                        <a:lnTo>
                          <a:pt x="1450" y="840"/>
                        </a:lnTo>
                        <a:lnTo>
                          <a:pt x="1450" y="840"/>
                        </a:lnTo>
                        <a:lnTo>
                          <a:pt x="1451" y="837"/>
                        </a:lnTo>
                        <a:lnTo>
                          <a:pt x="1455" y="832"/>
                        </a:lnTo>
                        <a:lnTo>
                          <a:pt x="1460" y="830"/>
                        </a:lnTo>
                        <a:lnTo>
                          <a:pt x="1467" y="828"/>
                        </a:lnTo>
                        <a:lnTo>
                          <a:pt x="1467" y="828"/>
                        </a:lnTo>
                        <a:lnTo>
                          <a:pt x="1471" y="827"/>
                        </a:lnTo>
                        <a:lnTo>
                          <a:pt x="1471" y="824"/>
                        </a:lnTo>
                        <a:lnTo>
                          <a:pt x="1468" y="818"/>
                        </a:lnTo>
                        <a:lnTo>
                          <a:pt x="1468" y="818"/>
                        </a:lnTo>
                        <a:lnTo>
                          <a:pt x="1467" y="814"/>
                        </a:lnTo>
                        <a:lnTo>
                          <a:pt x="1468" y="812"/>
                        </a:lnTo>
                        <a:lnTo>
                          <a:pt x="1470" y="811"/>
                        </a:lnTo>
                        <a:lnTo>
                          <a:pt x="1472" y="812"/>
                        </a:lnTo>
                        <a:lnTo>
                          <a:pt x="1472" y="812"/>
                        </a:lnTo>
                        <a:lnTo>
                          <a:pt x="1474" y="814"/>
                        </a:lnTo>
                        <a:lnTo>
                          <a:pt x="1477" y="814"/>
                        </a:lnTo>
                        <a:lnTo>
                          <a:pt x="1479" y="814"/>
                        </a:lnTo>
                        <a:lnTo>
                          <a:pt x="1482" y="812"/>
                        </a:lnTo>
                        <a:lnTo>
                          <a:pt x="1482" y="812"/>
                        </a:lnTo>
                        <a:lnTo>
                          <a:pt x="1489" y="807"/>
                        </a:lnTo>
                        <a:lnTo>
                          <a:pt x="1489" y="804"/>
                        </a:lnTo>
                        <a:lnTo>
                          <a:pt x="1489" y="804"/>
                        </a:lnTo>
                        <a:lnTo>
                          <a:pt x="1487" y="803"/>
                        </a:lnTo>
                        <a:lnTo>
                          <a:pt x="1487" y="803"/>
                        </a:lnTo>
                        <a:lnTo>
                          <a:pt x="1482" y="803"/>
                        </a:lnTo>
                        <a:lnTo>
                          <a:pt x="1479" y="801"/>
                        </a:lnTo>
                        <a:lnTo>
                          <a:pt x="1479" y="800"/>
                        </a:lnTo>
                        <a:lnTo>
                          <a:pt x="1482" y="798"/>
                        </a:lnTo>
                        <a:lnTo>
                          <a:pt x="1482" y="798"/>
                        </a:lnTo>
                        <a:lnTo>
                          <a:pt x="1484" y="797"/>
                        </a:lnTo>
                        <a:lnTo>
                          <a:pt x="1484" y="795"/>
                        </a:lnTo>
                        <a:lnTo>
                          <a:pt x="1484" y="793"/>
                        </a:lnTo>
                        <a:lnTo>
                          <a:pt x="1481" y="788"/>
                        </a:lnTo>
                        <a:lnTo>
                          <a:pt x="1477" y="787"/>
                        </a:lnTo>
                        <a:lnTo>
                          <a:pt x="1477" y="787"/>
                        </a:lnTo>
                        <a:lnTo>
                          <a:pt x="1472" y="785"/>
                        </a:lnTo>
                        <a:lnTo>
                          <a:pt x="1472" y="784"/>
                        </a:lnTo>
                        <a:lnTo>
                          <a:pt x="1474" y="781"/>
                        </a:lnTo>
                        <a:lnTo>
                          <a:pt x="1475" y="778"/>
                        </a:lnTo>
                        <a:lnTo>
                          <a:pt x="1475" y="778"/>
                        </a:lnTo>
                        <a:lnTo>
                          <a:pt x="1477" y="777"/>
                        </a:lnTo>
                        <a:lnTo>
                          <a:pt x="1477" y="776"/>
                        </a:lnTo>
                        <a:lnTo>
                          <a:pt x="1474" y="771"/>
                        </a:lnTo>
                        <a:lnTo>
                          <a:pt x="1465" y="766"/>
                        </a:lnTo>
                        <a:lnTo>
                          <a:pt x="1465" y="766"/>
                        </a:lnTo>
                        <a:lnTo>
                          <a:pt x="1464" y="763"/>
                        </a:lnTo>
                        <a:lnTo>
                          <a:pt x="1465" y="761"/>
                        </a:lnTo>
                        <a:lnTo>
                          <a:pt x="1472" y="760"/>
                        </a:lnTo>
                        <a:lnTo>
                          <a:pt x="1472" y="760"/>
                        </a:lnTo>
                        <a:lnTo>
                          <a:pt x="1472" y="758"/>
                        </a:lnTo>
                        <a:lnTo>
                          <a:pt x="1474" y="757"/>
                        </a:lnTo>
                        <a:lnTo>
                          <a:pt x="1474" y="750"/>
                        </a:lnTo>
                        <a:lnTo>
                          <a:pt x="1474" y="744"/>
                        </a:lnTo>
                        <a:lnTo>
                          <a:pt x="1474" y="739"/>
                        </a:lnTo>
                        <a:lnTo>
                          <a:pt x="1474" y="739"/>
                        </a:lnTo>
                        <a:lnTo>
                          <a:pt x="1477" y="737"/>
                        </a:lnTo>
                        <a:lnTo>
                          <a:pt x="1478" y="736"/>
                        </a:lnTo>
                        <a:lnTo>
                          <a:pt x="1479" y="737"/>
                        </a:lnTo>
                        <a:lnTo>
                          <a:pt x="1479" y="739"/>
                        </a:lnTo>
                        <a:lnTo>
                          <a:pt x="1479" y="739"/>
                        </a:lnTo>
                        <a:lnTo>
                          <a:pt x="1478" y="743"/>
                        </a:lnTo>
                        <a:lnTo>
                          <a:pt x="1477" y="746"/>
                        </a:lnTo>
                        <a:lnTo>
                          <a:pt x="1477" y="750"/>
                        </a:lnTo>
                        <a:lnTo>
                          <a:pt x="1478" y="754"/>
                        </a:lnTo>
                        <a:lnTo>
                          <a:pt x="1478" y="754"/>
                        </a:lnTo>
                        <a:lnTo>
                          <a:pt x="1481" y="758"/>
                        </a:lnTo>
                        <a:lnTo>
                          <a:pt x="1482" y="763"/>
                        </a:lnTo>
                        <a:lnTo>
                          <a:pt x="1484" y="768"/>
                        </a:lnTo>
                        <a:lnTo>
                          <a:pt x="1482" y="774"/>
                        </a:lnTo>
                        <a:lnTo>
                          <a:pt x="1482" y="774"/>
                        </a:lnTo>
                        <a:lnTo>
                          <a:pt x="1482" y="778"/>
                        </a:lnTo>
                        <a:lnTo>
                          <a:pt x="1482" y="778"/>
                        </a:lnTo>
                        <a:lnTo>
                          <a:pt x="1484" y="778"/>
                        </a:lnTo>
                        <a:lnTo>
                          <a:pt x="1487" y="776"/>
                        </a:lnTo>
                        <a:lnTo>
                          <a:pt x="1489" y="768"/>
                        </a:lnTo>
                        <a:lnTo>
                          <a:pt x="1489" y="768"/>
                        </a:lnTo>
                        <a:lnTo>
                          <a:pt x="1492" y="761"/>
                        </a:lnTo>
                        <a:lnTo>
                          <a:pt x="1494" y="756"/>
                        </a:lnTo>
                        <a:lnTo>
                          <a:pt x="1494" y="750"/>
                        </a:lnTo>
                        <a:lnTo>
                          <a:pt x="1492" y="748"/>
                        </a:lnTo>
                        <a:lnTo>
                          <a:pt x="1492" y="748"/>
                        </a:lnTo>
                        <a:lnTo>
                          <a:pt x="1489" y="746"/>
                        </a:lnTo>
                        <a:lnTo>
                          <a:pt x="1489" y="743"/>
                        </a:lnTo>
                        <a:lnTo>
                          <a:pt x="1491" y="740"/>
                        </a:lnTo>
                        <a:lnTo>
                          <a:pt x="1491" y="740"/>
                        </a:lnTo>
                        <a:lnTo>
                          <a:pt x="1492" y="741"/>
                        </a:lnTo>
                        <a:lnTo>
                          <a:pt x="1492" y="741"/>
                        </a:lnTo>
                        <a:lnTo>
                          <a:pt x="1495" y="744"/>
                        </a:lnTo>
                        <a:lnTo>
                          <a:pt x="1498" y="746"/>
                        </a:lnTo>
                        <a:lnTo>
                          <a:pt x="1501" y="744"/>
                        </a:lnTo>
                        <a:lnTo>
                          <a:pt x="1504" y="740"/>
                        </a:lnTo>
                        <a:lnTo>
                          <a:pt x="1504" y="740"/>
                        </a:lnTo>
                        <a:lnTo>
                          <a:pt x="1508" y="736"/>
                        </a:lnTo>
                        <a:lnTo>
                          <a:pt x="1512" y="729"/>
                        </a:lnTo>
                        <a:lnTo>
                          <a:pt x="1514" y="724"/>
                        </a:lnTo>
                        <a:lnTo>
                          <a:pt x="1514" y="721"/>
                        </a:lnTo>
                        <a:lnTo>
                          <a:pt x="1512" y="720"/>
                        </a:lnTo>
                        <a:lnTo>
                          <a:pt x="1512" y="720"/>
                        </a:lnTo>
                        <a:lnTo>
                          <a:pt x="1511" y="719"/>
                        </a:lnTo>
                        <a:lnTo>
                          <a:pt x="1514" y="717"/>
                        </a:lnTo>
                        <a:lnTo>
                          <a:pt x="1516" y="716"/>
                        </a:lnTo>
                        <a:lnTo>
                          <a:pt x="1522" y="716"/>
                        </a:lnTo>
                        <a:lnTo>
                          <a:pt x="1522" y="716"/>
                        </a:lnTo>
                        <a:lnTo>
                          <a:pt x="1528" y="716"/>
                        </a:lnTo>
                        <a:lnTo>
                          <a:pt x="1535" y="714"/>
                        </a:lnTo>
                        <a:lnTo>
                          <a:pt x="1542" y="711"/>
                        </a:lnTo>
                        <a:lnTo>
                          <a:pt x="1545" y="710"/>
                        </a:lnTo>
                        <a:lnTo>
                          <a:pt x="1545" y="710"/>
                        </a:lnTo>
                        <a:lnTo>
                          <a:pt x="1545" y="707"/>
                        </a:lnTo>
                        <a:lnTo>
                          <a:pt x="1542" y="707"/>
                        </a:lnTo>
                        <a:lnTo>
                          <a:pt x="1534" y="709"/>
                        </a:lnTo>
                        <a:lnTo>
                          <a:pt x="1525" y="710"/>
                        </a:lnTo>
                        <a:lnTo>
                          <a:pt x="1522" y="710"/>
                        </a:lnTo>
                        <a:lnTo>
                          <a:pt x="1521" y="709"/>
                        </a:lnTo>
                        <a:lnTo>
                          <a:pt x="1521" y="709"/>
                        </a:lnTo>
                        <a:lnTo>
                          <a:pt x="1521" y="707"/>
                        </a:lnTo>
                        <a:lnTo>
                          <a:pt x="1524" y="706"/>
                        </a:lnTo>
                        <a:lnTo>
                          <a:pt x="1531" y="703"/>
                        </a:lnTo>
                        <a:lnTo>
                          <a:pt x="1546" y="700"/>
                        </a:lnTo>
                        <a:lnTo>
                          <a:pt x="1546" y="700"/>
                        </a:lnTo>
                        <a:lnTo>
                          <a:pt x="1549" y="700"/>
                        </a:lnTo>
                        <a:lnTo>
                          <a:pt x="1551" y="699"/>
                        </a:lnTo>
                        <a:lnTo>
                          <a:pt x="1552" y="696"/>
                        </a:lnTo>
                        <a:lnTo>
                          <a:pt x="1552" y="693"/>
                        </a:lnTo>
                        <a:lnTo>
                          <a:pt x="1555" y="694"/>
                        </a:lnTo>
                        <a:lnTo>
                          <a:pt x="1555" y="694"/>
                        </a:lnTo>
                        <a:lnTo>
                          <a:pt x="1558" y="696"/>
                        </a:lnTo>
                        <a:lnTo>
                          <a:pt x="1561" y="697"/>
                        </a:lnTo>
                        <a:lnTo>
                          <a:pt x="1565" y="697"/>
                        </a:lnTo>
                        <a:lnTo>
                          <a:pt x="1568" y="694"/>
                        </a:lnTo>
                        <a:lnTo>
                          <a:pt x="1568" y="694"/>
                        </a:lnTo>
                        <a:lnTo>
                          <a:pt x="1571" y="692"/>
                        </a:lnTo>
                        <a:lnTo>
                          <a:pt x="1569" y="689"/>
                        </a:lnTo>
                        <a:lnTo>
                          <a:pt x="1568" y="684"/>
                        </a:lnTo>
                        <a:lnTo>
                          <a:pt x="1563" y="683"/>
                        </a:lnTo>
                        <a:lnTo>
                          <a:pt x="1563" y="683"/>
                        </a:lnTo>
                        <a:lnTo>
                          <a:pt x="1562" y="682"/>
                        </a:lnTo>
                        <a:lnTo>
                          <a:pt x="1562" y="682"/>
                        </a:lnTo>
                        <a:lnTo>
                          <a:pt x="1563" y="679"/>
                        </a:lnTo>
                        <a:lnTo>
                          <a:pt x="1565" y="677"/>
                        </a:lnTo>
                        <a:lnTo>
                          <a:pt x="1566" y="674"/>
                        </a:lnTo>
                        <a:lnTo>
                          <a:pt x="1566" y="674"/>
                        </a:lnTo>
                        <a:lnTo>
                          <a:pt x="1566" y="670"/>
                        </a:lnTo>
                        <a:lnTo>
                          <a:pt x="1568" y="665"/>
                        </a:lnTo>
                        <a:lnTo>
                          <a:pt x="1572" y="660"/>
                        </a:lnTo>
                        <a:lnTo>
                          <a:pt x="1573" y="657"/>
                        </a:lnTo>
                        <a:lnTo>
                          <a:pt x="1576" y="657"/>
                        </a:lnTo>
                        <a:lnTo>
                          <a:pt x="1576" y="657"/>
                        </a:lnTo>
                        <a:lnTo>
                          <a:pt x="1579" y="656"/>
                        </a:lnTo>
                        <a:lnTo>
                          <a:pt x="1580" y="653"/>
                        </a:lnTo>
                        <a:lnTo>
                          <a:pt x="1582" y="652"/>
                        </a:lnTo>
                        <a:lnTo>
                          <a:pt x="1585" y="652"/>
                        </a:lnTo>
                        <a:lnTo>
                          <a:pt x="1585" y="652"/>
                        </a:lnTo>
                        <a:lnTo>
                          <a:pt x="1589" y="650"/>
                        </a:lnTo>
                        <a:lnTo>
                          <a:pt x="1592" y="647"/>
                        </a:lnTo>
                        <a:lnTo>
                          <a:pt x="1598" y="639"/>
                        </a:lnTo>
                        <a:lnTo>
                          <a:pt x="1598" y="639"/>
                        </a:lnTo>
                        <a:lnTo>
                          <a:pt x="1599" y="639"/>
                        </a:lnTo>
                        <a:lnTo>
                          <a:pt x="1600" y="639"/>
                        </a:lnTo>
                        <a:lnTo>
                          <a:pt x="1606" y="640"/>
                        </a:lnTo>
                        <a:lnTo>
                          <a:pt x="1612" y="642"/>
                        </a:lnTo>
                        <a:lnTo>
                          <a:pt x="1615" y="642"/>
                        </a:lnTo>
                        <a:lnTo>
                          <a:pt x="1617" y="640"/>
                        </a:lnTo>
                        <a:lnTo>
                          <a:pt x="1617" y="640"/>
                        </a:lnTo>
                        <a:lnTo>
                          <a:pt x="1629" y="632"/>
                        </a:lnTo>
                        <a:lnTo>
                          <a:pt x="1629" y="632"/>
                        </a:lnTo>
                        <a:lnTo>
                          <a:pt x="1623" y="623"/>
                        </a:lnTo>
                        <a:lnTo>
                          <a:pt x="1619" y="615"/>
                        </a:lnTo>
                        <a:lnTo>
                          <a:pt x="1616" y="608"/>
                        </a:lnTo>
                        <a:lnTo>
                          <a:pt x="1616" y="602"/>
                        </a:lnTo>
                        <a:lnTo>
                          <a:pt x="1615" y="592"/>
                        </a:lnTo>
                        <a:lnTo>
                          <a:pt x="1616" y="586"/>
                        </a:lnTo>
                        <a:lnTo>
                          <a:pt x="1616" y="58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88233E4-9282-54AF-C727-EFA090FC0A0D}"/>
                    </a:ext>
                  </a:extLst>
                </p:cNvPr>
                <p:cNvGrpSpPr/>
                <p:nvPr/>
              </p:nvGrpSpPr>
              <p:grpSpPr>
                <a:xfrm>
                  <a:off x="7846052" y="1349289"/>
                  <a:ext cx="997933" cy="1179380"/>
                  <a:chOff x="7846052" y="1349289"/>
                  <a:chExt cx="997933" cy="1179380"/>
                </a:xfrm>
                <a:grpFill/>
              </p:grpSpPr>
              <p:sp>
                <p:nvSpPr>
                  <p:cNvPr id="9" name="Poland">
                    <a:extLst>
                      <a:ext uri="{FF2B5EF4-FFF2-40B4-BE49-F238E27FC236}">
                        <a16:creationId xmlns:a16="http://schemas.microsoft.com/office/drawing/2014/main" id="{AAF0F4E0-3176-ACAF-CBBD-435B1E5B99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5742" y="1942821"/>
                    <a:ext cx="235260" cy="192206"/>
                  </a:xfrm>
                  <a:custGeom>
                    <a:avLst/>
                    <a:gdLst/>
                    <a:ahLst/>
                    <a:cxnLst>
                      <a:cxn ang="0">
                        <a:pos x="3" y="33"/>
                      </a:cxn>
                      <a:cxn ang="0">
                        <a:pos x="2" y="41"/>
                      </a:cxn>
                      <a:cxn ang="0">
                        <a:pos x="2" y="48"/>
                      </a:cxn>
                      <a:cxn ang="0">
                        <a:pos x="6" y="55"/>
                      </a:cxn>
                      <a:cxn ang="0">
                        <a:pos x="8" y="64"/>
                      </a:cxn>
                      <a:cxn ang="0">
                        <a:pos x="12" y="77"/>
                      </a:cxn>
                      <a:cxn ang="0">
                        <a:pos x="12" y="84"/>
                      </a:cxn>
                      <a:cxn ang="0">
                        <a:pos x="22" y="89"/>
                      </a:cxn>
                      <a:cxn ang="0">
                        <a:pos x="32" y="97"/>
                      </a:cxn>
                      <a:cxn ang="0">
                        <a:pos x="36" y="101"/>
                      </a:cxn>
                      <a:cxn ang="0">
                        <a:pos x="40" y="101"/>
                      </a:cxn>
                      <a:cxn ang="0">
                        <a:pos x="50" y="99"/>
                      </a:cxn>
                      <a:cxn ang="0">
                        <a:pos x="53" y="101"/>
                      </a:cxn>
                      <a:cxn ang="0">
                        <a:pos x="56" y="107"/>
                      </a:cxn>
                      <a:cxn ang="0">
                        <a:pos x="64" y="108"/>
                      </a:cxn>
                      <a:cxn ang="0">
                        <a:pos x="70" y="115"/>
                      </a:cxn>
                      <a:cxn ang="0">
                        <a:pos x="74" y="118"/>
                      </a:cxn>
                      <a:cxn ang="0">
                        <a:pos x="82" y="117"/>
                      </a:cxn>
                      <a:cxn ang="0">
                        <a:pos x="92" y="118"/>
                      </a:cxn>
                      <a:cxn ang="0">
                        <a:pos x="99" y="118"/>
                      </a:cxn>
                      <a:cxn ang="0">
                        <a:pos x="107" y="119"/>
                      </a:cxn>
                      <a:cxn ang="0">
                        <a:pos x="121" y="122"/>
                      </a:cxn>
                      <a:cxn ang="0">
                        <a:pos x="131" y="125"/>
                      </a:cxn>
                      <a:cxn ang="0">
                        <a:pos x="130" y="114"/>
                      </a:cxn>
                      <a:cxn ang="0">
                        <a:pos x="146" y="98"/>
                      </a:cxn>
                      <a:cxn ang="0">
                        <a:pos x="150" y="95"/>
                      </a:cxn>
                      <a:cxn ang="0">
                        <a:pos x="153" y="89"/>
                      </a:cxn>
                      <a:cxn ang="0">
                        <a:pos x="146" y="77"/>
                      </a:cxn>
                      <a:cxn ang="0">
                        <a:pos x="144" y="62"/>
                      </a:cxn>
                      <a:cxn ang="0">
                        <a:pos x="140" y="57"/>
                      </a:cxn>
                      <a:cxn ang="0">
                        <a:pos x="140" y="52"/>
                      </a:cxn>
                      <a:cxn ang="0">
                        <a:pos x="148" y="47"/>
                      </a:cxn>
                      <a:cxn ang="0">
                        <a:pos x="150" y="35"/>
                      </a:cxn>
                      <a:cxn ang="0">
                        <a:pos x="146" y="31"/>
                      </a:cxn>
                      <a:cxn ang="0">
                        <a:pos x="146" y="21"/>
                      </a:cxn>
                      <a:cxn ang="0">
                        <a:pos x="144" y="17"/>
                      </a:cxn>
                      <a:cxn ang="0">
                        <a:pos x="133" y="11"/>
                      </a:cxn>
                      <a:cxn ang="0">
                        <a:pos x="121" y="11"/>
                      </a:cxn>
                      <a:cxn ang="0">
                        <a:pos x="90" y="10"/>
                      </a:cxn>
                      <a:cxn ang="0">
                        <a:pos x="79" y="10"/>
                      </a:cxn>
                      <a:cxn ang="0">
                        <a:pos x="70" y="10"/>
                      </a:cxn>
                      <a:cxn ang="0">
                        <a:pos x="66" y="1"/>
                      </a:cxn>
                      <a:cxn ang="0">
                        <a:pos x="52" y="3"/>
                      </a:cxn>
                      <a:cxn ang="0">
                        <a:pos x="32" y="11"/>
                      </a:cxn>
                      <a:cxn ang="0">
                        <a:pos x="25" y="14"/>
                      </a:cxn>
                      <a:cxn ang="0">
                        <a:pos x="8" y="18"/>
                      </a:cxn>
                      <a:cxn ang="0">
                        <a:pos x="5" y="23"/>
                      </a:cxn>
                      <a:cxn ang="0">
                        <a:pos x="2" y="25"/>
                      </a:cxn>
                    </a:cxnLst>
                    <a:rect l="0" t="0" r="r" b="b"/>
                    <a:pathLst>
                      <a:path w="153" h="125">
                        <a:moveTo>
                          <a:pt x="2" y="25"/>
                        </a:moveTo>
                        <a:lnTo>
                          <a:pt x="2" y="25"/>
                        </a:lnTo>
                        <a:lnTo>
                          <a:pt x="3" y="33"/>
                        </a:lnTo>
                        <a:lnTo>
                          <a:pt x="2" y="38"/>
                        </a:lnTo>
                        <a:lnTo>
                          <a:pt x="2" y="41"/>
                        </a:lnTo>
                        <a:lnTo>
                          <a:pt x="2" y="41"/>
                        </a:lnTo>
                        <a:lnTo>
                          <a:pt x="0" y="44"/>
                        </a:lnTo>
                        <a:lnTo>
                          <a:pt x="0" y="45"/>
                        </a:lnTo>
                        <a:lnTo>
                          <a:pt x="2" y="48"/>
                        </a:lnTo>
                        <a:lnTo>
                          <a:pt x="2" y="48"/>
                        </a:lnTo>
                        <a:lnTo>
                          <a:pt x="5" y="51"/>
                        </a:lnTo>
                        <a:lnTo>
                          <a:pt x="6" y="55"/>
                        </a:lnTo>
                        <a:lnTo>
                          <a:pt x="6" y="55"/>
                        </a:lnTo>
                        <a:lnTo>
                          <a:pt x="8" y="60"/>
                        </a:lnTo>
                        <a:lnTo>
                          <a:pt x="8" y="64"/>
                        </a:lnTo>
                        <a:lnTo>
                          <a:pt x="8" y="64"/>
                        </a:lnTo>
                        <a:lnTo>
                          <a:pt x="9" y="72"/>
                        </a:lnTo>
                        <a:lnTo>
                          <a:pt x="12" y="77"/>
                        </a:lnTo>
                        <a:lnTo>
                          <a:pt x="12" y="77"/>
                        </a:lnTo>
                        <a:lnTo>
                          <a:pt x="13" y="81"/>
                        </a:lnTo>
                        <a:lnTo>
                          <a:pt x="12" y="84"/>
                        </a:lnTo>
                        <a:lnTo>
                          <a:pt x="12" y="84"/>
                        </a:lnTo>
                        <a:lnTo>
                          <a:pt x="22" y="89"/>
                        </a:lnTo>
                        <a:lnTo>
                          <a:pt x="22" y="89"/>
                        </a:lnTo>
                        <a:lnTo>
                          <a:pt x="30" y="94"/>
                        </a:lnTo>
                        <a:lnTo>
                          <a:pt x="32" y="95"/>
                        </a:lnTo>
                        <a:lnTo>
                          <a:pt x="32" y="97"/>
                        </a:lnTo>
                        <a:lnTo>
                          <a:pt x="32" y="97"/>
                        </a:lnTo>
                        <a:lnTo>
                          <a:pt x="33" y="99"/>
                        </a:lnTo>
                        <a:lnTo>
                          <a:pt x="36" y="101"/>
                        </a:lnTo>
                        <a:lnTo>
                          <a:pt x="39" y="102"/>
                        </a:lnTo>
                        <a:lnTo>
                          <a:pt x="40" y="101"/>
                        </a:lnTo>
                        <a:lnTo>
                          <a:pt x="40" y="101"/>
                        </a:lnTo>
                        <a:lnTo>
                          <a:pt x="43" y="99"/>
                        </a:lnTo>
                        <a:lnTo>
                          <a:pt x="45" y="99"/>
                        </a:lnTo>
                        <a:lnTo>
                          <a:pt x="50" y="99"/>
                        </a:lnTo>
                        <a:lnTo>
                          <a:pt x="50" y="99"/>
                        </a:lnTo>
                        <a:lnTo>
                          <a:pt x="52" y="99"/>
                        </a:lnTo>
                        <a:lnTo>
                          <a:pt x="53" y="101"/>
                        </a:lnTo>
                        <a:lnTo>
                          <a:pt x="55" y="105"/>
                        </a:lnTo>
                        <a:lnTo>
                          <a:pt x="55" y="105"/>
                        </a:lnTo>
                        <a:lnTo>
                          <a:pt x="56" y="107"/>
                        </a:lnTo>
                        <a:lnTo>
                          <a:pt x="59" y="107"/>
                        </a:lnTo>
                        <a:lnTo>
                          <a:pt x="64" y="108"/>
                        </a:lnTo>
                        <a:lnTo>
                          <a:pt x="64" y="108"/>
                        </a:lnTo>
                        <a:lnTo>
                          <a:pt x="66" y="109"/>
                        </a:lnTo>
                        <a:lnTo>
                          <a:pt x="67" y="112"/>
                        </a:lnTo>
                        <a:lnTo>
                          <a:pt x="70" y="115"/>
                        </a:lnTo>
                        <a:lnTo>
                          <a:pt x="72" y="118"/>
                        </a:lnTo>
                        <a:lnTo>
                          <a:pt x="72" y="118"/>
                        </a:lnTo>
                        <a:lnTo>
                          <a:pt x="74" y="118"/>
                        </a:lnTo>
                        <a:lnTo>
                          <a:pt x="77" y="117"/>
                        </a:lnTo>
                        <a:lnTo>
                          <a:pt x="80" y="117"/>
                        </a:lnTo>
                        <a:lnTo>
                          <a:pt x="82" y="117"/>
                        </a:lnTo>
                        <a:lnTo>
                          <a:pt x="82" y="117"/>
                        </a:lnTo>
                        <a:lnTo>
                          <a:pt x="87" y="118"/>
                        </a:lnTo>
                        <a:lnTo>
                          <a:pt x="92" y="118"/>
                        </a:lnTo>
                        <a:lnTo>
                          <a:pt x="96" y="118"/>
                        </a:lnTo>
                        <a:lnTo>
                          <a:pt x="96" y="118"/>
                        </a:lnTo>
                        <a:lnTo>
                          <a:pt x="99" y="118"/>
                        </a:lnTo>
                        <a:lnTo>
                          <a:pt x="101" y="118"/>
                        </a:lnTo>
                        <a:lnTo>
                          <a:pt x="104" y="119"/>
                        </a:lnTo>
                        <a:lnTo>
                          <a:pt x="107" y="119"/>
                        </a:lnTo>
                        <a:lnTo>
                          <a:pt x="107" y="119"/>
                        </a:lnTo>
                        <a:lnTo>
                          <a:pt x="116" y="119"/>
                        </a:lnTo>
                        <a:lnTo>
                          <a:pt x="121" y="122"/>
                        </a:lnTo>
                        <a:lnTo>
                          <a:pt x="121" y="122"/>
                        </a:lnTo>
                        <a:lnTo>
                          <a:pt x="124" y="124"/>
                        </a:lnTo>
                        <a:lnTo>
                          <a:pt x="131" y="125"/>
                        </a:lnTo>
                        <a:lnTo>
                          <a:pt x="131" y="125"/>
                        </a:lnTo>
                        <a:lnTo>
                          <a:pt x="131" y="119"/>
                        </a:lnTo>
                        <a:lnTo>
                          <a:pt x="130" y="114"/>
                        </a:lnTo>
                        <a:lnTo>
                          <a:pt x="130" y="114"/>
                        </a:lnTo>
                        <a:lnTo>
                          <a:pt x="137" y="107"/>
                        </a:lnTo>
                        <a:lnTo>
                          <a:pt x="146" y="98"/>
                        </a:lnTo>
                        <a:lnTo>
                          <a:pt x="146" y="98"/>
                        </a:lnTo>
                        <a:lnTo>
                          <a:pt x="148" y="97"/>
                        </a:lnTo>
                        <a:lnTo>
                          <a:pt x="150" y="95"/>
                        </a:lnTo>
                        <a:lnTo>
                          <a:pt x="153" y="92"/>
                        </a:lnTo>
                        <a:lnTo>
                          <a:pt x="153" y="92"/>
                        </a:lnTo>
                        <a:lnTo>
                          <a:pt x="153" y="89"/>
                        </a:lnTo>
                        <a:lnTo>
                          <a:pt x="150" y="85"/>
                        </a:lnTo>
                        <a:lnTo>
                          <a:pt x="146" y="77"/>
                        </a:lnTo>
                        <a:lnTo>
                          <a:pt x="146" y="77"/>
                        </a:lnTo>
                        <a:lnTo>
                          <a:pt x="144" y="71"/>
                        </a:lnTo>
                        <a:lnTo>
                          <a:pt x="144" y="62"/>
                        </a:lnTo>
                        <a:lnTo>
                          <a:pt x="144" y="62"/>
                        </a:lnTo>
                        <a:lnTo>
                          <a:pt x="144" y="61"/>
                        </a:lnTo>
                        <a:lnTo>
                          <a:pt x="143" y="58"/>
                        </a:lnTo>
                        <a:lnTo>
                          <a:pt x="140" y="57"/>
                        </a:lnTo>
                        <a:lnTo>
                          <a:pt x="140" y="55"/>
                        </a:lnTo>
                        <a:lnTo>
                          <a:pt x="140" y="55"/>
                        </a:lnTo>
                        <a:lnTo>
                          <a:pt x="140" y="52"/>
                        </a:lnTo>
                        <a:lnTo>
                          <a:pt x="143" y="51"/>
                        </a:lnTo>
                        <a:lnTo>
                          <a:pt x="148" y="47"/>
                        </a:lnTo>
                        <a:lnTo>
                          <a:pt x="148" y="47"/>
                        </a:lnTo>
                        <a:lnTo>
                          <a:pt x="150" y="44"/>
                        </a:lnTo>
                        <a:lnTo>
                          <a:pt x="150" y="40"/>
                        </a:lnTo>
                        <a:lnTo>
                          <a:pt x="150" y="35"/>
                        </a:lnTo>
                        <a:lnTo>
                          <a:pt x="148" y="33"/>
                        </a:lnTo>
                        <a:lnTo>
                          <a:pt x="148" y="33"/>
                        </a:lnTo>
                        <a:lnTo>
                          <a:pt x="146" y="31"/>
                        </a:lnTo>
                        <a:lnTo>
                          <a:pt x="146" y="28"/>
                        </a:lnTo>
                        <a:lnTo>
                          <a:pt x="144" y="24"/>
                        </a:lnTo>
                        <a:lnTo>
                          <a:pt x="146" y="21"/>
                        </a:lnTo>
                        <a:lnTo>
                          <a:pt x="146" y="21"/>
                        </a:lnTo>
                        <a:lnTo>
                          <a:pt x="146" y="18"/>
                        </a:lnTo>
                        <a:lnTo>
                          <a:pt x="144" y="17"/>
                        </a:lnTo>
                        <a:lnTo>
                          <a:pt x="140" y="14"/>
                        </a:lnTo>
                        <a:lnTo>
                          <a:pt x="133" y="11"/>
                        </a:lnTo>
                        <a:lnTo>
                          <a:pt x="133" y="11"/>
                        </a:lnTo>
                        <a:lnTo>
                          <a:pt x="133" y="11"/>
                        </a:lnTo>
                        <a:lnTo>
                          <a:pt x="133" y="11"/>
                        </a:lnTo>
                        <a:lnTo>
                          <a:pt x="121" y="11"/>
                        </a:lnTo>
                        <a:lnTo>
                          <a:pt x="109" y="11"/>
                        </a:lnTo>
                        <a:lnTo>
                          <a:pt x="90" y="10"/>
                        </a:lnTo>
                        <a:lnTo>
                          <a:pt x="90" y="10"/>
                        </a:lnTo>
                        <a:lnTo>
                          <a:pt x="83" y="7"/>
                        </a:lnTo>
                        <a:lnTo>
                          <a:pt x="83" y="7"/>
                        </a:lnTo>
                        <a:lnTo>
                          <a:pt x="79" y="10"/>
                        </a:lnTo>
                        <a:lnTo>
                          <a:pt x="74" y="11"/>
                        </a:lnTo>
                        <a:lnTo>
                          <a:pt x="74" y="11"/>
                        </a:lnTo>
                        <a:lnTo>
                          <a:pt x="70" y="10"/>
                        </a:lnTo>
                        <a:lnTo>
                          <a:pt x="67" y="7"/>
                        </a:lnTo>
                        <a:lnTo>
                          <a:pt x="66" y="1"/>
                        </a:lnTo>
                        <a:lnTo>
                          <a:pt x="66" y="1"/>
                        </a:lnTo>
                        <a:lnTo>
                          <a:pt x="64" y="0"/>
                        </a:lnTo>
                        <a:lnTo>
                          <a:pt x="62" y="0"/>
                        </a:lnTo>
                        <a:lnTo>
                          <a:pt x="52" y="3"/>
                        </a:lnTo>
                        <a:lnTo>
                          <a:pt x="40" y="6"/>
                        </a:lnTo>
                        <a:lnTo>
                          <a:pt x="35" y="8"/>
                        </a:lnTo>
                        <a:lnTo>
                          <a:pt x="32" y="11"/>
                        </a:lnTo>
                        <a:lnTo>
                          <a:pt x="32" y="11"/>
                        </a:lnTo>
                        <a:lnTo>
                          <a:pt x="27" y="13"/>
                        </a:lnTo>
                        <a:lnTo>
                          <a:pt x="25" y="14"/>
                        </a:lnTo>
                        <a:lnTo>
                          <a:pt x="16" y="17"/>
                        </a:lnTo>
                        <a:lnTo>
                          <a:pt x="9" y="17"/>
                        </a:lnTo>
                        <a:lnTo>
                          <a:pt x="8" y="18"/>
                        </a:lnTo>
                        <a:lnTo>
                          <a:pt x="6" y="20"/>
                        </a:lnTo>
                        <a:lnTo>
                          <a:pt x="6" y="20"/>
                        </a:lnTo>
                        <a:lnTo>
                          <a:pt x="5" y="23"/>
                        </a:lnTo>
                        <a:lnTo>
                          <a:pt x="2" y="23"/>
                        </a:lnTo>
                        <a:lnTo>
                          <a:pt x="2" y="23"/>
                        </a:lnTo>
                        <a:lnTo>
                          <a:pt x="2" y="25"/>
                        </a:lnTo>
                        <a:lnTo>
                          <a:pt x="2" y="2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0" name="Czech Republic">
                    <a:extLst>
                      <a:ext uri="{FF2B5EF4-FFF2-40B4-BE49-F238E27FC236}">
                        <a16:creationId xmlns:a16="http://schemas.microsoft.com/office/drawing/2014/main" id="{6FEF3970-4C5A-3A12-AEEF-C2E3E0EE0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381152" y="2071983"/>
                    <a:ext cx="152227" cy="79958"/>
                  </a:xfrm>
                  <a:custGeom>
                    <a:avLst/>
                    <a:gdLst/>
                    <a:ahLst/>
                    <a:cxnLst>
                      <a:cxn ang="0">
                        <a:pos x="93" y="24"/>
                      </a:cxn>
                      <a:cxn ang="0">
                        <a:pos x="85" y="23"/>
                      </a:cxn>
                      <a:cxn ang="0">
                        <a:pos x="84" y="21"/>
                      </a:cxn>
                      <a:cxn ang="0">
                        <a:pos x="81" y="15"/>
                      </a:cxn>
                      <a:cxn ang="0">
                        <a:pos x="79" y="15"/>
                      </a:cxn>
                      <a:cxn ang="0">
                        <a:pos x="72" y="15"/>
                      </a:cxn>
                      <a:cxn ang="0">
                        <a:pos x="69" y="17"/>
                      </a:cxn>
                      <a:cxn ang="0">
                        <a:pos x="65" y="17"/>
                      </a:cxn>
                      <a:cxn ang="0">
                        <a:pos x="61" y="13"/>
                      </a:cxn>
                      <a:cxn ang="0">
                        <a:pos x="61" y="11"/>
                      </a:cxn>
                      <a:cxn ang="0">
                        <a:pos x="51" y="5"/>
                      </a:cxn>
                      <a:cxn ang="0">
                        <a:pos x="41" y="0"/>
                      </a:cxn>
                      <a:cxn ang="0">
                        <a:pos x="41" y="3"/>
                      </a:cxn>
                      <a:cxn ang="0">
                        <a:pos x="39" y="3"/>
                      </a:cxn>
                      <a:cxn ang="0">
                        <a:pos x="34" y="1"/>
                      </a:cxn>
                      <a:cxn ang="0">
                        <a:pos x="32" y="3"/>
                      </a:cxn>
                      <a:cxn ang="0">
                        <a:pos x="27" y="5"/>
                      </a:cxn>
                      <a:cxn ang="0">
                        <a:pos x="20" y="8"/>
                      </a:cxn>
                      <a:cxn ang="0">
                        <a:pos x="15" y="11"/>
                      </a:cxn>
                      <a:cxn ang="0">
                        <a:pos x="2" y="15"/>
                      </a:cxn>
                      <a:cxn ang="0">
                        <a:pos x="0" y="17"/>
                      </a:cxn>
                      <a:cxn ang="0">
                        <a:pos x="4" y="24"/>
                      </a:cxn>
                      <a:cxn ang="0">
                        <a:pos x="5" y="31"/>
                      </a:cxn>
                      <a:cxn ang="0">
                        <a:pos x="8" y="37"/>
                      </a:cxn>
                      <a:cxn ang="0">
                        <a:pos x="18" y="44"/>
                      </a:cxn>
                      <a:cxn ang="0">
                        <a:pos x="25" y="50"/>
                      </a:cxn>
                      <a:cxn ang="0">
                        <a:pos x="25" y="51"/>
                      </a:cxn>
                      <a:cxn ang="0">
                        <a:pos x="37" y="51"/>
                      </a:cxn>
                      <a:cxn ang="0">
                        <a:pos x="39" y="50"/>
                      </a:cxn>
                      <a:cxn ang="0">
                        <a:pos x="42" y="42"/>
                      </a:cxn>
                      <a:cxn ang="0">
                        <a:pos x="48" y="42"/>
                      </a:cxn>
                      <a:cxn ang="0">
                        <a:pos x="56" y="47"/>
                      </a:cxn>
                      <a:cxn ang="0">
                        <a:pos x="61" y="50"/>
                      </a:cxn>
                      <a:cxn ang="0">
                        <a:pos x="69" y="48"/>
                      </a:cxn>
                      <a:cxn ang="0">
                        <a:pos x="69" y="52"/>
                      </a:cxn>
                      <a:cxn ang="0">
                        <a:pos x="72" y="48"/>
                      </a:cxn>
                      <a:cxn ang="0">
                        <a:pos x="75" y="47"/>
                      </a:cxn>
                      <a:cxn ang="0">
                        <a:pos x="86" y="42"/>
                      </a:cxn>
                      <a:cxn ang="0">
                        <a:pos x="89" y="40"/>
                      </a:cxn>
                      <a:cxn ang="0">
                        <a:pos x="99" y="31"/>
                      </a:cxn>
                      <a:cxn ang="0">
                        <a:pos x="96" y="27"/>
                      </a:cxn>
                      <a:cxn ang="0">
                        <a:pos x="93" y="24"/>
                      </a:cxn>
                    </a:cxnLst>
                    <a:rect l="0" t="0" r="r" b="b"/>
                    <a:pathLst>
                      <a:path w="99" h="52">
                        <a:moveTo>
                          <a:pt x="93" y="24"/>
                        </a:moveTo>
                        <a:lnTo>
                          <a:pt x="93" y="24"/>
                        </a:lnTo>
                        <a:lnTo>
                          <a:pt x="88" y="23"/>
                        </a:lnTo>
                        <a:lnTo>
                          <a:pt x="85" y="23"/>
                        </a:lnTo>
                        <a:lnTo>
                          <a:pt x="84" y="21"/>
                        </a:lnTo>
                        <a:lnTo>
                          <a:pt x="84" y="21"/>
                        </a:lnTo>
                        <a:lnTo>
                          <a:pt x="82" y="17"/>
                        </a:lnTo>
                        <a:lnTo>
                          <a:pt x="81" y="15"/>
                        </a:lnTo>
                        <a:lnTo>
                          <a:pt x="79" y="15"/>
                        </a:lnTo>
                        <a:lnTo>
                          <a:pt x="79" y="15"/>
                        </a:lnTo>
                        <a:lnTo>
                          <a:pt x="74" y="15"/>
                        </a:lnTo>
                        <a:lnTo>
                          <a:pt x="72" y="15"/>
                        </a:lnTo>
                        <a:lnTo>
                          <a:pt x="69" y="17"/>
                        </a:lnTo>
                        <a:lnTo>
                          <a:pt x="69" y="17"/>
                        </a:lnTo>
                        <a:lnTo>
                          <a:pt x="68" y="18"/>
                        </a:lnTo>
                        <a:lnTo>
                          <a:pt x="65" y="17"/>
                        </a:lnTo>
                        <a:lnTo>
                          <a:pt x="62" y="15"/>
                        </a:lnTo>
                        <a:lnTo>
                          <a:pt x="61" y="13"/>
                        </a:lnTo>
                        <a:lnTo>
                          <a:pt x="61" y="13"/>
                        </a:lnTo>
                        <a:lnTo>
                          <a:pt x="61" y="11"/>
                        </a:lnTo>
                        <a:lnTo>
                          <a:pt x="59" y="10"/>
                        </a:lnTo>
                        <a:lnTo>
                          <a:pt x="51" y="5"/>
                        </a:lnTo>
                        <a:lnTo>
                          <a:pt x="51" y="5"/>
                        </a:lnTo>
                        <a:lnTo>
                          <a:pt x="41" y="0"/>
                        </a:lnTo>
                        <a:lnTo>
                          <a:pt x="41" y="0"/>
                        </a:lnTo>
                        <a:lnTo>
                          <a:pt x="41" y="3"/>
                        </a:lnTo>
                        <a:lnTo>
                          <a:pt x="41" y="3"/>
                        </a:lnTo>
                        <a:lnTo>
                          <a:pt x="39" y="3"/>
                        </a:lnTo>
                        <a:lnTo>
                          <a:pt x="37" y="3"/>
                        </a:lnTo>
                        <a:lnTo>
                          <a:pt x="34" y="1"/>
                        </a:lnTo>
                        <a:lnTo>
                          <a:pt x="32" y="3"/>
                        </a:lnTo>
                        <a:lnTo>
                          <a:pt x="32" y="3"/>
                        </a:lnTo>
                        <a:lnTo>
                          <a:pt x="29" y="4"/>
                        </a:lnTo>
                        <a:lnTo>
                          <a:pt x="27" y="5"/>
                        </a:lnTo>
                        <a:lnTo>
                          <a:pt x="22" y="7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15" y="11"/>
                        </a:lnTo>
                        <a:lnTo>
                          <a:pt x="11" y="13"/>
                        </a:lnTo>
                        <a:lnTo>
                          <a:pt x="2" y="15"/>
                        </a:lnTo>
                        <a:lnTo>
                          <a:pt x="2" y="15"/>
                        </a:lnTo>
                        <a:lnTo>
                          <a:pt x="0" y="17"/>
                        </a:lnTo>
                        <a:lnTo>
                          <a:pt x="1" y="18"/>
                        </a:lnTo>
                        <a:lnTo>
                          <a:pt x="4" y="24"/>
                        </a:lnTo>
                        <a:lnTo>
                          <a:pt x="4" y="24"/>
                        </a:lnTo>
                        <a:lnTo>
                          <a:pt x="5" y="31"/>
                        </a:lnTo>
                        <a:lnTo>
                          <a:pt x="7" y="34"/>
                        </a:lnTo>
                        <a:lnTo>
                          <a:pt x="8" y="37"/>
                        </a:lnTo>
                        <a:lnTo>
                          <a:pt x="8" y="37"/>
                        </a:lnTo>
                        <a:lnTo>
                          <a:pt x="18" y="44"/>
                        </a:lnTo>
                        <a:lnTo>
                          <a:pt x="25" y="50"/>
                        </a:lnTo>
                        <a:lnTo>
                          <a:pt x="25" y="50"/>
                        </a:lnTo>
                        <a:lnTo>
                          <a:pt x="25" y="51"/>
                        </a:lnTo>
                        <a:lnTo>
                          <a:pt x="25" y="51"/>
                        </a:lnTo>
                        <a:lnTo>
                          <a:pt x="34" y="51"/>
                        </a:lnTo>
                        <a:lnTo>
                          <a:pt x="37" y="51"/>
                        </a:lnTo>
                        <a:lnTo>
                          <a:pt x="39" y="50"/>
                        </a:lnTo>
                        <a:lnTo>
                          <a:pt x="39" y="50"/>
                        </a:lnTo>
                        <a:lnTo>
                          <a:pt x="41" y="45"/>
                        </a:lnTo>
                        <a:lnTo>
                          <a:pt x="42" y="42"/>
                        </a:lnTo>
                        <a:lnTo>
                          <a:pt x="42" y="42"/>
                        </a:lnTo>
                        <a:lnTo>
                          <a:pt x="48" y="42"/>
                        </a:lnTo>
                        <a:lnTo>
                          <a:pt x="52" y="44"/>
                        </a:lnTo>
                        <a:lnTo>
                          <a:pt x="56" y="47"/>
                        </a:lnTo>
                        <a:lnTo>
                          <a:pt x="56" y="47"/>
                        </a:lnTo>
                        <a:lnTo>
                          <a:pt x="61" y="50"/>
                        </a:lnTo>
                        <a:lnTo>
                          <a:pt x="64" y="50"/>
                        </a:lnTo>
                        <a:lnTo>
                          <a:pt x="69" y="48"/>
                        </a:lnTo>
                        <a:lnTo>
                          <a:pt x="69" y="48"/>
                        </a:lnTo>
                        <a:lnTo>
                          <a:pt x="69" y="52"/>
                        </a:lnTo>
                        <a:lnTo>
                          <a:pt x="69" y="52"/>
                        </a:lnTo>
                        <a:lnTo>
                          <a:pt x="72" y="48"/>
                        </a:lnTo>
                        <a:lnTo>
                          <a:pt x="75" y="47"/>
                        </a:lnTo>
                        <a:lnTo>
                          <a:pt x="75" y="47"/>
                        </a:lnTo>
                        <a:lnTo>
                          <a:pt x="82" y="45"/>
                        </a:lnTo>
                        <a:lnTo>
                          <a:pt x="86" y="42"/>
                        </a:lnTo>
                        <a:lnTo>
                          <a:pt x="89" y="40"/>
                        </a:lnTo>
                        <a:lnTo>
                          <a:pt x="89" y="40"/>
                        </a:lnTo>
                        <a:lnTo>
                          <a:pt x="93" y="35"/>
                        </a:lnTo>
                        <a:lnTo>
                          <a:pt x="99" y="31"/>
                        </a:lnTo>
                        <a:lnTo>
                          <a:pt x="99" y="31"/>
                        </a:lnTo>
                        <a:lnTo>
                          <a:pt x="96" y="27"/>
                        </a:lnTo>
                        <a:lnTo>
                          <a:pt x="93" y="24"/>
                        </a:lnTo>
                        <a:lnTo>
                          <a:pt x="93" y="2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1" name="Netherlands">
                    <a:extLst>
                      <a:ext uri="{FF2B5EF4-FFF2-40B4-BE49-F238E27FC236}">
                        <a16:creationId xmlns:a16="http://schemas.microsoft.com/office/drawing/2014/main" id="{B0B9760B-5A21-2BE5-6EC8-D11D583C7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55117" y="1993565"/>
                    <a:ext cx="99947" cy="86108"/>
                  </a:xfrm>
                  <a:custGeom>
                    <a:avLst/>
                    <a:gdLst/>
                    <a:ahLst/>
                    <a:cxnLst>
                      <a:cxn ang="0">
                        <a:pos x="21" y="44"/>
                      </a:cxn>
                      <a:cxn ang="0">
                        <a:pos x="26" y="42"/>
                      </a:cxn>
                      <a:cxn ang="0">
                        <a:pos x="31" y="45"/>
                      </a:cxn>
                      <a:cxn ang="0">
                        <a:pos x="37" y="48"/>
                      </a:cxn>
                      <a:cxn ang="0">
                        <a:pos x="43" y="52"/>
                      </a:cxn>
                      <a:cxn ang="0">
                        <a:pos x="47" y="56"/>
                      </a:cxn>
                      <a:cxn ang="0">
                        <a:pos x="48" y="44"/>
                      </a:cxn>
                      <a:cxn ang="0">
                        <a:pos x="48" y="41"/>
                      </a:cxn>
                      <a:cxn ang="0">
                        <a:pos x="48" y="37"/>
                      </a:cxn>
                      <a:cxn ang="0">
                        <a:pos x="50" y="37"/>
                      </a:cxn>
                      <a:cxn ang="0">
                        <a:pos x="57" y="34"/>
                      </a:cxn>
                      <a:cxn ang="0">
                        <a:pos x="58" y="32"/>
                      </a:cxn>
                      <a:cxn ang="0">
                        <a:pos x="60" y="28"/>
                      </a:cxn>
                      <a:cxn ang="0">
                        <a:pos x="63" y="27"/>
                      </a:cxn>
                      <a:cxn ang="0">
                        <a:pos x="60" y="22"/>
                      </a:cxn>
                      <a:cxn ang="0">
                        <a:pos x="57" y="18"/>
                      </a:cxn>
                      <a:cxn ang="0">
                        <a:pos x="58" y="15"/>
                      </a:cxn>
                      <a:cxn ang="0">
                        <a:pos x="65" y="11"/>
                      </a:cxn>
                      <a:cxn ang="0">
                        <a:pos x="65" y="5"/>
                      </a:cxn>
                      <a:cxn ang="0">
                        <a:pos x="64" y="0"/>
                      </a:cxn>
                      <a:cxn ang="0">
                        <a:pos x="60" y="1"/>
                      </a:cxn>
                      <a:cxn ang="0">
                        <a:pos x="57" y="0"/>
                      </a:cxn>
                      <a:cxn ang="0">
                        <a:pos x="44" y="1"/>
                      </a:cxn>
                      <a:cxn ang="0">
                        <a:pos x="40" y="4"/>
                      </a:cxn>
                      <a:cxn ang="0">
                        <a:pos x="37" y="10"/>
                      </a:cxn>
                      <a:cxn ang="0">
                        <a:pos x="37" y="12"/>
                      </a:cxn>
                      <a:cxn ang="0">
                        <a:pos x="37" y="15"/>
                      </a:cxn>
                      <a:cxn ang="0">
                        <a:pos x="31" y="15"/>
                      </a:cxn>
                      <a:cxn ang="0">
                        <a:pos x="30" y="14"/>
                      </a:cxn>
                      <a:cxn ang="0">
                        <a:pos x="26" y="12"/>
                      </a:cxn>
                      <a:cxn ang="0">
                        <a:pos x="23" y="17"/>
                      </a:cxn>
                      <a:cxn ang="0">
                        <a:pos x="21" y="21"/>
                      </a:cxn>
                      <a:cxn ang="0">
                        <a:pos x="16" y="27"/>
                      </a:cxn>
                      <a:cxn ang="0">
                        <a:pos x="16" y="29"/>
                      </a:cxn>
                      <a:cxn ang="0">
                        <a:pos x="11" y="38"/>
                      </a:cxn>
                      <a:cxn ang="0">
                        <a:pos x="3" y="45"/>
                      </a:cxn>
                      <a:cxn ang="0">
                        <a:pos x="0" y="47"/>
                      </a:cxn>
                      <a:cxn ang="0">
                        <a:pos x="6" y="48"/>
                      </a:cxn>
                      <a:cxn ang="0">
                        <a:pos x="19" y="45"/>
                      </a:cxn>
                      <a:cxn ang="0">
                        <a:pos x="21" y="44"/>
                      </a:cxn>
                    </a:cxnLst>
                    <a:rect l="0" t="0" r="r" b="b"/>
                    <a:pathLst>
                      <a:path w="65" h="56">
                        <a:moveTo>
                          <a:pt x="21" y="44"/>
                        </a:moveTo>
                        <a:lnTo>
                          <a:pt x="21" y="44"/>
                        </a:lnTo>
                        <a:lnTo>
                          <a:pt x="23" y="42"/>
                        </a:lnTo>
                        <a:lnTo>
                          <a:pt x="26" y="42"/>
                        </a:lnTo>
                        <a:lnTo>
                          <a:pt x="30" y="44"/>
                        </a:lnTo>
                        <a:lnTo>
                          <a:pt x="31" y="45"/>
                        </a:lnTo>
                        <a:lnTo>
                          <a:pt x="31" y="45"/>
                        </a:lnTo>
                        <a:lnTo>
                          <a:pt x="37" y="48"/>
                        </a:lnTo>
                        <a:lnTo>
                          <a:pt x="43" y="52"/>
                        </a:lnTo>
                        <a:lnTo>
                          <a:pt x="43" y="52"/>
                        </a:lnTo>
                        <a:lnTo>
                          <a:pt x="47" y="56"/>
                        </a:lnTo>
                        <a:lnTo>
                          <a:pt x="47" y="56"/>
                        </a:lnTo>
                        <a:lnTo>
                          <a:pt x="47" y="49"/>
                        </a:lnTo>
                        <a:lnTo>
                          <a:pt x="48" y="44"/>
                        </a:lnTo>
                        <a:lnTo>
                          <a:pt x="48" y="44"/>
                        </a:lnTo>
                        <a:lnTo>
                          <a:pt x="48" y="41"/>
                        </a:lnTo>
                        <a:lnTo>
                          <a:pt x="48" y="38"/>
                        </a:lnTo>
                        <a:lnTo>
                          <a:pt x="48" y="37"/>
                        </a:lnTo>
                        <a:lnTo>
                          <a:pt x="50" y="37"/>
                        </a:lnTo>
                        <a:lnTo>
                          <a:pt x="50" y="37"/>
                        </a:lnTo>
                        <a:lnTo>
                          <a:pt x="56" y="35"/>
                        </a:lnTo>
                        <a:lnTo>
                          <a:pt x="57" y="34"/>
                        </a:lnTo>
                        <a:lnTo>
                          <a:pt x="58" y="32"/>
                        </a:lnTo>
                        <a:lnTo>
                          <a:pt x="58" y="32"/>
                        </a:lnTo>
                        <a:lnTo>
                          <a:pt x="58" y="29"/>
                        </a:lnTo>
                        <a:lnTo>
                          <a:pt x="60" y="28"/>
                        </a:lnTo>
                        <a:lnTo>
                          <a:pt x="63" y="27"/>
                        </a:lnTo>
                        <a:lnTo>
                          <a:pt x="63" y="27"/>
                        </a:lnTo>
                        <a:lnTo>
                          <a:pt x="61" y="24"/>
                        </a:lnTo>
                        <a:lnTo>
                          <a:pt x="60" y="22"/>
                        </a:lnTo>
                        <a:lnTo>
                          <a:pt x="57" y="18"/>
                        </a:lnTo>
                        <a:lnTo>
                          <a:pt x="57" y="18"/>
                        </a:lnTo>
                        <a:lnTo>
                          <a:pt x="57" y="17"/>
                        </a:lnTo>
                        <a:lnTo>
                          <a:pt x="58" y="15"/>
                        </a:lnTo>
                        <a:lnTo>
                          <a:pt x="61" y="14"/>
                        </a:lnTo>
                        <a:lnTo>
                          <a:pt x="65" y="11"/>
                        </a:lnTo>
                        <a:lnTo>
                          <a:pt x="65" y="11"/>
                        </a:lnTo>
                        <a:lnTo>
                          <a:pt x="65" y="5"/>
                        </a:lnTo>
                        <a:lnTo>
                          <a:pt x="64" y="0"/>
                        </a:lnTo>
                        <a:lnTo>
                          <a:pt x="64" y="0"/>
                        </a:lnTo>
                        <a:lnTo>
                          <a:pt x="63" y="1"/>
                        </a:lnTo>
                        <a:lnTo>
                          <a:pt x="60" y="1"/>
                        </a:lnTo>
                        <a:lnTo>
                          <a:pt x="60" y="1"/>
                        </a:lnTo>
                        <a:lnTo>
                          <a:pt x="57" y="0"/>
                        </a:lnTo>
                        <a:lnTo>
                          <a:pt x="54" y="0"/>
                        </a:lnTo>
                        <a:lnTo>
                          <a:pt x="44" y="1"/>
                        </a:lnTo>
                        <a:lnTo>
                          <a:pt x="44" y="1"/>
                        </a:lnTo>
                        <a:lnTo>
                          <a:pt x="40" y="4"/>
                        </a:lnTo>
                        <a:lnTo>
                          <a:pt x="37" y="7"/>
                        </a:lnTo>
                        <a:lnTo>
                          <a:pt x="37" y="10"/>
                        </a:lnTo>
                        <a:lnTo>
                          <a:pt x="37" y="12"/>
                        </a:lnTo>
                        <a:lnTo>
                          <a:pt x="37" y="12"/>
                        </a:lnTo>
                        <a:lnTo>
                          <a:pt x="38" y="14"/>
                        </a:lnTo>
                        <a:lnTo>
                          <a:pt x="37" y="15"/>
                        </a:lnTo>
                        <a:lnTo>
                          <a:pt x="36" y="15"/>
                        </a:lnTo>
                        <a:lnTo>
                          <a:pt x="31" y="15"/>
                        </a:lnTo>
                        <a:lnTo>
                          <a:pt x="30" y="14"/>
                        </a:lnTo>
                        <a:lnTo>
                          <a:pt x="30" y="14"/>
                        </a:lnTo>
                        <a:lnTo>
                          <a:pt x="29" y="11"/>
                        </a:lnTo>
                        <a:lnTo>
                          <a:pt x="26" y="12"/>
                        </a:lnTo>
                        <a:lnTo>
                          <a:pt x="23" y="14"/>
                        </a:lnTo>
                        <a:lnTo>
                          <a:pt x="23" y="17"/>
                        </a:lnTo>
                        <a:lnTo>
                          <a:pt x="23" y="17"/>
                        </a:lnTo>
                        <a:lnTo>
                          <a:pt x="21" y="21"/>
                        </a:lnTo>
                        <a:lnTo>
                          <a:pt x="19" y="24"/>
                        </a:lnTo>
                        <a:lnTo>
                          <a:pt x="16" y="27"/>
                        </a:lnTo>
                        <a:lnTo>
                          <a:pt x="16" y="29"/>
                        </a:lnTo>
                        <a:lnTo>
                          <a:pt x="16" y="29"/>
                        </a:lnTo>
                        <a:lnTo>
                          <a:pt x="14" y="35"/>
                        </a:lnTo>
                        <a:lnTo>
                          <a:pt x="11" y="38"/>
                        </a:lnTo>
                        <a:lnTo>
                          <a:pt x="3" y="45"/>
                        </a:lnTo>
                        <a:lnTo>
                          <a:pt x="3" y="45"/>
                        </a:lnTo>
                        <a:lnTo>
                          <a:pt x="0" y="47"/>
                        </a:lnTo>
                        <a:lnTo>
                          <a:pt x="0" y="47"/>
                        </a:lnTo>
                        <a:lnTo>
                          <a:pt x="6" y="48"/>
                        </a:lnTo>
                        <a:lnTo>
                          <a:pt x="6" y="48"/>
                        </a:lnTo>
                        <a:lnTo>
                          <a:pt x="14" y="47"/>
                        </a:lnTo>
                        <a:lnTo>
                          <a:pt x="19" y="45"/>
                        </a:lnTo>
                        <a:lnTo>
                          <a:pt x="21" y="44"/>
                        </a:lnTo>
                        <a:lnTo>
                          <a:pt x="21" y="4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2" name="Switzerland">
                    <a:extLst>
                      <a:ext uri="{FF2B5EF4-FFF2-40B4-BE49-F238E27FC236}">
                        <a16:creationId xmlns:a16="http://schemas.microsoft.com/office/drawing/2014/main" id="{F243A36C-5C4C-1C97-46A6-A1824F36A9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8925" y="2181154"/>
                    <a:ext cx="112248" cy="58431"/>
                  </a:xfrm>
                  <a:custGeom>
                    <a:avLst/>
                    <a:gdLst/>
                    <a:ahLst/>
                    <a:cxnLst>
                      <a:cxn ang="0">
                        <a:pos x="64" y="16"/>
                      </a:cxn>
                      <a:cxn ang="0">
                        <a:pos x="59" y="14"/>
                      </a:cxn>
                      <a:cxn ang="0">
                        <a:pos x="56" y="11"/>
                      </a:cxn>
                      <a:cxn ang="0">
                        <a:pos x="56" y="4"/>
                      </a:cxn>
                      <a:cxn ang="0">
                        <a:pos x="47" y="1"/>
                      </a:cxn>
                      <a:cxn ang="0">
                        <a:pos x="42" y="0"/>
                      </a:cxn>
                      <a:cxn ang="0">
                        <a:pos x="36" y="1"/>
                      </a:cxn>
                      <a:cxn ang="0">
                        <a:pos x="23" y="1"/>
                      </a:cxn>
                      <a:cxn ang="0">
                        <a:pos x="22" y="3"/>
                      </a:cxn>
                      <a:cxn ang="0">
                        <a:pos x="20" y="4"/>
                      </a:cxn>
                      <a:cxn ang="0">
                        <a:pos x="16" y="6"/>
                      </a:cxn>
                      <a:cxn ang="0">
                        <a:pos x="12" y="11"/>
                      </a:cxn>
                      <a:cxn ang="0">
                        <a:pos x="10" y="13"/>
                      </a:cxn>
                      <a:cxn ang="0">
                        <a:pos x="5" y="20"/>
                      </a:cxn>
                      <a:cxn ang="0">
                        <a:pos x="2" y="24"/>
                      </a:cxn>
                      <a:cxn ang="0">
                        <a:pos x="0" y="30"/>
                      </a:cxn>
                      <a:cxn ang="0">
                        <a:pos x="5" y="28"/>
                      </a:cxn>
                      <a:cxn ang="0">
                        <a:pos x="6" y="27"/>
                      </a:cxn>
                      <a:cxn ang="0">
                        <a:pos x="10" y="27"/>
                      </a:cxn>
                      <a:cxn ang="0">
                        <a:pos x="12" y="30"/>
                      </a:cxn>
                      <a:cxn ang="0">
                        <a:pos x="13" y="33"/>
                      </a:cxn>
                      <a:cxn ang="0">
                        <a:pos x="15" y="37"/>
                      </a:cxn>
                      <a:cxn ang="0">
                        <a:pos x="15" y="38"/>
                      </a:cxn>
                      <a:cxn ang="0">
                        <a:pos x="27" y="37"/>
                      </a:cxn>
                      <a:cxn ang="0">
                        <a:pos x="30" y="35"/>
                      </a:cxn>
                      <a:cxn ang="0">
                        <a:pos x="36" y="26"/>
                      </a:cxn>
                      <a:cxn ang="0">
                        <a:pos x="37" y="27"/>
                      </a:cxn>
                      <a:cxn ang="0">
                        <a:pos x="45" y="37"/>
                      </a:cxn>
                      <a:cxn ang="0">
                        <a:pos x="47" y="37"/>
                      </a:cxn>
                      <a:cxn ang="0">
                        <a:pos x="49" y="31"/>
                      </a:cxn>
                      <a:cxn ang="0">
                        <a:pos x="50" y="28"/>
                      </a:cxn>
                      <a:cxn ang="0">
                        <a:pos x="54" y="27"/>
                      </a:cxn>
                      <a:cxn ang="0">
                        <a:pos x="59" y="28"/>
                      </a:cxn>
                      <a:cxn ang="0">
                        <a:pos x="63" y="26"/>
                      </a:cxn>
                      <a:cxn ang="0">
                        <a:pos x="63" y="24"/>
                      </a:cxn>
                      <a:cxn ang="0">
                        <a:pos x="67" y="24"/>
                      </a:cxn>
                      <a:cxn ang="0">
                        <a:pos x="69" y="23"/>
                      </a:cxn>
                      <a:cxn ang="0">
                        <a:pos x="70" y="20"/>
                      </a:cxn>
                      <a:cxn ang="0">
                        <a:pos x="73" y="17"/>
                      </a:cxn>
                      <a:cxn ang="0">
                        <a:pos x="64" y="16"/>
                      </a:cxn>
                    </a:cxnLst>
                    <a:rect l="0" t="0" r="r" b="b"/>
                    <a:pathLst>
                      <a:path w="73" h="38">
                        <a:moveTo>
                          <a:pt x="64" y="16"/>
                        </a:moveTo>
                        <a:lnTo>
                          <a:pt x="64" y="16"/>
                        </a:lnTo>
                        <a:lnTo>
                          <a:pt x="62" y="16"/>
                        </a:lnTo>
                        <a:lnTo>
                          <a:pt x="59" y="14"/>
                        </a:lnTo>
                        <a:lnTo>
                          <a:pt x="56" y="11"/>
                        </a:lnTo>
                        <a:lnTo>
                          <a:pt x="56" y="11"/>
                        </a:lnTo>
                        <a:lnTo>
                          <a:pt x="56" y="8"/>
                        </a:lnTo>
                        <a:lnTo>
                          <a:pt x="56" y="4"/>
                        </a:lnTo>
                        <a:lnTo>
                          <a:pt x="56" y="4"/>
                        </a:lnTo>
                        <a:lnTo>
                          <a:pt x="47" y="1"/>
                        </a:lnTo>
                        <a:lnTo>
                          <a:pt x="47" y="1"/>
                        </a:lnTo>
                        <a:lnTo>
                          <a:pt x="42" y="0"/>
                        </a:lnTo>
                        <a:lnTo>
                          <a:pt x="36" y="1"/>
                        </a:lnTo>
                        <a:lnTo>
                          <a:pt x="36" y="1"/>
                        </a:lnTo>
                        <a:lnTo>
                          <a:pt x="30" y="3"/>
                        </a:lnTo>
                        <a:lnTo>
                          <a:pt x="23" y="1"/>
                        </a:lnTo>
                        <a:lnTo>
                          <a:pt x="23" y="1"/>
                        </a:lnTo>
                        <a:lnTo>
                          <a:pt x="22" y="3"/>
                        </a:lnTo>
                        <a:lnTo>
                          <a:pt x="20" y="4"/>
                        </a:lnTo>
                        <a:lnTo>
                          <a:pt x="20" y="4"/>
                        </a:lnTo>
                        <a:lnTo>
                          <a:pt x="17" y="4"/>
                        </a:lnTo>
                        <a:lnTo>
                          <a:pt x="16" y="6"/>
                        </a:lnTo>
                        <a:lnTo>
                          <a:pt x="13" y="8"/>
                        </a:lnTo>
                        <a:lnTo>
                          <a:pt x="12" y="11"/>
                        </a:lnTo>
                        <a:lnTo>
                          <a:pt x="12" y="11"/>
                        </a:lnTo>
                        <a:lnTo>
                          <a:pt x="10" y="13"/>
                        </a:lnTo>
                        <a:lnTo>
                          <a:pt x="8" y="16"/>
                        </a:lnTo>
                        <a:lnTo>
                          <a:pt x="5" y="20"/>
                        </a:lnTo>
                        <a:lnTo>
                          <a:pt x="2" y="24"/>
                        </a:lnTo>
                        <a:lnTo>
                          <a:pt x="2" y="24"/>
                        </a:lnTo>
                        <a:lnTo>
                          <a:pt x="0" y="28"/>
                        </a:lnTo>
                        <a:lnTo>
                          <a:pt x="0" y="30"/>
                        </a:lnTo>
                        <a:lnTo>
                          <a:pt x="2" y="31"/>
                        </a:lnTo>
                        <a:lnTo>
                          <a:pt x="5" y="28"/>
                        </a:lnTo>
                        <a:lnTo>
                          <a:pt x="5" y="28"/>
                        </a:lnTo>
                        <a:lnTo>
                          <a:pt x="6" y="27"/>
                        </a:lnTo>
                        <a:lnTo>
                          <a:pt x="9" y="27"/>
                        </a:lnTo>
                        <a:lnTo>
                          <a:pt x="10" y="27"/>
                        </a:lnTo>
                        <a:lnTo>
                          <a:pt x="12" y="30"/>
                        </a:lnTo>
                        <a:lnTo>
                          <a:pt x="12" y="30"/>
                        </a:lnTo>
                        <a:lnTo>
                          <a:pt x="12" y="31"/>
                        </a:lnTo>
                        <a:lnTo>
                          <a:pt x="13" y="33"/>
                        </a:lnTo>
                        <a:lnTo>
                          <a:pt x="15" y="35"/>
                        </a:lnTo>
                        <a:lnTo>
                          <a:pt x="15" y="37"/>
                        </a:lnTo>
                        <a:lnTo>
                          <a:pt x="15" y="37"/>
                        </a:lnTo>
                        <a:lnTo>
                          <a:pt x="15" y="38"/>
                        </a:lnTo>
                        <a:lnTo>
                          <a:pt x="15" y="38"/>
                        </a:lnTo>
                        <a:lnTo>
                          <a:pt x="27" y="37"/>
                        </a:lnTo>
                        <a:lnTo>
                          <a:pt x="27" y="37"/>
                        </a:lnTo>
                        <a:lnTo>
                          <a:pt x="30" y="35"/>
                        </a:lnTo>
                        <a:lnTo>
                          <a:pt x="33" y="31"/>
                        </a:lnTo>
                        <a:lnTo>
                          <a:pt x="36" y="26"/>
                        </a:lnTo>
                        <a:lnTo>
                          <a:pt x="36" y="26"/>
                        </a:lnTo>
                        <a:lnTo>
                          <a:pt x="37" y="27"/>
                        </a:lnTo>
                        <a:lnTo>
                          <a:pt x="39" y="30"/>
                        </a:lnTo>
                        <a:lnTo>
                          <a:pt x="45" y="37"/>
                        </a:lnTo>
                        <a:lnTo>
                          <a:pt x="45" y="37"/>
                        </a:lnTo>
                        <a:lnTo>
                          <a:pt x="47" y="37"/>
                        </a:lnTo>
                        <a:lnTo>
                          <a:pt x="49" y="35"/>
                        </a:lnTo>
                        <a:lnTo>
                          <a:pt x="49" y="31"/>
                        </a:lnTo>
                        <a:lnTo>
                          <a:pt x="49" y="31"/>
                        </a:lnTo>
                        <a:lnTo>
                          <a:pt x="50" y="28"/>
                        </a:lnTo>
                        <a:lnTo>
                          <a:pt x="52" y="28"/>
                        </a:lnTo>
                        <a:lnTo>
                          <a:pt x="54" y="27"/>
                        </a:lnTo>
                        <a:lnTo>
                          <a:pt x="54" y="27"/>
                        </a:lnTo>
                        <a:lnTo>
                          <a:pt x="59" y="28"/>
                        </a:lnTo>
                        <a:lnTo>
                          <a:pt x="62" y="27"/>
                        </a:lnTo>
                        <a:lnTo>
                          <a:pt x="63" y="26"/>
                        </a:lnTo>
                        <a:lnTo>
                          <a:pt x="63" y="26"/>
                        </a:lnTo>
                        <a:lnTo>
                          <a:pt x="63" y="24"/>
                        </a:lnTo>
                        <a:lnTo>
                          <a:pt x="64" y="23"/>
                        </a:lnTo>
                        <a:lnTo>
                          <a:pt x="67" y="24"/>
                        </a:lnTo>
                        <a:lnTo>
                          <a:pt x="67" y="24"/>
                        </a:lnTo>
                        <a:lnTo>
                          <a:pt x="69" y="23"/>
                        </a:lnTo>
                        <a:lnTo>
                          <a:pt x="69" y="21"/>
                        </a:lnTo>
                        <a:lnTo>
                          <a:pt x="70" y="20"/>
                        </a:lnTo>
                        <a:lnTo>
                          <a:pt x="73" y="17"/>
                        </a:lnTo>
                        <a:lnTo>
                          <a:pt x="73" y="17"/>
                        </a:lnTo>
                        <a:lnTo>
                          <a:pt x="69" y="16"/>
                        </a:lnTo>
                        <a:lnTo>
                          <a:pt x="64" y="16"/>
                        </a:lnTo>
                        <a:lnTo>
                          <a:pt x="64" y="16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3" name="Germany">
                    <a:extLst>
                      <a:ext uri="{FF2B5EF4-FFF2-40B4-BE49-F238E27FC236}">
                        <a16:creationId xmlns:a16="http://schemas.microsoft.com/office/drawing/2014/main" id="{FB0B71C3-FC6C-059C-3E1F-074F5627A8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27388" y="1944355"/>
                    <a:ext cx="218345" cy="247561"/>
                  </a:xfrm>
                  <a:custGeom>
                    <a:avLst/>
                    <a:gdLst/>
                    <a:ahLst/>
                    <a:cxnLst>
                      <a:cxn ang="0">
                        <a:pos x="11" y="47"/>
                      </a:cxn>
                      <a:cxn ang="0">
                        <a:pos x="13" y="54"/>
                      </a:cxn>
                      <a:cxn ang="0">
                        <a:pos x="13" y="60"/>
                      </a:cxn>
                      <a:cxn ang="0">
                        <a:pos x="10" y="66"/>
                      </a:cxn>
                      <a:cxn ang="0">
                        <a:pos x="1" y="69"/>
                      </a:cxn>
                      <a:cxn ang="0">
                        <a:pos x="1" y="76"/>
                      </a:cxn>
                      <a:cxn ang="0">
                        <a:pos x="0" y="91"/>
                      </a:cxn>
                      <a:cxn ang="0">
                        <a:pos x="4" y="98"/>
                      </a:cxn>
                      <a:cxn ang="0">
                        <a:pos x="1" y="104"/>
                      </a:cxn>
                      <a:cxn ang="0">
                        <a:pos x="6" y="118"/>
                      </a:cxn>
                      <a:cxn ang="0">
                        <a:pos x="20" y="124"/>
                      </a:cxn>
                      <a:cxn ang="0">
                        <a:pos x="28" y="127"/>
                      </a:cxn>
                      <a:cxn ang="0">
                        <a:pos x="33" y="130"/>
                      </a:cxn>
                      <a:cxn ang="0">
                        <a:pos x="27" y="140"/>
                      </a:cxn>
                      <a:cxn ang="0">
                        <a:pos x="24" y="155"/>
                      </a:cxn>
                      <a:cxn ang="0">
                        <a:pos x="43" y="154"/>
                      </a:cxn>
                      <a:cxn ang="0">
                        <a:pos x="57" y="158"/>
                      </a:cxn>
                      <a:cxn ang="0">
                        <a:pos x="61" y="158"/>
                      </a:cxn>
                      <a:cxn ang="0">
                        <a:pos x="68" y="160"/>
                      </a:cxn>
                      <a:cxn ang="0">
                        <a:pos x="78" y="158"/>
                      </a:cxn>
                      <a:cxn ang="0">
                        <a:pos x="87" y="157"/>
                      </a:cxn>
                      <a:cxn ang="0">
                        <a:pos x="104" y="154"/>
                      </a:cxn>
                      <a:cxn ang="0">
                        <a:pos x="110" y="150"/>
                      </a:cxn>
                      <a:cxn ang="0">
                        <a:pos x="115" y="141"/>
                      </a:cxn>
                      <a:cxn ang="0">
                        <a:pos x="122" y="135"/>
                      </a:cxn>
                      <a:cxn ang="0">
                        <a:pos x="118" y="127"/>
                      </a:cxn>
                      <a:cxn ang="0">
                        <a:pos x="105" y="114"/>
                      </a:cxn>
                      <a:cxn ang="0">
                        <a:pos x="100" y="100"/>
                      </a:cxn>
                      <a:cxn ang="0">
                        <a:pos x="115" y="94"/>
                      </a:cxn>
                      <a:cxn ang="0">
                        <a:pos x="127" y="88"/>
                      </a:cxn>
                      <a:cxn ang="0">
                        <a:pos x="134" y="84"/>
                      </a:cxn>
                      <a:cxn ang="0">
                        <a:pos x="141" y="86"/>
                      </a:cxn>
                      <a:cxn ang="0">
                        <a:pos x="141" y="76"/>
                      </a:cxn>
                      <a:cxn ang="0">
                        <a:pos x="137" y="59"/>
                      </a:cxn>
                      <a:cxn ang="0">
                        <a:pos x="131" y="47"/>
                      </a:cxn>
                      <a:cxn ang="0">
                        <a:pos x="131" y="40"/>
                      </a:cxn>
                      <a:cxn ang="0">
                        <a:pos x="131" y="24"/>
                      </a:cxn>
                      <a:cxn ang="0">
                        <a:pos x="129" y="20"/>
                      </a:cxn>
                      <a:cxn ang="0">
                        <a:pos x="120" y="15"/>
                      </a:cxn>
                      <a:cxn ang="0">
                        <a:pos x="120" y="12"/>
                      </a:cxn>
                      <a:cxn ang="0">
                        <a:pos x="121" y="6"/>
                      </a:cxn>
                      <a:cxn ang="0">
                        <a:pos x="111" y="9"/>
                      </a:cxn>
                      <a:cxn ang="0">
                        <a:pos x="98" y="13"/>
                      </a:cxn>
                      <a:cxn ang="0">
                        <a:pos x="81" y="20"/>
                      </a:cxn>
                      <a:cxn ang="0">
                        <a:pos x="83" y="10"/>
                      </a:cxn>
                      <a:cxn ang="0">
                        <a:pos x="71" y="12"/>
                      </a:cxn>
                      <a:cxn ang="0">
                        <a:pos x="63" y="5"/>
                      </a:cxn>
                      <a:cxn ang="0">
                        <a:pos x="57" y="2"/>
                      </a:cxn>
                      <a:cxn ang="0">
                        <a:pos x="44" y="5"/>
                      </a:cxn>
                      <a:cxn ang="0">
                        <a:pos x="44" y="10"/>
                      </a:cxn>
                      <a:cxn ang="0">
                        <a:pos x="50" y="23"/>
                      </a:cxn>
                      <a:cxn ang="0">
                        <a:pos x="43" y="27"/>
                      </a:cxn>
                      <a:cxn ang="0">
                        <a:pos x="40" y="29"/>
                      </a:cxn>
                      <a:cxn ang="0">
                        <a:pos x="27" y="26"/>
                      </a:cxn>
                      <a:cxn ang="0">
                        <a:pos x="18" y="29"/>
                      </a:cxn>
                      <a:cxn ang="0">
                        <a:pos x="18" y="43"/>
                      </a:cxn>
                    </a:cxnLst>
                    <a:rect l="0" t="0" r="r" b="b"/>
                    <a:pathLst>
                      <a:path w="142" h="161">
                        <a:moveTo>
                          <a:pt x="18" y="43"/>
                        </a:moveTo>
                        <a:lnTo>
                          <a:pt x="18" y="43"/>
                        </a:lnTo>
                        <a:lnTo>
                          <a:pt x="14" y="46"/>
                        </a:lnTo>
                        <a:lnTo>
                          <a:pt x="11" y="47"/>
                        </a:lnTo>
                        <a:lnTo>
                          <a:pt x="10" y="49"/>
                        </a:lnTo>
                        <a:lnTo>
                          <a:pt x="10" y="50"/>
                        </a:lnTo>
                        <a:lnTo>
                          <a:pt x="10" y="50"/>
                        </a:lnTo>
                        <a:lnTo>
                          <a:pt x="13" y="54"/>
                        </a:lnTo>
                        <a:lnTo>
                          <a:pt x="14" y="56"/>
                        </a:lnTo>
                        <a:lnTo>
                          <a:pt x="16" y="59"/>
                        </a:lnTo>
                        <a:lnTo>
                          <a:pt x="16" y="59"/>
                        </a:lnTo>
                        <a:lnTo>
                          <a:pt x="13" y="60"/>
                        </a:lnTo>
                        <a:lnTo>
                          <a:pt x="11" y="61"/>
                        </a:lnTo>
                        <a:lnTo>
                          <a:pt x="11" y="64"/>
                        </a:lnTo>
                        <a:lnTo>
                          <a:pt x="11" y="64"/>
                        </a:lnTo>
                        <a:lnTo>
                          <a:pt x="10" y="66"/>
                        </a:lnTo>
                        <a:lnTo>
                          <a:pt x="9" y="67"/>
                        </a:lnTo>
                        <a:lnTo>
                          <a:pt x="3" y="69"/>
                        </a:lnTo>
                        <a:lnTo>
                          <a:pt x="3" y="69"/>
                        </a:lnTo>
                        <a:lnTo>
                          <a:pt x="1" y="69"/>
                        </a:lnTo>
                        <a:lnTo>
                          <a:pt x="1" y="70"/>
                        </a:lnTo>
                        <a:lnTo>
                          <a:pt x="1" y="73"/>
                        </a:lnTo>
                        <a:lnTo>
                          <a:pt x="1" y="76"/>
                        </a:lnTo>
                        <a:lnTo>
                          <a:pt x="1" y="76"/>
                        </a:lnTo>
                        <a:lnTo>
                          <a:pt x="0" y="83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lnTo>
                          <a:pt x="0" y="91"/>
                        </a:lnTo>
                        <a:lnTo>
                          <a:pt x="1" y="94"/>
                        </a:lnTo>
                        <a:lnTo>
                          <a:pt x="3" y="96"/>
                        </a:lnTo>
                        <a:lnTo>
                          <a:pt x="4" y="98"/>
                        </a:lnTo>
                        <a:lnTo>
                          <a:pt x="4" y="98"/>
                        </a:lnTo>
                        <a:lnTo>
                          <a:pt x="1" y="101"/>
                        </a:lnTo>
                        <a:lnTo>
                          <a:pt x="1" y="103"/>
                        </a:lnTo>
                        <a:lnTo>
                          <a:pt x="1" y="104"/>
                        </a:lnTo>
                        <a:lnTo>
                          <a:pt x="1" y="104"/>
                        </a:lnTo>
                        <a:lnTo>
                          <a:pt x="3" y="108"/>
                        </a:lnTo>
                        <a:lnTo>
                          <a:pt x="4" y="113"/>
                        </a:lnTo>
                        <a:lnTo>
                          <a:pt x="6" y="118"/>
                        </a:lnTo>
                        <a:lnTo>
                          <a:pt x="6" y="118"/>
                        </a:lnTo>
                        <a:lnTo>
                          <a:pt x="10" y="120"/>
                        </a:lnTo>
                        <a:lnTo>
                          <a:pt x="10" y="120"/>
                        </a:lnTo>
                        <a:lnTo>
                          <a:pt x="14" y="123"/>
                        </a:lnTo>
                        <a:lnTo>
                          <a:pt x="20" y="124"/>
                        </a:lnTo>
                        <a:lnTo>
                          <a:pt x="20" y="124"/>
                        </a:lnTo>
                        <a:lnTo>
                          <a:pt x="23" y="125"/>
                        </a:lnTo>
                        <a:lnTo>
                          <a:pt x="26" y="127"/>
                        </a:lnTo>
                        <a:lnTo>
                          <a:pt x="28" y="127"/>
                        </a:lnTo>
                        <a:lnTo>
                          <a:pt x="28" y="127"/>
                        </a:lnTo>
                        <a:lnTo>
                          <a:pt x="30" y="128"/>
                        </a:lnTo>
                        <a:lnTo>
                          <a:pt x="33" y="128"/>
                        </a:lnTo>
                        <a:lnTo>
                          <a:pt x="33" y="130"/>
                        </a:lnTo>
                        <a:lnTo>
                          <a:pt x="31" y="133"/>
                        </a:lnTo>
                        <a:lnTo>
                          <a:pt x="31" y="133"/>
                        </a:lnTo>
                        <a:lnTo>
                          <a:pt x="28" y="135"/>
                        </a:lnTo>
                        <a:lnTo>
                          <a:pt x="27" y="140"/>
                        </a:lnTo>
                        <a:lnTo>
                          <a:pt x="26" y="145"/>
                        </a:lnTo>
                        <a:lnTo>
                          <a:pt x="26" y="145"/>
                        </a:lnTo>
                        <a:lnTo>
                          <a:pt x="24" y="155"/>
                        </a:lnTo>
                        <a:lnTo>
                          <a:pt x="24" y="155"/>
                        </a:lnTo>
                        <a:lnTo>
                          <a:pt x="31" y="157"/>
                        </a:lnTo>
                        <a:lnTo>
                          <a:pt x="37" y="155"/>
                        </a:lnTo>
                        <a:lnTo>
                          <a:pt x="37" y="155"/>
                        </a:lnTo>
                        <a:lnTo>
                          <a:pt x="43" y="154"/>
                        </a:lnTo>
                        <a:lnTo>
                          <a:pt x="48" y="155"/>
                        </a:lnTo>
                        <a:lnTo>
                          <a:pt x="48" y="155"/>
                        </a:lnTo>
                        <a:lnTo>
                          <a:pt x="57" y="158"/>
                        </a:lnTo>
                        <a:lnTo>
                          <a:pt x="57" y="158"/>
                        </a:lnTo>
                        <a:lnTo>
                          <a:pt x="58" y="158"/>
                        </a:lnTo>
                        <a:lnTo>
                          <a:pt x="60" y="157"/>
                        </a:lnTo>
                        <a:lnTo>
                          <a:pt x="60" y="157"/>
                        </a:lnTo>
                        <a:lnTo>
                          <a:pt x="61" y="158"/>
                        </a:lnTo>
                        <a:lnTo>
                          <a:pt x="64" y="160"/>
                        </a:lnTo>
                        <a:lnTo>
                          <a:pt x="67" y="161"/>
                        </a:lnTo>
                        <a:lnTo>
                          <a:pt x="68" y="160"/>
                        </a:lnTo>
                        <a:lnTo>
                          <a:pt x="68" y="160"/>
                        </a:lnTo>
                        <a:lnTo>
                          <a:pt x="71" y="158"/>
                        </a:lnTo>
                        <a:lnTo>
                          <a:pt x="73" y="157"/>
                        </a:lnTo>
                        <a:lnTo>
                          <a:pt x="78" y="158"/>
                        </a:lnTo>
                        <a:lnTo>
                          <a:pt x="78" y="158"/>
                        </a:lnTo>
                        <a:lnTo>
                          <a:pt x="83" y="160"/>
                        </a:lnTo>
                        <a:lnTo>
                          <a:pt x="85" y="158"/>
                        </a:lnTo>
                        <a:lnTo>
                          <a:pt x="87" y="157"/>
                        </a:lnTo>
                        <a:lnTo>
                          <a:pt x="87" y="157"/>
                        </a:lnTo>
                        <a:lnTo>
                          <a:pt x="91" y="155"/>
                        </a:lnTo>
                        <a:lnTo>
                          <a:pt x="95" y="154"/>
                        </a:lnTo>
                        <a:lnTo>
                          <a:pt x="104" y="154"/>
                        </a:lnTo>
                        <a:lnTo>
                          <a:pt x="104" y="154"/>
                        </a:lnTo>
                        <a:lnTo>
                          <a:pt x="107" y="155"/>
                        </a:lnTo>
                        <a:lnTo>
                          <a:pt x="108" y="155"/>
                        </a:lnTo>
                        <a:lnTo>
                          <a:pt x="111" y="154"/>
                        </a:lnTo>
                        <a:lnTo>
                          <a:pt x="110" y="150"/>
                        </a:lnTo>
                        <a:lnTo>
                          <a:pt x="110" y="150"/>
                        </a:lnTo>
                        <a:lnTo>
                          <a:pt x="110" y="145"/>
                        </a:lnTo>
                        <a:lnTo>
                          <a:pt x="112" y="143"/>
                        </a:lnTo>
                        <a:lnTo>
                          <a:pt x="115" y="141"/>
                        </a:lnTo>
                        <a:lnTo>
                          <a:pt x="117" y="140"/>
                        </a:lnTo>
                        <a:lnTo>
                          <a:pt x="117" y="140"/>
                        </a:lnTo>
                        <a:lnTo>
                          <a:pt x="118" y="137"/>
                        </a:lnTo>
                        <a:lnTo>
                          <a:pt x="122" y="135"/>
                        </a:lnTo>
                        <a:lnTo>
                          <a:pt x="125" y="134"/>
                        </a:lnTo>
                        <a:lnTo>
                          <a:pt x="125" y="133"/>
                        </a:lnTo>
                        <a:lnTo>
                          <a:pt x="125" y="133"/>
                        </a:lnTo>
                        <a:lnTo>
                          <a:pt x="118" y="127"/>
                        </a:lnTo>
                        <a:lnTo>
                          <a:pt x="108" y="120"/>
                        </a:lnTo>
                        <a:lnTo>
                          <a:pt x="108" y="120"/>
                        </a:lnTo>
                        <a:lnTo>
                          <a:pt x="107" y="117"/>
                        </a:lnTo>
                        <a:lnTo>
                          <a:pt x="105" y="114"/>
                        </a:lnTo>
                        <a:lnTo>
                          <a:pt x="104" y="107"/>
                        </a:lnTo>
                        <a:lnTo>
                          <a:pt x="104" y="107"/>
                        </a:lnTo>
                        <a:lnTo>
                          <a:pt x="101" y="101"/>
                        </a:lnTo>
                        <a:lnTo>
                          <a:pt x="100" y="100"/>
                        </a:lnTo>
                        <a:lnTo>
                          <a:pt x="102" y="98"/>
                        </a:lnTo>
                        <a:lnTo>
                          <a:pt x="102" y="98"/>
                        </a:lnTo>
                        <a:lnTo>
                          <a:pt x="111" y="96"/>
                        </a:lnTo>
                        <a:lnTo>
                          <a:pt x="115" y="94"/>
                        </a:lnTo>
                        <a:lnTo>
                          <a:pt x="120" y="91"/>
                        </a:lnTo>
                        <a:lnTo>
                          <a:pt x="120" y="91"/>
                        </a:lnTo>
                        <a:lnTo>
                          <a:pt x="122" y="90"/>
                        </a:lnTo>
                        <a:lnTo>
                          <a:pt x="127" y="88"/>
                        </a:lnTo>
                        <a:lnTo>
                          <a:pt x="129" y="87"/>
                        </a:lnTo>
                        <a:lnTo>
                          <a:pt x="132" y="86"/>
                        </a:lnTo>
                        <a:lnTo>
                          <a:pt x="132" y="86"/>
                        </a:lnTo>
                        <a:lnTo>
                          <a:pt x="134" y="84"/>
                        </a:lnTo>
                        <a:lnTo>
                          <a:pt x="137" y="86"/>
                        </a:lnTo>
                        <a:lnTo>
                          <a:pt x="139" y="86"/>
                        </a:lnTo>
                        <a:lnTo>
                          <a:pt x="141" y="86"/>
                        </a:lnTo>
                        <a:lnTo>
                          <a:pt x="141" y="86"/>
                        </a:lnTo>
                        <a:lnTo>
                          <a:pt x="142" y="81"/>
                        </a:lnTo>
                        <a:lnTo>
                          <a:pt x="142" y="79"/>
                        </a:lnTo>
                        <a:lnTo>
                          <a:pt x="141" y="76"/>
                        </a:lnTo>
                        <a:lnTo>
                          <a:pt x="141" y="76"/>
                        </a:lnTo>
                        <a:lnTo>
                          <a:pt x="138" y="71"/>
                        </a:lnTo>
                        <a:lnTo>
                          <a:pt x="137" y="63"/>
                        </a:lnTo>
                        <a:lnTo>
                          <a:pt x="137" y="63"/>
                        </a:lnTo>
                        <a:lnTo>
                          <a:pt x="137" y="59"/>
                        </a:lnTo>
                        <a:lnTo>
                          <a:pt x="135" y="54"/>
                        </a:lnTo>
                        <a:lnTo>
                          <a:pt x="135" y="54"/>
                        </a:lnTo>
                        <a:lnTo>
                          <a:pt x="134" y="50"/>
                        </a:lnTo>
                        <a:lnTo>
                          <a:pt x="131" y="47"/>
                        </a:lnTo>
                        <a:lnTo>
                          <a:pt x="131" y="47"/>
                        </a:lnTo>
                        <a:lnTo>
                          <a:pt x="129" y="44"/>
                        </a:lnTo>
                        <a:lnTo>
                          <a:pt x="129" y="43"/>
                        </a:lnTo>
                        <a:lnTo>
                          <a:pt x="131" y="40"/>
                        </a:lnTo>
                        <a:lnTo>
                          <a:pt x="131" y="40"/>
                        </a:lnTo>
                        <a:lnTo>
                          <a:pt x="131" y="37"/>
                        </a:lnTo>
                        <a:lnTo>
                          <a:pt x="132" y="32"/>
                        </a:lnTo>
                        <a:lnTo>
                          <a:pt x="131" y="24"/>
                        </a:lnTo>
                        <a:lnTo>
                          <a:pt x="131" y="24"/>
                        </a:lnTo>
                        <a:lnTo>
                          <a:pt x="131" y="22"/>
                        </a:lnTo>
                        <a:lnTo>
                          <a:pt x="131" y="22"/>
                        </a:lnTo>
                        <a:lnTo>
                          <a:pt x="129" y="20"/>
                        </a:lnTo>
                        <a:lnTo>
                          <a:pt x="129" y="20"/>
                        </a:lnTo>
                        <a:lnTo>
                          <a:pt x="128" y="17"/>
                        </a:lnTo>
                        <a:lnTo>
                          <a:pt x="127" y="16"/>
                        </a:lnTo>
                        <a:lnTo>
                          <a:pt x="120" y="15"/>
                        </a:lnTo>
                        <a:lnTo>
                          <a:pt x="120" y="15"/>
                        </a:lnTo>
                        <a:lnTo>
                          <a:pt x="118" y="15"/>
                        </a:lnTo>
                        <a:lnTo>
                          <a:pt x="118" y="15"/>
                        </a:lnTo>
                        <a:lnTo>
                          <a:pt x="120" y="12"/>
                        </a:lnTo>
                        <a:lnTo>
                          <a:pt x="121" y="9"/>
                        </a:lnTo>
                        <a:lnTo>
                          <a:pt x="121" y="7"/>
                        </a:lnTo>
                        <a:lnTo>
                          <a:pt x="121" y="6"/>
                        </a:lnTo>
                        <a:lnTo>
                          <a:pt x="121" y="6"/>
                        </a:lnTo>
                        <a:lnTo>
                          <a:pt x="120" y="5"/>
                        </a:lnTo>
                        <a:lnTo>
                          <a:pt x="118" y="5"/>
                        </a:lnTo>
                        <a:lnTo>
                          <a:pt x="115" y="7"/>
                        </a:lnTo>
                        <a:lnTo>
                          <a:pt x="111" y="9"/>
                        </a:lnTo>
                        <a:lnTo>
                          <a:pt x="107" y="9"/>
                        </a:lnTo>
                        <a:lnTo>
                          <a:pt x="107" y="9"/>
                        </a:lnTo>
                        <a:lnTo>
                          <a:pt x="102" y="10"/>
                        </a:lnTo>
                        <a:lnTo>
                          <a:pt x="98" y="13"/>
                        </a:lnTo>
                        <a:lnTo>
                          <a:pt x="90" y="20"/>
                        </a:lnTo>
                        <a:lnTo>
                          <a:pt x="90" y="20"/>
                        </a:lnTo>
                        <a:lnTo>
                          <a:pt x="85" y="22"/>
                        </a:lnTo>
                        <a:lnTo>
                          <a:pt x="81" y="20"/>
                        </a:lnTo>
                        <a:lnTo>
                          <a:pt x="80" y="17"/>
                        </a:lnTo>
                        <a:lnTo>
                          <a:pt x="81" y="13"/>
                        </a:lnTo>
                        <a:lnTo>
                          <a:pt x="81" y="13"/>
                        </a:lnTo>
                        <a:lnTo>
                          <a:pt x="83" y="10"/>
                        </a:lnTo>
                        <a:lnTo>
                          <a:pt x="81" y="9"/>
                        </a:lnTo>
                        <a:lnTo>
                          <a:pt x="75" y="10"/>
                        </a:lnTo>
                        <a:lnTo>
                          <a:pt x="75" y="10"/>
                        </a:lnTo>
                        <a:lnTo>
                          <a:pt x="71" y="12"/>
                        </a:lnTo>
                        <a:lnTo>
                          <a:pt x="67" y="10"/>
                        </a:lnTo>
                        <a:lnTo>
                          <a:pt x="64" y="9"/>
                        </a:lnTo>
                        <a:lnTo>
                          <a:pt x="63" y="5"/>
                        </a:lnTo>
                        <a:lnTo>
                          <a:pt x="63" y="5"/>
                        </a:lnTo>
                        <a:lnTo>
                          <a:pt x="63" y="2"/>
                        </a:lnTo>
                        <a:lnTo>
                          <a:pt x="63" y="2"/>
                        </a:lnTo>
                        <a:lnTo>
                          <a:pt x="57" y="2"/>
                        </a:lnTo>
                        <a:lnTo>
                          <a:pt x="57" y="2"/>
                        </a:lnTo>
                        <a:lnTo>
                          <a:pt x="50" y="0"/>
                        </a:lnTo>
                        <a:lnTo>
                          <a:pt x="41" y="0"/>
                        </a:lnTo>
                        <a:lnTo>
                          <a:pt x="41" y="0"/>
                        </a:lnTo>
                        <a:lnTo>
                          <a:pt x="44" y="5"/>
                        </a:lnTo>
                        <a:lnTo>
                          <a:pt x="44" y="6"/>
                        </a:lnTo>
                        <a:lnTo>
                          <a:pt x="44" y="7"/>
                        </a:lnTo>
                        <a:lnTo>
                          <a:pt x="44" y="7"/>
                        </a:lnTo>
                        <a:lnTo>
                          <a:pt x="44" y="10"/>
                        </a:lnTo>
                        <a:lnTo>
                          <a:pt x="44" y="15"/>
                        </a:lnTo>
                        <a:lnTo>
                          <a:pt x="48" y="22"/>
                        </a:lnTo>
                        <a:lnTo>
                          <a:pt x="48" y="22"/>
                        </a:lnTo>
                        <a:lnTo>
                          <a:pt x="50" y="23"/>
                        </a:lnTo>
                        <a:lnTo>
                          <a:pt x="48" y="24"/>
                        </a:lnTo>
                        <a:lnTo>
                          <a:pt x="47" y="26"/>
                        </a:lnTo>
                        <a:lnTo>
                          <a:pt x="43" y="26"/>
                        </a:lnTo>
                        <a:lnTo>
                          <a:pt x="43" y="27"/>
                        </a:lnTo>
                        <a:lnTo>
                          <a:pt x="41" y="27"/>
                        </a:lnTo>
                        <a:lnTo>
                          <a:pt x="41" y="27"/>
                        </a:lnTo>
                        <a:lnTo>
                          <a:pt x="41" y="29"/>
                        </a:lnTo>
                        <a:lnTo>
                          <a:pt x="40" y="29"/>
                        </a:lnTo>
                        <a:lnTo>
                          <a:pt x="37" y="29"/>
                        </a:lnTo>
                        <a:lnTo>
                          <a:pt x="30" y="26"/>
                        </a:lnTo>
                        <a:lnTo>
                          <a:pt x="30" y="26"/>
                        </a:lnTo>
                        <a:lnTo>
                          <a:pt x="27" y="26"/>
                        </a:lnTo>
                        <a:lnTo>
                          <a:pt x="23" y="26"/>
                        </a:lnTo>
                        <a:lnTo>
                          <a:pt x="18" y="27"/>
                        </a:lnTo>
                        <a:lnTo>
                          <a:pt x="18" y="29"/>
                        </a:lnTo>
                        <a:lnTo>
                          <a:pt x="18" y="29"/>
                        </a:lnTo>
                        <a:lnTo>
                          <a:pt x="17" y="32"/>
                        </a:lnTo>
                        <a:lnTo>
                          <a:pt x="17" y="32"/>
                        </a:lnTo>
                        <a:lnTo>
                          <a:pt x="18" y="37"/>
                        </a:lnTo>
                        <a:lnTo>
                          <a:pt x="18" y="43"/>
                        </a:lnTo>
                        <a:lnTo>
                          <a:pt x="18" y="43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4" name="Finland">
                    <a:extLst>
                      <a:ext uri="{FF2B5EF4-FFF2-40B4-BE49-F238E27FC236}">
                        <a16:creationId xmlns:a16="http://schemas.microsoft.com/office/drawing/2014/main" id="{1EC74649-9D3B-6571-7097-D7DC31F846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85659" y="1349289"/>
                    <a:ext cx="258326" cy="409012"/>
                  </a:xfrm>
                  <a:custGeom>
                    <a:avLst/>
                    <a:gdLst/>
                    <a:ahLst/>
                    <a:cxnLst>
                      <a:cxn ang="0">
                        <a:pos x="155" y="211"/>
                      </a:cxn>
                      <a:cxn ang="0">
                        <a:pos x="168" y="198"/>
                      </a:cxn>
                      <a:cxn ang="0">
                        <a:pos x="157" y="182"/>
                      </a:cxn>
                      <a:cxn ang="0">
                        <a:pos x="143" y="171"/>
                      </a:cxn>
                      <a:cxn ang="0">
                        <a:pos x="153" y="163"/>
                      </a:cxn>
                      <a:cxn ang="0">
                        <a:pos x="144" y="154"/>
                      </a:cxn>
                      <a:cxn ang="0">
                        <a:pos x="147" y="147"/>
                      </a:cxn>
                      <a:cxn ang="0">
                        <a:pos x="138" y="141"/>
                      </a:cxn>
                      <a:cxn ang="0">
                        <a:pos x="143" y="137"/>
                      </a:cxn>
                      <a:cxn ang="0">
                        <a:pos x="140" y="124"/>
                      </a:cxn>
                      <a:cxn ang="0">
                        <a:pos x="145" y="114"/>
                      </a:cxn>
                      <a:cxn ang="0">
                        <a:pos x="130" y="89"/>
                      </a:cxn>
                      <a:cxn ang="0">
                        <a:pos x="144" y="71"/>
                      </a:cxn>
                      <a:cxn ang="0">
                        <a:pos x="134" y="57"/>
                      </a:cxn>
                      <a:cxn ang="0">
                        <a:pos x="124" y="52"/>
                      </a:cxn>
                      <a:cxn ang="0">
                        <a:pos x="123" y="39"/>
                      </a:cxn>
                      <a:cxn ang="0">
                        <a:pos x="128" y="32"/>
                      </a:cxn>
                      <a:cxn ang="0">
                        <a:pos x="133" y="23"/>
                      </a:cxn>
                      <a:cxn ang="0">
                        <a:pos x="125" y="9"/>
                      </a:cxn>
                      <a:cxn ang="0">
                        <a:pos x="110" y="0"/>
                      </a:cxn>
                      <a:cxn ang="0">
                        <a:pos x="94" y="5"/>
                      </a:cxn>
                      <a:cxn ang="0">
                        <a:pos x="86" y="10"/>
                      </a:cxn>
                      <a:cxn ang="0">
                        <a:pos x="77" y="17"/>
                      </a:cxn>
                      <a:cxn ang="0">
                        <a:pos x="74" y="32"/>
                      </a:cxn>
                      <a:cxn ang="0">
                        <a:pos x="67" y="40"/>
                      </a:cxn>
                      <a:cxn ang="0">
                        <a:pos x="59" y="37"/>
                      </a:cxn>
                      <a:cxn ang="0">
                        <a:pos x="46" y="37"/>
                      </a:cxn>
                      <a:cxn ang="0">
                        <a:pos x="29" y="36"/>
                      </a:cxn>
                      <a:cxn ang="0">
                        <a:pos x="12" y="23"/>
                      </a:cxn>
                      <a:cxn ang="0">
                        <a:pos x="0" y="32"/>
                      </a:cxn>
                      <a:cxn ang="0">
                        <a:pos x="33" y="50"/>
                      </a:cxn>
                      <a:cxn ang="0">
                        <a:pos x="40" y="67"/>
                      </a:cxn>
                      <a:cxn ang="0">
                        <a:pos x="43" y="76"/>
                      </a:cxn>
                      <a:cxn ang="0">
                        <a:pos x="46" y="87"/>
                      </a:cxn>
                      <a:cxn ang="0">
                        <a:pos x="44" y="101"/>
                      </a:cxn>
                      <a:cxn ang="0">
                        <a:pos x="47" y="110"/>
                      </a:cxn>
                      <a:cxn ang="0">
                        <a:pos x="63" y="123"/>
                      </a:cxn>
                      <a:cxn ang="0">
                        <a:pos x="69" y="135"/>
                      </a:cxn>
                      <a:cxn ang="0">
                        <a:pos x="63" y="140"/>
                      </a:cxn>
                      <a:cxn ang="0">
                        <a:pos x="54" y="154"/>
                      </a:cxn>
                      <a:cxn ang="0">
                        <a:pos x="37" y="165"/>
                      </a:cxn>
                      <a:cxn ang="0">
                        <a:pos x="27" y="172"/>
                      </a:cxn>
                      <a:cxn ang="0">
                        <a:pos x="22" y="182"/>
                      </a:cxn>
                      <a:cxn ang="0">
                        <a:pos x="7" y="190"/>
                      </a:cxn>
                      <a:cxn ang="0">
                        <a:pos x="2" y="199"/>
                      </a:cxn>
                      <a:cxn ang="0">
                        <a:pos x="6" y="214"/>
                      </a:cxn>
                      <a:cxn ang="0">
                        <a:pos x="9" y="234"/>
                      </a:cxn>
                      <a:cxn ang="0">
                        <a:pos x="5" y="251"/>
                      </a:cxn>
                      <a:cxn ang="0">
                        <a:pos x="20" y="256"/>
                      </a:cxn>
                      <a:cxn ang="0">
                        <a:pos x="30" y="262"/>
                      </a:cxn>
                      <a:cxn ang="0">
                        <a:pos x="47" y="266"/>
                      </a:cxn>
                      <a:cxn ang="0">
                        <a:pos x="97" y="255"/>
                      </a:cxn>
                      <a:cxn ang="0">
                        <a:pos x="120" y="244"/>
                      </a:cxn>
                      <a:cxn ang="0">
                        <a:pos x="144" y="224"/>
                      </a:cxn>
                    </a:cxnLst>
                    <a:rect l="0" t="0" r="r" b="b"/>
                    <a:pathLst>
                      <a:path w="168" h="266">
                        <a:moveTo>
                          <a:pt x="144" y="224"/>
                        </a:moveTo>
                        <a:lnTo>
                          <a:pt x="144" y="224"/>
                        </a:lnTo>
                        <a:lnTo>
                          <a:pt x="145" y="219"/>
                        </a:lnTo>
                        <a:lnTo>
                          <a:pt x="148" y="217"/>
                        </a:lnTo>
                        <a:lnTo>
                          <a:pt x="155" y="211"/>
                        </a:lnTo>
                        <a:lnTo>
                          <a:pt x="162" y="207"/>
                        </a:lnTo>
                        <a:lnTo>
                          <a:pt x="165" y="204"/>
                        </a:lnTo>
                        <a:lnTo>
                          <a:pt x="168" y="201"/>
                        </a:lnTo>
                        <a:lnTo>
                          <a:pt x="168" y="201"/>
                        </a:lnTo>
                        <a:lnTo>
                          <a:pt x="168" y="198"/>
                        </a:lnTo>
                        <a:lnTo>
                          <a:pt x="168" y="195"/>
                        </a:lnTo>
                        <a:lnTo>
                          <a:pt x="167" y="192"/>
                        </a:lnTo>
                        <a:lnTo>
                          <a:pt x="164" y="188"/>
                        </a:lnTo>
                        <a:lnTo>
                          <a:pt x="164" y="188"/>
                        </a:lnTo>
                        <a:lnTo>
                          <a:pt x="157" y="182"/>
                        </a:lnTo>
                        <a:lnTo>
                          <a:pt x="151" y="178"/>
                        </a:lnTo>
                        <a:lnTo>
                          <a:pt x="145" y="175"/>
                        </a:lnTo>
                        <a:lnTo>
                          <a:pt x="143" y="172"/>
                        </a:lnTo>
                        <a:lnTo>
                          <a:pt x="143" y="172"/>
                        </a:lnTo>
                        <a:lnTo>
                          <a:pt x="143" y="171"/>
                        </a:lnTo>
                        <a:lnTo>
                          <a:pt x="144" y="170"/>
                        </a:lnTo>
                        <a:lnTo>
                          <a:pt x="148" y="168"/>
                        </a:lnTo>
                        <a:lnTo>
                          <a:pt x="151" y="165"/>
                        </a:lnTo>
                        <a:lnTo>
                          <a:pt x="153" y="164"/>
                        </a:lnTo>
                        <a:lnTo>
                          <a:pt x="153" y="163"/>
                        </a:lnTo>
                        <a:lnTo>
                          <a:pt x="153" y="163"/>
                        </a:lnTo>
                        <a:lnTo>
                          <a:pt x="151" y="160"/>
                        </a:lnTo>
                        <a:lnTo>
                          <a:pt x="150" y="158"/>
                        </a:lnTo>
                        <a:lnTo>
                          <a:pt x="147" y="157"/>
                        </a:lnTo>
                        <a:lnTo>
                          <a:pt x="144" y="154"/>
                        </a:lnTo>
                        <a:lnTo>
                          <a:pt x="144" y="154"/>
                        </a:lnTo>
                        <a:lnTo>
                          <a:pt x="144" y="151"/>
                        </a:lnTo>
                        <a:lnTo>
                          <a:pt x="145" y="150"/>
                        </a:lnTo>
                        <a:lnTo>
                          <a:pt x="145" y="148"/>
                        </a:lnTo>
                        <a:lnTo>
                          <a:pt x="147" y="147"/>
                        </a:lnTo>
                        <a:lnTo>
                          <a:pt x="147" y="147"/>
                        </a:lnTo>
                        <a:lnTo>
                          <a:pt x="145" y="145"/>
                        </a:lnTo>
                        <a:lnTo>
                          <a:pt x="143" y="144"/>
                        </a:lnTo>
                        <a:lnTo>
                          <a:pt x="140" y="143"/>
                        </a:lnTo>
                        <a:lnTo>
                          <a:pt x="138" y="141"/>
                        </a:lnTo>
                        <a:lnTo>
                          <a:pt x="138" y="141"/>
                        </a:lnTo>
                        <a:lnTo>
                          <a:pt x="140" y="140"/>
                        </a:lnTo>
                        <a:lnTo>
                          <a:pt x="141" y="138"/>
                        </a:lnTo>
                        <a:lnTo>
                          <a:pt x="143" y="138"/>
                        </a:lnTo>
                        <a:lnTo>
                          <a:pt x="143" y="137"/>
                        </a:lnTo>
                        <a:lnTo>
                          <a:pt x="143" y="137"/>
                        </a:lnTo>
                        <a:lnTo>
                          <a:pt x="140" y="131"/>
                        </a:lnTo>
                        <a:lnTo>
                          <a:pt x="138" y="127"/>
                        </a:lnTo>
                        <a:lnTo>
                          <a:pt x="140" y="124"/>
                        </a:lnTo>
                        <a:lnTo>
                          <a:pt x="140" y="124"/>
                        </a:lnTo>
                        <a:lnTo>
                          <a:pt x="143" y="123"/>
                        </a:lnTo>
                        <a:lnTo>
                          <a:pt x="145" y="121"/>
                        </a:lnTo>
                        <a:lnTo>
                          <a:pt x="147" y="120"/>
                        </a:lnTo>
                        <a:lnTo>
                          <a:pt x="147" y="120"/>
                        </a:lnTo>
                        <a:lnTo>
                          <a:pt x="145" y="114"/>
                        </a:lnTo>
                        <a:lnTo>
                          <a:pt x="145" y="114"/>
                        </a:lnTo>
                        <a:lnTo>
                          <a:pt x="137" y="100"/>
                        </a:lnTo>
                        <a:lnTo>
                          <a:pt x="130" y="90"/>
                        </a:lnTo>
                        <a:lnTo>
                          <a:pt x="130" y="90"/>
                        </a:lnTo>
                        <a:lnTo>
                          <a:pt x="130" y="89"/>
                        </a:lnTo>
                        <a:lnTo>
                          <a:pt x="131" y="86"/>
                        </a:lnTo>
                        <a:lnTo>
                          <a:pt x="135" y="81"/>
                        </a:lnTo>
                        <a:lnTo>
                          <a:pt x="135" y="81"/>
                        </a:lnTo>
                        <a:lnTo>
                          <a:pt x="141" y="76"/>
                        </a:lnTo>
                        <a:lnTo>
                          <a:pt x="144" y="71"/>
                        </a:lnTo>
                        <a:lnTo>
                          <a:pt x="145" y="69"/>
                        </a:lnTo>
                        <a:lnTo>
                          <a:pt x="145" y="69"/>
                        </a:lnTo>
                        <a:lnTo>
                          <a:pt x="143" y="66"/>
                        </a:lnTo>
                        <a:lnTo>
                          <a:pt x="140" y="63"/>
                        </a:lnTo>
                        <a:lnTo>
                          <a:pt x="134" y="57"/>
                        </a:lnTo>
                        <a:lnTo>
                          <a:pt x="134" y="57"/>
                        </a:lnTo>
                        <a:lnTo>
                          <a:pt x="128" y="56"/>
                        </a:lnTo>
                        <a:lnTo>
                          <a:pt x="125" y="54"/>
                        </a:lnTo>
                        <a:lnTo>
                          <a:pt x="124" y="52"/>
                        </a:lnTo>
                        <a:lnTo>
                          <a:pt x="124" y="52"/>
                        </a:lnTo>
                        <a:lnTo>
                          <a:pt x="120" y="46"/>
                        </a:lnTo>
                        <a:lnTo>
                          <a:pt x="120" y="44"/>
                        </a:lnTo>
                        <a:lnTo>
                          <a:pt x="121" y="43"/>
                        </a:lnTo>
                        <a:lnTo>
                          <a:pt x="121" y="43"/>
                        </a:lnTo>
                        <a:lnTo>
                          <a:pt x="123" y="39"/>
                        </a:lnTo>
                        <a:lnTo>
                          <a:pt x="124" y="34"/>
                        </a:lnTo>
                        <a:lnTo>
                          <a:pt x="124" y="34"/>
                        </a:lnTo>
                        <a:lnTo>
                          <a:pt x="124" y="33"/>
                        </a:lnTo>
                        <a:lnTo>
                          <a:pt x="125" y="32"/>
                        </a:lnTo>
                        <a:lnTo>
                          <a:pt x="128" y="32"/>
                        </a:lnTo>
                        <a:lnTo>
                          <a:pt x="130" y="29"/>
                        </a:lnTo>
                        <a:lnTo>
                          <a:pt x="130" y="29"/>
                        </a:lnTo>
                        <a:lnTo>
                          <a:pt x="131" y="26"/>
                        </a:lnTo>
                        <a:lnTo>
                          <a:pt x="133" y="23"/>
                        </a:lnTo>
                        <a:lnTo>
                          <a:pt x="133" y="23"/>
                        </a:lnTo>
                        <a:lnTo>
                          <a:pt x="133" y="15"/>
                        </a:lnTo>
                        <a:lnTo>
                          <a:pt x="133" y="15"/>
                        </a:lnTo>
                        <a:lnTo>
                          <a:pt x="133" y="13"/>
                        </a:lnTo>
                        <a:lnTo>
                          <a:pt x="131" y="12"/>
                        </a:lnTo>
                        <a:lnTo>
                          <a:pt x="125" y="9"/>
                        </a:lnTo>
                        <a:lnTo>
                          <a:pt x="120" y="6"/>
                        </a:lnTo>
                        <a:lnTo>
                          <a:pt x="117" y="3"/>
                        </a:lnTo>
                        <a:lnTo>
                          <a:pt x="117" y="3"/>
                        </a:lnTo>
                        <a:lnTo>
                          <a:pt x="113" y="0"/>
                        </a:lnTo>
                        <a:lnTo>
                          <a:pt x="110" y="0"/>
                        </a:lnTo>
                        <a:lnTo>
                          <a:pt x="106" y="0"/>
                        </a:lnTo>
                        <a:lnTo>
                          <a:pt x="103" y="3"/>
                        </a:lnTo>
                        <a:lnTo>
                          <a:pt x="103" y="3"/>
                        </a:lnTo>
                        <a:lnTo>
                          <a:pt x="100" y="5"/>
                        </a:lnTo>
                        <a:lnTo>
                          <a:pt x="94" y="5"/>
                        </a:lnTo>
                        <a:lnTo>
                          <a:pt x="90" y="5"/>
                        </a:lnTo>
                        <a:lnTo>
                          <a:pt x="89" y="6"/>
                        </a:lnTo>
                        <a:lnTo>
                          <a:pt x="87" y="7"/>
                        </a:lnTo>
                        <a:lnTo>
                          <a:pt x="87" y="7"/>
                        </a:lnTo>
                        <a:lnTo>
                          <a:pt x="86" y="10"/>
                        </a:lnTo>
                        <a:lnTo>
                          <a:pt x="83" y="12"/>
                        </a:lnTo>
                        <a:lnTo>
                          <a:pt x="79" y="15"/>
                        </a:lnTo>
                        <a:lnTo>
                          <a:pt x="79" y="16"/>
                        </a:lnTo>
                        <a:lnTo>
                          <a:pt x="77" y="17"/>
                        </a:lnTo>
                        <a:lnTo>
                          <a:pt x="77" y="17"/>
                        </a:lnTo>
                        <a:lnTo>
                          <a:pt x="79" y="26"/>
                        </a:lnTo>
                        <a:lnTo>
                          <a:pt x="79" y="30"/>
                        </a:lnTo>
                        <a:lnTo>
                          <a:pt x="77" y="32"/>
                        </a:lnTo>
                        <a:lnTo>
                          <a:pt x="74" y="32"/>
                        </a:lnTo>
                        <a:lnTo>
                          <a:pt x="74" y="32"/>
                        </a:lnTo>
                        <a:lnTo>
                          <a:pt x="71" y="32"/>
                        </a:lnTo>
                        <a:lnTo>
                          <a:pt x="70" y="33"/>
                        </a:lnTo>
                        <a:lnTo>
                          <a:pt x="70" y="36"/>
                        </a:lnTo>
                        <a:lnTo>
                          <a:pt x="67" y="40"/>
                        </a:lnTo>
                        <a:lnTo>
                          <a:pt x="67" y="40"/>
                        </a:lnTo>
                        <a:lnTo>
                          <a:pt x="64" y="42"/>
                        </a:lnTo>
                        <a:lnTo>
                          <a:pt x="63" y="40"/>
                        </a:lnTo>
                        <a:lnTo>
                          <a:pt x="61" y="39"/>
                        </a:lnTo>
                        <a:lnTo>
                          <a:pt x="60" y="37"/>
                        </a:lnTo>
                        <a:lnTo>
                          <a:pt x="59" y="37"/>
                        </a:lnTo>
                        <a:lnTo>
                          <a:pt x="59" y="37"/>
                        </a:lnTo>
                        <a:lnTo>
                          <a:pt x="54" y="37"/>
                        </a:lnTo>
                        <a:lnTo>
                          <a:pt x="52" y="37"/>
                        </a:lnTo>
                        <a:lnTo>
                          <a:pt x="49" y="36"/>
                        </a:lnTo>
                        <a:lnTo>
                          <a:pt x="46" y="37"/>
                        </a:lnTo>
                        <a:lnTo>
                          <a:pt x="46" y="37"/>
                        </a:lnTo>
                        <a:lnTo>
                          <a:pt x="43" y="39"/>
                        </a:lnTo>
                        <a:lnTo>
                          <a:pt x="40" y="39"/>
                        </a:lnTo>
                        <a:lnTo>
                          <a:pt x="29" y="36"/>
                        </a:lnTo>
                        <a:lnTo>
                          <a:pt x="29" y="36"/>
                        </a:lnTo>
                        <a:lnTo>
                          <a:pt x="23" y="34"/>
                        </a:lnTo>
                        <a:lnTo>
                          <a:pt x="19" y="30"/>
                        </a:lnTo>
                        <a:lnTo>
                          <a:pt x="16" y="26"/>
                        </a:lnTo>
                        <a:lnTo>
                          <a:pt x="12" y="23"/>
                        </a:lnTo>
                        <a:lnTo>
                          <a:pt x="12" y="23"/>
                        </a:lnTo>
                        <a:lnTo>
                          <a:pt x="9" y="23"/>
                        </a:lnTo>
                        <a:lnTo>
                          <a:pt x="5" y="26"/>
                        </a:lnTo>
                        <a:lnTo>
                          <a:pt x="3" y="27"/>
                        </a:lnTo>
                        <a:lnTo>
                          <a:pt x="0" y="32"/>
                        </a:lnTo>
                        <a:lnTo>
                          <a:pt x="0" y="32"/>
                        </a:lnTo>
                        <a:lnTo>
                          <a:pt x="9" y="37"/>
                        </a:lnTo>
                        <a:lnTo>
                          <a:pt x="13" y="42"/>
                        </a:lnTo>
                        <a:lnTo>
                          <a:pt x="17" y="44"/>
                        </a:lnTo>
                        <a:lnTo>
                          <a:pt x="17" y="44"/>
                        </a:lnTo>
                        <a:lnTo>
                          <a:pt x="33" y="50"/>
                        </a:lnTo>
                        <a:lnTo>
                          <a:pt x="39" y="54"/>
                        </a:lnTo>
                        <a:lnTo>
                          <a:pt x="40" y="56"/>
                        </a:lnTo>
                        <a:lnTo>
                          <a:pt x="42" y="57"/>
                        </a:lnTo>
                        <a:lnTo>
                          <a:pt x="42" y="57"/>
                        </a:lnTo>
                        <a:lnTo>
                          <a:pt x="40" y="67"/>
                        </a:lnTo>
                        <a:lnTo>
                          <a:pt x="40" y="70"/>
                        </a:lnTo>
                        <a:lnTo>
                          <a:pt x="42" y="73"/>
                        </a:lnTo>
                        <a:lnTo>
                          <a:pt x="42" y="73"/>
                        </a:lnTo>
                        <a:lnTo>
                          <a:pt x="43" y="74"/>
                        </a:lnTo>
                        <a:lnTo>
                          <a:pt x="43" y="76"/>
                        </a:lnTo>
                        <a:lnTo>
                          <a:pt x="43" y="80"/>
                        </a:lnTo>
                        <a:lnTo>
                          <a:pt x="43" y="84"/>
                        </a:lnTo>
                        <a:lnTo>
                          <a:pt x="44" y="86"/>
                        </a:lnTo>
                        <a:lnTo>
                          <a:pt x="46" y="87"/>
                        </a:lnTo>
                        <a:lnTo>
                          <a:pt x="46" y="87"/>
                        </a:lnTo>
                        <a:lnTo>
                          <a:pt x="47" y="90"/>
                        </a:lnTo>
                        <a:lnTo>
                          <a:pt x="49" y="96"/>
                        </a:lnTo>
                        <a:lnTo>
                          <a:pt x="47" y="100"/>
                        </a:lnTo>
                        <a:lnTo>
                          <a:pt x="46" y="101"/>
                        </a:lnTo>
                        <a:lnTo>
                          <a:pt x="44" y="101"/>
                        </a:lnTo>
                        <a:lnTo>
                          <a:pt x="44" y="101"/>
                        </a:lnTo>
                        <a:lnTo>
                          <a:pt x="43" y="103"/>
                        </a:lnTo>
                        <a:lnTo>
                          <a:pt x="44" y="104"/>
                        </a:lnTo>
                        <a:lnTo>
                          <a:pt x="47" y="110"/>
                        </a:lnTo>
                        <a:lnTo>
                          <a:pt x="47" y="110"/>
                        </a:lnTo>
                        <a:lnTo>
                          <a:pt x="49" y="113"/>
                        </a:lnTo>
                        <a:lnTo>
                          <a:pt x="50" y="117"/>
                        </a:lnTo>
                        <a:lnTo>
                          <a:pt x="50" y="117"/>
                        </a:lnTo>
                        <a:lnTo>
                          <a:pt x="57" y="120"/>
                        </a:lnTo>
                        <a:lnTo>
                          <a:pt x="63" y="123"/>
                        </a:lnTo>
                        <a:lnTo>
                          <a:pt x="63" y="123"/>
                        </a:lnTo>
                        <a:lnTo>
                          <a:pt x="67" y="126"/>
                        </a:lnTo>
                        <a:lnTo>
                          <a:pt x="69" y="128"/>
                        </a:lnTo>
                        <a:lnTo>
                          <a:pt x="69" y="135"/>
                        </a:lnTo>
                        <a:lnTo>
                          <a:pt x="69" y="135"/>
                        </a:lnTo>
                        <a:lnTo>
                          <a:pt x="69" y="141"/>
                        </a:lnTo>
                        <a:lnTo>
                          <a:pt x="67" y="141"/>
                        </a:lnTo>
                        <a:lnTo>
                          <a:pt x="66" y="141"/>
                        </a:lnTo>
                        <a:lnTo>
                          <a:pt x="66" y="141"/>
                        </a:lnTo>
                        <a:lnTo>
                          <a:pt x="63" y="140"/>
                        </a:lnTo>
                        <a:lnTo>
                          <a:pt x="61" y="141"/>
                        </a:lnTo>
                        <a:lnTo>
                          <a:pt x="59" y="144"/>
                        </a:lnTo>
                        <a:lnTo>
                          <a:pt x="57" y="148"/>
                        </a:lnTo>
                        <a:lnTo>
                          <a:pt x="57" y="148"/>
                        </a:lnTo>
                        <a:lnTo>
                          <a:pt x="54" y="154"/>
                        </a:lnTo>
                        <a:lnTo>
                          <a:pt x="50" y="158"/>
                        </a:lnTo>
                        <a:lnTo>
                          <a:pt x="46" y="163"/>
                        </a:lnTo>
                        <a:lnTo>
                          <a:pt x="40" y="164"/>
                        </a:lnTo>
                        <a:lnTo>
                          <a:pt x="40" y="164"/>
                        </a:lnTo>
                        <a:lnTo>
                          <a:pt x="37" y="165"/>
                        </a:lnTo>
                        <a:lnTo>
                          <a:pt x="36" y="167"/>
                        </a:lnTo>
                        <a:lnTo>
                          <a:pt x="34" y="170"/>
                        </a:lnTo>
                        <a:lnTo>
                          <a:pt x="32" y="171"/>
                        </a:lnTo>
                        <a:lnTo>
                          <a:pt x="32" y="171"/>
                        </a:lnTo>
                        <a:lnTo>
                          <a:pt x="27" y="172"/>
                        </a:lnTo>
                        <a:lnTo>
                          <a:pt x="24" y="174"/>
                        </a:lnTo>
                        <a:lnTo>
                          <a:pt x="23" y="177"/>
                        </a:lnTo>
                        <a:lnTo>
                          <a:pt x="23" y="180"/>
                        </a:lnTo>
                        <a:lnTo>
                          <a:pt x="23" y="180"/>
                        </a:lnTo>
                        <a:lnTo>
                          <a:pt x="22" y="182"/>
                        </a:lnTo>
                        <a:lnTo>
                          <a:pt x="19" y="185"/>
                        </a:lnTo>
                        <a:lnTo>
                          <a:pt x="12" y="185"/>
                        </a:lnTo>
                        <a:lnTo>
                          <a:pt x="12" y="185"/>
                        </a:lnTo>
                        <a:lnTo>
                          <a:pt x="9" y="187"/>
                        </a:lnTo>
                        <a:lnTo>
                          <a:pt x="7" y="190"/>
                        </a:lnTo>
                        <a:lnTo>
                          <a:pt x="6" y="194"/>
                        </a:lnTo>
                        <a:lnTo>
                          <a:pt x="5" y="195"/>
                        </a:lnTo>
                        <a:lnTo>
                          <a:pt x="5" y="195"/>
                        </a:lnTo>
                        <a:lnTo>
                          <a:pt x="3" y="198"/>
                        </a:lnTo>
                        <a:lnTo>
                          <a:pt x="2" y="199"/>
                        </a:lnTo>
                        <a:lnTo>
                          <a:pt x="5" y="205"/>
                        </a:lnTo>
                        <a:lnTo>
                          <a:pt x="5" y="205"/>
                        </a:lnTo>
                        <a:lnTo>
                          <a:pt x="6" y="208"/>
                        </a:lnTo>
                        <a:lnTo>
                          <a:pt x="6" y="211"/>
                        </a:lnTo>
                        <a:lnTo>
                          <a:pt x="6" y="214"/>
                        </a:lnTo>
                        <a:lnTo>
                          <a:pt x="6" y="217"/>
                        </a:lnTo>
                        <a:lnTo>
                          <a:pt x="6" y="217"/>
                        </a:lnTo>
                        <a:lnTo>
                          <a:pt x="10" y="224"/>
                        </a:lnTo>
                        <a:lnTo>
                          <a:pt x="10" y="228"/>
                        </a:lnTo>
                        <a:lnTo>
                          <a:pt x="9" y="234"/>
                        </a:lnTo>
                        <a:lnTo>
                          <a:pt x="9" y="234"/>
                        </a:lnTo>
                        <a:lnTo>
                          <a:pt x="5" y="246"/>
                        </a:lnTo>
                        <a:lnTo>
                          <a:pt x="5" y="249"/>
                        </a:lnTo>
                        <a:lnTo>
                          <a:pt x="5" y="251"/>
                        </a:lnTo>
                        <a:lnTo>
                          <a:pt x="5" y="251"/>
                        </a:lnTo>
                        <a:lnTo>
                          <a:pt x="5" y="251"/>
                        </a:lnTo>
                        <a:lnTo>
                          <a:pt x="7" y="252"/>
                        </a:lnTo>
                        <a:lnTo>
                          <a:pt x="12" y="254"/>
                        </a:lnTo>
                        <a:lnTo>
                          <a:pt x="16" y="256"/>
                        </a:lnTo>
                        <a:lnTo>
                          <a:pt x="20" y="256"/>
                        </a:lnTo>
                        <a:lnTo>
                          <a:pt x="20" y="256"/>
                        </a:lnTo>
                        <a:lnTo>
                          <a:pt x="23" y="258"/>
                        </a:lnTo>
                        <a:lnTo>
                          <a:pt x="24" y="259"/>
                        </a:lnTo>
                        <a:lnTo>
                          <a:pt x="27" y="262"/>
                        </a:lnTo>
                        <a:lnTo>
                          <a:pt x="30" y="262"/>
                        </a:lnTo>
                        <a:lnTo>
                          <a:pt x="30" y="262"/>
                        </a:lnTo>
                        <a:lnTo>
                          <a:pt x="33" y="262"/>
                        </a:lnTo>
                        <a:lnTo>
                          <a:pt x="36" y="264"/>
                        </a:lnTo>
                        <a:lnTo>
                          <a:pt x="40" y="265"/>
                        </a:lnTo>
                        <a:lnTo>
                          <a:pt x="47" y="266"/>
                        </a:lnTo>
                        <a:lnTo>
                          <a:pt x="47" y="266"/>
                        </a:lnTo>
                        <a:lnTo>
                          <a:pt x="59" y="264"/>
                        </a:lnTo>
                        <a:lnTo>
                          <a:pt x="73" y="259"/>
                        </a:lnTo>
                        <a:lnTo>
                          <a:pt x="87" y="256"/>
                        </a:lnTo>
                        <a:lnTo>
                          <a:pt x="97" y="255"/>
                        </a:lnTo>
                        <a:lnTo>
                          <a:pt x="97" y="255"/>
                        </a:lnTo>
                        <a:lnTo>
                          <a:pt x="106" y="254"/>
                        </a:lnTo>
                        <a:lnTo>
                          <a:pt x="111" y="252"/>
                        </a:lnTo>
                        <a:lnTo>
                          <a:pt x="111" y="252"/>
                        </a:lnTo>
                        <a:lnTo>
                          <a:pt x="120" y="244"/>
                        </a:lnTo>
                        <a:lnTo>
                          <a:pt x="120" y="244"/>
                        </a:lnTo>
                        <a:lnTo>
                          <a:pt x="125" y="238"/>
                        </a:lnTo>
                        <a:lnTo>
                          <a:pt x="133" y="234"/>
                        </a:lnTo>
                        <a:lnTo>
                          <a:pt x="140" y="229"/>
                        </a:lnTo>
                        <a:lnTo>
                          <a:pt x="144" y="224"/>
                        </a:lnTo>
                        <a:lnTo>
                          <a:pt x="144" y="22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5" name="Sweden">
                    <a:extLst>
                      <a:ext uri="{FF2B5EF4-FFF2-40B4-BE49-F238E27FC236}">
                        <a16:creationId xmlns:a16="http://schemas.microsoft.com/office/drawing/2014/main" id="{269787D3-AF76-5861-A84D-0F7F85EEF42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355013" y="1395420"/>
                    <a:ext cx="307529" cy="532027"/>
                  </a:xfrm>
                  <a:custGeom>
                    <a:avLst/>
                    <a:gdLst/>
                    <a:ahLst/>
                    <a:cxnLst>
                      <a:cxn ang="0">
                        <a:pos x="194" y="71"/>
                      </a:cxn>
                      <a:cxn ang="0">
                        <a:pos x="196" y="57"/>
                      </a:cxn>
                      <a:cxn ang="0">
                        <a:pos x="192" y="43"/>
                      </a:cxn>
                      <a:cxn ang="0">
                        <a:pos x="190" y="26"/>
                      </a:cxn>
                      <a:cxn ang="0">
                        <a:pos x="157" y="7"/>
                      </a:cxn>
                      <a:cxn ang="0">
                        <a:pos x="142" y="3"/>
                      </a:cxn>
                      <a:cxn ang="0">
                        <a:pos x="133" y="17"/>
                      </a:cxn>
                      <a:cxn ang="0">
                        <a:pos x="112" y="13"/>
                      </a:cxn>
                      <a:cxn ang="0">
                        <a:pos x="109" y="24"/>
                      </a:cxn>
                      <a:cxn ang="0">
                        <a:pos x="89" y="32"/>
                      </a:cxn>
                      <a:cxn ang="0">
                        <a:pos x="79" y="47"/>
                      </a:cxn>
                      <a:cxn ang="0">
                        <a:pos x="76" y="57"/>
                      </a:cxn>
                      <a:cxn ang="0">
                        <a:pos x="66" y="77"/>
                      </a:cxn>
                      <a:cxn ang="0">
                        <a:pos x="52" y="81"/>
                      </a:cxn>
                      <a:cxn ang="0">
                        <a:pos x="51" y="101"/>
                      </a:cxn>
                      <a:cxn ang="0">
                        <a:pos x="42" y="124"/>
                      </a:cxn>
                      <a:cxn ang="0">
                        <a:pos x="45" y="134"/>
                      </a:cxn>
                      <a:cxn ang="0">
                        <a:pos x="27" y="137"/>
                      </a:cxn>
                      <a:cxn ang="0">
                        <a:pos x="15" y="160"/>
                      </a:cxn>
                      <a:cxn ang="0">
                        <a:pos x="17" y="178"/>
                      </a:cxn>
                      <a:cxn ang="0">
                        <a:pos x="15" y="194"/>
                      </a:cxn>
                      <a:cxn ang="0">
                        <a:pos x="27" y="208"/>
                      </a:cxn>
                      <a:cxn ang="0">
                        <a:pos x="18" y="216"/>
                      </a:cxn>
                      <a:cxn ang="0">
                        <a:pos x="22" y="236"/>
                      </a:cxn>
                      <a:cxn ang="0">
                        <a:pos x="11" y="239"/>
                      </a:cxn>
                      <a:cxn ang="0">
                        <a:pos x="8" y="261"/>
                      </a:cxn>
                      <a:cxn ang="0">
                        <a:pos x="0" y="262"/>
                      </a:cxn>
                      <a:cxn ang="0">
                        <a:pos x="4" y="276"/>
                      </a:cxn>
                      <a:cxn ang="0">
                        <a:pos x="12" y="296"/>
                      </a:cxn>
                      <a:cxn ang="0">
                        <a:pos x="21" y="312"/>
                      </a:cxn>
                      <a:cxn ang="0">
                        <a:pos x="24" y="326"/>
                      </a:cxn>
                      <a:cxn ang="0">
                        <a:pos x="28" y="342"/>
                      </a:cxn>
                      <a:cxn ang="0">
                        <a:pos x="42" y="344"/>
                      </a:cxn>
                      <a:cxn ang="0">
                        <a:pos x="49" y="332"/>
                      </a:cxn>
                      <a:cxn ang="0">
                        <a:pos x="62" y="327"/>
                      </a:cxn>
                      <a:cxn ang="0">
                        <a:pos x="75" y="320"/>
                      </a:cxn>
                      <a:cxn ang="0">
                        <a:pos x="82" y="322"/>
                      </a:cxn>
                      <a:cxn ang="0">
                        <a:pos x="83" y="309"/>
                      </a:cxn>
                      <a:cxn ang="0">
                        <a:pos x="83" y="298"/>
                      </a:cxn>
                      <a:cxn ang="0">
                        <a:pos x="91" y="266"/>
                      </a:cxn>
                      <a:cxn ang="0">
                        <a:pos x="110" y="252"/>
                      </a:cxn>
                      <a:cxn ang="0">
                        <a:pos x="119" y="239"/>
                      </a:cxn>
                      <a:cxn ang="0">
                        <a:pos x="101" y="221"/>
                      </a:cxn>
                      <a:cxn ang="0">
                        <a:pos x="91" y="201"/>
                      </a:cxn>
                      <a:cxn ang="0">
                        <a:pos x="96" y="185"/>
                      </a:cxn>
                      <a:cxn ang="0">
                        <a:pos x="105" y="169"/>
                      </a:cxn>
                      <a:cxn ang="0">
                        <a:pos x="116" y="155"/>
                      </a:cxn>
                      <a:cxn ang="0">
                        <a:pos x="149" y="135"/>
                      </a:cxn>
                      <a:cxn ang="0">
                        <a:pos x="157" y="118"/>
                      </a:cxn>
                      <a:cxn ang="0">
                        <a:pos x="162" y="103"/>
                      </a:cxn>
                      <a:cxn ang="0">
                        <a:pos x="174" y="88"/>
                      </a:cxn>
                      <a:cxn ang="0">
                        <a:pos x="196" y="87"/>
                      </a:cxn>
                      <a:cxn ang="0">
                        <a:pos x="118" y="288"/>
                      </a:cxn>
                      <a:cxn ang="0">
                        <a:pos x="106" y="309"/>
                      </a:cxn>
                      <a:cxn ang="0">
                        <a:pos x="120" y="289"/>
                      </a:cxn>
                    </a:cxnLst>
                    <a:rect l="0" t="0" r="r" b="b"/>
                    <a:pathLst>
                      <a:path w="200" h="346">
                        <a:moveTo>
                          <a:pt x="197" y="80"/>
                        </a:moveTo>
                        <a:lnTo>
                          <a:pt x="197" y="80"/>
                        </a:lnTo>
                        <a:lnTo>
                          <a:pt x="194" y="74"/>
                        </a:lnTo>
                        <a:lnTo>
                          <a:pt x="193" y="73"/>
                        </a:lnTo>
                        <a:lnTo>
                          <a:pt x="194" y="71"/>
                        </a:lnTo>
                        <a:lnTo>
                          <a:pt x="194" y="71"/>
                        </a:lnTo>
                        <a:lnTo>
                          <a:pt x="196" y="71"/>
                        </a:lnTo>
                        <a:lnTo>
                          <a:pt x="197" y="70"/>
                        </a:lnTo>
                        <a:lnTo>
                          <a:pt x="199" y="66"/>
                        </a:lnTo>
                        <a:lnTo>
                          <a:pt x="197" y="60"/>
                        </a:lnTo>
                        <a:lnTo>
                          <a:pt x="196" y="57"/>
                        </a:lnTo>
                        <a:lnTo>
                          <a:pt x="196" y="57"/>
                        </a:lnTo>
                        <a:lnTo>
                          <a:pt x="194" y="56"/>
                        </a:lnTo>
                        <a:lnTo>
                          <a:pt x="193" y="54"/>
                        </a:lnTo>
                        <a:lnTo>
                          <a:pt x="193" y="50"/>
                        </a:lnTo>
                        <a:lnTo>
                          <a:pt x="193" y="46"/>
                        </a:lnTo>
                        <a:lnTo>
                          <a:pt x="193" y="44"/>
                        </a:lnTo>
                        <a:lnTo>
                          <a:pt x="192" y="43"/>
                        </a:lnTo>
                        <a:lnTo>
                          <a:pt x="192" y="43"/>
                        </a:lnTo>
                        <a:lnTo>
                          <a:pt x="190" y="40"/>
                        </a:lnTo>
                        <a:lnTo>
                          <a:pt x="190" y="37"/>
                        </a:lnTo>
                        <a:lnTo>
                          <a:pt x="192" y="27"/>
                        </a:lnTo>
                        <a:lnTo>
                          <a:pt x="192" y="27"/>
                        </a:lnTo>
                        <a:lnTo>
                          <a:pt x="190" y="26"/>
                        </a:lnTo>
                        <a:lnTo>
                          <a:pt x="189" y="24"/>
                        </a:lnTo>
                        <a:lnTo>
                          <a:pt x="183" y="20"/>
                        </a:lnTo>
                        <a:lnTo>
                          <a:pt x="167" y="14"/>
                        </a:lnTo>
                        <a:lnTo>
                          <a:pt x="167" y="14"/>
                        </a:lnTo>
                        <a:lnTo>
                          <a:pt x="163" y="10"/>
                        </a:lnTo>
                        <a:lnTo>
                          <a:pt x="157" y="7"/>
                        </a:lnTo>
                        <a:lnTo>
                          <a:pt x="153" y="3"/>
                        </a:lnTo>
                        <a:lnTo>
                          <a:pt x="149" y="0"/>
                        </a:lnTo>
                        <a:lnTo>
                          <a:pt x="149" y="0"/>
                        </a:lnTo>
                        <a:lnTo>
                          <a:pt x="146" y="0"/>
                        </a:lnTo>
                        <a:lnTo>
                          <a:pt x="145" y="0"/>
                        </a:lnTo>
                        <a:lnTo>
                          <a:pt x="142" y="3"/>
                        </a:lnTo>
                        <a:lnTo>
                          <a:pt x="140" y="7"/>
                        </a:lnTo>
                        <a:lnTo>
                          <a:pt x="140" y="13"/>
                        </a:lnTo>
                        <a:lnTo>
                          <a:pt x="140" y="13"/>
                        </a:lnTo>
                        <a:lnTo>
                          <a:pt x="139" y="16"/>
                        </a:lnTo>
                        <a:lnTo>
                          <a:pt x="136" y="17"/>
                        </a:lnTo>
                        <a:lnTo>
                          <a:pt x="133" y="17"/>
                        </a:lnTo>
                        <a:lnTo>
                          <a:pt x="129" y="16"/>
                        </a:lnTo>
                        <a:lnTo>
                          <a:pt x="129" y="16"/>
                        </a:lnTo>
                        <a:lnTo>
                          <a:pt x="126" y="14"/>
                        </a:lnTo>
                        <a:lnTo>
                          <a:pt x="122" y="14"/>
                        </a:lnTo>
                        <a:lnTo>
                          <a:pt x="118" y="14"/>
                        </a:lnTo>
                        <a:lnTo>
                          <a:pt x="112" y="13"/>
                        </a:lnTo>
                        <a:lnTo>
                          <a:pt x="112" y="13"/>
                        </a:lnTo>
                        <a:lnTo>
                          <a:pt x="110" y="12"/>
                        </a:lnTo>
                        <a:lnTo>
                          <a:pt x="109" y="13"/>
                        </a:lnTo>
                        <a:lnTo>
                          <a:pt x="108" y="16"/>
                        </a:lnTo>
                        <a:lnTo>
                          <a:pt x="109" y="24"/>
                        </a:lnTo>
                        <a:lnTo>
                          <a:pt x="109" y="24"/>
                        </a:lnTo>
                        <a:lnTo>
                          <a:pt x="108" y="27"/>
                        </a:lnTo>
                        <a:lnTo>
                          <a:pt x="105" y="29"/>
                        </a:lnTo>
                        <a:lnTo>
                          <a:pt x="96" y="29"/>
                        </a:lnTo>
                        <a:lnTo>
                          <a:pt x="96" y="29"/>
                        </a:lnTo>
                        <a:lnTo>
                          <a:pt x="92" y="29"/>
                        </a:lnTo>
                        <a:lnTo>
                          <a:pt x="89" y="32"/>
                        </a:lnTo>
                        <a:lnTo>
                          <a:pt x="85" y="34"/>
                        </a:lnTo>
                        <a:lnTo>
                          <a:pt x="85" y="37"/>
                        </a:lnTo>
                        <a:lnTo>
                          <a:pt x="85" y="37"/>
                        </a:lnTo>
                        <a:lnTo>
                          <a:pt x="83" y="41"/>
                        </a:lnTo>
                        <a:lnTo>
                          <a:pt x="81" y="44"/>
                        </a:lnTo>
                        <a:lnTo>
                          <a:pt x="79" y="47"/>
                        </a:lnTo>
                        <a:lnTo>
                          <a:pt x="79" y="49"/>
                        </a:lnTo>
                        <a:lnTo>
                          <a:pt x="79" y="49"/>
                        </a:lnTo>
                        <a:lnTo>
                          <a:pt x="81" y="51"/>
                        </a:lnTo>
                        <a:lnTo>
                          <a:pt x="79" y="54"/>
                        </a:lnTo>
                        <a:lnTo>
                          <a:pt x="76" y="57"/>
                        </a:lnTo>
                        <a:lnTo>
                          <a:pt x="76" y="57"/>
                        </a:lnTo>
                        <a:lnTo>
                          <a:pt x="72" y="64"/>
                        </a:lnTo>
                        <a:lnTo>
                          <a:pt x="68" y="70"/>
                        </a:lnTo>
                        <a:lnTo>
                          <a:pt x="68" y="70"/>
                        </a:lnTo>
                        <a:lnTo>
                          <a:pt x="66" y="71"/>
                        </a:lnTo>
                        <a:lnTo>
                          <a:pt x="66" y="74"/>
                        </a:lnTo>
                        <a:lnTo>
                          <a:pt x="66" y="77"/>
                        </a:lnTo>
                        <a:lnTo>
                          <a:pt x="65" y="78"/>
                        </a:lnTo>
                        <a:lnTo>
                          <a:pt x="65" y="78"/>
                        </a:lnTo>
                        <a:lnTo>
                          <a:pt x="61" y="80"/>
                        </a:lnTo>
                        <a:lnTo>
                          <a:pt x="58" y="81"/>
                        </a:lnTo>
                        <a:lnTo>
                          <a:pt x="55" y="81"/>
                        </a:lnTo>
                        <a:lnTo>
                          <a:pt x="52" y="81"/>
                        </a:lnTo>
                        <a:lnTo>
                          <a:pt x="52" y="81"/>
                        </a:lnTo>
                        <a:lnTo>
                          <a:pt x="51" y="84"/>
                        </a:lnTo>
                        <a:lnTo>
                          <a:pt x="51" y="87"/>
                        </a:lnTo>
                        <a:lnTo>
                          <a:pt x="52" y="97"/>
                        </a:lnTo>
                        <a:lnTo>
                          <a:pt x="52" y="97"/>
                        </a:lnTo>
                        <a:lnTo>
                          <a:pt x="51" y="101"/>
                        </a:lnTo>
                        <a:lnTo>
                          <a:pt x="48" y="107"/>
                        </a:lnTo>
                        <a:lnTo>
                          <a:pt x="41" y="117"/>
                        </a:lnTo>
                        <a:lnTo>
                          <a:pt x="41" y="117"/>
                        </a:lnTo>
                        <a:lnTo>
                          <a:pt x="39" y="121"/>
                        </a:lnTo>
                        <a:lnTo>
                          <a:pt x="41" y="123"/>
                        </a:lnTo>
                        <a:lnTo>
                          <a:pt x="42" y="124"/>
                        </a:lnTo>
                        <a:lnTo>
                          <a:pt x="45" y="125"/>
                        </a:lnTo>
                        <a:lnTo>
                          <a:pt x="45" y="125"/>
                        </a:lnTo>
                        <a:lnTo>
                          <a:pt x="46" y="127"/>
                        </a:lnTo>
                        <a:lnTo>
                          <a:pt x="46" y="128"/>
                        </a:lnTo>
                        <a:lnTo>
                          <a:pt x="45" y="134"/>
                        </a:lnTo>
                        <a:lnTo>
                          <a:pt x="45" y="134"/>
                        </a:lnTo>
                        <a:lnTo>
                          <a:pt x="42" y="137"/>
                        </a:lnTo>
                        <a:lnTo>
                          <a:pt x="39" y="137"/>
                        </a:lnTo>
                        <a:lnTo>
                          <a:pt x="34" y="135"/>
                        </a:lnTo>
                        <a:lnTo>
                          <a:pt x="34" y="135"/>
                        </a:lnTo>
                        <a:lnTo>
                          <a:pt x="31" y="135"/>
                        </a:lnTo>
                        <a:lnTo>
                          <a:pt x="27" y="137"/>
                        </a:lnTo>
                        <a:lnTo>
                          <a:pt x="22" y="141"/>
                        </a:lnTo>
                        <a:lnTo>
                          <a:pt x="18" y="145"/>
                        </a:lnTo>
                        <a:lnTo>
                          <a:pt x="18" y="145"/>
                        </a:lnTo>
                        <a:lnTo>
                          <a:pt x="15" y="151"/>
                        </a:lnTo>
                        <a:lnTo>
                          <a:pt x="15" y="155"/>
                        </a:lnTo>
                        <a:lnTo>
                          <a:pt x="15" y="160"/>
                        </a:lnTo>
                        <a:lnTo>
                          <a:pt x="17" y="162"/>
                        </a:lnTo>
                        <a:lnTo>
                          <a:pt x="17" y="162"/>
                        </a:lnTo>
                        <a:lnTo>
                          <a:pt x="17" y="165"/>
                        </a:lnTo>
                        <a:lnTo>
                          <a:pt x="15" y="168"/>
                        </a:lnTo>
                        <a:lnTo>
                          <a:pt x="15" y="172"/>
                        </a:lnTo>
                        <a:lnTo>
                          <a:pt x="17" y="178"/>
                        </a:lnTo>
                        <a:lnTo>
                          <a:pt x="17" y="178"/>
                        </a:lnTo>
                        <a:lnTo>
                          <a:pt x="18" y="182"/>
                        </a:lnTo>
                        <a:lnTo>
                          <a:pt x="17" y="187"/>
                        </a:lnTo>
                        <a:lnTo>
                          <a:pt x="17" y="189"/>
                        </a:lnTo>
                        <a:lnTo>
                          <a:pt x="15" y="194"/>
                        </a:lnTo>
                        <a:lnTo>
                          <a:pt x="15" y="194"/>
                        </a:lnTo>
                        <a:lnTo>
                          <a:pt x="18" y="197"/>
                        </a:lnTo>
                        <a:lnTo>
                          <a:pt x="21" y="199"/>
                        </a:lnTo>
                        <a:lnTo>
                          <a:pt x="25" y="201"/>
                        </a:lnTo>
                        <a:lnTo>
                          <a:pt x="27" y="205"/>
                        </a:lnTo>
                        <a:lnTo>
                          <a:pt x="27" y="205"/>
                        </a:lnTo>
                        <a:lnTo>
                          <a:pt x="27" y="208"/>
                        </a:lnTo>
                        <a:lnTo>
                          <a:pt x="25" y="211"/>
                        </a:lnTo>
                        <a:lnTo>
                          <a:pt x="22" y="212"/>
                        </a:lnTo>
                        <a:lnTo>
                          <a:pt x="21" y="214"/>
                        </a:lnTo>
                        <a:lnTo>
                          <a:pt x="21" y="214"/>
                        </a:lnTo>
                        <a:lnTo>
                          <a:pt x="18" y="214"/>
                        </a:lnTo>
                        <a:lnTo>
                          <a:pt x="18" y="216"/>
                        </a:lnTo>
                        <a:lnTo>
                          <a:pt x="19" y="219"/>
                        </a:lnTo>
                        <a:lnTo>
                          <a:pt x="21" y="221"/>
                        </a:lnTo>
                        <a:lnTo>
                          <a:pt x="21" y="221"/>
                        </a:lnTo>
                        <a:lnTo>
                          <a:pt x="22" y="224"/>
                        </a:lnTo>
                        <a:lnTo>
                          <a:pt x="24" y="228"/>
                        </a:lnTo>
                        <a:lnTo>
                          <a:pt x="22" y="236"/>
                        </a:lnTo>
                        <a:lnTo>
                          <a:pt x="22" y="236"/>
                        </a:lnTo>
                        <a:lnTo>
                          <a:pt x="19" y="238"/>
                        </a:lnTo>
                        <a:lnTo>
                          <a:pt x="15" y="238"/>
                        </a:lnTo>
                        <a:lnTo>
                          <a:pt x="12" y="238"/>
                        </a:lnTo>
                        <a:lnTo>
                          <a:pt x="11" y="238"/>
                        </a:lnTo>
                        <a:lnTo>
                          <a:pt x="11" y="239"/>
                        </a:lnTo>
                        <a:lnTo>
                          <a:pt x="11" y="239"/>
                        </a:lnTo>
                        <a:lnTo>
                          <a:pt x="11" y="243"/>
                        </a:lnTo>
                        <a:lnTo>
                          <a:pt x="11" y="246"/>
                        </a:lnTo>
                        <a:lnTo>
                          <a:pt x="9" y="252"/>
                        </a:lnTo>
                        <a:lnTo>
                          <a:pt x="9" y="252"/>
                        </a:lnTo>
                        <a:lnTo>
                          <a:pt x="8" y="261"/>
                        </a:lnTo>
                        <a:lnTo>
                          <a:pt x="7" y="263"/>
                        </a:lnTo>
                        <a:lnTo>
                          <a:pt x="7" y="263"/>
                        </a:lnTo>
                        <a:lnTo>
                          <a:pt x="5" y="263"/>
                        </a:lnTo>
                        <a:lnTo>
                          <a:pt x="5" y="263"/>
                        </a:lnTo>
                        <a:lnTo>
                          <a:pt x="2" y="262"/>
                        </a:lnTo>
                        <a:lnTo>
                          <a:pt x="0" y="262"/>
                        </a:lnTo>
                        <a:lnTo>
                          <a:pt x="0" y="262"/>
                        </a:lnTo>
                        <a:lnTo>
                          <a:pt x="0" y="263"/>
                        </a:lnTo>
                        <a:lnTo>
                          <a:pt x="0" y="263"/>
                        </a:lnTo>
                        <a:lnTo>
                          <a:pt x="1" y="269"/>
                        </a:lnTo>
                        <a:lnTo>
                          <a:pt x="1" y="273"/>
                        </a:lnTo>
                        <a:lnTo>
                          <a:pt x="4" y="276"/>
                        </a:lnTo>
                        <a:lnTo>
                          <a:pt x="7" y="280"/>
                        </a:lnTo>
                        <a:lnTo>
                          <a:pt x="7" y="280"/>
                        </a:lnTo>
                        <a:lnTo>
                          <a:pt x="9" y="283"/>
                        </a:lnTo>
                        <a:lnTo>
                          <a:pt x="11" y="288"/>
                        </a:lnTo>
                        <a:lnTo>
                          <a:pt x="11" y="292"/>
                        </a:lnTo>
                        <a:lnTo>
                          <a:pt x="12" y="296"/>
                        </a:lnTo>
                        <a:lnTo>
                          <a:pt x="12" y="296"/>
                        </a:lnTo>
                        <a:lnTo>
                          <a:pt x="15" y="300"/>
                        </a:lnTo>
                        <a:lnTo>
                          <a:pt x="17" y="305"/>
                        </a:lnTo>
                        <a:lnTo>
                          <a:pt x="18" y="307"/>
                        </a:lnTo>
                        <a:lnTo>
                          <a:pt x="21" y="312"/>
                        </a:lnTo>
                        <a:lnTo>
                          <a:pt x="21" y="312"/>
                        </a:lnTo>
                        <a:lnTo>
                          <a:pt x="24" y="315"/>
                        </a:lnTo>
                        <a:lnTo>
                          <a:pt x="25" y="317"/>
                        </a:lnTo>
                        <a:lnTo>
                          <a:pt x="25" y="320"/>
                        </a:lnTo>
                        <a:lnTo>
                          <a:pt x="24" y="323"/>
                        </a:lnTo>
                        <a:lnTo>
                          <a:pt x="24" y="323"/>
                        </a:lnTo>
                        <a:lnTo>
                          <a:pt x="24" y="326"/>
                        </a:lnTo>
                        <a:lnTo>
                          <a:pt x="25" y="327"/>
                        </a:lnTo>
                        <a:lnTo>
                          <a:pt x="28" y="329"/>
                        </a:lnTo>
                        <a:lnTo>
                          <a:pt x="29" y="330"/>
                        </a:lnTo>
                        <a:lnTo>
                          <a:pt x="29" y="330"/>
                        </a:lnTo>
                        <a:lnTo>
                          <a:pt x="28" y="337"/>
                        </a:lnTo>
                        <a:lnTo>
                          <a:pt x="28" y="342"/>
                        </a:lnTo>
                        <a:lnTo>
                          <a:pt x="29" y="344"/>
                        </a:lnTo>
                        <a:lnTo>
                          <a:pt x="29" y="344"/>
                        </a:lnTo>
                        <a:lnTo>
                          <a:pt x="31" y="346"/>
                        </a:lnTo>
                        <a:lnTo>
                          <a:pt x="34" y="346"/>
                        </a:lnTo>
                        <a:lnTo>
                          <a:pt x="42" y="344"/>
                        </a:lnTo>
                        <a:lnTo>
                          <a:pt x="42" y="344"/>
                        </a:lnTo>
                        <a:lnTo>
                          <a:pt x="45" y="343"/>
                        </a:lnTo>
                        <a:lnTo>
                          <a:pt x="48" y="340"/>
                        </a:lnTo>
                        <a:lnTo>
                          <a:pt x="48" y="335"/>
                        </a:lnTo>
                        <a:lnTo>
                          <a:pt x="48" y="335"/>
                        </a:lnTo>
                        <a:lnTo>
                          <a:pt x="48" y="332"/>
                        </a:lnTo>
                        <a:lnTo>
                          <a:pt x="49" y="332"/>
                        </a:lnTo>
                        <a:lnTo>
                          <a:pt x="51" y="330"/>
                        </a:lnTo>
                        <a:lnTo>
                          <a:pt x="52" y="329"/>
                        </a:lnTo>
                        <a:lnTo>
                          <a:pt x="52" y="329"/>
                        </a:lnTo>
                        <a:lnTo>
                          <a:pt x="54" y="327"/>
                        </a:lnTo>
                        <a:lnTo>
                          <a:pt x="58" y="326"/>
                        </a:lnTo>
                        <a:lnTo>
                          <a:pt x="62" y="327"/>
                        </a:lnTo>
                        <a:lnTo>
                          <a:pt x="66" y="327"/>
                        </a:lnTo>
                        <a:lnTo>
                          <a:pt x="66" y="327"/>
                        </a:lnTo>
                        <a:lnTo>
                          <a:pt x="69" y="329"/>
                        </a:lnTo>
                        <a:lnTo>
                          <a:pt x="72" y="327"/>
                        </a:lnTo>
                        <a:lnTo>
                          <a:pt x="73" y="325"/>
                        </a:lnTo>
                        <a:lnTo>
                          <a:pt x="75" y="320"/>
                        </a:lnTo>
                        <a:lnTo>
                          <a:pt x="75" y="320"/>
                        </a:lnTo>
                        <a:lnTo>
                          <a:pt x="76" y="319"/>
                        </a:lnTo>
                        <a:lnTo>
                          <a:pt x="78" y="319"/>
                        </a:lnTo>
                        <a:lnTo>
                          <a:pt x="81" y="323"/>
                        </a:lnTo>
                        <a:lnTo>
                          <a:pt x="81" y="323"/>
                        </a:lnTo>
                        <a:lnTo>
                          <a:pt x="82" y="322"/>
                        </a:lnTo>
                        <a:lnTo>
                          <a:pt x="85" y="319"/>
                        </a:lnTo>
                        <a:lnTo>
                          <a:pt x="89" y="307"/>
                        </a:lnTo>
                        <a:lnTo>
                          <a:pt x="89" y="307"/>
                        </a:lnTo>
                        <a:lnTo>
                          <a:pt x="91" y="305"/>
                        </a:lnTo>
                        <a:lnTo>
                          <a:pt x="89" y="303"/>
                        </a:lnTo>
                        <a:lnTo>
                          <a:pt x="83" y="309"/>
                        </a:lnTo>
                        <a:lnTo>
                          <a:pt x="83" y="309"/>
                        </a:lnTo>
                        <a:lnTo>
                          <a:pt x="82" y="310"/>
                        </a:lnTo>
                        <a:lnTo>
                          <a:pt x="81" y="310"/>
                        </a:lnTo>
                        <a:lnTo>
                          <a:pt x="81" y="307"/>
                        </a:lnTo>
                        <a:lnTo>
                          <a:pt x="83" y="298"/>
                        </a:lnTo>
                        <a:lnTo>
                          <a:pt x="83" y="298"/>
                        </a:lnTo>
                        <a:lnTo>
                          <a:pt x="85" y="292"/>
                        </a:lnTo>
                        <a:lnTo>
                          <a:pt x="85" y="286"/>
                        </a:lnTo>
                        <a:lnTo>
                          <a:pt x="86" y="275"/>
                        </a:lnTo>
                        <a:lnTo>
                          <a:pt x="86" y="275"/>
                        </a:lnTo>
                        <a:lnTo>
                          <a:pt x="89" y="269"/>
                        </a:lnTo>
                        <a:lnTo>
                          <a:pt x="91" y="266"/>
                        </a:lnTo>
                        <a:lnTo>
                          <a:pt x="95" y="265"/>
                        </a:lnTo>
                        <a:lnTo>
                          <a:pt x="95" y="265"/>
                        </a:lnTo>
                        <a:lnTo>
                          <a:pt x="101" y="263"/>
                        </a:lnTo>
                        <a:lnTo>
                          <a:pt x="106" y="259"/>
                        </a:lnTo>
                        <a:lnTo>
                          <a:pt x="109" y="255"/>
                        </a:lnTo>
                        <a:lnTo>
                          <a:pt x="110" y="252"/>
                        </a:lnTo>
                        <a:lnTo>
                          <a:pt x="110" y="252"/>
                        </a:lnTo>
                        <a:lnTo>
                          <a:pt x="110" y="251"/>
                        </a:lnTo>
                        <a:lnTo>
                          <a:pt x="110" y="249"/>
                        </a:lnTo>
                        <a:lnTo>
                          <a:pt x="113" y="245"/>
                        </a:lnTo>
                        <a:lnTo>
                          <a:pt x="118" y="242"/>
                        </a:lnTo>
                        <a:lnTo>
                          <a:pt x="119" y="239"/>
                        </a:lnTo>
                        <a:lnTo>
                          <a:pt x="119" y="239"/>
                        </a:lnTo>
                        <a:lnTo>
                          <a:pt x="118" y="235"/>
                        </a:lnTo>
                        <a:lnTo>
                          <a:pt x="113" y="229"/>
                        </a:lnTo>
                        <a:lnTo>
                          <a:pt x="105" y="222"/>
                        </a:lnTo>
                        <a:lnTo>
                          <a:pt x="105" y="222"/>
                        </a:lnTo>
                        <a:lnTo>
                          <a:pt x="101" y="221"/>
                        </a:lnTo>
                        <a:lnTo>
                          <a:pt x="96" y="221"/>
                        </a:lnTo>
                        <a:lnTo>
                          <a:pt x="93" y="219"/>
                        </a:lnTo>
                        <a:lnTo>
                          <a:pt x="93" y="219"/>
                        </a:lnTo>
                        <a:lnTo>
                          <a:pt x="93" y="219"/>
                        </a:lnTo>
                        <a:lnTo>
                          <a:pt x="92" y="211"/>
                        </a:lnTo>
                        <a:lnTo>
                          <a:pt x="91" y="201"/>
                        </a:lnTo>
                        <a:lnTo>
                          <a:pt x="91" y="201"/>
                        </a:lnTo>
                        <a:lnTo>
                          <a:pt x="92" y="197"/>
                        </a:lnTo>
                        <a:lnTo>
                          <a:pt x="93" y="192"/>
                        </a:lnTo>
                        <a:lnTo>
                          <a:pt x="96" y="189"/>
                        </a:lnTo>
                        <a:lnTo>
                          <a:pt x="96" y="185"/>
                        </a:lnTo>
                        <a:lnTo>
                          <a:pt x="96" y="185"/>
                        </a:lnTo>
                        <a:lnTo>
                          <a:pt x="98" y="178"/>
                        </a:lnTo>
                        <a:lnTo>
                          <a:pt x="99" y="175"/>
                        </a:lnTo>
                        <a:lnTo>
                          <a:pt x="101" y="172"/>
                        </a:lnTo>
                        <a:lnTo>
                          <a:pt x="101" y="172"/>
                        </a:lnTo>
                        <a:lnTo>
                          <a:pt x="103" y="171"/>
                        </a:lnTo>
                        <a:lnTo>
                          <a:pt x="105" y="169"/>
                        </a:lnTo>
                        <a:lnTo>
                          <a:pt x="106" y="167"/>
                        </a:lnTo>
                        <a:lnTo>
                          <a:pt x="109" y="165"/>
                        </a:lnTo>
                        <a:lnTo>
                          <a:pt x="109" y="165"/>
                        </a:lnTo>
                        <a:lnTo>
                          <a:pt x="112" y="164"/>
                        </a:lnTo>
                        <a:lnTo>
                          <a:pt x="113" y="160"/>
                        </a:lnTo>
                        <a:lnTo>
                          <a:pt x="116" y="155"/>
                        </a:lnTo>
                        <a:lnTo>
                          <a:pt x="120" y="152"/>
                        </a:lnTo>
                        <a:lnTo>
                          <a:pt x="120" y="152"/>
                        </a:lnTo>
                        <a:lnTo>
                          <a:pt x="126" y="150"/>
                        </a:lnTo>
                        <a:lnTo>
                          <a:pt x="135" y="144"/>
                        </a:lnTo>
                        <a:lnTo>
                          <a:pt x="135" y="144"/>
                        </a:lnTo>
                        <a:lnTo>
                          <a:pt x="149" y="135"/>
                        </a:lnTo>
                        <a:lnTo>
                          <a:pt x="156" y="130"/>
                        </a:lnTo>
                        <a:lnTo>
                          <a:pt x="160" y="125"/>
                        </a:lnTo>
                        <a:lnTo>
                          <a:pt x="160" y="125"/>
                        </a:lnTo>
                        <a:lnTo>
                          <a:pt x="160" y="124"/>
                        </a:lnTo>
                        <a:lnTo>
                          <a:pt x="159" y="121"/>
                        </a:lnTo>
                        <a:lnTo>
                          <a:pt x="157" y="118"/>
                        </a:lnTo>
                        <a:lnTo>
                          <a:pt x="156" y="114"/>
                        </a:lnTo>
                        <a:lnTo>
                          <a:pt x="156" y="113"/>
                        </a:lnTo>
                        <a:lnTo>
                          <a:pt x="157" y="110"/>
                        </a:lnTo>
                        <a:lnTo>
                          <a:pt x="157" y="110"/>
                        </a:lnTo>
                        <a:lnTo>
                          <a:pt x="162" y="105"/>
                        </a:lnTo>
                        <a:lnTo>
                          <a:pt x="162" y="103"/>
                        </a:lnTo>
                        <a:lnTo>
                          <a:pt x="162" y="100"/>
                        </a:lnTo>
                        <a:lnTo>
                          <a:pt x="165" y="97"/>
                        </a:lnTo>
                        <a:lnTo>
                          <a:pt x="165" y="97"/>
                        </a:lnTo>
                        <a:lnTo>
                          <a:pt x="170" y="94"/>
                        </a:lnTo>
                        <a:lnTo>
                          <a:pt x="174" y="88"/>
                        </a:lnTo>
                        <a:lnTo>
                          <a:pt x="174" y="88"/>
                        </a:lnTo>
                        <a:lnTo>
                          <a:pt x="177" y="87"/>
                        </a:lnTo>
                        <a:lnTo>
                          <a:pt x="182" y="87"/>
                        </a:lnTo>
                        <a:lnTo>
                          <a:pt x="186" y="87"/>
                        </a:lnTo>
                        <a:lnTo>
                          <a:pt x="192" y="87"/>
                        </a:lnTo>
                        <a:lnTo>
                          <a:pt x="192" y="87"/>
                        </a:lnTo>
                        <a:lnTo>
                          <a:pt x="196" y="87"/>
                        </a:lnTo>
                        <a:lnTo>
                          <a:pt x="200" y="87"/>
                        </a:lnTo>
                        <a:lnTo>
                          <a:pt x="200" y="87"/>
                        </a:lnTo>
                        <a:lnTo>
                          <a:pt x="199" y="83"/>
                        </a:lnTo>
                        <a:lnTo>
                          <a:pt x="197" y="80"/>
                        </a:lnTo>
                        <a:lnTo>
                          <a:pt x="197" y="80"/>
                        </a:lnTo>
                        <a:close/>
                        <a:moveTo>
                          <a:pt x="118" y="288"/>
                        </a:moveTo>
                        <a:lnTo>
                          <a:pt x="118" y="288"/>
                        </a:lnTo>
                        <a:lnTo>
                          <a:pt x="115" y="289"/>
                        </a:lnTo>
                        <a:lnTo>
                          <a:pt x="112" y="290"/>
                        </a:lnTo>
                        <a:lnTo>
                          <a:pt x="108" y="298"/>
                        </a:lnTo>
                        <a:lnTo>
                          <a:pt x="106" y="305"/>
                        </a:lnTo>
                        <a:lnTo>
                          <a:pt x="106" y="309"/>
                        </a:lnTo>
                        <a:lnTo>
                          <a:pt x="106" y="309"/>
                        </a:lnTo>
                        <a:lnTo>
                          <a:pt x="108" y="309"/>
                        </a:lnTo>
                        <a:lnTo>
                          <a:pt x="110" y="306"/>
                        </a:lnTo>
                        <a:lnTo>
                          <a:pt x="116" y="299"/>
                        </a:lnTo>
                        <a:lnTo>
                          <a:pt x="120" y="292"/>
                        </a:lnTo>
                        <a:lnTo>
                          <a:pt x="120" y="289"/>
                        </a:lnTo>
                        <a:lnTo>
                          <a:pt x="118" y="288"/>
                        </a:lnTo>
                        <a:lnTo>
                          <a:pt x="118" y="288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6" name="Italy">
                    <a:extLst>
                      <a:ext uri="{FF2B5EF4-FFF2-40B4-BE49-F238E27FC236}">
                        <a16:creationId xmlns:a16="http://schemas.microsoft.com/office/drawing/2014/main" id="{A20BB94B-DB1D-EEB5-D4E7-F39095F48A6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242764" y="2201148"/>
                    <a:ext cx="279852" cy="310604"/>
                  </a:xfrm>
                  <a:custGeom>
                    <a:avLst/>
                    <a:gdLst/>
                    <a:ahLst/>
                    <a:cxnLst>
                      <a:cxn ang="0">
                        <a:pos x="107" y="175"/>
                      </a:cxn>
                      <a:cxn ang="0">
                        <a:pos x="94" y="180"/>
                      </a:cxn>
                      <a:cxn ang="0">
                        <a:pos x="110" y="190"/>
                      </a:cxn>
                      <a:cxn ang="0">
                        <a:pos x="128" y="202"/>
                      </a:cxn>
                      <a:cxn ang="0">
                        <a:pos x="132" y="190"/>
                      </a:cxn>
                      <a:cxn ang="0">
                        <a:pos x="139" y="175"/>
                      </a:cxn>
                      <a:cxn ang="0">
                        <a:pos x="127" y="175"/>
                      </a:cxn>
                      <a:cxn ang="0">
                        <a:pos x="26" y="122"/>
                      </a:cxn>
                      <a:cxn ang="0">
                        <a:pos x="26" y="132"/>
                      </a:cxn>
                      <a:cxn ang="0">
                        <a:pos x="28" y="151"/>
                      </a:cxn>
                      <a:cxn ang="0">
                        <a:pos x="36" y="159"/>
                      </a:cxn>
                      <a:cxn ang="0">
                        <a:pos x="47" y="152"/>
                      </a:cxn>
                      <a:cxn ang="0">
                        <a:pos x="50" y="126"/>
                      </a:cxn>
                      <a:cxn ang="0">
                        <a:pos x="34" y="121"/>
                      </a:cxn>
                      <a:cxn ang="0">
                        <a:pos x="146" y="106"/>
                      </a:cxn>
                      <a:cxn ang="0">
                        <a:pos x="131" y="102"/>
                      </a:cxn>
                      <a:cxn ang="0">
                        <a:pos x="112" y="74"/>
                      </a:cxn>
                      <a:cxn ang="0">
                        <a:pos x="91" y="55"/>
                      </a:cxn>
                      <a:cxn ang="0">
                        <a:pos x="92" y="38"/>
                      </a:cxn>
                      <a:cxn ang="0">
                        <a:pos x="98" y="30"/>
                      </a:cxn>
                      <a:cxn ang="0">
                        <a:pos x="91" y="7"/>
                      </a:cxn>
                      <a:cxn ang="0">
                        <a:pos x="78" y="1"/>
                      </a:cxn>
                      <a:cxn ang="0">
                        <a:pos x="65" y="5"/>
                      </a:cxn>
                      <a:cxn ang="0">
                        <a:pos x="60" y="8"/>
                      </a:cxn>
                      <a:cxn ang="0">
                        <a:pos x="54" y="11"/>
                      </a:cxn>
                      <a:cxn ang="0">
                        <a:pos x="45" y="14"/>
                      </a:cxn>
                      <a:cxn ang="0">
                        <a:pos x="40" y="18"/>
                      </a:cxn>
                      <a:cxn ang="0">
                        <a:pos x="30" y="17"/>
                      </a:cxn>
                      <a:cxn ang="0">
                        <a:pos x="21" y="22"/>
                      </a:cxn>
                      <a:cxn ang="0">
                        <a:pos x="4" y="30"/>
                      </a:cxn>
                      <a:cxn ang="0">
                        <a:pos x="4" y="38"/>
                      </a:cxn>
                      <a:cxn ang="0">
                        <a:pos x="0" y="42"/>
                      </a:cxn>
                      <a:cxn ang="0">
                        <a:pos x="4" y="54"/>
                      </a:cxn>
                      <a:cxn ang="0">
                        <a:pos x="14" y="59"/>
                      </a:cxn>
                      <a:cxn ang="0">
                        <a:pos x="14" y="67"/>
                      </a:cxn>
                      <a:cxn ang="0">
                        <a:pos x="28" y="57"/>
                      </a:cxn>
                      <a:cxn ang="0">
                        <a:pos x="53" y="61"/>
                      </a:cxn>
                      <a:cxn ang="0">
                        <a:pos x="61" y="74"/>
                      </a:cxn>
                      <a:cxn ang="0">
                        <a:pos x="75" y="94"/>
                      </a:cxn>
                      <a:cxn ang="0">
                        <a:pos x="98" y="112"/>
                      </a:cxn>
                      <a:cxn ang="0">
                        <a:pos x="119" y="123"/>
                      </a:cxn>
                      <a:cxn ang="0">
                        <a:pos x="135" y="136"/>
                      </a:cxn>
                      <a:cxn ang="0">
                        <a:pos x="142" y="143"/>
                      </a:cxn>
                      <a:cxn ang="0">
                        <a:pos x="146" y="160"/>
                      </a:cxn>
                      <a:cxn ang="0">
                        <a:pos x="144" y="176"/>
                      </a:cxn>
                      <a:cxn ang="0">
                        <a:pos x="154" y="163"/>
                      </a:cxn>
                      <a:cxn ang="0">
                        <a:pos x="162" y="155"/>
                      </a:cxn>
                      <a:cxn ang="0">
                        <a:pos x="158" y="146"/>
                      </a:cxn>
                      <a:cxn ang="0">
                        <a:pos x="159" y="133"/>
                      </a:cxn>
                      <a:cxn ang="0">
                        <a:pos x="179" y="141"/>
                      </a:cxn>
                      <a:cxn ang="0">
                        <a:pos x="179" y="129"/>
                      </a:cxn>
                    </a:cxnLst>
                    <a:rect l="0" t="0" r="r" b="b"/>
                    <a:pathLst>
                      <a:path w="182" h="202">
                        <a:moveTo>
                          <a:pt x="127" y="175"/>
                        </a:moveTo>
                        <a:lnTo>
                          <a:pt x="127" y="175"/>
                        </a:lnTo>
                        <a:lnTo>
                          <a:pt x="115" y="176"/>
                        </a:lnTo>
                        <a:lnTo>
                          <a:pt x="111" y="176"/>
                        </a:lnTo>
                        <a:lnTo>
                          <a:pt x="107" y="175"/>
                        </a:lnTo>
                        <a:lnTo>
                          <a:pt x="107" y="175"/>
                        </a:lnTo>
                        <a:lnTo>
                          <a:pt x="102" y="173"/>
                        </a:lnTo>
                        <a:lnTo>
                          <a:pt x="98" y="175"/>
                        </a:lnTo>
                        <a:lnTo>
                          <a:pt x="94" y="178"/>
                        </a:lnTo>
                        <a:lnTo>
                          <a:pt x="94" y="180"/>
                        </a:lnTo>
                        <a:lnTo>
                          <a:pt x="94" y="180"/>
                        </a:lnTo>
                        <a:lnTo>
                          <a:pt x="95" y="183"/>
                        </a:lnTo>
                        <a:lnTo>
                          <a:pt x="98" y="185"/>
                        </a:lnTo>
                        <a:lnTo>
                          <a:pt x="102" y="188"/>
                        </a:lnTo>
                        <a:lnTo>
                          <a:pt x="110" y="190"/>
                        </a:lnTo>
                        <a:lnTo>
                          <a:pt x="110" y="190"/>
                        </a:lnTo>
                        <a:lnTo>
                          <a:pt x="117" y="193"/>
                        </a:lnTo>
                        <a:lnTo>
                          <a:pt x="122" y="196"/>
                        </a:lnTo>
                        <a:lnTo>
                          <a:pt x="125" y="200"/>
                        </a:lnTo>
                        <a:lnTo>
                          <a:pt x="128" y="202"/>
                        </a:lnTo>
                        <a:lnTo>
                          <a:pt x="128" y="202"/>
                        </a:lnTo>
                        <a:lnTo>
                          <a:pt x="131" y="200"/>
                        </a:lnTo>
                        <a:lnTo>
                          <a:pt x="132" y="197"/>
                        </a:lnTo>
                        <a:lnTo>
                          <a:pt x="134" y="195"/>
                        </a:lnTo>
                        <a:lnTo>
                          <a:pt x="132" y="190"/>
                        </a:lnTo>
                        <a:lnTo>
                          <a:pt x="132" y="190"/>
                        </a:lnTo>
                        <a:lnTo>
                          <a:pt x="132" y="185"/>
                        </a:lnTo>
                        <a:lnTo>
                          <a:pt x="135" y="180"/>
                        </a:lnTo>
                        <a:lnTo>
                          <a:pt x="139" y="175"/>
                        </a:lnTo>
                        <a:lnTo>
                          <a:pt x="139" y="175"/>
                        </a:lnTo>
                        <a:lnTo>
                          <a:pt x="139" y="175"/>
                        </a:lnTo>
                        <a:lnTo>
                          <a:pt x="137" y="173"/>
                        </a:lnTo>
                        <a:lnTo>
                          <a:pt x="132" y="173"/>
                        </a:lnTo>
                        <a:lnTo>
                          <a:pt x="127" y="175"/>
                        </a:lnTo>
                        <a:lnTo>
                          <a:pt x="127" y="175"/>
                        </a:lnTo>
                        <a:close/>
                        <a:moveTo>
                          <a:pt x="34" y="121"/>
                        </a:moveTo>
                        <a:lnTo>
                          <a:pt x="34" y="121"/>
                        </a:lnTo>
                        <a:lnTo>
                          <a:pt x="31" y="122"/>
                        </a:lnTo>
                        <a:lnTo>
                          <a:pt x="27" y="122"/>
                        </a:lnTo>
                        <a:lnTo>
                          <a:pt x="26" y="122"/>
                        </a:lnTo>
                        <a:lnTo>
                          <a:pt x="23" y="123"/>
                        </a:lnTo>
                        <a:lnTo>
                          <a:pt x="23" y="123"/>
                        </a:lnTo>
                        <a:lnTo>
                          <a:pt x="23" y="125"/>
                        </a:lnTo>
                        <a:lnTo>
                          <a:pt x="23" y="128"/>
                        </a:lnTo>
                        <a:lnTo>
                          <a:pt x="26" y="132"/>
                        </a:lnTo>
                        <a:lnTo>
                          <a:pt x="28" y="138"/>
                        </a:lnTo>
                        <a:lnTo>
                          <a:pt x="30" y="141"/>
                        </a:lnTo>
                        <a:lnTo>
                          <a:pt x="28" y="143"/>
                        </a:lnTo>
                        <a:lnTo>
                          <a:pt x="28" y="143"/>
                        </a:lnTo>
                        <a:lnTo>
                          <a:pt x="28" y="151"/>
                        </a:lnTo>
                        <a:lnTo>
                          <a:pt x="30" y="158"/>
                        </a:lnTo>
                        <a:lnTo>
                          <a:pt x="31" y="160"/>
                        </a:lnTo>
                        <a:lnTo>
                          <a:pt x="34" y="160"/>
                        </a:lnTo>
                        <a:lnTo>
                          <a:pt x="36" y="159"/>
                        </a:lnTo>
                        <a:lnTo>
                          <a:pt x="36" y="159"/>
                        </a:lnTo>
                        <a:lnTo>
                          <a:pt x="40" y="156"/>
                        </a:lnTo>
                        <a:lnTo>
                          <a:pt x="43" y="155"/>
                        </a:lnTo>
                        <a:lnTo>
                          <a:pt x="44" y="155"/>
                        </a:lnTo>
                        <a:lnTo>
                          <a:pt x="47" y="152"/>
                        </a:lnTo>
                        <a:lnTo>
                          <a:pt x="47" y="152"/>
                        </a:lnTo>
                        <a:lnTo>
                          <a:pt x="48" y="148"/>
                        </a:lnTo>
                        <a:lnTo>
                          <a:pt x="48" y="141"/>
                        </a:lnTo>
                        <a:lnTo>
                          <a:pt x="48" y="133"/>
                        </a:lnTo>
                        <a:lnTo>
                          <a:pt x="50" y="126"/>
                        </a:lnTo>
                        <a:lnTo>
                          <a:pt x="50" y="126"/>
                        </a:lnTo>
                        <a:lnTo>
                          <a:pt x="50" y="123"/>
                        </a:lnTo>
                        <a:lnTo>
                          <a:pt x="48" y="122"/>
                        </a:lnTo>
                        <a:lnTo>
                          <a:pt x="44" y="119"/>
                        </a:lnTo>
                        <a:lnTo>
                          <a:pt x="40" y="119"/>
                        </a:lnTo>
                        <a:lnTo>
                          <a:pt x="34" y="121"/>
                        </a:lnTo>
                        <a:lnTo>
                          <a:pt x="34" y="121"/>
                        </a:lnTo>
                        <a:close/>
                        <a:moveTo>
                          <a:pt x="151" y="114"/>
                        </a:moveTo>
                        <a:lnTo>
                          <a:pt x="151" y="114"/>
                        </a:lnTo>
                        <a:lnTo>
                          <a:pt x="148" y="109"/>
                        </a:lnTo>
                        <a:lnTo>
                          <a:pt x="146" y="106"/>
                        </a:lnTo>
                        <a:lnTo>
                          <a:pt x="144" y="104"/>
                        </a:lnTo>
                        <a:lnTo>
                          <a:pt x="139" y="104"/>
                        </a:lnTo>
                        <a:lnTo>
                          <a:pt x="139" y="104"/>
                        </a:lnTo>
                        <a:lnTo>
                          <a:pt x="135" y="104"/>
                        </a:lnTo>
                        <a:lnTo>
                          <a:pt x="131" y="102"/>
                        </a:lnTo>
                        <a:lnTo>
                          <a:pt x="124" y="96"/>
                        </a:lnTo>
                        <a:lnTo>
                          <a:pt x="118" y="88"/>
                        </a:lnTo>
                        <a:lnTo>
                          <a:pt x="114" y="78"/>
                        </a:lnTo>
                        <a:lnTo>
                          <a:pt x="114" y="78"/>
                        </a:lnTo>
                        <a:lnTo>
                          <a:pt x="112" y="74"/>
                        </a:lnTo>
                        <a:lnTo>
                          <a:pt x="110" y="69"/>
                        </a:lnTo>
                        <a:lnTo>
                          <a:pt x="102" y="64"/>
                        </a:lnTo>
                        <a:lnTo>
                          <a:pt x="97" y="59"/>
                        </a:lnTo>
                        <a:lnTo>
                          <a:pt x="94" y="58"/>
                        </a:lnTo>
                        <a:lnTo>
                          <a:pt x="91" y="55"/>
                        </a:lnTo>
                        <a:lnTo>
                          <a:pt x="91" y="55"/>
                        </a:lnTo>
                        <a:lnTo>
                          <a:pt x="91" y="50"/>
                        </a:lnTo>
                        <a:lnTo>
                          <a:pt x="91" y="47"/>
                        </a:lnTo>
                        <a:lnTo>
                          <a:pt x="92" y="42"/>
                        </a:lnTo>
                        <a:lnTo>
                          <a:pt x="92" y="38"/>
                        </a:lnTo>
                        <a:lnTo>
                          <a:pt x="92" y="38"/>
                        </a:lnTo>
                        <a:lnTo>
                          <a:pt x="91" y="35"/>
                        </a:lnTo>
                        <a:lnTo>
                          <a:pt x="92" y="34"/>
                        </a:lnTo>
                        <a:lnTo>
                          <a:pt x="98" y="30"/>
                        </a:lnTo>
                        <a:lnTo>
                          <a:pt x="98" y="30"/>
                        </a:lnTo>
                        <a:lnTo>
                          <a:pt x="100" y="18"/>
                        </a:lnTo>
                        <a:lnTo>
                          <a:pt x="100" y="8"/>
                        </a:lnTo>
                        <a:lnTo>
                          <a:pt x="100" y="8"/>
                        </a:lnTo>
                        <a:lnTo>
                          <a:pt x="91" y="7"/>
                        </a:lnTo>
                        <a:lnTo>
                          <a:pt x="91" y="7"/>
                        </a:lnTo>
                        <a:lnTo>
                          <a:pt x="90" y="3"/>
                        </a:lnTo>
                        <a:lnTo>
                          <a:pt x="88" y="0"/>
                        </a:lnTo>
                        <a:lnTo>
                          <a:pt x="88" y="0"/>
                        </a:lnTo>
                        <a:lnTo>
                          <a:pt x="82" y="0"/>
                        </a:lnTo>
                        <a:lnTo>
                          <a:pt x="78" y="1"/>
                        </a:lnTo>
                        <a:lnTo>
                          <a:pt x="75" y="1"/>
                        </a:lnTo>
                        <a:lnTo>
                          <a:pt x="75" y="1"/>
                        </a:lnTo>
                        <a:lnTo>
                          <a:pt x="71" y="4"/>
                        </a:lnTo>
                        <a:lnTo>
                          <a:pt x="68" y="5"/>
                        </a:lnTo>
                        <a:lnTo>
                          <a:pt x="65" y="5"/>
                        </a:lnTo>
                        <a:lnTo>
                          <a:pt x="65" y="5"/>
                        </a:lnTo>
                        <a:lnTo>
                          <a:pt x="64" y="4"/>
                        </a:lnTo>
                        <a:lnTo>
                          <a:pt x="61" y="7"/>
                        </a:lnTo>
                        <a:lnTo>
                          <a:pt x="61" y="7"/>
                        </a:lnTo>
                        <a:lnTo>
                          <a:pt x="60" y="8"/>
                        </a:lnTo>
                        <a:lnTo>
                          <a:pt x="60" y="10"/>
                        </a:lnTo>
                        <a:lnTo>
                          <a:pt x="58" y="11"/>
                        </a:lnTo>
                        <a:lnTo>
                          <a:pt x="58" y="11"/>
                        </a:lnTo>
                        <a:lnTo>
                          <a:pt x="55" y="10"/>
                        </a:lnTo>
                        <a:lnTo>
                          <a:pt x="54" y="11"/>
                        </a:lnTo>
                        <a:lnTo>
                          <a:pt x="54" y="13"/>
                        </a:lnTo>
                        <a:lnTo>
                          <a:pt x="54" y="13"/>
                        </a:lnTo>
                        <a:lnTo>
                          <a:pt x="53" y="14"/>
                        </a:lnTo>
                        <a:lnTo>
                          <a:pt x="50" y="15"/>
                        </a:lnTo>
                        <a:lnTo>
                          <a:pt x="45" y="14"/>
                        </a:lnTo>
                        <a:lnTo>
                          <a:pt x="45" y="14"/>
                        </a:lnTo>
                        <a:lnTo>
                          <a:pt x="43" y="15"/>
                        </a:lnTo>
                        <a:lnTo>
                          <a:pt x="41" y="15"/>
                        </a:lnTo>
                        <a:lnTo>
                          <a:pt x="40" y="18"/>
                        </a:lnTo>
                        <a:lnTo>
                          <a:pt x="40" y="18"/>
                        </a:lnTo>
                        <a:lnTo>
                          <a:pt x="40" y="22"/>
                        </a:lnTo>
                        <a:lnTo>
                          <a:pt x="38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0" y="17"/>
                        </a:lnTo>
                        <a:lnTo>
                          <a:pt x="28" y="14"/>
                        </a:lnTo>
                        <a:lnTo>
                          <a:pt x="27" y="13"/>
                        </a:lnTo>
                        <a:lnTo>
                          <a:pt x="27" y="13"/>
                        </a:lnTo>
                        <a:lnTo>
                          <a:pt x="24" y="18"/>
                        </a:lnTo>
                        <a:lnTo>
                          <a:pt x="21" y="22"/>
                        </a:lnTo>
                        <a:lnTo>
                          <a:pt x="18" y="24"/>
                        </a:lnTo>
                        <a:lnTo>
                          <a:pt x="18" y="24"/>
                        </a:lnTo>
                        <a:lnTo>
                          <a:pt x="6" y="25"/>
                        </a:lnTo>
                        <a:lnTo>
                          <a:pt x="6" y="25"/>
                        </a:lnTo>
                        <a:lnTo>
                          <a:pt x="4" y="30"/>
                        </a:lnTo>
                        <a:lnTo>
                          <a:pt x="7" y="32"/>
                        </a:lnTo>
                        <a:lnTo>
                          <a:pt x="7" y="32"/>
                        </a:lnTo>
                        <a:lnTo>
                          <a:pt x="7" y="34"/>
                        </a:lnTo>
                        <a:lnTo>
                          <a:pt x="7" y="35"/>
                        </a:lnTo>
                        <a:lnTo>
                          <a:pt x="4" y="38"/>
                        </a:lnTo>
                        <a:lnTo>
                          <a:pt x="4" y="38"/>
                        </a:lnTo>
                        <a:lnTo>
                          <a:pt x="0" y="40"/>
                        </a:lnTo>
                        <a:lnTo>
                          <a:pt x="0" y="41"/>
                        </a:lnTo>
                        <a:lnTo>
                          <a:pt x="0" y="42"/>
                        </a:lnTo>
                        <a:lnTo>
                          <a:pt x="0" y="42"/>
                        </a:lnTo>
                        <a:lnTo>
                          <a:pt x="4" y="47"/>
                        </a:lnTo>
                        <a:lnTo>
                          <a:pt x="6" y="48"/>
                        </a:lnTo>
                        <a:lnTo>
                          <a:pt x="6" y="51"/>
                        </a:lnTo>
                        <a:lnTo>
                          <a:pt x="6" y="51"/>
                        </a:lnTo>
                        <a:lnTo>
                          <a:pt x="4" y="54"/>
                        </a:lnTo>
                        <a:lnTo>
                          <a:pt x="4" y="57"/>
                        </a:lnTo>
                        <a:lnTo>
                          <a:pt x="6" y="58"/>
                        </a:lnTo>
                        <a:lnTo>
                          <a:pt x="8" y="58"/>
                        </a:lnTo>
                        <a:lnTo>
                          <a:pt x="8" y="58"/>
                        </a:lnTo>
                        <a:lnTo>
                          <a:pt x="14" y="59"/>
                        </a:lnTo>
                        <a:lnTo>
                          <a:pt x="16" y="59"/>
                        </a:lnTo>
                        <a:lnTo>
                          <a:pt x="16" y="61"/>
                        </a:lnTo>
                        <a:lnTo>
                          <a:pt x="16" y="61"/>
                        </a:lnTo>
                        <a:lnTo>
                          <a:pt x="14" y="67"/>
                        </a:lnTo>
                        <a:lnTo>
                          <a:pt x="14" y="67"/>
                        </a:lnTo>
                        <a:lnTo>
                          <a:pt x="23" y="64"/>
                        </a:lnTo>
                        <a:lnTo>
                          <a:pt x="23" y="64"/>
                        </a:lnTo>
                        <a:lnTo>
                          <a:pt x="24" y="62"/>
                        </a:lnTo>
                        <a:lnTo>
                          <a:pt x="27" y="59"/>
                        </a:lnTo>
                        <a:lnTo>
                          <a:pt x="28" y="57"/>
                        </a:lnTo>
                        <a:lnTo>
                          <a:pt x="33" y="55"/>
                        </a:lnTo>
                        <a:lnTo>
                          <a:pt x="33" y="55"/>
                        </a:lnTo>
                        <a:lnTo>
                          <a:pt x="40" y="55"/>
                        </a:lnTo>
                        <a:lnTo>
                          <a:pt x="47" y="57"/>
                        </a:lnTo>
                        <a:lnTo>
                          <a:pt x="53" y="61"/>
                        </a:lnTo>
                        <a:lnTo>
                          <a:pt x="55" y="64"/>
                        </a:lnTo>
                        <a:lnTo>
                          <a:pt x="55" y="64"/>
                        </a:lnTo>
                        <a:lnTo>
                          <a:pt x="60" y="69"/>
                        </a:lnTo>
                        <a:lnTo>
                          <a:pt x="61" y="74"/>
                        </a:lnTo>
                        <a:lnTo>
                          <a:pt x="61" y="74"/>
                        </a:lnTo>
                        <a:lnTo>
                          <a:pt x="61" y="78"/>
                        </a:lnTo>
                        <a:lnTo>
                          <a:pt x="64" y="82"/>
                        </a:lnTo>
                        <a:lnTo>
                          <a:pt x="68" y="88"/>
                        </a:lnTo>
                        <a:lnTo>
                          <a:pt x="75" y="94"/>
                        </a:lnTo>
                        <a:lnTo>
                          <a:pt x="75" y="94"/>
                        </a:lnTo>
                        <a:lnTo>
                          <a:pt x="84" y="99"/>
                        </a:lnTo>
                        <a:lnTo>
                          <a:pt x="88" y="104"/>
                        </a:lnTo>
                        <a:lnTo>
                          <a:pt x="94" y="109"/>
                        </a:lnTo>
                        <a:lnTo>
                          <a:pt x="98" y="112"/>
                        </a:lnTo>
                        <a:lnTo>
                          <a:pt x="98" y="112"/>
                        </a:lnTo>
                        <a:lnTo>
                          <a:pt x="107" y="115"/>
                        </a:lnTo>
                        <a:lnTo>
                          <a:pt x="110" y="116"/>
                        </a:lnTo>
                        <a:lnTo>
                          <a:pt x="114" y="119"/>
                        </a:lnTo>
                        <a:lnTo>
                          <a:pt x="114" y="119"/>
                        </a:lnTo>
                        <a:lnTo>
                          <a:pt x="119" y="123"/>
                        </a:lnTo>
                        <a:lnTo>
                          <a:pt x="127" y="128"/>
                        </a:lnTo>
                        <a:lnTo>
                          <a:pt x="127" y="128"/>
                        </a:lnTo>
                        <a:lnTo>
                          <a:pt x="131" y="131"/>
                        </a:lnTo>
                        <a:lnTo>
                          <a:pt x="132" y="133"/>
                        </a:lnTo>
                        <a:lnTo>
                          <a:pt x="135" y="136"/>
                        </a:lnTo>
                        <a:lnTo>
                          <a:pt x="138" y="138"/>
                        </a:lnTo>
                        <a:lnTo>
                          <a:pt x="138" y="138"/>
                        </a:lnTo>
                        <a:lnTo>
                          <a:pt x="141" y="139"/>
                        </a:lnTo>
                        <a:lnTo>
                          <a:pt x="142" y="141"/>
                        </a:lnTo>
                        <a:lnTo>
                          <a:pt x="142" y="143"/>
                        </a:lnTo>
                        <a:lnTo>
                          <a:pt x="144" y="146"/>
                        </a:lnTo>
                        <a:lnTo>
                          <a:pt x="144" y="146"/>
                        </a:lnTo>
                        <a:lnTo>
                          <a:pt x="145" y="151"/>
                        </a:lnTo>
                        <a:lnTo>
                          <a:pt x="146" y="155"/>
                        </a:lnTo>
                        <a:lnTo>
                          <a:pt x="146" y="160"/>
                        </a:lnTo>
                        <a:lnTo>
                          <a:pt x="145" y="165"/>
                        </a:lnTo>
                        <a:lnTo>
                          <a:pt x="145" y="165"/>
                        </a:lnTo>
                        <a:lnTo>
                          <a:pt x="142" y="168"/>
                        </a:lnTo>
                        <a:lnTo>
                          <a:pt x="142" y="172"/>
                        </a:lnTo>
                        <a:lnTo>
                          <a:pt x="144" y="176"/>
                        </a:lnTo>
                        <a:lnTo>
                          <a:pt x="145" y="178"/>
                        </a:lnTo>
                        <a:lnTo>
                          <a:pt x="145" y="178"/>
                        </a:lnTo>
                        <a:lnTo>
                          <a:pt x="148" y="176"/>
                        </a:lnTo>
                        <a:lnTo>
                          <a:pt x="149" y="172"/>
                        </a:lnTo>
                        <a:lnTo>
                          <a:pt x="154" y="163"/>
                        </a:lnTo>
                        <a:lnTo>
                          <a:pt x="154" y="163"/>
                        </a:lnTo>
                        <a:lnTo>
                          <a:pt x="155" y="160"/>
                        </a:lnTo>
                        <a:lnTo>
                          <a:pt x="156" y="159"/>
                        </a:lnTo>
                        <a:lnTo>
                          <a:pt x="159" y="158"/>
                        </a:lnTo>
                        <a:lnTo>
                          <a:pt x="162" y="155"/>
                        </a:lnTo>
                        <a:lnTo>
                          <a:pt x="162" y="155"/>
                        </a:lnTo>
                        <a:lnTo>
                          <a:pt x="164" y="152"/>
                        </a:lnTo>
                        <a:lnTo>
                          <a:pt x="164" y="151"/>
                        </a:lnTo>
                        <a:lnTo>
                          <a:pt x="161" y="149"/>
                        </a:lnTo>
                        <a:lnTo>
                          <a:pt x="158" y="146"/>
                        </a:lnTo>
                        <a:lnTo>
                          <a:pt x="155" y="142"/>
                        </a:lnTo>
                        <a:lnTo>
                          <a:pt x="155" y="142"/>
                        </a:lnTo>
                        <a:lnTo>
                          <a:pt x="155" y="139"/>
                        </a:lnTo>
                        <a:lnTo>
                          <a:pt x="155" y="138"/>
                        </a:lnTo>
                        <a:lnTo>
                          <a:pt x="159" y="133"/>
                        </a:lnTo>
                        <a:lnTo>
                          <a:pt x="165" y="132"/>
                        </a:lnTo>
                        <a:lnTo>
                          <a:pt x="168" y="133"/>
                        </a:lnTo>
                        <a:lnTo>
                          <a:pt x="171" y="135"/>
                        </a:lnTo>
                        <a:lnTo>
                          <a:pt x="171" y="135"/>
                        </a:lnTo>
                        <a:lnTo>
                          <a:pt x="179" y="141"/>
                        </a:lnTo>
                        <a:lnTo>
                          <a:pt x="182" y="139"/>
                        </a:lnTo>
                        <a:lnTo>
                          <a:pt x="182" y="135"/>
                        </a:lnTo>
                        <a:lnTo>
                          <a:pt x="182" y="135"/>
                        </a:lnTo>
                        <a:lnTo>
                          <a:pt x="182" y="132"/>
                        </a:lnTo>
                        <a:lnTo>
                          <a:pt x="179" y="129"/>
                        </a:lnTo>
                        <a:lnTo>
                          <a:pt x="169" y="122"/>
                        </a:lnTo>
                        <a:lnTo>
                          <a:pt x="151" y="114"/>
                        </a:lnTo>
                        <a:lnTo>
                          <a:pt x="151" y="114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7" name="Spain">
                    <a:extLst>
                      <a:ext uri="{FF2B5EF4-FFF2-40B4-BE49-F238E27FC236}">
                        <a16:creationId xmlns:a16="http://schemas.microsoft.com/office/drawing/2014/main" id="{366F7C58-35C8-4C6C-C79A-2596E5E7EA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46052" y="2304172"/>
                    <a:ext cx="310604" cy="224497"/>
                  </a:xfrm>
                  <a:custGeom>
                    <a:avLst/>
                    <a:gdLst/>
                    <a:ahLst/>
                    <a:cxnLst>
                      <a:cxn ang="0">
                        <a:pos x="194" y="27"/>
                      </a:cxn>
                      <a:cxn ang="0">
                        <a:pos x="175" y="24"/>
                      </a:cxn>
                      <a:cxn ang="0">
                        <a:pos x="167" y="21"/>
                      </a:cxn>
                      <a:cxn ang="0">
                        <a:pos x="158" y="19"/>
                      </a:cxn>
                      <a:cxn ang="0">
                        <a:pos x="154" y="22"/>
                      </a:cxn>
                      <a:cxn ang="0">
                        <a:pos x="147" y="19"/>
                      </a:cxn>
                      <a:cxn ang="0">
                        <a:pos x="131" y="12"/>
                      </a:cxn>
                      <a:cxn ang="0">
                        <a:pos x="117" y="8"/>
                      </a:cxn>
                      <a:cxn ang="0">
                        <a:pos x="94" y="5"/>
                      </a:cxn>
                      <a:cxn ang="0">
                        <a:pos x="69" y="5"/>
                      </a:cxn>
                      <a:cxn ang="0">
                        <a:pos x="33" y="4"/>
                      </a:cxn>
                      <a:cxn ang="0">
                        <a:pos x="22" y="0"/>
                      </a:cxn>
                      <a:cxn ang="0">
                        <a:pos x="16" y="4"/>
                      </a:cxn>
                      <a:cxn ang="0">
                        <a:pos x="9" y="8"/>
                      </a:cxn>
                      <a:cxn ang="0">
                        <a:pos x="0" y="15"/>
                      </a:cxn>
                      <a:cxn ang="0">
                        <a:pos x="8" y="22"/>
                      </a:cxn>
                      <a:cxn ang="0">
                        <a:pos x="8" y="35"/>
                      </a:cxn>
                      <a:cxn ang="0">
                        <a:pos x="12" y="34"/>
                      </a:cxn>
                      <a:cxn ang="0">
                        <a:pos x="18" y="32"/>
                      </a:cxn>
                      <a:cxn ang="0">
                        <a:pos x="19" y="37"/>
                      </a:cxn>
                      <a:cxn ang="0">
                        <a:pos x="28" y="37"/>
                      </a:cxn>
                      <a:cxn ang="0">
                        <a:pos x="32" y="38"/>
                      </a:cxn>
                      <a:cxn ang="0">
                        <a:pos x="37" y="35"/>
                      </a:cxn>
                      <a:cxn ang="0">
                        <a:pos x="43" y="38"/>
                      </a:cxn>
                      <a:cxn ang="0">
                        <a:pos x="47" y="41"/>
                      </a:cxn>
                      <a:cxn ang="0">
                        <a:pos x="47" y="45"/>
                      </a:cxn>
                      <a:cxn ang="0">
                        <a:pos x="37" y="54"/>
                      </a:cxn>
                      <a:cxn ang="0">
                        <a:pos x="40" y="65"/>
                      </a:cxn>
                      <a:cxn ang="0">
                        <a:pos x="37" y="72"/>
                      </a:cxn>
                      <a:cxn ang="0">
                        <a:pos x="36" y="79"/>
                      </a:cxn>
                      <a:cxn ang="0">
                        <a:pos x="33" y="81"/>
                      </a:cxn>
                      <a:cxn ang="0">
                        <a:pos x="32" y="86"/>
                      </a:cxn>
                      <a:cxn ang="0">
                        <a:pos x="37" y="93"/>
                      </a:cxn>
                      <a:cxn ang="0">
                        <a:pos x="33" y="96"/>
                      </a:cxn>
                      <a:cxn ang="0">
                        <a:pos x="32" y="103"/>
                      </a:cxn>
                      <a:cxn ang="0">
                        <a:pos x="37" y="111"/>
                      </a:cxn>
                      <a:cxn ang="0">
                        <a:pos x="36" y="112"/>
                      </a:cxn>
                      <a:cxn ang="0">
                        <a:pos x="29" y="121"/>
                      </a:cxn>
                      <a:cxn ang="0">
                        <a:pos x="32" y="126"/>
                      </a:cxn>
                      <a:cxn ang="0">
                        <a:pos x="40" y="128"/>
                      </a:cxn>
                      <a:cxn ang="0">
                        <a:pos x="49" y="138"/>
                      </a:cxn>
                      <a:cxn ang="0">
                        <a:pos x="60" y="146"/>
                      </a:cxn>
                      <a:cxn ang="0">
                        <a:pos x="62" y="143"/>
                      </a:cxn>
                      <a:cxn ang="0">
                        <a:pos x="64" y="139"/>
                      </a:cxn>
                      <a:cxn ang="0">
                        <a:pos x="73" y="140"/>
                      </a:cxn>
                      <a:cxn ang="0">
                        <a:pos x="82" y="135"/>
                      </a:cxn>
                      <a:cxn ang="0">
                        <a:pos x="107" y="133"/>
                      </a:cxn>
                      <a:cxn ang="0">
                        <a:pos x="116" y="132"/>
                      </a:cxn>
                      <a:cxn ang="0">
                        <a:pos x="120" y="128"/>
                      </a:cxn>
                      <a:cxn ang="0">
                        <a:pos x="127" y="121"/>
                      </a:cxn>
                      <a:cxn ang="0">
                        <a:pos x="136" y="118"/>
                      </a:cxn>
                      <a:cxn ang="0">
                        <a:pos x="138" y="108"/>
                      </a:cxn>
                      <a:cxn ang="0">
                        <a:pos x="147" y="98"/>
                      </a:cxn>
                      <a:cxn ang="0">
                        <a:pos x="148" y="92"/>
                      </a:cxn>
                      <a:cxn ang="0">
                        <a:pos x="148" y="76"/>
                      </a:cxn>
                      <a:cxn ang="0">
                        <a:pos x="154" y="66"/>
                      </a:cxn>
                      <a:cxn ang="0">
                        <a:pos x="163" y="56"/>
                      </a:cxn>
                      <a:cxn ang="0">
                        <a:pos x="167" y="51"/>
                      </a:cxn>
                      <a:cxn ang="0">
                        <a:pos x="178" y="48"/>
                      </a:cxn>
                      <a:cxn ang="0">
                        <a:pos x="191" y="42"/>
                      </a:cxn>
                      <a:cxn ang="0">
                        <a:pos x="200" y="37"/>
                      </a:cxn>
                      <a:cxn ang="0">
                        <a:pos x="202" y="25"/>
                      </a:cxn>
                    </a:cxnLst>
                    <a:rect l="0" t="0" r="r" b="b"/>
                    <a:pathLst>
                      <a:path w="202" h="146">
                        <a:moveTo>
                          <a:pt x="202" y="25"/>
                        </a:moveTo>
                        <a:lnTo>
                          <a:pt x="202" y="25"/>
                        </a:lnTo>
                        <a:lnTo>
                          <a:pt x="194" y="27"/>
                        </a:lnTo>
                        <a:lnTo>
                          <a:pt x="185" y="25"/>
                        </a:lnTo>
                        <a:lnTo>
                          <a:pt x="185" y="25"/>
                        </a:lnTo>
                        <a:lnTo>
                          <a:pt x="175" y="24"/>
                        </a:lnTo>
                        <a:lnTo>
                          <a:pt x="170" y="22"/>
                        </a:lnTo>
                        <a:lnTo>
                          <a:pt x="167" y="21"/>
                        </a:lnTo>
                        <a:lnTo>
                          <a:pt x="167" y="21"/>
                        </a:lnTo>
                        <a:lnTo>
                          <a:pt x="161" y="18"/>
                        </a:lnTo>
                        <a:lnTo>
                          <a:pt x="160" y="18"/>
                        </a:lnTo>
                        <a:lnTo>
                          <a:pt x="158" y="19"/>
                        </a:lnTo>
                        <a:lnTo>
                          <a:pt x="158" y="19"/>
                        </a:lnTo>
                        <a:lnTo>
                          <a:pt x="158" y="21"/>
                        </a:lnTo>
                        <a:lnTo>
                          <a:pt x="154" y="22"/>
                        </a:lnTo>
                        <a:lnTo>
                          <a:pt x="150" y="22"/>
                        </a:lnTo>
                        <a:lnTo>
                          <a:pt x="147" y="19"/>
                        </a:lnTo>
                        <a:lnTo>
                          <a:pt x="147" y="19"/>
                        </a:lnTo>
                        <a:lnTo>
                          <a:pt x="138" y="17"/>
                        </a:lnTo>
                        <a:lnTo>
                          <a:pt x="131" y="12"/>
                        </a:lnTo>
                        <a:lnTo>
                          <a:pt x="131" y="12"/>
                        </a:lnTo>
                        <a:lnTo>
                          <a:pt x="121" y="8"/>
                        </a:lnTo>
                        <a:lnTo>
                          <a:pt x="121" y="8"/>
                        </a:lnTo>
                        <a:lnTo>
                          <a:pt x="117" y="8"/>
                        </a:lnTo>
                        <a:lnTo>
                          <a:pt x="110" y="7"/>
                        </a:lnTo>
                        <a:lnTo>
                          <a:pt x="101" y="5"/>
                        </a:lnTo>
                        <a:lnTo>
                          <a:pt x="94" y="5"/>
                        </a:lnTo>
                        <a:lnTo>
                          <a:pt x="94" y="5"/>
                        </a:lnTo>
                        <a:lnTo>
                          <a:pt x="83" y="5"/>
                        </a:lnTo>
                        <a:lnTo>
                          <a:pt x="69" y="5"/>
                        </a:lnTo>
                        <a:lnTo>
                          <a:pt x="42" y="5"/>
                        </a:lnTo>
                        <a:lnTo>
                          <a:pt x="42" y="5"/>
                        </a:lnTo>
                        <a:lnTo>
                          <a:pt x="33" y="4"/>
                        </a:lnTo>
                        <a:lnTo>
                          <a:pt x="29" y="2"/>
                        </a:lnTo>
                        <a:lnTo>
                          <a:pt x="26" y="1"/>
                        </a:lnTo>
                        <a:lnTo>
                          <a:pt x="22" y="0"/>
                        </a:lnTo>
                        <a:lnTo>
                          <a:pt x="22" y="0"/>
                        </a:lnTo>
                        <a:lnTo>
                          <a:pt x="18" y="1"/>
                        </a:lnTo>
                        <a:lnTo>
                          <a:pt x="16" y="4"/>
                        </a:lnTo>
                        <a:lnTo>
                          <a:pt x="13" y="7"/>
                        </a:lnTo>
                        <a:lnTo>
                          <a:pt x="9" y="8"/>
                        </a:lnTo>
                        <a:lnTo>
                          <a:pt x="9" y="8"/>
                        </a:lnTo>
                        <a:lnTo>
                          <a:pt x="3" y="10"/>
                        </a:lnTo>
                        <a:lnTo>
                          <a:pt x="0" y="12"/>
                        </a:lnTo>
                        <a:lnTo>
                          <a:pt x="0" y="15"/>
                        </a:lnTo>
                        <a:lnTo>
                          <a:pt x="5" y="19"/>
                        </a:lnTo>
                        <a:lnTo>
                          <a:pt x="5" y="19"/>
                        </a:lnTo>
                        <a:lnTo>
                          <a:pt x="8" y="22"/>
                        </a:lnTo>
                        <a:lnTo>
                          <a:pt x="8" y="27"/>
                        </a:lnTo>
                        <a:lnTo>
                          <a:pt x="8" y="35"/>
                        </a:lnTo>
                        <a:lnTo>
                          <a:pt x="8" y="35"/>
                        </a:lnTo>
                        <a:lnTo>
                          <a:pt x="10" y="35"/>
                        </a:lnTo>
                        <a:lnTo>
                          <a:pt x="12" y="34"/>
                        </a:lnTo>
                        <a:lnTo>
                          <a:pt x="12" y="34"/>
                        </a:lnTo>
                        <a:lnTo>
                          <a:pt x="15" y="32"/>
                        </a:lnTo>
                        <a:lnTo>
                          <a:pt x="16" y="31"/>
                        </a:lnTo>
                        <a:lnTo>
                          <a:pt x="18" y="32"/>
                        </a:lnTo>
                        <a:lnTo>
                          <a:pt x="18" y="34"/>
                        </a:lnTo>
                        <a:lnTo>
                          <a:pt x="18" y="34"/>
                        </a:lnTo>
                        <a:lnTo>
                          <a:pt x="19" y="37"/>
                        </a:lnTo>
                        <a:lnTo>
                          <a:pt x="22" y="37"/>
                        </a:lnTo>
                        <a:lnTo>
                          <a:pt x="28" y="37"/>
                        </a:lnTo>
                        <a:lnTo>
                          <a:pt x="28" y="37"/>
                        </a:lnTo>
                        <a:lnTo>
                          <a:pt x="29" y="37"/>
                        </a:lnTo>
                        <a:lnTo>
                          <a:pt x="30" y="38"/>
                        </a:lnTo>
                        <a:lnTo>
                          <a:pt x="32" y="38"/>
                        </a:lnTo>
                        <a:lnTo>
                          <a:pt x="33" y="37"/>
                        </a:lnTo>
                        <a:lnTo>
                          <a:pt x="33" y="37"/>
                        </a:lnTo>
                        <a:lnTo>
                          <a:pt x="37" y="35"/>
                        </a:lnTo>
                        <a:lnTo>
                          <a:pt x="40" y="35"/>
                        </a:lnTo>
                        <a:lnTo>
                          <a:pt x="43" y="37"/>
                        </a:lnTo>
                        <a:lnTo>
                          <a:pt x="43" y="38"/>
                        </a:lnTo>
                        <a:lnTo>
                          <a:pt x="43" y="38"/>
                        </a:lnTo>
                        <a:lnTo>
                          <a:pt x="45" y="39"/>
                        </a:lnTo>
                        <a:lnTo>
                          <a:pt x="47" y="41"/>
                        </a:lnTo>
                        <a:lnTo>
                          <a:pt x="49" y="42"/>
                        </a:lnTo>
                        <a:lnTo>
                          <a:pt x="47" y="45"/>
                        </a:lnTo>
                        <a:lnTo>
                          <a:pt x="47" y="45"/>
                        </a:lnTo>
                        <a:lnTo>
                          <a:pt x="40" y="49"/>
                        </a:lnTo>
                        <a:lnTo>
                          <a:pt x="39" y="51"/>
                        </a:lnTo>
                        <a:lnTo>
                          <a:pt x="37" y="54"/>
                        </a:lnTo>
                        <a:lnTo>
                          <a:pt x="37" y="54"/>
                        </a:lnTo>
                        <a:lnTo>
                          <a:pt x="39" y="61"/>
                        </a:lnTo>
                        <a:lnTo>
                          <a:pt x="40" y="65"/>
                        </a:lnTo>
                        <a:lnTo>
                          <a:pt x="39" y="69"/>
                        </a:lnTo>
                        <a:lnTo>
                          <a:pt x="39" y="69"/>
                        </a:lnTo>
                        <a:lnTo>
                          <a:pt x="37" y="72"/>
                        </a:lnTo>
                        <a:lnTo>
                          <a:pt x="37" y="75"/>
                        </a:lnTo>
                        <a:lnTo>
                          <a:pt x="37" y="78"/>
                        </a:lnTo>
                        <a:lnTo>
                          <a:pt x="36" y="79"/>
                        </a:lnTo>
                        <a:lnTo>
                          <a:pt x="36" y="79"/>
                        </a:lnTo>
                        <a:lnTo>
                          <a:pt x="36" y="79"/>
                        </a:lnTo>
                        <a:lnTo>
                          <a:pt x="33" y="81"/>
                        </a:lnTo>
                        <a:lnTo>
                          <a:pt x="30" y="81"/>
                        </a:lnTo>
                        <a:lnTo>
                          <a:pt x="30" y="84"/>
                        </a:lnTo>
                        <a:lnTo>
                          <a:pt x="32" y="86"/>
                        </a:lnTo>
                        <a:lnTo>
                          <a:pt x="32" y="86"/>
                        </a:lnTo>
                        <a:lnTo>
                          <a:pt x="37" y="92"/>
                        </a:lnTo>
                        <a:lnTo>
                          <a:pt x="37" y="93"/>
                        </a:lnTo>
                        <a:lnTo>
                          <a:pt x="36" y="95"/>
                        </a:lnTo>
                        <a:lnTo>
                          <a:pt x="36" y="95"/>
                        </a:lnTo>
                        <a:lnTo>
                          <a:pt x="33" y="96"/>
                        </a:lnTo>
                        <a:lnTo>
                          <a:pt x="32" y="98"/>
                        </a:lnTo>
                        <a:lnTo>
                          <a:pt x="32" y="101"/>
                        </a:lnTo>
                        <a:lnTo>
                          <a:pt x="32" y="103"/>
                        </a:lnTo>
                        <a:lnTo>
                          <a:pt x="32" y="103"/>
                        </a:lnTo>
                        <a:lnTo>
                          <a:pt x="37" y="108"/>
                        </a:lnTo>
                        <a:lnTo>
                          <a:pt x="37" y="111"/>
                        </a:lnTo>
                        <a:lnTo>
                          <a:pt x="37" y="111"/>
                        </a:lnTo>
                        <a:lnTo>
                          <a:pt x="36" y="112"/>
                        </a:lnTo>
                        <a:lnTo>
                          <a:pt x="36" y="112"/>
                        </a:lnTo>
                        <a:lnTo>
                          <a:pt x="32" y="113"/>
                        </a:lnTo>
                        <a:lnTo>
                          <a:pt x="30" y="115"/>
                        </a:lnTo>
                        <a:lnTo>
                          <a:pt x="29" y="121"/>
                        </a:lnTo>
                        <a:lnTo>
                          <a:pt x="29" y="121"/>
                        </a:lnTo>
                        <a:lnTo>
                          <a:pt x="32" y="126"/>
                        </a:lnTo>
                        <a:lnTo>
                          <a:pt x="32" y="126"/>
                        </a:lnTo>
                        <a:lnTo>
                          <a:pt x="36" y="126"/>
                        </a:lnTo>
                        <a:lnTo>
                          <a:pt x="40" y="128"/>
                        </a:lnTo>
                        <a:lnTo>
                          <a:pt x="40" y="128"/>
                        </a:lnTo>
                        <a:lnTo>
                          <a:pt x="43" y="129"/>
                        </a:lnTo>
                        <a:lnTo>
                          <a:pt x="45" y="132"/>
                        </a:lnTo>
                        <a:lnTo>
                          <a:pt x="49" y="138"/>
                        </a:lnTo>
                        <a:lnTo>
                          <a:pt x="53" y="143"/>
                        </a:lnTo>
                        <a:lnTo>
                          <a:pt x="56" y="145"/>
                        </a:lnTo>
                        <a:lnTo>
                          <a:pt x="60" y="146"/>
                        </a:lnTo>
                        <a:lnTo>
                          <a:pt x="60" y="146"/>
                        </a:lnTo>
                        <a:lnTo>
                          <a:pt x="62" y="145"/>
                        </a:lnTo>
                        <a:lnTo>
                          <a:pt x="62" y="143"/>
                        </a:lnTo>
                        <a:lnTo>
                          <a:pt x="63" y="140"/>
                        </a:lnTo>
                        <a:lnTo>
                          <a:pt x="63" y="140"/>
                        </a:lnTo>
                        <a:lnTo>
                          <a:pt x="64" y="139"/>
                        </a:lnTo>
                        <a:lnTo>
                          <a:pt x="67" y="139"/>
                        </a:lnTo>
                        <a:lnTo>
                          <a:pt x="73" y="140"/>
                        </a:lnTo>
                        <a:lnTo>
                          <a:pt x="73" y="140"/>
                        </a:lnTo>
                        <a:lnTo>
                          <a:pt x="76" y="139"/>
                        </a:lnTo>
                        <a:lnTo>
                          <a:pt x="77" y="138"/>
                        </a:lnTo>
                        <a:lnTo>
                          <a:pt x="82" y="135"/>
                        </a:lnTo>
                        <a:lnTo>
                          <a:pt x="87" y="135"/>
                        </a:lnTo>
                        <a:lnTo>
                          <a:pt x="87" y="135"/>
                        </a:lnTo>
                        <a:lnTo>
                          <a:pt x="107" y="133"/>
                        </a:lnTo>
                        <a:lnTo>
                          <a:pt x="107" y="133"/>
                        </a:lnTo>
                        <a:lnTo>
                          <a:pt x="111" y="133"/>
                        </a:lnTo>
                        <a:lnTo>
                          <a:pt x="116" y="132"/>
                        </a:lnTo>
                        <a:lnTo>
                          <a:pt x="117" y="130"/>
                        </a:lnTo>
                        <a:lnTo>
                          <a:pt x="120" y="128"/>
                        </a:lnTo>
                        <a:lnTo>
                          <a:pt x="120" y="128"/>
                        </a:lnTo>
                        <a:lnTo>
                          <a:pt x="121" y="125"/>
                        </a:lnTo>
                        <a:lnTo>
                          <a:pt x="124" y="122"/>
                        </a:lnTo>
                        <a:lnTo>
                          <a:pt x="127" y="121"/>
                        </a:lnTo>
                        <a:lnTo>
                          <a:pt x="131" y="119"/>
                        </a:lnTo>
                        <a:lnTo>
                          <a:pt x="131" y="119"/>
                        </a:lnTo>
                        <a:lnTo>
                          <a:pt x="136" y="118"/>
                        </a:lnTo>
                        <a:lnTo>
                          <a:pt x="137" y="115"/>
                        </a:lnTo>
                        <a:lnTo>
                          <a:pt x="138" y="108"/>
                        </a:lnTo>
                        <a:lnTo>
                          <a:pt x="138" y="108"/>
                        </a:lnTo>
                        <a:lnTo>
                          <a:pt x="140" y="105"/>
                        </a:lnTo>
                        <a:lnTo>
                          <a:pt x="144" y="102"/>
                        </a:lnTo>
                        <a:lnTo>
                          <a:pt x="147" y="98"/>
                        </a:lnTo>
                        <a:lnTo>
                          <a:pt x="150" y="95"/>
                        </a:lnTo>
                        <a:lnTo>
                          <a:pt x="150" y="95"/>
                        </a:lnTo>
                        <a:lnTo>
                          <a:pt x="148" y="92"/>
                        </a:lnTo>
                        <a:lnTo>
                          <a:pt x="147" y="86"/>
                        </a:lnTo>
                        <a:lnTo>
                          <a:pt x="147" y="79"/>
                        </a:lnTo>
                        <a:lnTo>
                          <a:pt x="148" y="76"/>
                        </a:lnTo>
                        <a:lnTo>
                          <a:pt x="150" y="72"/>
                        </a:lnTo>
                        <a:lnTo>
                          <a:pt x="150" y="72"/>
                        </a:lnTo>
                        <a:lnTo>
                          <a:pt x="154" y="66"/>
                        </a:lnTo>
                        <a:lnTo>
                          <a:pt x="158" y="62"/>
                        </a:lnTo>
                        <a:lnTo>
                          <a:pt x="163" y="59"/>
                        </a:lnTo>
                        <a:lnTo>
                          <a:pt x="163" y="56"/>
                        </a:lnTo>
                        <a:lnTo>
                          <a:pt x="163" y="56"/>
                        </a:lnTo>
                        <a:lnTo>
                          <a:pt x="164" y="54"/>
                        </a:lnTo>
                        <a:lnTo>
                          <a:pt x="167" y="51"/>
                        </a:lnTo>
                        <a:lnTo>
                          <a:pt x="173" y="49"/>
                        </a:lnTo>
                        <a:lnTo>
                          <a:pt x="178" y="48"/>
                        </a:lnTo>
                        <a:lnTo>
                          <a:pt x="178" y="48"/>
                        </a:lnTo>
                        <a:lnTo>
                          <a:pt x="183" y="47"/>
                        </a:lnTo>
                        <a:lnTo>
                          <a:pt x="187" y="45"/>
                        </a:lnTo>
                        <a:lnTo>
                          <a:pt x="191" y="42"/>
                        </a:lnTo>
                        <a:lnTo>
                          <a:pt x="195" y="39"/>
                        </a:lnTo>
                        <a:lnTo>
                          <a:pt x="195" y="39"/>
                        </a:lnTo>
                        <a:lnTo>
                          <a:pt x="200" y="37"/>
                        </a:lnTo>
                        <a:lnTo>
                          <a:pt x="201" y="34"/>
                        </a:lnTo>
                        <a:lnTo>
                          <a:pt x="202" y="31"/>
                        </a:lnTo>
                        <a:lnTo>
                          <a:pt x="202" y="25"/>
                        </a:lnTo>
                        <a:lnTo>
                          <a:pt x="202" y="2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8" name="United Kingdom">
                    <a:extLst>
                      <a:ext uri="{FF2B5EF4-FFF2-40B4-BE49-F238E27FC236}">
                        <a16:creationId xmlns:a16="http://schemas.microsoft.com/office/drawing/2014/main" id="{EBE27BC1-EA1E-8464-41BD-1529A80CA5F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876806" y="1799824"/>
                    <a:ext cx="242947" cy="309067"/>
                  </a:xfrm>
                  <a:custGeom>
                    <a:avLst/>
                    <a:gdLst/>
                    <a:ahLst/>
                    <a:cxnLst>
                      <a:cxn ang="0">
                        <a:pos x="15" y="89"/>
                      </a:cxn>
                      <a:cxn ang="0">
                        <a:pos x="0" y="104"/>
                      </a:cxn>
                      <a:cxn ang="0">
                        <a:pos x="12" y="110"/>
                      </a:cxn>
                      <a:cxn ang="0">
                        <a:pos x="20" y="107"/>
                      </a:cxn>
                      <a:cxn ang="0">
                        <a:pos x="39" y="104"/>
                      </a:cxn>
                      <a:cxn ang="0">
                        <a:pos x="29" y="87"/>
                      </a:cxn>
                      <a:cxn ang="0">
                        <a:pos x="151" y="137"/>
                      </a:cxn>
                      <a:cxn ang="0">
                        <a:pos x="138" y="140"/>
                      </a:cxn>
                      <a:cxn ang="0">
                        <a:pos x="134" y="128"/>
                      </a:cxn>
                      <a:cxn ang="0">
                        <a:pos x="128" y="118"/>
                      </a:cxn>
                      <a:cxn ang="0">
                        <a:pos x="117" y="100"/>
                      </a:cxn>
                      <a:cxn ang="0">
                        <a:pos x="106" y="80"/>
                      </a:cxn>
                      <a:cxn ang="0">
                        <a:pos x="91" y="69"/>
                      </a:cxn>
                      <a:cxn ang="0">
                        <a:pos x="83" y="63"/>
                      </a:cxn>
                      <a:cxn ang="0">
                        <a:pos x="99" y="32"/>
                      </a:cxn>
                      <a:cxn ang="0">
                        <a:pos x="69" y="30"/>
                      </a:cxn>
                      <a:cxn ang="0">
                        <a:pos x="64" y="25"/>
                      </a:cxn>
                      <a:cxn ang="0">
                        <a:pos x="76" y="9"/>
                      </a:cxn>
                      <a:cxn ang="0">
                        <a:pos x="74" y="3"/>
                      </a:cxn>
                      <a:cxn ang="0">
                        <a:pos x="54" y="9"/>
                      </a:cxn>
                      <a:cxn ang="0">
                        <a:pos x="44" y="22"/>
                      </a:cxn>
                      <a:cxn ang="0">
                        <a:pos x="37" y="33"/>
                      </a:cxn>
                      <a:cxn ang="0">
                        <a:pos x="29" y="33"/>
                      </a:cxn>
                      <a:cxn ang="0">
                        <a:pos x="25" y="40"/>
                      </a:cxn>
                      <a:cxn ang="0">
                        <a:pos x="35" y="47"/>
                      </a:cxn>
                      <a:cxn ang="0">
                        <a:pos x="32" y="60"/>
                      </a:cxn>
                      <a:cxn ang="0">
                        <a:pos x="36" y="66"/>
                      </a:cxn>
                      <a:cxn ang="0">
                        <a:pos x="25" y="74"/>
                      </a:cxn>
                      <a:cxn ang="0">
                        <a:pos x="36" y="70"/>
                      </a:cxn>
                      <a:cxn ang="0">
                        <a:pos x="44" y="79"/>
                      </a:cxn>
                      <a:cxn ang="0">
                        <a:pos x="52" y="67"/>
                      </a:cxn>
                      <a:cxn ang="0">
                        <a:pos x="53" y="80"/>
                      </a:cxn>
                      <a:cxn ang="0">
                        <a:pos x="47" y="96"/>
                      </a:cxn>
                      <a:cxn ang="0">
                        <a:pos x="70" y="91"/>
                      </a:cxn>
                      <a:cxn ang="0">
                        <a:pos x="72" y="100"/>
                      </a:cxn>
                      <a:cxn ang="0">
                        <a:pos x="81" y="110"/>
                      </a:cxn>
                      <a:cxn ang="0">
                        <a:pos x="80" y="127"/>
                      </a:cxn>
                      <a:cxn ang="0">
                        <a:pos x="63" y="127"/>
                      </a:cxn>
                      <a:cxn ang="0">
                        <a:pos x="57" y="133"/>
                      </a:cxn>
                      <a:cxn ang="0">
                        <a:pos x="59" y="143"/>
                      </a:cxn>
                      <a:cxn ang="0">
                        <a:pos x="53" y="155"/>
                      </a:cxn>
                      <a:cxn ang="0">
                        <a:pos x="46" y="163"/>
                      </a:cxn>
                      <a:cxn ang="0">
                        <a:pos x="57" y="164"/>
                      </a:cxn>
                      <a:cxn ang="0">
                        <a:pos x="76" y="170"/>
                      </a:cxn>
                      <a:cxn ang="0">
                        <a:pos x="81" y="173"/>
                      </a:cxn>
                      <a:cxn ang="0">
                        <a:pos x="63" y="175"/>
                      </a:cxn>
                      <a:cxn ang="0">
                        <a:pos x="43" y="200"/>
                      </a:cxn>
                      <a:cxn ang="0">
                        <a:pos x="59" y="192"/>
                      </a:cxn>
                      <a:cxn ang="0">
                        <a:pos x="70" y="192"/>
                      </a:cxn>
                      <a:cxn ang="0">
                        <a:pos x="81" y="187"/>
                      </a:cxn>
                      <a:cxn ang="0">
                        <a:pos x="99" y="184"/>
                      </a:cxn>
                      <a:cxn ang="0">
                        <a:pos x="118" y="184"/>
                      </a:cxn>
                      <a:cxn ang="0">
                        <a:pos x="151" y="174"/>
                      </a:cxn>
                      <a:cxn ang="0">
                        <a:pos x="141" y="168"/>
                      </a:cxn>
                      <a:cxn ang="0">
                        <a:pos x="158" y="145"/>
                      </a:cxn>
                    </a:cxnLst>
                    <a:rect l="0" t="0" r="r" b="b"/>
                    <a:pathLst>
                      <a:path w="158" h="201">
                        <a:moveTo>
                          <a:pt x="29" y="87"/>
                        </a:moveTo>
                        <a:lnTo>
                          <a:pt x="29" y="87"/>
                        </a:lnTo>
                        <a:lnTo>
                          <a:pt x="27" y="86"/>
                        </a:lnTo>
                        <a:lnTo>
                          <a:pt x="25" y="84"/>
                        </a:lnTo>
                        <a:lnTo>
                          <a:pt x="19" y="86"/>
                        </a:lnTo>
                        <a:lnTo>
                          <a:pt x="15" y="89"/>
                        </a:lnTo>
                        <a:lnTo>
                          <a:pt x="9" y="90"/>
                        </a:lnTo>
                        <a:lnTo>
                          <a:pt x="9" y="90"/>
                        </a:lnTo>
                        <a:lnTo>
                          <a:pt x="8" y="96"/>
                        </a:lnTo>
                        <a:lnTo>
                          <a:pt x="5" y="99"/>
                        </a:lnTo>
                        <a:lnTo>
                          <a:pt x="5" y="99"/>
                        </a:lnTo>
                        <a:lnTo>
                          <a:pt x="0" y="104"/>
                        </a:lnTo>
                        <a:lnTo>
                          <a:pt x="0" y="107"/>
                        </a:lnTo>
                        <a:lnTo>
                          <a:pt x="0" y="109"/>
                        </a:lnTo>
                        <a:lnTo>
                          <a:pt x="0" y="109"/>
                        </a:lnTo>
                        <a:lnTo>
                          <a:pt x="8" y="111"/>
                        </a:lnTo>
                        <a:lnTo>
                          <a:pt x="10" y="113"/>
                        </a:lnTo>
                        <a:lnTo>
                          <a:pt x="12" y="110"/>
                        </a:lnTo>
                        <a:lnTo>
                          <a:pt x="12" y="110"/>
                        </a:lnTo>
                        <a:lnTo>
                          <a:pt x="12" y="107"/>
                        </a:lnTo>
                        <a:lnTo>
                          <a:pt x="13" y="104"/>
                        </a:lnTo>
                        <a:lnTo>
                          <a:pt x="16" y="104"/>
                        </a:lnTo>
                        <a:lnTo>
                          <a:pt x="20" y="107"/>
                        </a:lnTo>
                        <a:lnTo>
                          <a:pt x="20" y="107"/>
                        </a:lnTo>
                        <a:lnTo>
                          <a:pt x="26" y="113"/>
                        </a:lnTo>
                        <a:lnTo>
                          <a:pt x="26" y="113"/>
                        </a:lnTo>
                        <a:lnTo>
                          <a:pt x="27" y="110"/>
                        </a:lnTo>
                        <a:lnTo>
                          <a:pt x="30" y="109"/>
                        </a:lnTo>
                        <a:lnTo>
                          <a:pt x="35" y="107"/>
                        </a:lnTo>
                        <a:lnTo>
                          <a:pt x="39" y="104"/>
                        </a:lnTo>
                        <a:lnTo>
                          <a:pt x="39" y="104"/>
                        </a:lnTo>
                        <a:lnTo>
                          <a:pt x="39" y="103"/>
                        </a:lnTo>
                        <a:lnTo>
                          <a:pt x="40" y="101"/>
                        </a:lnTo>
                        <a:lnTo>
                          <a:pt x="37" y="97"/>
                        </a:lnTo>
                        <a:lnTo>
                          <a:pt x="35" y="91"/>
                        </a:lnTo>
                        <a:lnTo>
                          <a:pt x="29" y="87"/>
                        </a:lnTo>
                        <a:lnTo>
                          <a:pt x="29" y="87"/>
                        </a:lnTo>
                        <a:close/>
                        <a:moveTo>
                          <a:pt x="158" y="145"/>
                        </a:moveTo>
                        <a:lnTo>
                          <a:pt x="158" y="145"/>
                        </a:lnTo>
                        <a:lnTo>
                          <a:pt x="158" y="143"/>
                        </a:lnTo>
                        <a:lnTo>
                          <a:pt x="157" y="141"/>
                        </a:lnTo>
                        <a:lnTo>
                          <a:pt x="151" y="137"/>
                        </a:lnTo>
                        <a:lnTo>
                          <a:pt x="145" y="136"/>
                        </a:lnTo>
                        <a:lnTo>
                          <a:pt x="143" y="137"/>
                        </a:lnTo>
                        <a:lnTo>
                          <a:pt x="143" y="137"/>
                        </a:lnTo>
                        <a:lnTo>
                          <a:pt x="143" y="137"/>
                        </a:lnTo>
                        <a:lnTo>
                          <a:pt x="140" y="140"/>
                        </a:lnTo>
                        <a:lnTo>
                          <a:pt x="138" y="140"/>
                        </a:lnTo>
                        <a:lnTo>
                          <a:pt x="136" y="138"/>
                        </a:lnTo>
                        <a:lnTo>
                          <a:pt x="134" y="137"/>
                        </a:lnTo>
                        <a:lnTo>
                          <a:pt x="134" y="137"/>
                        </a:lnTo>
                        <a:lnTo>
                          <a:pt x="133" y="133"/>
                        </a:lnTo>
                        <a:lnTo>
                          <a:pt x="134" y="131"/>
                        </a:lnTo>
                        <a:lnTo>
                          <a:pt x="134" y="128"/>
                        </a:lnTo>
                        <a:lnTo>
                          <a:pt x="134" y="127"/>
                        </a:lnTo>
                        <a:lnTo>
                          <a:pt x="134" y="127"/>
                        </a:lnTo>
                        <a:lnTo>
                          <a:pt x="131" y="127"/>
                        </a:lnTo>
                        <a:lnTo>
                          <a:pt x="130" y="124"/>
                        </a:lnTo>
                        <a:lnTo>
                          <a:pt x="128" y="121"/>
                        </a:lnTo>
                        <a:lnTo>
                          <a:pt x="128" y="118"/>
                        </a:lnTo>
                        <a:lnTo>
                          <a:pt x="128" y="118"/>
                        </a:lnTo>
                        <a:lnTo>
                          <a:pt x="128" y="116"/>
                        </a:lnTo>
                        <a:lnTo>
                          <a:pt x="126" y="109"/>
                        </a:lnTo>
                        <a:lnTo>
                          <a:pt x="121" y="103"/>
                        </a:lnTo>
                        <a:lnTo>
                          <a:pt x="120" y="100"/>
                        </a:lnTo>
                        <a:lnTo>
                          <a:pt x="117" y="100"/>
                        </a:lnTo>
                        <a:lnTo>
                          <a:pt x="117" y="100"/>
                        </a:lnTo>
                        <a:lnTo>
                          <a:pt x="114" y="99"/>
                        </a:lnTo>
                        <a:lnTo>
                          <a:pt x="111" y="96"/>
                        </a:lnTo>
                        <a:lnTo>
                          <a:pt x="109" y="91"/>
                        </a:lnTo>
                        <a:lnTo>
                          <a:pt x="106" y="80"/>
                        </a:lnTo>
                        <a:lnTo>
                          <a:pt x="106" y="80"/>
                        </a:lnTo>
                        <a:lnTo>
                          <a:pt x="104" y="77"/>
                        </a:lnTo>
                        <a:lnTo>
                          <a:pt x="101" y="76"/>
                        </a:lnTo>
                        <a:lnTo>
                          <a:pt x="99" y="74"/>
                        </a:lnTo>
                        <a:lnTo>
                          <a:pt x="96" y="72"/>
                        </a:lnTo>
                        <a:lnTo>
                          <a:pt x="96" y="72"/>
                        </a:lnTo>
                        <a:lnTo>
                          <a:pt x="91" y="69"/>
                        </a:lnTo>
                        <a:lnTo>
                          <a:pt x="87" y="69"/>
                        </a:lnTo>
                        <a:lnTo>
                          <a:pt x="81" y="70"/>
                        </a:lnTo>
                        <a:lnTo>
                          <a:pt x="81" y="70"/>
                        </a:lnTo>
                        <a:lnTo>
                          <a:pt x="80" y="69"/>
                        </a:lnTo>
                        <a:lnTo>
                          <a:pt x="80" y="66"/>
                        </a:lnTo>
                        <a:lnTo>
                          <a:pt x="83" y="63"/>
                        </a:lnTo>
                        <a:lnTo>
                          <a:pt x="87" y="59"/>
                        </a:lnTo>
                        <a:lnTo>
                          <a:pt x="87" y="59"/>
                        </a:lnTo>
                        <a:lnTo>
                          <a:pt x="91" y="53"/>
                        </a:lnTo>
                        <a:lnTo>
                          <a:pt x="94" y="44"/>
                        </a:lnTo>
                        <a:lnTo>
                          <a:pt x="97" y="36"/>
                        </a:lnTo>
                        <a:lnTo>
                          <a:pt x="99" y="32"/>
                        </a:lnTo>
                        <a:lnTo>
                          <a:pt x="99" y="32"/>
                        </a:lnTo>
                        <a:lnTo>
                          <a:pt x="97" y="30"/>
                        </a:lnTo>
                        <a:lnTo>
                          <a:pt x="94" y="29"/>
                        </a:lnTo>
                        <a:lnTo>
                          <a:pt x="86" y="27"/>
                        </a:lnTo>
                        <a:lnTo>
                          <a:pt x="76" y="29"/>
                        </a:lnTo>
                        <a:lnTo>
                          <a:pt x="69" y="30"/>
                        </a:lnTo>
                        <a:lnTo>
                          <a:pt x="69" y="30"/>
                        </a:lnTo>
                        <a:lnTo>
                          <a:pt x="66" y="30"/>
                        </a:lnTo>
                        <a:lnTo>
                          <a:pt x="63" y="29"/>
                        </a:lnTo>
                        <a:lnTo>
                          <a:pt x="62" y="26"/>
                        </a:lnTo>
                        <a:lnTo>
                          <a:pt x="64" y="25"/>
                        </a:lnTo>
                        <a:lnTo>
                          <a:pt x="64" y="25"/>
                        </a:lnTo>
                        <a:lnTo>
                          <a:pt x="67" y="22"/>
                        </a:lnTo>
                        <a:lnTo>
                          <a:pt x="72" y="19"/>
                        </a:lnTo>
                        <a:lnTo>
                          <a:pt x="74" y="15"/>
                        </a:lnTo>
                        <a:lnTo>
                          <a:pt x="76" y="12"/>
                        </a:lnTo>
                        <a:lnTo>
                          <a:pt x="76" y="12"/>
                        </a:lnTo>
                        <a:lnTo>
                          <a:pt x="76" y="9"/>
                        </a:lnTo>
                        <a:lnTo>
                          <a:pt x="79" y="6"/>
                        </a:lnTo>
                        <a:lnTo>
                          <a:pt x="79" y="5"/>
                        </a:lnTo>
                        <a:lnTo>
                          <a:pt x="79" y="2"/>
                        </a:lnTo>
                        <a:lnTo>
                          <a:pt x="79" y="2"/>
                        </a:lnTo>
                        <a:lnTo>
                          <a:pt x="76" y="0"/>
                        </a:lnTo>
                        <a:lnTo>
                          <a:pt x="74" y="3"/>
                        </a:lnTo>
                        <a:lnTo>
                          <a:pt x="73" y="6"/>
                        </a:lnTo>
                        <a:lnTo>
                          <a:pt x="72" y="8"/>
                        </a:lnTo>
                        <a:lnTo>
                          <a:pt x="72" y="8"/>
                        </a:lnTo>
                        <a:lnTo>
                          <a:pt x="69" y="9"/>
                        </a:lnTo>
                        <a:lnTo>
                          <a:pt x="64" y="10"/>
                        </a:lnTo>
                        <a:lnTo>
                          <a:pt x="54" y="9"/>
                        </a:lnTo>
                        <a:lnTo>
                          <a:pt x="54" y="9"/>
                        </a:lnTo>
                        <a:lnTo>
                          <a:pt x="52" y="9"/>
                        </a:lnTo>
                        <a:lnTo>
                          <a:pt x="49" y="9"/>
                        </a:lnTo>
                        <a:lnTo>
                          <a:pt x="46" y="13"/>
                        </a:lnTo>
                        <a:lnTo>
                          <a:pt x="44" y="17"/>
                        </a:lnTo>
                        <a:lnTo>
                          <a:pt x="44" y="22"/>
                        </a:lnTo>
                        <a:lnTo>
                          <a:pt x="44" y="22"/>
                        </a:lnTo>
                        <a:lnTo>
                          <a:pt x="43" y="25"/>
                        </a:lnTo>
                        <a:lnTo>
                          <a:pt x="40" y="27"/>
                        </a:lnTo>
                        <a:lnTo>
                          <a:pt x="37" y="30"/>
                        </a:lnTo>
                        <a:lnTo>
                          <a:pt x="37" y="33"/>
                        </a:lnTo>
                        <a:lnTo>
                          <a:pt x="37" y="33"/>
                        </a:lnTo>
                        <a:lnTo>
                          <a:pt x="37" y="36"/>
                        </a:lnTo>
                        <a:lnTo>
                          <a:pt x="36" y="37"/>
                        </a:lnTo>
                        <a:lnTo>
                          <a:pt x="35" y="37"/>
                        </a:lnTo>
                        <a:lnTo>
                          <a:pt x="33" y="37"/>
                        </a:lnTo>
                        <a:lnTo>
                          <a:pt x="33" y="37"/>
                        </a:lnTo>
                        <a:lnTo>
                          <a:pt x="29" y="33"/>
                        </a:lnTo>
                        <a:lnTo>
                          <a:pt x="26" y="32"/>
                        </a:lnTo>
                        <a:lnTo>
                          <a:pt x="23" y="33"/>
                        </a:lnTo>
                        <a:lnTo>
                          <a:pt x="23" y="33"/>
                        </a:lnTo>
                        <a:lnTo>
                          <a:pt x="22" y="35"/>
                        </a:lnTo>
                        <a:lnTo>
                          <a:pt x="22" y="37"/>
                        </a:lnTo>
                        <a:lnTo>
                          <a:pt x="25" y="40"/>
                        </a:lnTo>
                        <a:lnTo>
                          <a:pt x="29" y="42"/>
                        </a:lnTo>
                        <a:lnTo>
                          <a:pt x="35" y="43"/>
                        </a:lnTo>
                        <a:lnTo>
                          <a:pt x="35" y="43"/>
                        </a:lnTo>
                        <a:lnTo>
                          <a:pt x="36" y="43"/>
                        </a:lnTo>
                        <a:lnTo>
                          <a:pt x="36" y="44"/>
                        </a:lnTo>
                        <a:lnTo>
                          <a:pt x="35" y="47"/>
                        </a:lnTo>
                        <a:lnTo>
                          <a:pt x="30" y="50"/>
                        </a:lnTo>
                        <a:lnTo>
                          <a:pt x="29" y="54"/>
                        </a:lnTo>
                        <a:lnTo>
                          <a:pt x="29" y="54"/>
                        </a:lnTo>
                        <a:lnTo>
                          <a:pt x="29" y="57"/>
                        </a:lnTo>
                        <a:lnTo>
                          <a:pt x="29" y="59"/>
                        </a:lnTo>
                        <a:lnTo>
                          <a:pt x="32" y="60"/>
                        </a:lnTo>
                        <a:lnTo>
                          <a:pt x="36" y="62"/>
                        </a:lnTo>
                        <a:lnTo>
                          <a:pt x="36" y="62"/>
                        </a:lnTo>
                        <a:lnTo>
                          <a:pt x="37" y="63"/>
                        </a:lnTo>
                        <a:lnTo>
                          <a:pt x="37" y="63"/>
                        </a:lnTo>
                        <a:lnTo>
                          <a:pt x="37" y="66"/>
                        </a:lnTo>
                        <a:lnTo>
                          <a:pt x="36" y="66"/>
                        </a:lnTo>
                        <a:lnTo>
                          <a:pt x="30" y="69"/>
                        </a:lnTo>
                        <a:lnTo>
                          <a:pt x="26" y="70"/>
                        </a:lnTo>
                        <a:lnTo>
                          <a:pt x="25" y="72"/>
                        </a:lnTo>
                        <a:lnTo>
                          <a:pt x="25" y="73"/>
                        </a:lnTo>
                        <a:lnTo>
                          <a:pt x="25" y="73"/>
                        </a:lnTo>
                        <a:lnTo>
                          <a:pt x="25" y="74"/>
                        </a:lnTo>
                        <a:lnTo>
                          <a:pt x="25" y="74"/>
                        </a:lnTo>
                        <a:lnTo>
                          <a:pt x="29" y="74"/>
                        </a:lnTo>
                        <a:lnTo>
                          <a:pt x="36" y="70"/>
                        </a:lnTo>
                        <a:lnTo>
                          <a:pt x="36" y="70"/>
                        </a:lnTo>
                        <a:lnTo>
                          <a:pt x="36" y="70"/>
                        </a:lnTo>
                        <a:lnTo>
                          <a:pt x="36" y="70"/>
                        </a:lnTo>
                        <a:lnTo>
                          <a:pt x="37" y="74"/>
                        </a:lnTo>
                        <a:lnTo>
                          <a:pt x="37" y="79"/>
                        </a:lnTo>
                        <a:lnTo>
                          <a:pt x="39" y="79"/>
                        </a:lnTo>
                        <a:lnTo>
                          <a:pt x="42" y="79"/>
                        </a:lnTo>
                        <a:lnTo>
                          <a:pt x="42" y="79"/>
                        </a:lnTo>
                        <a:lnTo>
                          <a:pt x="44" y="79"/>
                        </a:lnTo>
                        <a:lnTo>
                          <a:pt x="46" y="77"/>
                        </a:lnTo>
                        <a:lnTo>
                          <a:pt x="49" y="72"/>
                        </a:lnTo>
                        <a:lnTo>
                          <a:pt x="50" y="69"/>
                        </a:lnTo>
                        <a:lnTo>
                          <a:pt x="50" y="67"/>
                        </a:lnTo>
                        <a:lnTo>
                          <a:pt x="52" y="67"/>
                        </a:lnTo>
                        <a:lnTo>
                          <a:pt x="52" y="67"/>
                        </a:lnTo>
                        <a:lnTo>
                          <a:pt x="52" y="67"/>
                        </a:lnTo>
                        <a:lnTo>
                          <a:pt x="52" y="70"/>
                        </a:lnTo>
                        <a:lnTo>
                          <a:pt x="52" y="74"/>
                        </a:lnTo>
                        <a:lnTo>
                          <a:pt x="53" y="77"/>
                        </a:lnTo>
                        <a:lnTo>
                          <a:pt x="53" y="77"/>
                        </a:lnTo>
                        <a:lnTo>
                          <a:pt x="53" y="80"/>
                        </a:lnTo>
                        <a:lnTo>
                          <a:pt x="53" y="81"/>
                        </a:lnTo>
                        <a:lnTo>
                          <a:pt x="50" y="86"/>
                        </a:lnTo>
                        <a:lnTo>
                          <a:pt x="47" y="90"/>
                        </a:lnTo>
                        <a:lnTo>
                          <a:pt x="47" y="94"/>
                        </a:lnTo>
                        <a:lnTo>
                          <a:pt x="47" y="94"/>
                        </a:lnTo>
                        <a:lnTo>
                          <a:pt x="47" y="96"/>
                        </a:lnTo>
                        <a:lnTo>
                          <a:pt x="50" y="96"/>
                        </a:lnTo>
                        <a:lnTo>
                          <a:pt x="56" y="96"/>
                        </a:lnTo>
                        <a:lnTo>
                          <a:pt x="64" y="96"/>
                        </a:lnTo>
                        <a:lnTo>
                          <a:pt x="67" y="94"/>
                        </a:lnTo>
                        <a:lnTo>
                          <a:pt x="70" y="91"/>
                        </a:lnTo>
                        <a:lnTo>
                          <a:pt x="70" y="91"/>
                        </a:lnTo>
                        <a:lnTo>
                          <a:pt x="73" y="90"/>
                        </a:lnTo>
                        <a:lnTo>
                          <a:pt x="76" y="90"/>
                        </a:lnTo>
                        <a:lnTo>
                          <a:pt x="76" y="93"/>
                        </a:lnTo>
                        <a:lnTo>
                          <a:pt x="74" y="97"/>
                        </a:lnTo>
                        <a:lnTo>
                          <a:pt x="74" y="97"/>
                        </a:lnTo>
                        <a:lnTo>
                          <a:pt x="72" y="100"/>
                        </a:lnTo>
                        <a:lnTo>
                          <a:pt x="72" y="103"/>
                        </a:lnTo>
                        <a:lnTo>
                          <a:pt x="73" y="104"/>
                        </a:lnTo>
                        <a:lnTo>
                          <a:pt x="77" y="107"/>
                        </a:lnTo>
                        <a:lnTo>
                          <a:pt x="77" y="107"/>
                        </a:lnTo>
                        <a:lnTo>
                          <a:pt x="81" y="109"/>
                        </a:lnTo>
                        <a:lnTo>
                          <a:pt x="81" y="110"/>
                        </a:lnTo>
                        <a:lnTo>
                          <a:pt x="81" y="113"/>
                        </a:lnTo>
                        <a:lnTo>
                          <a:pt x="81" y="113"/>
                        </a:lnTo>
                        <a:lnTo>
                          <a:pt x="80" y="116"/>
                        </a:lnTo>
                        <a:lnTo>
                          <a:pt x="80" y="120"/>
                        </a:lnTo>
                        <a:lnTo>
                          <a:pt x="80" y="127"/>
                        </a:lnTo>
                        <a:lnTo>
                          <a:pt x="80" y="127"/>
                        </a:lnTo>
                        <a:lnTo>
                          <a:pt x="79" y="128"/>
                        </a:lnTo>
                        <a:lnTo>
                          <a:pt x="76" y="128"/>
                        </a:lnTo>
                        <a:lnTo>
                          <a:pt x="72" y="130"/>
                        </a:lnTo>
                        <a:lnTo>
                          <a:pt x="66" y="128"/>
                        </a:lnTo>
                        <a:lnTo>
                          <a:pt x="63" y="127"/>
                        </a:lnTo>
                        <a:lnTo>
                          <a:pt x="63" y="127"/>
                        </a:lnTo>
                        <a:lnTo>
                          <a:pt x="62" y="127"/>
                        </a:lnTo>
                        <a:lnTo>
                          <a:pt x="60" y="127"/>
                        </a:lnTo>
                        <a:lnTo>
                          <a:pt x="59" y="128"/>
                        </a:lnTo>
                        <a:lnTo>
                          <a:pt x="59" y="130"/>
                        </a:lnTo>
                        <a:lnTo>
                          <a:pt x="59" y="130"/>
                        </a:lnTo>
                        <a:lnTo>
                          <a:pt x="57" y="133"/>
                        </a:lnTo>
                        <a:lnTo>
                          <a:pt x="56" y="136"/>
                        </a:lnTo>
                        <a:lnTo>
                          <a:pt x="54" y="138"/>
                        </a:lnTo>
                        <a:lnTo>
                          <a:pt x="53" y="140"/>
                        </a:lnTo>
                        <a:lnTo>
                          <a:pt x="53" y="140"/>
                        </a:lnTo>
                        <a:lnTo>
                          <a:pt x="54" y="141"/>
                        </a:lnTo>
                        <a:lnTo>
                          <a:pt x="59" y="143"/>
                        </a:lnTo>
                        <a:lnTo>
                          <a:pt x="62" y="144"/>
                        </a:lnTo>
                        <a:lnTo>
                          <a:pt x="63" y="147"/>
                        </a:lnTo>
                        <a:lnTo>
                          <a:pt x="63" y="147"/>
                        </a:lnTo>
                        <a:lnTo>
                          <a:pt x="62" y="150"/>
                        </a:lnTo>
                        <a:lnTo>
                          <a:pt x="59" y="153"/>
                        </a:lnTo>
                        <a:lnTo>
                          <a:pt x="53" y="155"/>
                        </a:lnTo>
                        <a:lnTo>
                          <a:pt x="47" y="157"/>
                        </a:lnTo>
                        <a:lnTo>
                          <a:pt x="47" y="157"/>
                        </a:lnTo>
                        <a:lnTo>
                          <a:pt x="44" y="158"/>
                        </a:lnTo>
                        <a:lnTo>
                          <a:pt x="44" y="160"/>
                        </a:lnTo>
                        <a:lnTo>
                          <a:pt x="44" y="161"/>
                        </a:lnTo>
                        <a:lnTo>
                          <a:pt x="46" y="163"/>
                        </a:lnTo>
                        <a:lnTo>
                          <a:pt x="50" y="164"/>
                        </a:lnTo>
                        <a:lnTo>
                          <a:pt x="52" y="164"/>
                        </a:lnTo>
                        <a:lnTo>
                          <a:pt x="53" y="164"/>
                        </a:lnTo>
                        <a:lnTo>
                          <a:pt x="53" y="164"/>
                        </a:lnTo>
                        <a:lnTo>
                          <a:pt x="56" y="163"/>
                        </a:lnTo>
                        <a:lnTo>
                          <a:pt x="57" y="164"/>
                        </a:lnTo>
                        <a:lnTo>
                          <a:pt x="60" y="165"/>
                        </a:lnTo>
                        <a:lnTo>
                          <a:pt x="63" y="165"/>
                        </a:lnTo>
                        <a:lnTo>
                          <a:pt x="63" y="165"/>
                        </a:lnTo>
                        <a:lnTo>
                          <a:pt x="67" y="167"/>
                        </a:lnTo>
                        <a:lnTo>
                          <a:pt x="72" y="168"/>
                        </a:lnTo>
                        <a:lnTo>
                          <a:pt x="76" y="170"/>
                        </a:lnTo>
                        <a:lnTo>
                          <a:pt x="80" y="168"/>
                        </a:lnTo>
                        <a:lnTo>
                          <a:pt x="80" y="168"/>
                        </a:lnTo>
                        <a:lnTo>
                          <a:pt x="84" y="167"/>
                        </a:lnTo>
                        <a:lnTo>
                          <a:pt x="86" y="168"/>
                        </a:lnTo>
                        <a:lnTo>
                          <a:pt x="84" y="170"/>
                        </a:lnTo>
                        <a:lnTo>
                          <a:pt x="81" y="173"/>
                        </a:lnTo>
                        <a:lnTo>
                          <a:pt x="81" y="173"/>
                        </a:lnTo>
                        <a:lnTo>
                          <a:pt x="77" y="174"/>
                        </a:lnTo>
                        <a:lnTo>
                          <a:pt x="72" y="174"/>
                        </a:lnTo>
                        <a:lnTo>
                          <a:pt x="67" y="174"/>
                        </a:lnTo>
                        <a:lnTo>
                          <a:pt x="63" y="175"/>
                        </a:lnTo>
                        <a:lnTo>
                          <a:pt x="63" y="175"/>
                        </a:lnTo>
                        <a:lnTo>
                          <a:pt x="57" y="180"/>
                        </a:lnTo>
                        <a:lnTo>
                          <a:pt x="50" y="187"/>
                        </a:lnTo>
                        <a:lnTo>
                          <a:pt x="44" y="194"/>
                        </a:lnTo>
                        <a:lnTo>
                          <a:pt x="43" y="198"/>
                        </a:lnTo>
                        <a:lnTo>
                          <a:pt x="43" y="200"/>
                        </a:lnTo>
                        <a:lnTo>
                          <a:pt x="43" y="200"/>
                        </a:lnTo>
                        <a:lnTo>
                          <a:pt x="44" y="201"/>
                        </a:lnTo>
                        <a:lnTo>
                          <a:pt x="47" y="198"/>
                        </a:lnTo>
                        <a:lnTo>
                          <a:pt x="50" y="195"/>
                        </a:lnTo>
                        <a:lnTo>
                          <a:pt x="54" y="194"/>
                        </a:lnTo>
                        <a:lnTo>
                          <a:pt x="54" y="194"/>
                        </a:lnTo>
                        <a:lnTo>
                          <a:pt x="59" y="192"/>
                        </a:lnTo>
                        <a:lnTo>
                          <a:pt x="62" y="194"/>
                        </a:lnTo>
                        <a:lnTo>
                          <a:pt x="64" y="195"/>
                        </a:lnTo>
                        <a:lnTo>
                          <a:pt x="67" y="195"/>
                        </a:lnTo>
                        <a:lnTo>
                          <a:pt x="67" y="195"/>
                        </a:lnTo>
                        <a:lnTo>
                          <a:pt x="69" y="195"/>
                        </a:lnTo>
                        <a:lnTo>
                          <a:pt x="70" y="192"/>
                        </a:lnTo>
                        <a:lnTo>
                          <a:pt x="72" y="190"/>
                        </a:lnTo>
                        <a:lnTo>
                          <a:pt x="74" y="188"/>
                        </a:lnTo>
                        <a:lnTo>
                          <a:pt x="74" y="188"/>
                        </a:lnTo>
                        <a:lnTo>
                          <a:pt x="76" y="188"/>
                        </a:lnTo>
                        <a:lnTo>
                          <a:pt x="79" y="188"/>
                        </a:lnTo>
                        <a:lnTo>
                          <a:pt x="81" y="187"/>
                        </a:lnTo>
                        <a:lnTo>
                          <a:pt x="86" y="187"/>
                        </a:lnTo>
                        <a:lnTo>
                          <a:pt x="86" y="187"/>
                        </a:lnTo>
                        <a:lnTo>
                          <a:pt x="90" y="187"/>
                        </a:lnTo>
                        <a:lnTo>
                          <a:pt x="93" y="187"/>
                        </a:lnTo>
                        <a:lnTo>
                          <a:pt x="99" y="184"/>
                        </a:lnTo>
                        <a:lnTo>
                          <a:pt x="99" y="184"/>
                        </a:lnTo>
                        <a:lnTo>
                          <a:pt x="101" y="182"/>
                        </a:lnTo>
                        <a:lnTo>
                          <a:pt x="104" y="184"/>
                        </a:lnTo>
                        <a:lnTo>
                          <a:pt x="109" y="187"/>
                        </a:lnTo>
                        <a:lnTo>
                          <a:pt x="111" y="187"/>
                        </a:lnTo>
                        <a:lnTo>
                          <a:pt x="111" y="187"/>
                        </a:lnTo>
                        <a:lnTo>
                          <a:pt x="118" y="184"/>
                        </a:lnTo>
                        <a:lnTo>
                          <a:pt x="128" y="182"/>
                        </a:lnTo>
                        <a:lnTo>
                          <a:pt x="128" y="182"/>
                        </a:lnTo>
                        <a:lnTo>
                          <a:pt x="134" y="182"/>
                        </a:lnTo>
                        <a:lnTo>
                          <a:pt x="141" y="180"/>
                        </a:lnTo>
                        <a:lnTo>
                          <a:pt x="151" y="174"/>
                        </a:lnTo>
                        <a:lnTo>
                          <a:pt x="151" y="174"/>
                        </a:lnTo>
                        <a:lnTo>
                          <a:pt x="153" y="171"/>
                        </a:lnTo>
                        <a:lnTo>
                          <a:pt x="151" y="171"/>
                        </a:lnTo>
                        <a:lnTo>
                          <a:pt x="144" y="171"/>
                        </a:lnTo>
                        <a:lnTo>
                          <a:pt x="144" y="171"/>
                        </a:lnTo>
                        <a:lnTo>
                          <a:pt x="141" y="170"/>
                        </a:lnTo>
                        <a:lnTo>
                          <a:pt x="141" y="168"/>
                        </a:lnTo>
                        <a:lnTo>
                          <a:pt x="143" y="164"/>
                        </a:lnTo>
                        <a:lnTo>
                          <a:pt x="145" y="161"/>
                        </a:lnTo>
                        <a:lnTo>
                          <a:pt x="145" y="161"/>
                        </a:lnTo>
                        <a:lnTo>
                          <a:pt x="154" y="154"/>
                        </a:lnTo>
                        <a:lnTo>
                          <a:pt x="157" y="150"/>
                        </a:lnTo>
                        <a:lnTo>
                          <a:pt x="158" y="145"/>
                        </a:lnTo>
                        <a:lnTo>
                          <a:pt x="158" y="14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  <p:sp>
                <p:nvSpPr>
                  <p:cNvPr id="19" name="France">
                    <a:extLst>
                      <a:ext uri="{FF2B5EF4-FFF2-40B4-BE49-F238E27FC236}">
                        <a16:creationId xmlns:a16="http://schemas.microsoft.com/office/drawing/2014/main" id="{EBC18A9E-3D47-1C6E-BFEA-611AE0FB719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958299" y="2071986"/>
                    <a:ext cx="353658" cy="299841"/>
                  </a:xfrm>
                  <a:custGeom>
                    <a:avLst/>
                    <a:gdLst/>
                    <a:ahLst/>
                    <a:cxnLst>
                      <a:cxn ang="0">
                        <a:pos x="195" y="41"/>
                      </a:cxn>
                      <a:cxn ang="0">
                        <a:pos x="181" y="35"/>
                      </a:cxn>
                      <a:cxn ang="0">
                        <a:pos x="164" y="31"/>
                      </a:cxn>
                      <a:cxn ang="0">
                        <a:pos x="157" y="25"/>
                      </a:cxn>
                      <a:cxn ang="0">
                        <a:pos x="148" y="24"/>
                      </a:cxn>
                      <a:cxn ang="0">
                        <a:pos x="144" y="20"/>
                      </a:cxn>
                      <a:cxn ang="0">
                        <a:pos x="128" y="10"/>
                      </a:cxn>
                      <a:cxn ang="0">
                        <a:pos x="122" y="7"/>
                      </a:cxn>
                      <a:cxn ang="0">
                        <a:pos x="117" y="0"/>
                      </a:cxn>
                      <a:cxn ang="0">
                        <a:pos x="104" y="8"/>
                      </a:cxn>
                      <a:cxn ang="0">
                        <a:pos x="100" y="23"/>
                      </a:cxn>
                      <a:cxn ang="0">
                        <a:pos x="80" y="30"/>
                      </a:cxn>
                      <a:cxn ang="0">
                        <a:pos x="65" y="37"/>
                      </a:cxn>
                      <a:cxn ang="0">
                        <a:pos x="54" y="28"/>
                      </a:cxn>
                      <a:cxn ang="0">
                        <a:pos x="47" y="35"/>
                      </a:cxn>
                      <a:cxn ang="0">
                        <a:pos x="50" y="52"/>
                      </a:cxn>
                      <a:cxn ang="0">
                        <a:pos x="36" y="52"/>
                      </a:cxn>
                      <a:cxn ang="0">
                        <a:pos x="26" y="48"/>
                      </a:cxn>
                      <a:cxn ang="0">
                        <a:pos x="10" y="50"/>
                      </a:cxn>
                      <a:cxn ang="0">
                        <a:pos x="0" y="57"/>
                      </a:cxn>
                      <a:cxn ang="0">
                        <a:pos x="3" y="67"/>
                      </a:cxn>
                      <a:cxn ang="0">
                        <a:pos x="24" y="74"/>
                      </a:cxn>
                      <a:cxn ang="0">
                        <a:pos x="37" y="78"/>
                      </a:cxn>
                      <a:cxn ang="0">
                        <a:pos x="44" y="89"/>
                      </a:cxn>
                      <a:cxn ang="0">
                        <a:pos x="58" y="101"/>
                      </a:cxn>
                      <a:cxn ang="0">
                        <a:pos x="60" y="115"/>
                      </a:cxn>
                      <a:cxn ang="0">
                        <a:pos x="57" y="136"/>
                      </a:cxn>
                      <a:cxn ang="0">
                        <a:pos x="48" y="159"/>
                      </a:cxn>
                      <a:cxn ang="0">
                        <a:pos x="74" y="170"/>
                      </a:cxn>
                      <a:cxn ang="0">
                        <a:pos x="85" y="170"/>
                      </a:cxn>
                      <a:cxn ang="0">
                        <a:pos x="94" y="172"/>
                      </a:cxn>
                      <a:cxn ang="0">
                        <a:pos x="121" y="178"/>
                      </a:cxn>
                      <a:cxn ang="0">
                        <a:pos x="128" y="169"/>
                      </a:cxn>
                      <a:cxn ang="0">
                        <a:pos x="141" y="156"/>
                      </a:cxn>
                      <a:cxn ang="0">
                        <a:pos x="171" y="163"/>
                      </a:cxn>
                      <a:cxn ang="0">
                        <a:pos x="189" y="158"/>
                      </a:cxn>
                      <a:cxn ang="0">
                        <a:pos x="201" y="145"/>
                      </a:cxn>
                      <a:cxn ang="0">
                        <a:pos x="191" y="142"/>
                      </a:cxn>
                      <a:cxn ang="0">
                        <a:pos x="191" y="132"/>
                      </a:cxn>
                      <a:cxn ang="0">
                        <a:pos x="185" y="124"/>
                      </a:cxn>
                      <a:cxn ang="0">
                        <a:pos x="192" y="116"/>
                      </a:cxn>
                      <a:cxn ang="0">
                        <a:pos x="191" y="108"/>
                      </a:cxn>
                      <a:cxn ang="0">
                        <a:pos x="188" y="101"/>
                      </a:cxn>
                      <a:cxn ang="0">
                        <a:pos x="181" y="99"/>
                      </a:cxn>
                      <a:cxn ang="0">
                        <a:pos x="178" y="95"/>
                      </a:cxn>
                      <a:cxn ang="0">
                        <a:pos x="188" y="82"/>
                      </a:cxn>
                      <a:cxn ang="0">
                        <a:pos x="196" y="75"/>
                      </a:cxn>
                      <a:cxn ang="0">
                        <a:pos x="202" y="57"/>
                      </a:cxn>
                      <a:cxn ang="0">
                        <a:pos x="208" y="45"/>
                      </a:cxn>
                      <a:cxn ang="0">
                        <a:pos x="229" y="165"/>
                      </a:cxn>
                      <a:cxn ang="0">
                        <a:pos x="219" y="173"/>
                      </a:cxn>
                      <a:cxn ang="0">
                        <a:pos x="223" y="195"/>
                      </a:cxn>
                      <a:cxn ang="0">
                        <a:pos x="230" y="180"/>
                      </a:cxn>
                    </a:cxnLst>
                    <a:rect l="0" t="0" r="r" b="b"/>
                    <a:pathLst>
                      <a:path w="230" h="195">
                        <a:moveTo>
                          <a:pt x="203" y="44"/>
                        </a:moveTo>
                        <a:lnTo>
                          <a:pt x="203" y="44"/>
                        </a:lnTo>
                        <a:lnTo>
                          <a:pt x="201" y="44"/>
                        </a:lnTo>
                        <a:lnTo>
                          <a:pt x="198" y="42"/>
                        </a:lnTo>
                        <a:lnTo>
                          <a:pt x="195" y="41"/>
                        </a:lnTo>
                        <a:lnTo>
                          <a:pt x="195" y="41"/>
                        </a:lnTo>
                        <a:lnTo>
                          <a:pt x="189" y="40"/>
                        </a:lnTo>
                        <a:lnTo>
                          <a:pt x="185" y="37"/>
                        </a:lnTo>
                        <a:lnTo>
                          <a:pt x="185" y="37"/>
                        </a:lnTo>
                        <a:lnTo>
                          <a:pt x="181" y="35"/>
                        </a:lnTo>
                        <a:lnTo>
                          <a:pt x="176" y="34"/>
                        </a:lnTo>
                        <a:lnTo>
                          <a:pt x="168" y="34"/>
                        </a:lnTo>
                        <a:lnTo>
                          <a:pt x="168" y="34"/>
                        </a:lnTo>
                        <a:lnTo>
                          <a:pt x="165" y="33"/>
                        </a:lnTo>
                        <a:lnTo>
                          <a:pt x="164" y="31"/>
                        </a:lnTo>
                        <a:lnTo>
                          <a:pt x="162" y="30"/>
                        </a:lnTo>
                        <a:lnTo>
                          <a:pt x="159" y="28"/>
                        </a:lnTo>
                        <a:lnTo>
                          <a:pt x="159" y="28"/>
                        </a:lnTo>
                        <a:lnTo>
                          <a:pt x="158" y="28"/>
                        </a:lnTo>
                        <a:lnTo>
                          <a:pt x="157" y="25"/>
                        </a:lnTo>
                        <a:lnTo>
                          <a:pt x="155" y="21"/>
                        </a:lnTo>
                        <a:lnTo>
                          <a:pt x="155" y="21"/>
                        </a:lnTo>
                        <a:lnTo>
                          <a:pt x="154" y="20"/>
                        </a:lnTo>
                        <a:lnTo>
                          <a:pt x="152" y="21"/>
                        </a:lnTo>
                        <a:lnTo>
                          <a:pt x="148" y="24"/>
                        </a:lnTo>
                        <a:lnTo>
                          <a:pt x="148" y="24"/>
                        </a:lnTo>
                        <a:lnTo>
                          <a:pt x="145" y="24"/>
                        </a:lnTo>
                        <a:lnTo>
                          <a:pt x="144" y="23"/>
                        </a:lnTo>
                        <a:lnTo>
                          <a:pt x="144" y="20"/>
                        </a:lnTo>
                        <a:lnTo>
                          <a:pt x="144" y="20"/>
                        </a:lnTo>
                        <a:lnTo>
                          <a:pt x="142" y="18"/>
                        </a:lnTo>
                        <a:lnTo>
                          <a:pt x="139" y="15"/>
                        </a:lnTo>
                        <a:lnTo>
                          <a:pt x="134" y="13"/>
                        </a:lnTo>
                        <a:lnTo>
                          <a:pt x="134" y="13"/>
                        </a:lnTo>
                        <a:lnTo>
                          <a:pt x="128" y="10"/>
                        </a:lnTo>
                        <a:lnTo>
                          <a:pt x="127" y="8"/>
                        </a:lnTo>
                        <a:lnTo>
                          <a:pt x="125" y="8"/>
                        </a:lnTo>
                        <a:lnTo>
                          <a:pt x="125" y="8"/>
                        </a:lnTo>
                        <a:lnTo>
                          <a:pt x="124" y="8"/>
                        </a:lnTo>
                        <a:lnTo>
                          <a:pt x="122" y="7"/>
                        </a:lnTo>
                        <a:lnTo>
                          <a:pt x="120" y="3"/>
                        </a:lnTo>
                        <a:lnTo>
                          <a:pt x="120" y="3"/>
                        </a:lnTo>
                        <a:lnTo>
                          <a:pt x="118" y="1"/>
                        </a:lnTo>
                        <a:lnTo>
                          <a:pt x="117" y="0"/>
                        </a:lnTo>
                        <a:lnTo>
                          <a:pt x="117" y="0"/>
                        </a:lnTo>
                        <a:lnTo>
                          <a:pt x="114" y="0"/>
                        </a:lnTo>
                        <a:lnTo>
                          <a:pt x="114" y="0"/>
                        </a:lnTo>
                        <a:lnTo>
                          <a:pt x="110" y="1"/>
                        </a:lnTo>
                        <a:lnTo>
                          <a:pt x="107" y="4"/>
                        </a:lnTo>
                        <a:lnTo>
                          <a:pt x="104" y="8"/>
                        </a:lnTo>
                        <a:lnTo>
                          <a:pt x="104" y="14"/>
                        </a:lnTo>
                        <a:lnTo>
                          <a:pt x="104" y="14"/>
                        </a:lnTo>
                        <a:lnTo>
                          <a:pt x="104" y="17"/>
                        </a:lnTo>
                        <a:lnTo>
                          <a:pt x="102" y="20"/>
                        </a:lnTo>
                        <a:lnTo>
                          <a:pt x="100" y="23"/>
                        </a:lnTo>
                        <a:lnTo>
                          <a:pt x="94" y="24"/>
                        </a:lnTo>
                        <a:lnTo>
                          <a:pt x="87" y="25"/>
                        </a:lnTo>
                        <a:lnTo>
                          <a:pt x="87" y="25"/>
                        </a:lnTo>
                        <a:lnTo>
                          <a:pt x="83" y="27"/>
                        </a:lnTo>
                        <a:lnTo>
                          <a:pt x="80" y="30"/>
                        </a:lnTo>
                        <a:lnTo>
                          <a:pt x="78" y="34"/>
                        </a:lnTo>
                        <a:lnTo>
                          <a:pt x="77" y="37"/>
                        </a:lnTo>
                        <a:lnTo>
                          <a:pt x="77" y="37"/>
                        </a:lnTo>
                        <a:lnTo>
                          <a:pt x="73" y="38"/>
                        </a:lnTo>
                        <a:lnTo>
                          <a:pt x="65" y="37"/>
                        </a:lnTo>
                        <a:lnTo>
                          <a:pt x="60" y="34"/>
                        </a:lnTo>
                        <a:lnTo>
                          <a:pt x="57" y="30"/>
                        </a:lnTo>
                        <a:lnTo>
                          <a:pt x="57" y="30"/>
                        </a:lnTo>
                        <a:lnTo>
                          <a:pt x="56" y="28"/>
                        </a:lnTo>
                        <a:lnTo>
                          <a:pt x="54" y="28"/>
                        </a:lnTo>
                        <a:lnTo>
                          <a:pt x="50" y="28"/>
                        </a:lnTo>
                        <a:lnTo>
                          <a:pt x="47" y="31"/>
                        </a:lnTo>
                        <a:lnTo>
                          <a:pt x="46" y="34"/>
                        </a:lnTo>
                        <a:lnTo>
                          <a:pt x="47" y="35"/>
                        </a:lnTo>
                        <a:lnTo>
                          <a:pt x="47" y="35"/>
                        </a:lnTo>
                        <a:lnTo>
                          <a:pt x="51" y="41"/>
                        </a:lnTo>
                        <a:lnTo>
                          <a:pt x="51" y="45"/>
                        </a:lnTo>
                        <a:lnTo>
                          <a:pt x="51" y="50"/>
                        </a:lnTo>
                        <a:lnTo>
                          <a:pt x="50" y="52"/>
                        </a:lnTo>
                        <a:lnTo>
                          <a:pt x="50" y="52"/>
                        </a:lnTo>
                        <a:lnTo>
                          <a:pt x="47" y="54"/>
                        </a:lnTo>
                        <a:lnTo>
                          <a:pt x="43" y="52"/>
                        </a:lnTo>
                        <a:lnTo>
                          <a:pt x="40" y="51"/>
                        </a:lnTo>
                        <a:lnTo>
                          <a:pt x="36" y="52"/>
                        </a:lnTo>
                        <a:lnTo>
                          <a:pt x="36" y="52"/>
                        </a:lnTo>
                        <a:lnTo>
                          <a:pt x="33" y="52"/>
                        </a:lnTo>
                        <a:lnTo>
                          <a:pt x="31" y="52"/>
                        </a:lnTo>
                        <a:lnTo>
                          <a:pt x="28" y="50"/>
                        </a:lnTo>
                        <a:lnTo>
                          <a:pt x="26" y="48"/>
                        </a:lnTo>
                        <a:lnTo>
                          <a:pt x="26" y="48"/>
                        </a:lnTo>
                        <a:lnTo>
                          <a:pt x="23" y="47"/>
                        </a:lnTo>
                        <a:lnTo>
                          <a:pt x="19" y="48"/>
                        </a:lnTo>
                        <a:lnTo>
                          <a:pt x="16" y="50"/>
                        </a:lnTo>
                        <a:lnTo>
                          <a:pt x="10" y="50"/>
                        </a:lnTo>
                        <a:lnTo>
                          <a:pt x="10" y="50"/>
                        </a:lnTo>
                        <a:lnTo>
                          <a:pt x="4" y="50"/>
                        </a:lnTo>
                        <a:lnTo>
                          <a:pt x="1" y="51"/>
                        </a:lnTo>
                        <a:lnTo>
                          <a:pt x="0" y="54"/>
                        </a:lnTo>
                        <a:lnTo>
                          <a:pt x="0" y="57"/>
                        </a:lnTo>
                        <a:lnTo>
                          <a:pt x="0" y="57"/>
                        </a:lnTo>
                        <a:lnTo>
                          <a:pt x="1" y="60"/>
                        </a:lnTo>
                        <a:lnTo>
                          <a:pt x="1" y="62"/>
                        </a:lnTo>
                        <a:lnTo>
                          <a:pt x="1" y="64"/>
                        </a:lnTo>
                        <a:lnTo>
                          <a:pt x="3" y="67"/>
                        </a:lnTo>
                        <a:lnTo>
                          <a:pt x="3" y="67"/>
                        </a:lnTo>
                        <a:lnTo>
                          <a:pt x="6" y="68"/>
                        </a:lnTo>
                        <a:lnTo>
                          <a:pt x="11" y="69"/>
                        </a:lnTo>
                        <a:lnTo>
                          <a:pt x="17" y="71"/>
                        </a:lnTo>
                        <a:lnTo>
                          <a:pt x="24" y="74"/>
                        </a:lnTo>
                        <a:lnTo>
                          <a:pt x="24" y="74"/>
                        </a:lnTo>
                        <a:lnTo>
                          <a:pt x="28" y="75"/>
                        </a:lnTo>
                        <a:lnTo>
                          <a:pt x="31" y="77"/>
                        </a:lnTo>
                        <a:lnTo>
                          <a:pt x="34" y="77"/>
                        </a:lnTo>
                        <a:lnTo>
                          <a:pt x="37" y="78"/>
                        </a:lnTo>
                        <a:lnTo>
                          <a:pt x="37" y="78"/>
                        </a:lnTo>
                        <a:lnTo>
                          <a:pt x="41" y="79"/>
                        </a:lnTo>
                        <a:lnTo>
                          <a:pt x="43" y="81"/>
                        </a:lnTo>
                        <a:lnTo>
                          <a:pt x="43" y="85"/>
                        </a:lnTo>
                        <a:lnTo>
                          <a:pt x="43" y="85"/>
                        </a:lnTo>
                        <a:lnTo>
                          <a:pt x="44" y="89"/>
                        </a:lnTo>
                        <a:lnTo>
                          <a:pt x="46" y="92"/>
                        </a:lnTo>
                        <a:lnTo>
                          <a:pt x="50" y="97"/>
                        </a:lnTo>
                        <a:lnTo>
                          <a:pt x="56" y="98"/>
                        </a:lnTo>
                        <a:lnTo>
                          <a:pt x="56" y="98"/>
                        </a:lnTo>
                        <a:lnTo>
                          <a:pt x="58" y="101"/>
                        </a:lnTo>
                        <a:lnTo>
                          <a:pt x="60" y="104"/>
                        </a:lnTo>
                        <a:lnTo>
                          <a:pt x="58" y="106"/>
                        </a:lnTo>
                        <a:lnTo>
                          <a:pt x="60" y="111"/>
                        </a:lnTo>
                        <a:lnTo>
                          <a:pt x="60" y="111"/>
                        </a:lnTo>
                        <a:lnTo>
                          <a:pt x="60" y="115"/>
                        </a:lnTo>
                        <a:lnTo>
                          <a:pt x="58" y="121"/>
                        </a:lnTo>
                        <a:lnTo>
                          <a:pt x="57" y="125"/>
                        </a:lnTo>
                        <a:lnTo>
                          <a:pt x="57" y="131"/>
                        </a:lnTo>
                        <a:lnTo>
                          <a:pt x="57" y="131"/>
                        </a:lnTo>
                        <a:lnTo>
                          <a:pt x="57" y="136"/>
                        </a:lnTo>
                        <a:lnTo>
                          <a:pt x="56" y="146"/>
                        </a:lnTo>
                        <a:lnTo>
                          <a:pt x="53" y="155"/>
                        </a:lnTo>
                        <a:lnTo>
                          <a:pt x="50" y="159"/>
                        </a:lnTo>
                        <a:lnTo>
                          <a:pt x="50" y="159"/>
                        </a:lnTo>
                        <a:lnTo>
                          <a:pt x="48" y="159"/>
                        </a:lnTo>
                        <a:lnTo>
                          <a:pt x="48" y="159"/>
                        </a:lnTo>
                        <a:lnTo>
                          <a:pt x="58" y="163"/>
                        </a:lnTo>
                        <a:lnTo>
                          <a:pt x="58" y="163"/>
                        </a:lnTo>
                        <a:lnTo>
                          <a:pt x="65" y="168"/>
                        </a:lnTo>
                        <a:lnTo>
                          <a:pt x="74" y="170"/>
                        </a:lnTo>
                        <a:lnTo>
                          <a:pt x="74" y="170"/>
                        </a:lnTo>
                        <a:lnTo>
                          <a:pt x="77" y="173"/>
                        </a:lnTo>
                        <a:lnTo>
                          <a:pt x="81" y="173"/>
                        </a:lnTo>
                        <a:lnTo>
                          <a:pt x="85" y="172"/>
                        </a:lnTo>
                        <a:lnTo>
                          <a:pt x="85" y="170"/>
                        </a:lnTo>
                        <a:lnTo>
                          <a:pt x="85" y="170"/>
                        </a:lnTo>
                        <a:lnTo>
                          <a:pt x="87" y="169"/>
                        </a:lnTo>
                        <a:lnTo>
                          <a:pt x="88" y="169"/>
                        </a:lnTo>
                        <a:lnTo>
                          <a:pt x="94" y="172"/>
                        </a:lnTo>
                        <a:lnTo>
                          <a:pt x="94" y="172"/>
                        </a:lnTo>
                        <a:lnTo>
                          <a:pt x="97" y="173"/>
                        </a:lnTo>
                        <a:lnTo>
                          <a:pt x="102" y="175"/>
                        </a:lnTo>
                        <a:lnTo>
                          <a:pt x="112" y="176"/>
                        </a:lnTo>
                        <a:lnTo>
                          <a:pt x="112" y="176"/>
                        </a:lnTo>
                        <a:lnTo>
                          <a:pt x="121" y="178"/>
                        </a:lnTo>
                        <a:lnTo>
                          <a:pt x="129" y="176"/>
                        </a:lnTo>
                        <a:lnTo>
                          <a:pt x="129" y="176"/>
                        </a:lnTo>
                        <a:lnTo>
                          <a:pt x="128" y="173"/>
                        </a:lnTo>
                        <a:lnTo>
                          <a:pt x="128" y="173"/>
                        </a:lnTo>
                        <a:lnTo>
                          <a:pt x="128" y="169"/>
                        </a:lnTo>
                        <a:lnTo>
                          <a:pt x="128" y="166"/>
                        </a:lnTo>
                        <a:lnTo>
                          <a:pt x="131" y="162"/>
                        </a:lnTo>
                        <a:lnTo>
                          <a:pt x="135" y="159"/>
                        </a:lnTo>
                        <a:lnTo>
                          <a:pt x="141" y="156"/>
                        </a:lnTo>
                        <a:lnTo>
                          <a:pt x="141" y="156"/>
                        </a:lnTo>
                        <a:lnTo>
                          <a:pt x="148" y="156"/>
                        </a:lnTo>
                        <a:lnTo>
                          <a:pt x="158" y="159"/>
                        </a:lnTo>
                        <a:lnTo>
                          <a:pt x="165" y="161"/>
                        </a:lnTo>
                        <a:lnTo>
                          <a:pt x="171" y="163"/>
                        </a:lnTo>
                        <a:lnTo>
                          <a:pt x="171" y="163"/>
                        </a:lnTo>
                        <a:lnTo>
                          <a:pt x="175" y="165"/>
                        </a:lnTo>
                        <a:lnTo>
                          <a:pt x="179" y="165"/>
                        </a:lnTo>
                        <a:lnTo>
                          <a:pt x="184" y="162"/>
                        </a:lnTo>
                        <a:lnTo>
                          <a:pt x="189" y="158"/>
                        </a:lnTo>
                        <a:lnTo>
                          <a:pt x="189" y="158"/>
                        </a:lnTo>
                        <a:lnTo>
                          <a:pt x="195" y="152"/>
                        </a:lnTo>
                        <a:lnTo>
                          <a:pt x="199" y="151"/>
                        </a:lnTo>
                        <a:lnTo>
                          <a:pt x="199" y="151"/>
                        </a:lnTo>
                        <a:lnTo>
                          <a:pt x="201" y="145"/>
                        </a:lnTo>
                        <a:lnTo>
                          <a:pt x="201" y="145"/>
                        </a:lnTo>
                        <a:lnTo>
                          <a:pt x="201" y="143"/>
                        </a:lnTo>
                        <a:lnTo>
                          <a:pt x="199" y="143"/>
                        </a:lnTo>
                        <a:lnTo>
                          <a:pt x="193" y="142"/>
                        </a:lnTo>
                        <a:lnTo>
                          <a:pt x="193" y="142"/>
                        </a:lnTo>
                        <a:lnTo>
                          <a:pt x="191" y="142"/>
                        </a:lnTo>
                        <a:lnTo>
                          <a:pt x="189" y="141"/>
                        </a:lnTo>
                        <a:lnTo>
                          <a:pt x="189" y="138"/>
                        </a:lnTo>
                        <a:lnTo>
                          <a:pt x="191" y="135"/>
                        </a:lnTo>
                        <a:lnTo>
                          <a:pt x="191" y="135"/>
                        </a:lnTo>
                        <a:lnTo>
                          <a:pt x="191" y="132"/>
                        </a:lnTo>
                        <a:lnTo>
                          <a:pt x="189" y="131"/>
                        </a:lnTo>
                        <a:lnTo>
                          <a:pt x="185" y="126"/>
                        </a:lnTo>
                        <a:lnTo>
                          <a:pt x="185" y="126"/>
                        </a:lnTo>
                        <a:lnTo>
                          <a:pt x="185" y="125"/>
                        </a:lnTo>
                        <a:lnTo>
                          <a:pt x="185" y="124"/>
                        </a:lnTo>
                        <a:lnTo>
                          <a:pt x="189" y="122"/>
                        </a:lnTo>
                        <a:lnTo>
                          <a:pt x="189" y="122"/>
                        </a:lnTo>
                        <a:lnTo>
                          <a:pt x="192" y="119"/>
                        </a:lnTo>
                        <a:lnTo>
                          <a:pt x="192" y="118"/>
                        </a:lnTo>
                        <a:lnTo>
                          <a:pt x="192" y="116"/>
                        </a:lnTo>
                        <a:lnTo>
                          <a:pt x="192" y="116"/>
                        </a:lnTo>
                        <a:lnTo>
                          <a:pt x="189" y="114"/>
                        </a:lnTo>
                        <a:lnTo>
                          <a:pt x="189" y="111"/>
                        </a:lnTo>
                        <a:lnTo>
                          <a:pt x="191" y="108"/>
                        </a:lnTo>
                        <a:lnTo>
                          <a:pt x="191" y="108"/>
                        </a:lnTo>
                        <a:lnTo>
                          <a:pt x="191" y="106"/>
                        </a:lnTo>
                        <a:lnTo>
                          <a:pt x="189" y="104"/>
                        </a:lnTo>
                        <a:lnTo>
                          <a:pt x="188" y="102"/>
                        </a:lnTo>
                        <a:lnTo>
                          <a:pt x="188" y="101"/>
                        </a:lnTo>
                        <a:lnTo>
                          <a:pt x="188" y="101"/>
                        </a:lnTo>
                        <a:lnTo>
                          <a:pt x="186" y="98"/>
                        </a:lnTo>
                        <a:lnTo>
                          <a:pt x="185" y="98"/>
                        </a:lnTo>
                        <a:lnTo>
                          <a:pt x="182" y="98"/>
                        </a:lnTo>
                        <a:lnTo>
                          <a:pt x="181" y="99"/>
                        </a:lnTo>
                        <a:lnTo>
                          <a:pt x="181" y="99"/>
                        </a:lnTo>
                        <a:lnTo>
                          <a:pt x="178" y="102"/>
                        </a:lnTo>
                        <a:lnTo>
                          <a:pt x="176" y="101"/>
                        </a:lnTo>
                        <a:lnTo>
                          <a:pt x="176" y="99"/>
                        </a:lnTo>
                        <a:lnTo>
                          <a:pt x="178" y="95"/>
                        </a:lnTo>
                        <a:lnTo>
                          <a:pt x="178" y="95"/>
                        </a:lnTo>
                        <a:lnTo>
                          <a:pt x="181" y="91"/>
                        </a:lnTo>
                        <a:lnTo>
                          <a:pt x="184" y="87"/>
                        </a:lnTo>
                        <a:lnTo>
                          <a:pt x="186" y="84"/>
                        </a:lnTo>
                        <a:lnTo>
                          <a:pt x="188" y="82"/>
                        </a:lnTo>
                        <a:lnTo>
                          <a:pt x="188" y="82"/>
                        </a:lnTo>
                        <a:lnTo>
                          <a:pt x="189" y="79"/>
                        </a:lnTo>
                        <a:lnTo>
                          <a:pt x="192" y="77"/>
                        </a:lnTo>
                        <a:lnTo>
                          <a:pt x="193" y="75"/>
                        </a:lnTo>
                        <a:lnTo>
                          <a:pt x="196" y="75"/>
                        </a:lnTo>
                        <a:lnTo>
                          <a:pt x="196" y="75"/>
                        </a:lnTo>
                        <a:lnTo>
                          <a:pt x="198" y="74"/>
                        </a:lnTo>
                        <a:lnTo>
                          <a:pt x="199" y="71"/>
                        </a:lnTo>
                        <a:lnTo>
                          <a:pt x="201" y="62"/>
                        </a:lnTo>
                        <a:lnTo>
                          <a:pt x="201" y="62"/>
                        </a:lnTo>
                        <a:lnTo>
                          <a:pt x="202" y="57"/>
                        </a:lnTo>
                        <a:lnTo>
                          <a:pt x="203" y="52"/>
                        </a:lnTo>
                        <a:lnTo>
                          <a:pt x="206" y="50"/>
                        </a:lnTo>
                        <a:lnTo>
                          <a:pt x="206" y="50"/>
                        </a:lnTo>
                        <a:lnTo>
                          <a:pt x="208" y="47"/>
                        </a:lnTo>
                        <a:lnTo>
                          <a:pt x="208" y="45"/>
                        </a:lnTo>
                        <a:lnTo>
                          <a:pt x="205" y="45"/>
                        </a:lnTo>
                        <a:lnTo>
                          <a:pt x="203" y="44"/>
                        </a:lnTo>
                        <a:lnTo>
                          <a:pt x="203" y="44"/>
                        </a:lnTo>
                        <a:close/>
                        <a:moveTo>
                          <a:pt x="229" y="165"/>
                        </a:moveTo>
                        <a:lnTo>
                          <a:pt x="229" y="165"/>
                        </a:lnTo>
                        <a:lnTo>
                          <a:pt x="226" y="166"/>
                        </a:lnTo>
                        <a:lnTo>
                          <a:pt x="225" y="168"/>
                        </a:lnTo>
                        <a:lnTo>
                          <a:pt x="222" y="170"/>
                        </a:lnTo>
                        <a:lnTo>
                          <a:pt x="219" y="173"/>
                        </a:lnTo>
                        <a:lnTo>
                          <a:pt x="219" y="173"/>
                        </a:lnTo>
                        <a:lnTo>
                          <a:pt x="216" y="176"/>
                        </a:lnTo>
                        <a:lnTo>
                          <a:pt x="216" y="179"/>
                        </a:lnTo>
                        <a:lnTo>
                          <a:pt x="218" y="186"/>
                        </a:lnTo>
                        <a:lnTo>
                          <a:pt x="221" y="193"/>
                        </a:lnTo>
                        <a:lnTo>
                          <a:pt x="223" y="195"/>
                        </a:lnTo>
                        <a:lnTo>
                          <a:pt x="225" y="195"/>
                        </a:lnTo>
                        <a:lnTo>
                          <a:pt x="225" y="195"/>
                        </a:lnTo>
                        <a:lnTo>
                          <a:pt x="228" y="193"/>
                        </a:lnTo>
                        <a:lnTo>
                          <a:pt x="229" y="190"/>
                        </a:lnTo>
                        <a:lnTo>
                          <a:pt x="230" y="180"/>
                        </a:lnTo>
                        <a:lnTo>
                          <a:pt x="230" y="170"/>
                        </a:lnTo>
                        <a:lnTo>
                          <a:pt x="229" y="166"/>
                        </a:lnTo>
                        <a:lnTo>
                          <a:pt x="229" y="165"/>
                        </a:lnTo>
                        <a:lnTo>
                          <a:pt x="229" y="165"/>
                        </a:lnTo>
                        <a:close/>
                      </a:path>
                    </a:pathLst>
                  </a:custGeom>
                  <a:grpFill/>
                  <a:ln w="317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vert="horz" wrap="square" lIns="42863" tIns="21431" rIns="42863" bIns="2143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28671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827" kern="0">
                      <a:solidFill>
                        <a:srgbClr val="3F3F3F"/>
                      </a:solidFill>
                      <a:latin typeface="Tw Cen MT Regular"/>
                    </a:endParaRPr>
                  </a:p>
                </p:txBody>
              </p:sp>
            </p:grpSp>
          </p:grpSp>
        </p:grp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60748F58-5B9A-B48C-D7E6-9134E68EAB99}"/>
              </a:ext>
            </a:extLst>
          </p:cNvPr>
          <p:cNvGrpSpPr/>
          <p:nvPr/>
        </p:nvGrpSpPr>
        <p:grpSpPr>
          <a:xfrm>
            <a:off x="609581" y="2997793"/>
            <a:ext cx="2269557" cy="413582"/>
            <a:chOff x="5069761" y="8119775"/>
            <a:chExt cx="4841720" cy="882309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A47A9E32-86DB-A372-55FC-8EBE7A0827BE}"/>
                </a:ext>
              </a:extLst>
            </p:cNvPr>
            <p:cNvSpPr txBox="1"/>
            <p:nvPr/>
          </p:nvSpPr>
          <p:spPr>
            <a:xfrm>
              <a:off x="6109415" y="8189554"/>
              <a:ext cx="3802066" cy="812530"/>
            </a:xfrm>
            <a:prstGeom prst="rect">
              <a:avLst/>
            </a:prstGeom>
            <a:noFill/>
          </p:spPr>
          <p:txBody>
            <a:bodyPr wrap="none" anchor="t" anchorCtr="0">
              <a:spAutoFit/>
            </a:bodyPr>
            <a:lstStyle/>
            <a:p>
              <a:r>
                <a:rPr lang="en-US" sz="1875" b="1" spc="-2">
                  <a:gradFill>
                    <a:gsLst>
                      <a:gs pos="2000">
                        <a:schemeClr val="tx1"/>
                      </a:gs>
                      <a:gs pos="35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  <a:cs typeface="Segoe UI" panose="020B0502040204020203" pitchFamily="34" charset="0"/>
                </a:rPr>
                <a:t>31,000 people  </a:t>
              </a:r>
            </a:p>
          </p:txBody>
        </p:sp>
        <p:pic>
          <p:nvPicPr>
            <p:cNvPr id="232" name="Graphic 231">
              <a:extLst>
                <a:ext uri="{FF2B5EF4-FFF2-40B4-BE49-F238E27FC236}">
                  <a16:creationId xmlns:a16="http://schemas.microsoft.com/office/drawing/2014/main" id="{1D32DDAD-BADF-5351-12F2-15120B55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69761" y="8119775"/>
              <a:ext cx="847446" cy="847446"/>
            </a:xfrm>
            <a:prstGeom prst="rect">
              <a:avLst/>
            </a:prstGeom>
          </p:spPr>
        </p:pic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5E04C86-84D7-C873-84B0-A4EE1BF129FE}"/>
              </a:ext>
            </a:extLst>
          </p:cNvPr>
          <p:cNvGrpSpPr/>
          <p:nvPr/>
        </p:nvGrpSpPr>
        <p:grpSpPr>
          <a:xfrm>
            <a:off x="625163" y="3528108"/>
            <a:ext cx="2079504" cy="398001"/>
            <a:chOff x="5103002" y="9251119"/>
            <a:chExt cx="4436273" cy="849069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390D2287-9B78-F386-8AA6-3B8E56CC2BC4}"/>
                </a:ext>
              </a:extLst>
            </p:cNvPr>
            <p:cNvSpPr txBox="1"/>
            <p:nvPr/>
          </p:nvSpPr>
          <p:spPr>
            <a:xfrm>
              <a:off x="6109414" y="9287659"/>
              <a:ext cx="3429861" cy="812529"/>
            </a:xfrm>
            <a:prstGeom prst="rect">
              <a:avLst/>
            </a:prstGeom>
            <a:noFill/>
          </p:spPr>
          <p:txBody>
            <a:bodyPr wrap="none" anchor="t" anchorCtr="0">
              <a:spAutoFit/>
            </a:bodyPr>
            <a:lstStyle/>
            <a:p>
              <a:r>
                <a:rPr lang="en-US" sz="1875" b="1" spc="-2">
                  <a:gradFill>
                    <a:gsLst>
                      <a:gs pos="2000">
                        <a:schemeClr val="tx1"/>
                      </a:gs>
                      <a:gs pos="35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  <a:cs typeface="Segoe UI" panose="020B0502040204020203" pitchFamily="34" charset="0"/>
                </a:rPr>
                <a:t>31 countries  </a:t>
              </a:r>
            </a:p>
          </p:txBody>
        </p:sp>
        <p:pic>
          <p:nvPicPr>
            <p:cNvPr id="235" name="Graphic 234">
              <a:extLst>
                <a:ext uri="{FF2B5EF4-FFF2-40B4-BE49-F238E27FC236}">
                  <a16:creationId xmlns:a16="http://schemas.microsoft.com/office/drawing/2014/main" id="{E3CDE0F6-AF5D-2359-559A-9110DA09E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03002" y="9251119"/>
              <a:ext cx="780964" cy="780964"/>
            </a:xfrm>
            <a:prstGeom prst="rect">
              <a:avLst/>
            </a:prstGeom>
          </p:spPr>
        </p:pic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3A284516-A04B-C698-6BE1-2E7EBE077298}"/>
              </a:ext>
            </a:extLst>
          </p:cNvPr>
          <p:cNvGrpSpPr/>
          <p:nvPr/>
        </p:nvGrpSpPr>
        <p:grpSpPr>
          <a:xfrm>
            <a:off x="625163" y="4034781"/>
            <a:ext cx="4371734" cy="406067"/>
            <a:chOff x="5103002" y="10332015"/>
            <a:chExt cx="9326367" cy="866276"/>
          </a:xfrm>
        </p:grpSpPr>
        <p:sp>
          <p:nvSpPr>
            <p:cNvPr id="237" name="TextBox 236">
              <a:extLst>
                <a:ext uri="{FF2B5EF4-FFF2-40B4-BE49-F238E27FC236}">
                  <a16:creationId xmlns:a16="http://schemas.microsoft.com/office/drawing/2014/main" id="{85B304C3-827D-5970-01AF-140FA3FD3AFC}"/>
                </a:ext>
              </a:extLst>
            </p:cNvPr>
            <p:cNvSpPr txBox="1"/>
            <p:nvPr/>
          </p:nvSpPr>
          <p:spPr>
            <a:xfrm>
              <a:off x="6109415" y="10385762"/>
              <a:ext cx="8319954" cy="812529"/>
            </a:xfrm>
            <a:prstGeom prst="rect">
              <a:avLst/>
            </a:prstGeom>
            <a:noFill/>
          </p:spPr>
          <p:txBody>
            <a:bodyPr wrap="none" anchor="t" anchorCtr="0">
              <a:spAutoFit/>
            </a:bodyPr>
            <a:lstStyle/>
            <a:p>
              <a:r>
                <a:rPr lang="en-US" sz="1875" b="1" spc="-2">
                  <a:gradFill>
                    <a:gsLst>
                      <a:gs pos="2000">
                        <a:schemeClr val="tx1"/>
                      </a:gs>
                      <a:gs pos="35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  <a:cs typeface="Segoe UI" panose="020B0502040204020203" pitchFamily="34" charset="0"/>
                </a:rPr>
                <a:t>Microsoft 365 &amp; LinkedIn research</a:t>
              </a:r>
            </a:p>
          </p:txBody>
        </p:sp>
        <p:pic>
          <p:nvPicPr>
            <p:cNvPr id="238" name="Graphic 237">
              <a:extLst>
                <a:ext uri="{FF2B5EF4-FFF2-40B4-BE49-F238E27FC236}">
                  <a16:creationId xmlns:a16="http://schemas.microsoft.com/office/drawing/2014/main" id="{EE35E820-822E-437A-6424-96E7566C6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03002" y="10332015"/>
              <a:ext cx="780964" cy="780964"/>
            </a:xfrm>
            <a:prstGeom prst="rect">
              <a:avLst/>
            </a:prstGeom>
          </p:spPr>
        </p:pic>
      </p:grpSp>
      <p:sp>
        <p:nvSpPr>
          <p:cNvPr id="239" name="Title 190">
            <a:extLst>
              <a:ext uri="{FF2B5EF4-FFF2-40B4-BE49-F238E27FC236}">
                <a16:creationId xmlns:a16="http://schemas.microsoft.com/office/drawing/2014/main" id="{DDB8DAA7-7CCD-649A-C957-38CA7BA8542E}"/>
              </a:ext>
            </a:extLst>
          </p:cNvPr>
          <p:cNvSpPr txBox="1">
            <a:spLocks/>
          </p:cNvSpPr>
          <p:nvPr/>
        </p:nvSpPr>
        <p:spPr>
          <a:xfrm>
            <a:off x="584200" y="1420874"/>
            <a:ext cx="3159569" cy="1195643"/>
          </a:xfrm>
          <a:prstGeom prst="rect">
            <a:avLst/>
          </a:prstGeom>
        </p:spPr>
        <p:txBody>
          <a:bodyPr lIns="0"/>
          <a:lstStyle>
            <a:lvl1pPr algn="l" defTabSz="155437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0" kern="1200" cap="none" spc="-84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CA" sz="4500" b="1" dirty="0">
                <a:gradFill>
                  <a:gsLst>
                    <a:gs pos="10000">
                      <a:schemeClr val="tx1"/>
                    </a:gs>
                    <a:gs pos="4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Work Trend Index </a:t>
            </a:r>
            <a:r>
              <a:rPr lang="en-CA" sz="4500" b="1" spc="-2" dirty="0">
                <a:gradFill flip="none" rotWithShape="1">
                  <a:gsLst>
                    <a:gs pos="10000">
                      <a:srgbClr val="8DC8E8"/>
                    </a:gs>
                    <a:gs pos="44000">
                      <a:srgbClr val="49C5B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</a:rPr>
              <a:t>2025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667C2E6-58DA-D949-C5B5-07EDBFAC5925}"/>
              </a:ext>
            </a:extLst>
          </p:cNvPr>
          <p:cNvGrpSpPr/>
          <p:nvPr/>
        </p:nvGrpSpPr>
        <p:grpSpPr>
          <a:xfrm>
            <a:off x="611262" y="4574707"/>
            <a:ext cx="4955022" cy="380873"/>
            <a:chOff x="5073345" y="11483866"/>
            <a:chExt cx="10570714" cy="812530"/>
          </a:xfrm>
        </p:grpSpPr>
        <p:sp>
          <p:nvSpPr>
            <p:cNvPr id="241" name="Title 1">
              <a:extLst>
                <a:ext uri="{FF2B5EF4-FFF2-40B4-BE49-F238E27FC236}">
                  <a16:creationId xmlns:a16="http://schemas.microsoft.com/office/drawing/2014/main" id="{65FA2E7E-F946-BFE5-6F6F-D46314618E86}"/>
                </a:ext>
              </a:extLst>
            </p:cNvPr>
            <p:cNvSpPr txBox="1">
              <a:spLocks/>
            </p:cNvSpPr>
            <p:nvPr/>
          </p:nvSpPr>
          <p:spPr>
            <a:xfrm>
              <a:off x="5073345" y="11569515"/>
              <a:ext cx="840280" cy="543160"/>
            </a:xfrm>
            <a:prstGeom prst="roundRect">
              <a:avLst>
                <a:gd name="adj" fmla="val 21548"/>
              </a:avLst>
            </a:prstGeom>
            <a:gradFill flip="none" rotWithShape="1">
              <a:gsLst>
                <a:gs pos="32000">
                  <a:srgbClr val="0A6BBA"/>
                </a:gs>
                <a:gs pos="100000">
                  <a:srgbClr val="318581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vert="horz" wrap="none" lIns="33750" tIns="16875" rIns="33750" bIns="33750" rtlCol="0" anchor="ctr">
              <a:spAutoFit/>
            </a:bodyPr>
            <a:lstStyle>
              <a:lvl1pPr algn="l" defTabSz="2321353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9600" b="1" i="0" kern="1200" cap="none" spc="-125" baseline="0">
                  <a:ln w="3175">
                    <a:noFill/>
                  </a:ln>
                  <a:gradFill>
                    <a:gsLst>
                      <a:gs pos="100000">
                        <a:srgbClr val="000000"/>
                      </a:gs>
                      <a:gs pos="0">
                        <a:srgbClr val="000000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latin typeface="Segoe UI Variable Display Semibold" pitchFamily="2" charset="0"/>
                  <a:ea typeface="+mn-ea"/>
                  <a:cs typeface="Segoe UI" pitchFamily="34" charset="0"/>
                </a:defRPr>
              </a:lvl1pPr>
            </a:lstStyle>
            <a:p>
              <a:pPr algn="ctr" defTabSz="1055811" fontAlgn="base">
                <a:spcBef>
                  <a:spcPts val="369"/>
                </a:spcBef>
                <a:spcAft>
                  <a:spcPct val="0"/>
                </a:spcAft>
                <a:tabLst>
                  <a:tab pos="1735141" algn="l"/>
                </a:tabLst>
                <a:defRPr/>
              </a:pPr>
              <a:r>
                <a:rPr lang="en-CA" sz="1125" spc="-2">
                  <a:solidFill>
                    <a:schemeClr val="tx1"/>
                  </a:solidFill>
                </a:rPr>
                <a:t>New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1D813FA9-921F-0AC2-E083-4E28818A8EA0}"/>
                </a:ext>
              </a:extLst>
            </p:cNvPr>
            <p:cNvSpPr txBox="1"/>
            <p:nvPr/>
          </p:nvSpPr>
          <p:spPr>
            <a:xfrm>
              <a:off x="6109413" y="11483866"/>
              <a:ext cx="9534646" cy="812530"/>
            </a:xfrm>
            <a:prstGeom prst="rect">
              <a:avLst/>
            </a:prstGeom>
            <a:noFill/>
          </p:spPr>
          <p:txBody>
            <a:bodyPr wrap="none" anchor="t" anchorCtr="0">
              <a:spAutoFit/>
            </a:bodyPr>
            <a:lstStyle/>
            <a:p>
              <a:r>
                <a:rPr lang="en-US" sz="1875" b="1" spc="-2">
                  <a:gradFill>
                    <a:gsLst>
                      <a:gs pos="2000">
                        <a:schemeClr val="tx1"/>
                      </a:gs>
                      <a:gs pos="35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  <a:cs typeface="Segoe UI" panose="020B0502040204020203" pitchFamily="34" charset="0"/>
                </a:rPr>
                <a:t>AI startups, economists, and academics</a:t>
              </a:r>
            </a:p>
          </p:txBody>
        </p:sp>
      </p:grpSp>
      <p:sp>
        <p:nvSpPr>
          <p:cNvPr id="243" name="Title 1">
            <a:extLst>
              <a:ext uri="{FF2B5EF4-FFF2-40B4-BE49-F238E27FC236}">
                <a16:creationId xmlns:a16="http://schemas.microsoft.com/office/drawing/2014/main" id="{F7B7D78C-95CC-37E8-0C39-4C88D225C208}"/>
              </a:ext>
            </a:extLst>
          </p:cNvPr>
          <p:cNvSpPr txBox="1">
            <a:spLocks/>
          </p:cNvSpPr>
          <p:nvPr/>
        </p:nvSpPr>
        <p:spPr>
          <a:xfrm>
            <a:off x="610600" y="5268383"/>
            <a:ext cx="2763665" cy="358821"/>
          </a:xfrm>
          <a:prstGeom prst="roundRect">
            <a:avLst>
              <a:gd name="adj" fmla="val 21548"/>
            </a:avLst>
          </a:prstGeom>
          <a:solidFill>
            <a:schemeClr val="tx1">
              <a:alpha val="10000"/>
            </a:schemeClr>
          </a:solidFill>
          <a:effectLst/>
        </p:spPr>
        <p:txBody>
          <a:bodyPr vert="horz" wrap="square" lIns="50625" tIns="33750" rIns="50625" bIns="50625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1500" spc="-2" dirty="0" err="1">
                <a:gradFill>
                  <a:gsLst>
                    <a:gs pos="32000">
                      <a:srgbClr val="8DC8E8"/>
                    </a:gs>
                    <a:gs pos="92000">
                      <a:srgbClr val="B9DCD2"/>
                    </a:gs>
                  </a:gsLst>
                  <a:path path="circle">
                    <a:fillToRect l="100000" t="100000"/>
                  </a:path>
                </a:gradFill>
              </a:rPr>
              <a:t>aka.ms</a:t>
            </a:r>
            <a:r>
              <a:rPr lang="en-CA" sz="1500" spc="-2" dirty="0">
                <a:gradFill>
                  <a:gsLst>
                    <a:gs pos="32000">
                      <a:srgbClr val="8DC8E8"/>
                    </a:gs>
                    <a:gs pos="92000">
                      <a:srgbClr val="B9DCD2"/>
                    </a:gs>
                  </a:gsLst>
                  <a:path path="circle">
                    <a:fillToRect l="100000" t="100000"/>
                  </a:path>
                </a:gradFill>
              </a:rPr>
              <a:t>/2025WorkTrendIndex</a:t>
            </a:r>
          </a:p>
        </p:txBody>
      </p:sp>
    </p:spTree>
    <p:extLst>
      <p:ext uri="{BB962C8B-B14F-4D97-AF65-F5344CB8AC3E}">
        <p14:creationId xmlns:p14="http://schemas.microsoft.com/office/powerpoint/2010/main" val="316548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95833E-6 -2.96296E-6 L -3.95833E-6 0.03542 " pathEditMode="relative" rAng="0" ptsTypes="AA">
                                      <p:cBhvr>
                                        <p:cTn id="12" dur="700" spd="-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04167E-6 3.7037E-7 L 1.04167E-6 0.03542 " pathEditMode="relative" rAng="0" ptsTypes="AA">
                                      <p:cBhvr>
                                        <p:cTn id="17" dur="7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45833E-6 2.96296E-6 L 1.45833E-6 0.03541 " pathEditMode="relative" rAng="0" ptsTypes="AA">
                                      <p:cBhvr>
                                        <p:cTn id="22" dur="7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04167E-6 -4.07407E-6 L 1.04167E-6 0.03542 " pathEditMode="relative" rAng="0" ptsTypes="AA">
                                      <p:cBhvr>
                                        <p:cTn id="27" dur="7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9167E-6 2.59259E-6 L 4.79167E-6 0.03541 " pathEditMode="relative" rAng="0" ptsTypes="AA">
                                      <p:cBhvr>
                                        <p:cTn id="32" dur="700" spd="-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45833E-6 -4.44444E-6 L -1.45833E-6 0.03542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39" grpId="1"/>
      <p:bldP spid="243" grpId="0" animBg="1"/>
      <p:bldP spid="24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lueprint sketch of a futuristic structure representing the future firm.">
            <a:extLst>
              <a:ext uri="{FF2B5EF4-FFF2-40B4-BE49-F238E27FC236}">
                <a16:creationId xmlns:a16="http://schemas.microsoft.com/office/drawing/2014/main" id="{90FB2ABE-863B-D9E5-ED54-ACCBAB59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66" y="333301"/>
            <a:ext cx="8779669" cy="631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4150EC09-696B-0947-9315-D43CD910D4A2}"/>
              </a:ext>
            </a:extLst>
          </p:cNvPr>
          <p:cNvSpPr txBox="1">
            <a:spLocks/>
          </p:cNvSpPr>
          <p:nvPr/>
        </p:nvSpPr>
        <p:spPr>
          <a:xfrm>
            <a:off x="2714395" y="3014207"/>
            <a:ext cx="6763210" cy="829586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5391" spc="0">
                <a:ln>
                  <a:noFill/>
                </a:ln>
                <a:gradFill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effectLst>
                  <a:outerShdw blurRad="317500" sx="102000" sy="102000" algn="ctr" rotWithShape="0">
                    <a:srgbClr val="091F2C"/>
                  </a:outerShdw>
                </a:effectLst>
                <a:latin typeface="Segoe UI Variable Display Semibold" pitchFamily="2" charset="0"/>
              </a:rPr>
              <a:t>The Frontier Firm</a:t>
            </a:r>
          </a:p>
        </p:txBody>
      </p:sp>
    </p:spTree>
    <p:extLst>
      <p:ext uri="{BB962C8B-B14F-4D97-AF65-F5344CB8AC3E}">
        <p14:creationId xmlns:p14="http://schemas.microsoft.com/office/powerpoint/2010/main" val="3374004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4601-2063-55CD-7D06-E6E7E374866A}"/>
              </a:ext>
            </a:extLst>
          </p:cNvPr>
          <p:cNvSpPr txBox="1">
            <a:spLocks/>
          </p:cNvSpPr>
          <p:nvPr/>
        </p:nvSpPr>
        <p:spPr>
          <a:xfrm>
            <a:off x="2708930" y="660454"/>
            <a:ext cx="6774139" cy="1154162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59995" fontAlgn="base">
              <a:spcAft>
                <a:spcPct val="0"/>
              </a:spcAft>
            </a:pPr>
            <a:r>
              <a:rPr lang="en-CA" sz="3750" spc="0" dirty="0">
                <a:ln>
                  <a:noFill/>
                </a:ln>
                <a:solidFill>
                  <a:schemeClr val="tx1"/>
                </a:solidFill>
                <a:latin typeface="Segoe UI Variable Display Semibold" pitchFamily="2" charset="0"/>
              </a:rPr>
              <a:t>Employees at Frontier Firms say their company is thriving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95BAD76-029F-A2F2-2F25-34C49AD01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7044083"/>
              </p:ext>
            </p:extLst>
          </p:nvPr>
        </p:nvGraphicFramePr>
        <p:xfrm>
          <a:off x="1620095" y="1928813"/>
          <a:ext cx="4333625" cy="3329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Label">
            <a:extLst>
              <a:ext uri="{FF2B5EF4-FFF2-40B4-BE49-F238E27FC236}">
                <a16:creationId xmlns:a16="http://schemas.microsoft.com/office/drawing/2014/main" id="{EA4820DA-1EE9-C64D-CED4-CA2E914292AC}"/>
              </a:ext>
            </a:extLst>
          </p:cNvPr>
          <p:cNvSpPr txBox="1">
            <a:spLocks/>
          </p:cNvSpPr>
          <p:nvPr/>
        </p:nvSpPr>
        <p:spPr>
          <a:xfrm>
            <a:off x="2954661" y="3177841"/>
            <a:ext cx="1664494" cy="83112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827"/>
            <a:r>
              <a:rPr lang="en-US" sz="5401" b="1">
                <a:solidFill>
                  <a:srgbClr val="FFFFFF"/>
                </a:solidFill>
                <a:latin typeface="Segoe UI Variable Display Semibold" pitchFamily="2" charset="0"/>
              </a:rPr>
              <a:t>71%</a:t>
            </a:r>
            <a:endParaRPr lang="en-US" sz="1600" b="1">
              <a:solidFill>
                <a:srgbClr val="FFFFFF"/>
              </a:solidFill>
              <a:latin typeface="Segoe UI Variable Display Semibold" pitchFamily="2" charset="0"/>
            </a:endParaRPr>
          </a:p>
        </p:txBody>
      </p:sp>
      <p:sp>
        <p:nvSpPr>
          <p:cNvPr id="5" name="Label">
            <a:extLst>
              <a:ext uri="{FF2B5EF4-FFF2-40B4-BE49-F238E27FC236}">
                <a16:creationId xmlns:a16="http://schemas.microsoft.com/office/drawing/2014/main" id="{94BCC0E3-5DF1-D83A-46D3-DDA90B2CF4FB}"/>
              </a:ext>
            </a:extLst>
          </p:cNvPr>
          <p:cNvSpPr txBox="1">
            <a:spLocks/>
          </p:cNvSpPr>
          <p:nvPr/>
        </p:nvSpPr>
        <p:spPr>
          <a:xfrm>
            <a:off x="1825650" y="5230182"/>
            <a:ext cx="3922517" cy="66479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827">
              <a:lnSpc>
                <a:spcPct val="90000"/>
              </a:lnSpc>
              <a:spcBef>
                <a:spcPts val="0"/>
              </a:spcBef>
            </a:pPr>
            <a:r>
              <a:rPr lang="en-US" sz="2400" b="1">
                <a:solidFill>
                  <a:srgbClr val="FFFFFF"/>
                </a:solidFill>
                <a:latin typeface="Segoe UI Variable Display Semibold" pitchFamily="2" charset="0"/>
              </a:rPr>
              <a:t>Frontier Firm </a:t>
            </a:r>
            <a:br>
              <a:rPr lang="en-US" sz="2400" b="1">
                <a:solidFill>
                  <a:srgbClr val="FFFFFF"/>
                </a:solidFill>
                <a:latin typeface="Segoe UI Variable Display Semibold" pitchFamily="2" charset="0"/>
              </a:rPr>
            </a:br>
            <a:r>
              <a:rPr lang="en-US" sz="2400" b="1">
                <a:solidFill>
                  <a:srgbClr val="FFFFFF"/>
                </a:solidFill>
                <a:latin typeface="Segoe UI Variable Display Semibold" pitchFamily="2" charset="0"/>
              </a:rPr>
              <a:t>workers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86E9888-C00A-E9DB-A3F5-3CD8D8CD3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370322"/>
              </p:ext>
            </p:extLst>
          </p:nvPr>
        </p:nvGraphicFramePr>
        <p:xfrm>
          <a:off x="6238278" y="1928813"/>
          <a:ext cx="4333625" cy="3329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Label">
            <a:extLst>
              <a:ext uri="{FF2B5EF4-FFF2-40B4-BE49-F238E27FC236}">
                <a16:creationId xmlns:a16="http://schemas.microsoft.com/office/drawing/2014/main" id="{CF15DFCB-49B1-1F2D-325B-7A7E01B5724B}"/>
              </a:ext>
            </a:extLst>
          </p:cNvPr>
          <p:cNvSpPr txBox="1">
            <a:spLocks/>
          </p:cNvSpPr>
          <p:nvPr/>
        </p:nvSpPr>
        <p:spPr>
          <a:xfrm>
            <a:off x="7572843" y="3177841"/>
            <a:ext cx="1664494" cy="83112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827"/>
            <a:r>
              <a:rPr lang="en-US" sz="5401" b="1">
                <a:solidFill>
                  <a:srgbClr val="FFFFFF"/>
                </a:solidFill>
                <a:latin typeface="Segoe UI Variable Display Semibold" pitchFamily="2" charset="0"/>
              </a:rPr>
              <a:t>37%</a:t>
            </a:r>
            <a:endParaRPr lang="en-US" sz="1600" b="1">
              <a:solidFill>
                <a:srgbClr val="FFFFFF"/>
              </a:solidFill>
              <a:latin typeface="Segoe UI Variable Display Semibold" pitchFamily="2" charset="0"/>
            </a:endParaRPr>
          </a:p>
        </p:txBody>
      </p:sp>
      <p:sp>
        <p:nvSpPr>
          <p:cNvPr id="8" name="Label">
            <a:extLst>
              <a:ext uri="{FF2B5EF4-FFF2-40B4-BE49-F238E27FC236}">
                <a16:creationId xmlns:a16="http://schemas.microsoft.com/office/drawing/2014/main" id="{B037272A-B130-82B5-EAFA-D4A700FB5834}"/>
              </a:ext>
            </a:extLst>
          </p:cNvPr>
          <p:cNvSpPr txBox="1">
            <a:spLocks/>
          </p:cNvSpPr>
          <p:nvPr/>
        </p:nvSpPr>
        <p:spPr>
          <a:xfrm>
            <a:off x="6443832" y="5230182"/>
            <a:ext cx="3922517" cy="664797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R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2000" spc="0" baseline="0">
                <a:latin typeface="Segoe Pro Light" panose="020B0302040504020203" pitchFamily="34" charset="0"/>
                <a:cs typeface="Segoe UI Semilight" panose="020B0402040204020203" pitchFamily="34" charset="0"/>
              </a:defRPr>
            </a:lvl1pPr>
            <a:lvl2pPr marL="265176" marR="0" indent="-128016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400" spc="0" baseline="0"/>
            </a:lvl2pPr>
            <a:lvl3pPr marL="384048" marR="0" indent="-118872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sz="1200" spc="0" baseline="0"/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8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ctr" defTabSz="932827">
              <a:lnSpc>
                <a:spcPct val="90000"/>
              </a:lnSpc>
              <a:spcBef>
                <a:spcPts val="0"/>
              </a:spcBef>
            </a:pPr>
            <a:r>
              <a:rPr lang="en-US" sz="2400" b="1">
                <a:solidFill>
                  <a:srgbClr val="FFFFFF"/>
                </a:solidFill>
                <a:latin typeface="Segoe UI Variable Display Semibold" pitchFamily="2" charset="0"/>
              </a:rPr>
              <a:t>Worldwide</a:t>
            </a:r>
            <a:br>
              <a:rPr lang="en-US" sz="2400" b="1">
                <a:solidFill>
                  <a:srgbClr val="FFFFFF"/>
                </a:solidFill>
                <a:latin typeface="Segoe UI Variable Display Semibold" pitchFamily="2" charset="0"/>
              </a:rPr>
            </a:br>
            <a:r>
              <a:rPr lang="en-US" sz="2400" b="1">
                <a:solidFill>
                  <a:srgbClr val="FFFFFF"/>
                </a:solidFill>
                <a:latin typeface="Segoe UI Variable Display Semibold" pitchFamily="2" charset="0"/>
              </a:rPr>
              <a:t>workers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1225B-D0E7-4838-A7CD-F21455D58962}"/>
              </a:ext>
            </a:extLst>
          </p:cNvPr>
          <p:cNvSpPr txBox="1"/>
          <p:nvPr/>
        </p:nvSpPr>
        <p:spPr>
          <a:xfrm>
            <a:off x="3933548" y="6422771"/>
            <a:ext cx="4324902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rgbClr val="B1B3B3"/>
                </a:solidFill>
                <a:latin typeface="Segoe UI Variable Display" pitchFamily="2" charset="0"/>
              </a:defRPr>
            </a:lvl1pPr>
          </a:lstStyle>
          <a:p>
            <a:r>
              <a:rPr lang="en-US" sz="938"/>
              <a:t>Source: Microsoft Work Trend Index Survey 2025, 71% (n = 844), 37% (n = 30,636). </a:t>
            </a:r>
          </a:p>
        </p:txBody>
      </p:sp>
    </p:spTree>
    <p:extLst>
      <p:ext uri="{BB962C8B-B14F-4D97-AF65-F5344CB8AC3E}">
        <p14:creationId xmlns:p14="http://schemas.microsoft.com/office/powerpoint/2010/main" val="2086356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3" grpId="0">
        <p:bldAsOne/>
      </p:bldGraphic>
      <p:bldP spid="4" grpId="0"/>
      <p:bldP spid="5" grpId="0"/>
      <p:bldGraphic spid="6" grpId="0">
        <p:bldAsOne/>
      </p:bldGraphic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DB4DFFE5-3D2A-DCA4-D0DD-A02ACFCE1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4200" y="2144673"/>
            <a:ext cx="3447345" cy="3249351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25000">
                  <a:srgbClr val="8DC8E8"/>
                </a:gs>
                <a:gs pos="100000">
                  <a:srgbClr val="B9DCD2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4" name="Oval">
            <a:extLst>
              <a:ext uri="{FF2B5EF4-FFF2-40B4-BE49-F238E27FC236}">
                <a16:creationId xmlns:a16="http://schemas.microsoft.com/office/drawing/2014/main" id="{5A3F5227-5155-0F31-347A-E9B503B6D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56090" y="2491693"/>
            <a:ext cx="480444" cy="480444"/>
          </a:xfrm>
          <a:prstGeom prst="ellipse">
            <a:avLst/>
          </a:prstGeom>
          <a:gradFill>
            <a:gsLst>
              <a:gs pos="25000">
                <a:srgbClr val="8DC8E8"/>
              </a:gs>
              <a:gs pos="100000">
                <a:srgbClr val="B9DCD2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223642"/>
                </a:solidFill>
                <a:latin typeface="Segoe UI Variable Display Semibold" pitchFamily="2" charset="0"/>
              </a:rPr>
              <a:t>1</a:t>
            </a:r>
            <a:endParaRPr lang="en-CA" sz="1800" b="1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ADF109DA-B43F-511D-D9A7-B4FC5A2E7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68264" y="2144673"/>
            <a:ext cx="3447345" cy="3249351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35000">
                  <a:srgbClr val="D59ED7"/>
                </a:gs>
                <a:gs pos="72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7" name="Oval">
            <a:extLst>
              <a:ext uri="{FF2B5EF4-FFF2-40B4-BE49-F238E27FC236}">
                <a16:creationId xmlns:a16="http://schemas.microsoft.com/office/drawing/2014/main" id="{29D494AF-A314-5583-7AD4-4B236CAEF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17067" y="2487176"/>
            <a:ext cx="480444" cy="480444"/>
          </a:xfrm>
          <a:prstGeom prst="ellipse">
            <a:avLst/>
          </a:prstGeom>
          <a:gradFill>
            <a:gsLst>
              <a:gs pos="2000">
                <a:srgbClr val="D59ED7"/>
              </a:gs>
              <a:gs pos="72000">
                <a:srgbClr val="8DC8E8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223642"/>
                </a:solidFill>
                <a:latin typeface="Segoe UI Variable Display Semibold" pitchFamily="2" charset="0"/>
              </a:rPr>
              <a:t>2</a:t>
            </a:r>
            <a:endParaRPr lang="en-CA" sz="18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CFAD45AC-3578-7C83-3A52-C7F8CB5AC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52330" y="2144674"/>
            <a:ext cx="3447345" cy="3249351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0">
                  <a:srgbClr val="FFA38B"/>
                </a:gs>
                <a:gs pos="79000">
                  <a:srgbClr val="D59ED7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10" name="Oval">
            <a:extLst>
              <a:ext uri="{FF2B5EF4-FFF2-40B4-BE49-F238E27FC236}">
                <a16:creationId xmlns:a16="http://schemas.microsoft.com/office/drawing/2014/main" id="{529A0BDD-7FCD-7030-E9B7-318C777FC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478043" y="2482660"/>
            <a:ext cx="480444" cy="480444"/>
          </a:xfrm>
          <a:prstGeom prst="ellipse">
            <a:avLst/>
          </a:prstGeom>
          <a:gradFill>
            <a:gsLst>
              <a:gs pos="0">
                <a:srgbClr val="FFA38B"/>
              </a:gs>
              <a:gs pos="79000">
                <a:srgbClr val="D59ED7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223642"/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0BE975B0-491A-3568-A847-9649C4D6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4200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 dirty="0"/>
              <a:t>The Emerging Frontier Firm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AC840B-99E2-BFCA-0016-C9902EB7F648}"/>
              </a:ext>
            </a:extLst>
          </p:cNvPr>
          <p:cNvSpPr txBox="1"/>
          <p:nvPr/>
        </p:nvSpPr>
        <p:spPr>
          <a:xfrm>
            <a:off x="956091" y="3724699"/>
            <a:ext cx="2047131" cy="126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2" b="1" dirty="0">
                <a:latin typeface="Segoe UI Variable Display Semibold" pitchFamily="2" charset="0"/>
              </a:rPr>
              <a:t>You can buy </a:t>
            </a:r>
            <a:br>
              <a:rPr lang="en-US" sz="2532" b="1" dirty="0">
                <a:latin typeface="Segoe UI Variable Display Semibold" pitchFamily="2" charset="0"/>
              </a:rPr>
            </a:br>
            <a:r>
              <a:rPr lang="en-US" sz="2532" b="1" dirty="0">
                <a:latin typeface="Segoe UI Variable Display Semibold" pitchFamily="2" charset="0"/>
              </a:rPr>
              <a:t>intelligence </a:t>
            </a:r>
            <a:br>
              <a:rPr lang="en-US" sz="2532" b="1" dirty="0">
                <a:latin typeface="Segoe UI Variable Display Semibold" pitchFamily="2" charset="0"/>
              </a:rPr>
            </a:br>
            <a:r>
              <a:rPr lang="en-US" sz="2532" b="1" dirty="0">
                <a:latin typeface="Segoe UI Variable Display Semibold" pitchFamily="2" charset="0"/>
              </a:rPr>
              <a:t>on tap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D3C93-8B8D-1AC8-9F38-96FE1809357C}"/>
              </a:ext>
            </a:extLst>
          </p:cNvPr>
          <p:cNvSpPr txBox="1"/>
          <p:nvPr/>
        </p:nvSpPr>
        <p:spPr>
          <a:xfrm>
            <a:off x="4747053" y="3724700"/>
            <a:ext cx="2761204" cy="126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2" b="1">
                <a:latin typeface="Segoe UI Variable Display Semibold" pitchFamily="2" charset="0"/>
              </a:rPr>
              <a:t>Human-agent teams will upend the org chart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71735-BD8B-54D4-8EFD-11EBCC3FEE9C}"/>
              </a:ext>
            </a:extLst>
          </p:cNvPr>
          <p:cNvSpPr txBox="1"/>
          <p:nvPr/>
        </p:nvSpPr>
        <p:spPr>
          <a:xfrm>
            <a:off x="8531119" y="3724700"/>
            <a:ext cx="2761204" cy="126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32" b="1">
                <a:latin typeface="Segoe UI Variable Display Semibold" pitchFamily="2" charset="0"/>
              </a:rPr>
              <a:t>Every employee becomes an </a:t>
            </a:r>
            <a:br>
              <a:rPr lang="en-US" sz="2532" b="1">
                <a:latin typeface="Segoe UI Variable Display Semibold" pitchFamily="2" charset="0"/>
              </a:rPr>
            </a:br>
            <a:r>
              <a:rPr lang="en-US" sz="2532" b="1">
                <a:latin typeface="Segoe UI Variable Display Semibold" pitchFamily="2" charset="0"/>
              </a:rPr>
              <a:t>agent boss</a:t>
            </a:r>
          </a:p>
        </p:txBody>
      </p:sp>
    </p:spTree>
    <p:extLst>
      <p:ext uri="{BB962C8B-B14F-4D97-AF65-F5344CB8AC3E}">
        <p14:creationId xmlns:p14="http://schemas.microsoft.com/office/powerpoint/2010/main" val="3554400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4.16667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-3.7037E-6 L -4.166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25E-7 -3.7037E-6 L -6.25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08333E-7 -3.7037E-6 L 2.08333E-7 0.03542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EADA6-D553-B14A-FCC7-9046C1BAB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">
            <a:extLst>
              <a:ext uri="{FF2B5EF4-FFF2-40B4-BE49-F238E27FC236}">
                <a16:creationId xmlns:a16="http://schemas.microsoft.com/office/drawing/2014/main" id="{5C12F719-8922-8D78-127D-2538D9436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0595" y="2017713"/>
            <a:ext cx="3733032" cy="3518631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76200" cap="flat">
            <a:gradFill flip="none" rotWithShape="1">
              <a:gsLst>
                <a:gs pos="25000">
                  <a:srgbClr val="8DC8E8"/>
                </a:gs>
                <a:gs pos="100000">
                  <a:srgbClr val="B9DCD2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3200" b="1">
              <a:latin typeface="Segoe UI Variable Display Semibold" pitchFamily="2" charset="0"/>
            </a:endParaRPr>
          </a:p>
        </p:txBody>
      </p:sp>
      <p:sp>
        <p:nvSpPr>
          <p:cNvPr id="8" name="Oval">
            <a:extLst>
              <a:ext uri="{FF2B5EF4-FFF2-40B4-BE49-F238E27FC236}">
                <a16:creationId xmlns:a16="http://schemas.microsoft.com/office/drawing/2014/main" id="{1464C170-5EE6-B69E-DD64-6CB4ED4C3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33304" y="2393492"/>
            <a:ext cx="520260" cy="520260"/>
          </a:xfrm>
          <a:prstGeom prst="ellipse">
            <a:avLst/>
          </a:prstGeom>
          <a:gradFill>
            <a:gsLst>
              <a:gs pos="25000">
                <a:srgbClr val="8DC8E8"/>
              </a:gs>
              <a:gs pos="100000">
                <a:srgbClr val="B9DCD2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23642"/>
                </a:solidFill>
                <a:latin typeface="Segoe UI Variable Display Semibold" pitchFamily="2" charset="0"/>
              </a:rPr>
              <a:t>1</a:t>
            </a:r>
            <a:endParaRPr lang="en-CA" sz="20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F01E4E9E-B7D5-2E5E-027C-8D145F783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685706" y="2222989"/>
            <a:ext cx="3297466" cy="310808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35000">
                  <a:srgbClr val="D59ED7">
                    <a:alpha val="20000"/>
                  </a:srgbClr>
                </a:gs>
                <a:gs pos="72000">
                  <a:srgbClr val="8DC8E8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2400" b="1">
              <a:solidFill>
                <a:schemeClr val="tx1">
                  <a:alpha val="20000"/>
                </a:schemeClr>
              </a:solidFill>
              <a:latin typeface="Segoe UI Variable Display Semibold" pitchFamily="2" charset="0"/>
            </a:endParaRPr>
          </a:p>
        </p:txBody>
      </p:sp>
      <p:sp>
        <p:nvSpPr>
          <p:cNvPr id="9" name="Oval">
            <a:extLst>
              <a:ext uri="{FF2B5EF4-FFF2-40B4-BE49-F238E27FC236}">
                <a16:creationId xmlns:a16="http://schemas.microsoft.com/office/drawing/2014/main" id="{46F80465-A78E-0097-EE36-4E467D411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19344" y="2550602"/>
            <a:ext cx="459556" cy="459556"/>
          </a:xfrm>
          <a:prstGeom prst="ellipse">
            <a:avLst/>
          </a:prstGeom>
          <a:gradFill>
            <a:gsLst>
              <a:gs pos="2000">
                <a:srgbClr val="D59ED7">
                  <a:alpha val="20000"/>
                </a:srgbClr>
              </a:gs>
              <a:gs pos="72000">
                <a:srgbClr val="8DC8E8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223642"/>
                </a:solidFill>
                <a:latin typeface="Segoe UI Variable Display Semibold" pitchFamily="2" charset="0"/>
              </a:rPr>
              <a:t>2</a:t>
            </a:r>
            <a:endParaRPr lang="en-CA" sz="18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4C0673A7-AE9E-22C6-466C-709ADC90B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305254" y="2222989"/>
            <a:ext cx="3297466" cy="310808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0">
                  <a:srgbClr val="FFA38B">
                    <a:alpha val="20000"/>
                  </a:srgbClr>
                </a:gs>
                <a:gs pos="79000">
                  <a:srgbClr val="D59ED7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2400" b="1">
              <a:solidFill>
                <a:schemeClr val="tx1">
                  <a:alpha val="20000"/>
                </a:schemeClr>
              </a:solidFill>
              <a:latin typeface="Segoe UI Variable Display Semibold" pitchFamily="2" charset="0"/>
            </a:endParaRPr>
          </a:p>
        </p:txBody>
      </p:sp>
      <p:sp>
        <p:nvSpPr>
          <p:cNvPr id="10" name="Oval">
            <a:extLst>
              <a:ext uri="{FF2B5EF4-FFF2-40B4-BE49-F238E27FC236}">
                <a16:creationId xmlns:a16="http://schemas.microsoft.com/office/drawing/2014/main" id="{1570A585-EEED-9D7F-78FC-6EC77ABD8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616806" y="2546280"/>
            <a:ext cx="459556" cy="459556"/>
          </a:xfrm>
          <a:prstGeom prst="ellipse">
            <a:avLst/>
          </a:prstGeom>
          <a:gradFill>
            <a:gsLst>
              <a:gs pos="0">
                <a:srgbClr val="FFA38B">
                  <a:alpha val="20000"/>
                </a:srgbClr>
              </a:gs>
              <a:gs pos="79000">
                <a:srgbClr val="D59ED7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223642"/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D03320-6BE2-41E5-BB69-D0D86398726E}"/>
              </a:ext>
            </a:extLst>
          </p:cNvPr>
          <p:cNvSpPr txBox="1"/>
          <p:nvPr/>
        </p:nvSpPr>
        <p:spPr>
          <a:xfrm>
            <a:off x="1007134" y="3533688"/>
            <a:ext cx="2553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Segoe UI Variable Display Semibold" pitchFamily="2" charset="0"/>
              </a:rPr>
              <a:t>You can buy </a:t>
            </a:r>
            <a:br>
              <a:rPr lang="en-US" sz="3000" b="1" dirty="0">
                <a:latin typeface="Segoe UI Variable Display Semibold" pitchFamily="2" charset="0"/>
              </a:rPr>
            </a:br>
            <a:r>
              <a:rPr lang="en-US" sz="3000" b="1" dirty="0">
                <a:latin typeface="Segoe UI Variable Display Semibold" pitchFamily="2" charset="0"/>
              </a:rPr>
              <a:t>intelligence </a:t>
            </a:r>
            <a:br>
              <a:rPr lang="en-US" sz="3000" b="1" dirty="0">
                <a:latin typeface="Segoe UI Variable Display Semibold" pitchFamily="2" charset="0"/>
              </a:rPr>
            </a:br>
            <a:r>
              <a:rPr lang="en-US" sz="3000" b="1" dirty="0">
                <a:latin typeface="Segoe UI Variable Display Semibold" pitchFamily="2" charset="0"/>
              </a:rPr>
              <a:t>on tap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3A8F-3CBE-EAD7-1964-683B1BADB628}"/>
              </a:ext>
            </a:extLst>
          </p:cNvPr>
          <p:cNvSpPr txBox="1"/>
          <p:nvPr/>
        </p:nvSpPr>
        <p:spPr>
          <a:xfrm>
            <a:off x="5045513" y="3734321"/>
            <a:ext cx="264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Human-agent teams will upend the org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695A0-393A-F936-5815-15907664A900}"/>
              </a:ext>
            </a:extLst>
          </p:cNvPr>
          <p:cNvSpPr txBox="1"/>
          <p:nvPr/>
        </p:nvSpPr>
        <p:spPr>
          <a:xfrm>
            <a:off x="8665062" y="3734321"/>
            <a:ext cx="264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Every employee becomes an </a:t>
            </a:r>
            <a:br>
              <a:rPr lang="en-US"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</a:br>
            <a:r>
              <a:rPr lang="en-US"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agent boss</a:t>
            </a: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9842DA04-C789-0CB0-E30F-B9C752423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4200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 dirty="0"/>
              <a:t>The Emerging Frontier Firm</a:t>
            </a:r>
          </a:p>
        </p:txBody>
      </p:sp>
    </p:spTree>
    <p:extLst>
      <p:ext uri="{BB962C8B-B14F-4D97-AF65-F5344CB8AC3E}">
        <p14:creationId xmlns:p14="http://schemas.microsoft.com/office/powerpoint/2010/main" val="931898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24828-FD9C-87B6-F8DE-F23EA7D3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">
            <a:extLst>
              <a:ext uri="{FF2B5EF4-FFF2-40B4-BE49-F238E27FC236}">
                <a16:creationId xmlns:a16="http://schemas.microsoft.com/office/drawing/2014/main" id="{47A4079D-2DCE-7A0A-77F6-96511A7BC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305254" y="2222989"/>
            <a:ext cx="3297466" cy="310808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0">
                  <a:srgbClr val="FFA38B">
                    <a:alpha val="20000"/>
                  </a:srgbClr>
                </a:gs>
                <a:gs pos="79000">
                  <a:srgbClr val="D59ED7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2400" b="1">
              <a:solidFill>
                <a:schemeClr val="tx1">
                  <a:alpha val="20000"/>
                </a:schemeClr>
              </a:solidFill>
              <a:latin typeface="Segoe UI Variable Display Semibold" pitchFamily="2" charset="0"/>
            </a:endParaRPr>
          </a:p>
        </p:txBody>
      </p:sp>
      <p:sp>
        <p:nvSpPr>
          <p:cNvPr id="10" name="Oval">
            <a:extLst>
              <a:ext uri="{FF2B5EF4-FFF2-40B4-BE49-F238E27FC236}">
                <a16:creationId xmlns:a16="http://schemas.microsoft.com/office/drawing/2014/main" id="{246D079A-AEC6-066A-A5BC-03BBBEC50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616806" y="2546280"/>
            <a:ext cx="459556" cy="459556"/>
          </a:xfrm>
          <a:prstGeom prst="ellipse">
            <a:avLst/>
          </a:prstGeom>
          <a:gradFill>
            <a:gsLst>
              <a:gs pos="0">
                <a:srgbClr val="FFA38B">
                  <a:alpha val="20000"/>
                </a:srgbClr>
              </a:gs>
              <a:gs pos="79000">
                <a:srgbClr val="D59ED7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223642"/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8855ADDE-E4CD-1251-3C56-FEBACF03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0595" y="2220669"/>
            <a:ext cx="3301200" cy="311040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25000">
                  <a:srgbClr val="8DC8E8">
                    <a:alpha val="20000"/>
                  </a:srgbClr>
                </a:gs>
                <a:gs pos="100000">
                  <a:srgbClr val="B9DCD2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pPr defTabSz="1114281"/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8" name="Oval">
            <a:extLst>
              <a:ext uri="{FF2B5EF4-FFF2-40B4-BE49-F238E27FC236}">
                <a16:creationId xmlns:a16="http://schemas.microsoft.com/office/drawing/2014/main" id="{9A775830-264D-CCBF-2A22-32794066E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33304" y="2596448"/>
            <a:ext cx="457200" cy="457200"/>
          </a:xfrm>
          <a:prstGeom prst="ellipse">
            <a:avLst/>
          </a:prstGeom>
          <a:gradFill>
            <a:gsLst>
              <a:gs pos="25000">
                <a:srgbClr val="8DC8E8">
                  <a:alpha val="20000"/>
                </a:srgbClr>
              </a:gs>
              <a:gs pos="100000">
                <a:srgbClr val="B9DCD2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114281"/>
            <a:r>
              <a:rPr lang="en-US" sz="1800" b="1" dirty="0">
                <a:solidFill>
                  <a:srgbClr val="223642"/>
                </a:solidFill>
                <a:latin typeface="Segoe UI Variable Display Semibold" pitchFamily="2" charset="0"/>
              </a:rPr>
              <a:t>1</a:t>
            </a:r>
            <a:endParaRPr lang="en-CA" sz="18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2C452-8A99-9BCC-6F80-37B8EAC29178}"/>
              </a:ext>
            </a:extLst>
          </p:cNvPr>
          <p:cNvSpPr txBox="1"/>
          <p:nvPr/>
        </p:nvSpPr>
        <p:spPr>
          <a:xfrm>
            <a:off x="1007134" y="3736644"/>
            <a:ext cx="2553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defRPr>
            </a:lvl1pPr>
          </a:lstStyle>
          <a:p>
            <a:r>
              <a:rPr lang="en-US" dirty="0"/>
              <a:t>You can buy </a:t>
            </a:r>
            <a:br>
              <a:rPr lang="en-US" dirty="0"/>
            </a:br>
            <a:r>
              <a:rPr lang="en-US" dirty="0"/>
              <a:t>intelligence </a:t>
            </a:r>
            <a:br>
              <a:rPr lang="en-US" dirty="0"/>
            </a:br>
            <a:r>
              <a:rPr lang="en-US" dirty="0"/>
              <a:t>on tap</a:t>
            </a: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4847354D-7B0D-2640-92B6-0D5FF01C2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253725" y="2017713"/>
            <a:ext cx="3729600" cy="352080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76200" cap="flat">
            <a:gradFill flip="none" rotWithShape="1">
              <a:gsLst>
                <a:gs pos="35000">
                  <a:srgbClr val="D59ED7"/>
                </a:gs>
                <a:gs pos="72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pPr defTabSz="1114281"/>
            <a:endParaRPr lang="en-US" sz="2532" b="1">
              <a:solidFill>
                <a:schemeClr val="tx1">
                  <a:alpha val="20000"/>
                </a:schemeClr>
              </a:solidFill>
              <a:latin typeface="Segoe UI Variable Display Semibold" pitchFamily="2" charset="0"/>
            </a:endParaRPr>
          </a:p>
        </p:txBody>
      </p:sp>
      <p:sp>
        <p:nvSpPr>
          <p:cNvPr id="9" name="Oval">
            <a:extLst>
              <a:ext uri="{FF2B5EF4-FFF2-40B4-BE49-F238E27FC236}">
                <a16:creationId xmlns:a16="http://schemas.microsoft.com/office/drawing/2014/main" id="{5B028DE5-4328-40ED-785E-C9BD6413D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87363" y="2345326"/>
            <a:ext cx="522000" cy="522000"/>
          </a:xfrm>
          <a:prstGeom prst="ellipse">
            <a:avLst/>
          </a:prstGeom>
          <a:gradFill>
            <a:gsLst>
              <a:gs pos="2000">
                <a:srgbClr val="D59ED7"/>
              </a:gs>
              <a:gs pos="72000">
                <a:srgbClr val="8DC8E8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23642"/>
                </a:solidFill>
                <a:latin typeface="Segoe UI Variable Display Semibold" pitchFamily="2" charset="0"/>
              </a:rPr>
              <a:t>2</a:t>
            </a:r>
            <a:endParaRPr lang="en-CA" sz="20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1E40E9-5A20-15C2-1772-137062495B33}"/>
              </a:ext>
            </a:extLst>
          </p:cNvPr>
          <p:cNvSpPr txBox="1"/>
          <p:nvPr/>
        </p:nvSpPr>
        <p:spPr>
          <a:xfrm>
            <a:off x="4613531" y="3529045"/>
            <a:ext cx="32974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latin typeface="Segoe UI Variable Display Semibold" pitchFamily="2" charset="0"/>
              </a:defRPr>
            </a:lvl1pPr>
          </a:lstStyle>
          <a:p>
            <a:r>
              <a:rPr lang="en-US" sz="3000" dirty="0"/>
              <a:t>Human-agent teams will upend the org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B483A1-7492-1A75-368B-48C057A08CB4}"/>
              </a:ext>
            </a:extLst>
          </p:cNvPr>
          <p:cNvSpPr txBox="1"/>
          <p:nvPr/>
        </p:nvSpPr>
        <p:spPr>
          <a:xfrm>
            <a:off x="8665062" y="3734321"/>
            <a:ext cx="264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Every employee becomes an </a:t>
            </a:r>
            <a:br>
              <a:rPr lang="en-US" sz="2400" b="1" dirty="0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</a:br>
            <a:r>
              <a:rPr lang="en-US" sz="2400" b="1" dirty="0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agent boss</a:t>
            </a: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4BAE8022-30B5-8E58-1E63-88122A8D8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4200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 dirty="0"/>
              <a:t>The Emerging Frontier Firm</a:t>
            </a:r>
          </a:p>
        </p:txBody>
      </p:sp>
    </p:spTree>
    <p:extLst>
      <p:ext uri="{BB962C8B-B14F-4D97-AF65-F5344CB8AC3E}">
        <p14:creationId xmlns:p14="http://schemas.microsoft.com/office/powerpoint/2010/main" val="3879858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6D11A-6DC8-6854-8F55-37755CDBF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">
            <a:extLst>
              <a:ext uri="{FF2B5EF4-FFF2-40B4-BE49-F238E27FC236}">
                <a16:creationId xmlns:a16="http://schemas.microsoft.com/office/drawing/2014/main" id="{1AB06267-8EFD-F6B3-3266-A42431A8D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0595" y="2220669"/>
            <a:ext cx="3301200" cy="311040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25000">
                  <a:srgbClr val="8DC8E8">
                    <a:alpha val="20000"/>
                  </a:srgbClr>
                </a:gs>
                <a:gs pos="100000">
                  <a:srgbClr val="B9DCD2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pPr defTabSz="1114281"/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8" name="Oval">
            <a:extLst>
              <a:ext uri="{FF2B5EF4-FFF2-40B4-BE49-F238E27FC236}">
                <a16:creationId xmlns:a16="http://schemas.microsoft.com/office/drawing/2014/main" id="{C479528F-5751-47BC-C1CA-E44289F8F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033304" y="2596448"/>
            <a:ext cx="457200" cy="457200"/>
          </a:xfrm>
          <a:prstGeom prst="ellipse">
            <a:avLst/>
          </a:prstGeom>
          <a:gradFill>
            <a:gsLst>
              <a:gs pos="25000">
                <a:srgbClr val="8DC8E8">
                  <a:alpha val="20000"/>
                </a:srgbClr>
              </a:gs>
              <a:gs pos="100000">
                <a:srgbClr val="B9DCD2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114281"/>
            <a:r>
              <a:rPr lang="en-US" sz="1800" b="1" dirty="0">
                <a:solidFill>
                  <a:srgbClr val="223642"/>
                </a:solidFill>
                <a:latin typeface="Segoe UI Variable Display Semibold" pitchFamily="2" charset="0"/>
              </a:rPr>
              <a:t>1</a:t>
            </a:r>
            <a:endParaRPr lang="en-CA" sz="18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565620-4D82-60D5-4013-8B734CAE0113}"/>
              </a:ext>
            </a:extLst>
          </p:cNvPr>
          <p:cNvSpPr txBox="1"/>
          <p:nvPr/>
        </p:nvSpPr>
        <p:spPr>
          <a:xfrm>
            <a:off x="1007134" y="3736644"/>
            <a:ext cx="2553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defRPr>
            </a:lvl1pPr>
          </a:lstStyle>
          <a:p>
            <a:r>
              <a:rPr lang="en-US" dirty="0"/>
              <a:t>You can buy </a:t>
            </a:r>
            <a:br>
              <a:rPr lang="en-US" dirty="0"/>
            </a:br>
            <a:r>
              <a:rPr lang="en-US" dirty="0"/>
              <a:t>intelligence </a:t>
            </a:r>
            <a:br>
              <a:rPr lang="en-US" dirty="0"/>
            </a:br>
            <a:r>
              <a:rPr lang="en-US" dirty="0"/>
              <a:t>on tap</a:t>
            </a:r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0AB61262-1159-2023-5F96-C39601921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253725" y="2220669"/>
            <a:ext cx="3301200" cy="311040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35000">
                  <a:srgbClr val="D59ED7">
                    <a:alpha val="20000"/>
                  </a:srgbClr>
                </a:gs>
                <a:gs pos="72000">
                  <a:srgbClr val="8DC8E8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pPr defTabSz="1114281"/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9" name="Oval">
            <a:extLst>
              <a:ext uri="{FF2B5EF4-FFF2-40B4-BE49-F238E27FC236}">
                <a16:creationId xmlns:a16="http://schemas.microsoft.com/office/drawing/2014/main" id="{A906ACAA-427F-0C78-68DE-40FF7415E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4587363" y="2548282"/>
            <a:ext cx="457200" cy="457200"/>
          </a:xfrm>
          <a:prstGeom prst="ellipse">
            <a:avLst/>
          </a:prstGeom>
          <a:gradFill>
            <a:gsLst>
              <a:gs pos="2000">
                <a:srgbClr val="D59ED7">
                  <a:alpha val="20000"/>
                </a:srgbClr>
              </a:gs>
              <a:gs pos="72000">
                <a:srgbClr val="8DC8E8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223642"/>
                </a:solidFill>
                <a:latin typeface="Segoe UI Variable Display Semibold" pitchFamily="2" charset="0"/>
              </a:rPr>
              <a:t>2</a:t>
            </a:r>
            <a:endParaRPr lang="en-CA" sz="18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A6A7B9-B351-46FA-74E3-D95AC468C393}"/>
              </a:ext>
            </a:extLst>
          </p:cNvPr>
          <p:cNvSpPr txBox="1"/>
          <p:nvPr/>
        </p:nvSpPr>
        <p:spPr>
          <a:xfrm>
            <a:off x="4613531" y="3732001"/>
            <a:ext cx="2588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defRPr>
            </a:lvl1pPr>
          </a:lstStyle>
          <a:p>
            <a:r>
              <a:rPr lang="en-US" dirty="0"/>
              <a:t>Human-agent teams will upend the org chart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CF60772D-BDEF-7117-538C-F08802D1E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848100" y="2017713"/>
            <a:ext cx="3729600" cy="352080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76200" cap="flat">
            <a:gradFill flip="none" rotWithShape="1">
              <a:gsLst>
                <a:gs pos="0">
                  <a:srgbClr val="FFA38B"/>
                </a:gs>
                <a:gs pos="79000">
                  <a:srgbClr val="D59ED7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518750" rIns="337500" rtlCol="0" anchor="t"/>
          <a:lstStyle/>
          <a:p>
            <a:pPr defTabSz="1114281"/>
            <a:endParaRPr lang="en-US" sz="2532" b="1">
              <a:latin typeface="Segoe UI Variable Display Semibold" pitchFamily="2" charset="0"/>
            </a:endParaRPr>
          </a:p>
        </p:txBody>
      </p:sp>
      <p:sp>
        <p:nvSpPr>
          <p:cNvPr id="10" name="Oval">
            <a:extLst>
              <a:ext uri="{FF2B5EF4-FFF2-40B4-BE49-F238E27FC236}">
                <a16:creationId xmlns:a16="http://schemas.microsoft.com/office/drawing/2014/main" id="{ABF3870D-697A-5854-6AEE-4196C2462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159652" y="2341004"/>
            <a:ext cx="522000" cy="522000"/>
          </a:xfrm>
          <a:prstGeom prst="ellipse">
            <a:avLst/>
          </a:prstGeom>
          <a:gradFill>
            <a:gsLst>
              <a:gs pos="0">
                <a:srgbClr val="FFA38B"/>
              </a:gs>
              <a:gs pos="79000">
                <a:srgbClr val="D59ED7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 defTabSz="1114281"/>
            <a:r>
              <a:rPr lang="en-US" sz="2000" b="1" dirty="0">
                <a:solidFill>
                  <a:srgbClr val="223642"/>
                </a:solidFill>
                <a:latin typeface="Segoe UI Variable Display Semibold" pitchFamily="2" charset="0"/>
              </a:rPr>
              <a:t>3</a:t>
            </a:r>
            <a:endParaRPr lang="en-CA" sz="20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3E0665-009C-1BDA-D837-3892FF75D987}"/>
              </a:ext>
            </a:extLst>
          </p:cNvPr>
          <p:cNvSpPr txBox="1"/>
          <p:nvPr/>
        </p:nvSpPr>
        <p:spPr>
          <a:xfrm>
            <a:off x="8207908" y="3529045"/>
            <a:ext cx="30342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000" b="1">
                <a:latin typeface="Segoe UI Variable Display Semibold" pitchFamily="2" charset="0"/>
              </a:defRPr>
            </a:lvl1pPr>
          </a:lstStyle>
          <a:p>
            <a:r>
              <a:rPr lang="en-US" dirty="0"/>
              <a:t>Every employee becomes an </a:t>
            </a:r>
            <a:br>
              <a:rPr lang="en-US" dirty="0"/>
            </a:br>
            <a:r>
              <a:rPr lang="en-US" dirty="0"/>
              <a:t>agent boss</a:t>
            </a: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7967E6B3-3527-57AD-4131-2FF38BEC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4200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 dirty="0"/>
              <a:t>The Emerging Frontier Firm</a:t>
            </a:r>
          </a:p>
        </p:txBody>
      </p:sp>
    </p:spTree>
    <p:extLst>
      <p:ext uri="{BB962C8B-B14F-4D97-AF65-F5344CB8AC3E}">
        <p14:creationId xmlns:p14="http://schemas.microsoft.com/office/powerpoint/2010/main" val="2803941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8B396-03DD-D738-FB7C-FD2CF002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071431"/>
            <a:ext cx="3683000" cy="1846659"/>
          </a:xfrm>
        </p:spPr>
        <p:txBody>
          <a:bodyPr/>
          <a:lstStyle/>
          <a:p>
            <a:r>
              <a:rPr lang="en-US" dirty="0"/>
              <a:t>Microsoft 365 innovation in the era of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5D5DE-511F-96E4-E815-3329948C66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200" y="4346713"/>
            <a:ext cx="4570896" cy="1107996"/>
          </a:xfrm>
        </p:spPr>
        <p:txBody>
          <a:bodyPr/>
          <a:lstStyle/>
          <a:p>
            <a:r>
              <a:rPr lang="en-US" dirty="0">
                <a:latin typeface="+mj-lt"/>
              </a:rPr>
              <a:t>Jeff Teper</a:t>
            </a:r>
          </a:p>
          <a:p>
            <a:r>
              <a:rPr lang="en-US" dirty="0"/>
              <a:t>President, Collaborative Apps &amp; Platforms, Experiences + Devices</a:t>
            </a:r>
          </a:p>
          <a:p>
            <a:r>
              <a:rPr lang="en-US" dirty="0"/>
              <a:t>Microsoft Corporation</a:t>
            </a:r>
          </a:p>
        </p:txBody>
      </p:sp>
    </p:spTree>
    <p:extLst>
      <p:ext uri="{BB962C8B-B14F-4D97-AF65-F5344CB8AC3E}">
        <p14:creationId xmlns:p14="http://schemas.microsoft.com/office/powerpoint/2010/main" val="333735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">
            <a:extLst>
              <a:ext uri="{FF2B5EF4-FFF2-40B4-BE49-F238E27FC236}">
                <a16:creationId xmlns:a16="http://schemas.microsoft.com/office/drawing/2014/main" id="{3B694088-5C75-3B63-835E-403A9F3B5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0595" y="2017713"/>
            <a:ext cx="3733032" cy="3518631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76200" cap="flat">
            <a:gradFill flip="none" rotWithShape="1">
              <a:gsLst>
                <a:gs pos="25000">
                  <a:srgbClr val="8DC8E8"/>
                </a:gs>
                <a:gs pos="100000">
                  <a:srgbClr val="B9DCD2"/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3200" b="1">
              <a:latin typeface="Segoe UI Variable Display Semibold" pitchFamily="2" charset="0"/>
            </a:endParaRPr>
          </a:p>
        </p:txBody>
      </p:sp>
      <p:sp>
        <p:nvSpPr>
          <p:cNvPr id="54" name="Oval">
            <a:extLst>
              <a:ext uri="{FF2B5EF4-FFF2-40B4-BE49-F238E27FC236}">
                <a16:creationId xmlns:a16="http://schemas.microsoft.com/office/drawing/2014/main" id="{4F0D9770-B4E9-8CF7-CC47-CBE6CAA0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033304" y="2393492"/>
            <a:ext cx="520260" cy="520260"/>
          </a:xfrm>
          <a:prstGeom prst="ellipse">
            <a:avLst/>
          </a:prstGeom>
          <a:gradFill>
            <a:gsLst>
              <a:gs pos="25000">
                <a:srgbClr val="8DC8E8"/>
              </a:gs>
              <a:gs pos="100000">
                <a:srgbClr val="B9DCD2"/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223642"/>
                </a:solidFill>
                <a:latin typeface="Segoe UI Variable Display Semibold" pitchFamily="2" charset="0"/>
              </a:rPr>
              <a:t>1</a:t>
            </a:r>
            <a:endParaRPr lang="en-CA" sz="20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55" name="Rounded Rectangle">
            <a:extLst>
              <a:ext uri="{FF2B5EF4-FFF2-40B4-BE49-F238E27FC236}">
                <a16:creationId xmlns:a16="http://schemas.microsoft.com/office/drawing/2014/main" id="{9CD397BA-0C8B-8B56-4EDB-2A355D235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685706" y="2222989"/>
            <a:ext cx="3297466" cy="310808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35000">
                  <a:srgbClr val="D59ED7">
                    <a:alpha val="20000"/>
                  </a:srgbClr>
                </a:gs>
                <a:gs pos="72000">
                  <a:srgbClr val="8DC8E8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2400" b="1">
              <a:solidFill>
                <a:schemeClr val="tx1">
                  <a:alpha val="20000"/>
                </a:schemeClr>
              </a:solidFill>
              <a:latin typeface="Segoe UI Variable Display Semibold" pitchFamily="2" charset="0"/>
            </a:endParaRPr>
          </a:p>
        </p:txBody>
      </p:sp>
      <p:sp>
        <p:nvSpPr>
          <p:cNvPr id="56" name="Oval">
            <a:extLst>
              <a:ext uri="{FF2B5EF4-FFF2-40B4-BE49-F238E27FC236}">
                <a16:creationId xmlns:a16="http://schemas.microsoft.com/office/drawing/2014/main" id="{FF3D06C9-1919-3E39-68C5-BF4950D57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19344" y="2550602"/>
            <a:ext cx="459556" cy="459556"/>
          </a:xfrm>
          <a:prstGeom prst="ellipse">
            <a:avLst/>
          </a:prstGeom>
          <a:gradFill>
            <a:gsLst>
              <a:gs pos="2000">
                <a:srgbClr val="D59ED7">
                  <a:alpha val="20000"/>
                </a:srgbClr>
              </a:gs>
              <a:gs pos="72000">
                <a:srgbClr val="8DC8E8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223642"/>
                </a:solidFill>
                <a:latin typeface="Segoe UI Variable Display Semibold" pitchFamily="2" charset="0"/>
              </a:rPr>
              <a:t>2</a:t>
            </a:r>
            <a:endParaRPr lang="en-CA" sz="1800" b="1" dirty="0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231DAA0B-A1FB-958E-331A-07EBABDB7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305254" y="2222989"/>
            <a:ext cx="3297466" cy="3108080"/>
          </a:xfrm>
          <a:prstGeom prst="roundRect">
            <a:avLst>
              <a:gd name="adj" fmla="val 8700"/>
            </a:avLst>
          </a:prstGeom>
          <a:solidFill>
            <a:schemeClr val="tx1">
              <a:alpha val="10000"/>
            </a:schemeClr>
          </a:solidFill>
          <a:ln w="31750" cap="flat">
            <a:gradFill flip="none" rotWithShape="1">
              <a:gsLst>
                <a:gs pos="0">
                  <a:srgbClr val="FFA38B">
                    <a:alpha val="20000"/>
                  </a:srgbClr>
                </a:gs>
                <a:gs pos="79000">
                  <a:srgbClr val="D59ED7">
                    <a:alpha val="20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256000" tIns="1152000" rIns="256000" rtlCol="0" anchor="t"/>
          <a:lstStyle/>
          <a:p>
            <a:endParaRPr lang="en-US" sz="2400" b="1">
              <a:solidFill>
                <a:schemeClr val="tx1">
                  <a:alpha val="20000"/>
                </a:schemeClr>
              </a:solidFill>
              <a:latin typeface="Segoe UI Variable Display Semibold" pitchFamily="2" charset="0"/>
            </a:endParaRPr>
          </a:p>
        </p:txBody>
      </p:sp>
      <p:sp>
        <p:nvSpPr>
          <p:cNvPr id="58" name="Oval">
            <a:extLst>
              <a:ext uri="{FF2B5EF4-FFF2-40B4-BE49-F238E27FC236}">
                <a16:creationId xmlns:a16="http://schemas.microsoft.com/office/drawing/2014/main" id="{B29D00F3-0831-2679-CD01-141444E4C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616806" y="2546280"/>
            <a:ext cx="459556" cy="459556"/>
          </a:xfrm>
          <a:prstGeom prst="ellipse">
            <a:avLst/>
          </a:prstGeom>
          <a:gradFill>
            <a:gsLst>
              <a:gs pos="0">
                <a:srgbClr val="FFA38B">
                  <a:alpha val="20000"/>
                </a:srgbClr>
              </a:gs>
              <a:gs pos="79000">
                <a:srgbClr val="D59ED7">
                  <a:alpha val="20000"/>
                </a:srgbClr>
              </a:gs>
            </a:gsLst>
            <a:path path="circle">
              <a:fillToRect l="100000" t="100000"/>
            </a:path>
          </a:gra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223642"/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223642"/>
              </a:solidFill>
              <a:latin typeface="Segoe UI Variable Display Semibold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191CF8-F754-8834-5A55-27B461F46F83}"/>
              </a:ext>
            </a:extLst>
          </p:cNvPr>
          <p:cNvSpPr txBox="1"/>
          <p:nvPr/>
        </p:nvSpPr>
        <p:spPr>
          <a:xfrm>
            <a:off x="1007134" y="3533688"/>
            <a:ext cx="25530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Segoe UI Variable Display Semibold" pitchFamily="2" charset="0"/>
              </a:rPr>
              <a:t>You can buy </a:t>
            </a:r>
            <a:br>
              <a:rPr lang="en-US" sz="3000" b="1" dirty="0">
                <a:latin typeface="Segoe UI Variable Display Semibold" pitchFamily="2" charset="0"/>
              </a:rPr>
            </a:br>
            <a:r>
              <a:rPr lang="en-US" sz="3000" b="1" dirty="0">
                <a:latin typeface="Segoe UI Variable Display Semibold" pitchFamily="2" charset="0"/>
              </a:rPr>
              <a:t>intelligence </a:t>
            </a:r>
            <a:br>
              <a:rPr lang="en-US" sz="3000" b="1" dirty="0">
                <a:latin typeface="Segoe UI Variable Display Semibold" pitchFamily="2" charset="0"/>
              </a:rPr>
            </a:br>
            <a:r>
              <a:rPr lang="en-US" sz="3000" b="1" dirty="0">
                <a:latin typeface="Segoe UI Variable Display Semibold" pitchFamily="2" charset="0"/>
              </a:rPr>
              <a:t>on tap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EA7985-B00A-959F-9C6F-393F560557D5}"/>
              </a:ext>
            </a:extLst>
          </p:cNvPr>
          <p:cNvSpPr txBox="1"/>
          <p:nvPr/>
        </p:nvSpPr>
        <p:spPr>
          <a:xfrm>
            <a:off x="5045513" y="3734321"/>
            <a:ext cx="264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Human-agent teams will upend the org chart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2E3B46-F665-97E2-D26A-116E8D3B9AF1}"/>
              </a:ext>
            </a:extLst>
          </p:cNvPr>
          <p:cNvSpPr txBox="1"/>
          <p:nvPr/>
        </p:nvSpPr>
        <p:spPr>
          <a:xfrm>
            <a:off x="8665062" y="3734321"/>
            <a:ext cx="2641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Every employee becomes an </a:t>
            </a:r>
            <a:br>
              <a:rPr lang="en-US"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</a:br>
            <a:r>
              <a:rPr lang="en-US" sz="2400" b="1">
                <a:solidFill>
                  <a:schemeClr val="tx1">
                    <a:alpha val="20000"/>
                  </a:schemeClr>
                </a:solidFill>
                <a:latin typeface="Segoe UI Variable Display Semibold" pitchFamily="2" charset="0"/>
              </a:rPr>
              <a:t>agent boss</a:t>
            </a:r>
          </a:p>
        </p:txBody>
      </p:sp>
      <p:sp>
        <p:nvSpPr>
          <p:cNvPr id="62" name="Title 13">
            <a:extLst>
              <a:ext uri="{FF2B5EF4-FFF2-40B4-BE49-F238E27FC236}">
                <a16:creationId xmlns:a16="http://schemas.microsoft.com/office/drawing/2014/main" id="{0028A1D9-4A09-D831-130D-374225A88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4200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 dirty="0"/>
              <a:t>The Emerging Frontier Firm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B170D8-1385-DD2D-43A3-77F6A1DEE6F6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91F2C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437143" fontAlgn="base">
              <a:spcBef>
                <a:spcPct val="0"/>
              </a:spcBef>
              <a:spcAft>
                <a:spcPct val="0"/>
              </a:spcAft>
            </a:pPr>
            <a:endParaRPr lang="en-US" sz="1875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04DC5D-9967-3E0A-6DE6-2D8D7CE69DAA}"/>
              </a:ext>
            </a:extLst>
          </p:cNvPr>
          <p:cNvSpPr txBox="1"/>
          <p:nvPr/>
        </p:nvSpPr>
        <p:spPr>
          <a:xfrm>
            <a:off x="4511396" y="6429375"/>
            <a:ext cx="3172343" cy="1443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38">
                <a:solidFill>
                  <a:srgbClr val="B1B3B3"/>
                </a:solidFill>
                <a:latin typeface="Segoe UI Variable Display" pitchFamily="2" charset="0"/>
              </a:rPr>
              <a:t>Source: Microsoft Work Trend Index Survey 2025 (n = 8,051).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147F0691-A1DD-80F2-9631-5A1FFB190769}"/>
              </a:ext>
            </a:extLst>
          </p:cNvPr>
          <p:cNvSpPr txBox="1">
            <a:spLocks/>
          </p:cNvSpPr>
          <p:nvPr/>
        </p:nvSpPr>
        <p:spPr>
          <a:xfrm>
            <a:off x="986463" y="573439"/>
            <a:ext cx="10222208" cy="577081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750" spc="0" dirty="0">
                <a:ln>
                  <a:noFill/>
                </a:ln>
                <a:solidFill>
                  <a:schemeClr val="tx1"/>
                </a:solidFill>
                <a:latin typeface="Segoe UI Variable Display Semibold" pitchFamily="2" charset="0"/>
              </a:rPr>
              <a:t>Most leaders see agents as the way to scale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C37BB4B-04DC-8CED-0D73-167B8EA1D085}"/>
              </a:ext>
            </a:extLst>
          </p:cNvPr>
          <p:cNvGrpSpPr/>
          <p:nvPr/>
        </p:nvGrpSpPr>
        <p:grpSpPr>
          <a:xfrm>
            <a:off x="509574" y="5163905"/>
            <a:ext cx="10948299" cy="1015656"/>
            <a:chOff x="509574" y="5163905"/>
            <a:chExt cx="10948299" cy="1015656"/>
          </a:xfrm>
        </p:grpSpPr>
        <p:grpSp>
          <p:nvGrpSpPr>
            <p:cNvPr id="19" name="timeline">
              <a:extLst>
                <a:ext uri="{FF2B5EF4-FFF2-40B4-BE49-F238E27FC236}">
                  <a16:creationId xmlns:a16="http://schemas.microsoft.com/office/drawing/2014/main" id="{FFF94D4C-B0C2-64AD-4E50-A18A0324D30C}"/>
                </a:ext>
              </a:extLst>
            </p:cNvPr>
            <p:cNvGrpSpPr>
              <a:grpSpLocks/>
            </p:cNvGrpSpPr>
            <p:nvPr/>
          </p:nvGrpSpPr>
          <p:grpSpPr>
            <a:xfrm>
              <a:off x="766856" y="5519430"/>
              <a:ext cx="10691017" cy="228491"/>
              <a:chOff x="854203" y="5816201"/>
              <a:chExt cx="10576288" cy="235543"/>
            </a:xfrm>
            <a:noFill/>
          </p:grpSpPr>
          <p:sp>
            <p:nvSpPr>
              <p:cNvPr id="25" name="Freeform: Shape 38">
                <a:extLst>
                  <a:ext uri="{FF2B5EF4-FFF2-40B4-BE49-F238E27FC236}">
                    <a16:creationId xmlns:a16="http://schemas.microsoft.com/office/drawing/2014/main" id="{D219AFA9-A953-6613-D113-199DF90E262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54203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26" name="Freeform: Shape 39">
                <a:extLst>
                  <a:ext uri="{FF2B5EF4-FFF2-40B4-BE49-F238E27FC236}">
                    <a16:creationId xmlns:a16="http://schemas.microsoft.com/office/drawing/2014/main" id="{D8A23F57-C562-86C7-0BB2-72A6EBE6D95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427687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27" name="Freeform: Shape 40">
                <a:extLst>
                  <a:ext uri="{FF2B5EF4-FFF2-40B4-BE49-F238E27FC236}">
                    <a16:creationId xmlns:a16="http://schemas.microsoft.com/office/drawing/2014/main" id="{ED9F52F1-F378-CF66-DECA-22A9BE6E400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54203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28" name="Freeform: Shape 41">
                <a:extLst>
                  <a:ext uri="{FF2B5EF4-FFF2-40B4-BE49-F238E27FC236}">
                    <a16:creationId xmlns:a16="http://schemas.microsoft.com/office/drawing/2014/main" id="{0D6BE406-CE40-BB6F-C914-2A9C02B6BC5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294806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29" name="Freeform: Shape 42">
                <a:extLst>
                  <a:ext uri="{FF2B5EF4-FFF2-40B4-BE49-F238E27FC236}">
                    <a16:creationId xmlns:a16="http://schemas.microsoft.com/office/drawing/2014/main" id="{392912C8-9EC4-1D3E-8C41-7242F946C26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735311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0" name="Freeform: Shape 43">
                <a:extLst>
                  <a:ext uri="{FF2B5EF4-FFF2-40B4-BE49-F238E27FC236}">
                    <a16:creationId xmlns:a16="http://schemas.microsoft.com/office/drawing/2014/main" id="{C34E8886-1820-DA78-9540-8C9820BCCAE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75912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1" name="Freeform: Shape 44">
                <a:extLst>
                  <a:ext uri="{FF2B5EF4-FFF2-40B4-BE49-F238E27FC236}">
                    <a16:creationId xmlns:a16="http://schemas.microsoft.com/office/drawing/2014/main" id="{43FEE2B6-8821-2679-35EF-AE74CB70E76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616417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2" name="Freeform: Shape 45">
                <a:extLst>
                  <a:ext uri="{FF2B5EF4-FFF2-40B4-BE49-F238E27FC236}">
                    <a16:creationId xmlns:a16="http://schemas.microsoft.com/office/drawing/2014/main" id="{7429E9C9-F8C6-4B9F-D76F-E2B0337AB9C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57020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3" name="Freeform: Shape 46">
                <a:extLst>
                  <a:ext uri="{FF2B5EF4-FFF2-40B4-BE49-F238E27FC236}">
                    <a16:creationId xmlns:a16="http://schemas.microsoft.com/office/drawing/2014/main" id="{A3F340F2-BD23-D634-8FDE-E0CC241ED7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97624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4" name="Freeform: Shape 47">
                <a:extLst>
                  <a:ext uri="{FF2B5EF4-FFF2-40B4-BE49-F238E27FC236}">
                    <a16:creationId xmlns:a16="http://schemas.microsoft.com/office/drawing/2014/main" id="{306CC0EA-C5A2-A7DE-C1AE-C29E7DFAA4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38140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5" name="Freeform: Shape 48">
                <a:extLst>
                  <a:ext uri="{FF2B5EF4-FFF2-40B4-BE49-F238E27FC236}">
                    <a16:creationId xmlns:a16="http://schemas.microsoft.com/office/drawing/2014/main" id="{00A181A0-4C2B-1142-A97B-6F9B46D92E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378718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6" name="Freeform: Shape 49">
                <a:extLst>
                  <a:ext uri="{FF2B5EF4-FFF2-40B4-BE49-F238E27FC236}">
                    <a16:creationId xmlns:a16="http://schemas.microsoft.com/office/drawing/2014/main" id="{32311F63-ACD3-DE7D-A82B-B83B6AE91D8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819240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7" name="Freeform: Shape 50">
                <a:extLst>
                  <a:ext uri="{FF2B5EF4-FFF2-40B4-BE49-F238E27FC236}">
                    <a16:creationId xmlns:a16="http://schemas.microsoft.com/office/drawing/2014/main" id="{6D9F0122-696A-1C25-C64F-361A02215CB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259846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8" name="Freeform: Shape 51">
                <a:extLst>
                  <a:ext uri="{FF2B5EF4-FFF2-40B4-BE49-F238E27FC236}">
                    <a16:creationId xmlns:a16="http://schemas.microsoft.com/office/drawing/2014/main" id="{1593F005-9469-63B6-BC84-17E6C12ADAE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700340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39" name="Freeform: Shape 52">
                <a:extLst>
                  <a:ext uri="{FF2B5EF4-FFF2-40B4-BE49-F238E27FC236}">
                    <a16:creationId xmlns:a16="http://schemas.microsoft.com/office/drawing/2014/main" id="{A1568975-3D24-6051-93C7-67EACBCBC8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81552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0" name="Freeform: Shape 53">
                <a:extLst>
                  <a:ext uri="{FF2B5EF4-FFF2-40B4-BE49-F238E27FC236}">
                    <a16:creationId xmlns:a16="http://schemas.microsoft.com/office/drawing/2014/main" id="{D4EF98B2-FFBF-FE3D-E107-013DA69253A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022046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1" name="Freeform: Shape 54">
                <a:extLst>
                  <a:ext uri="{FF2B5EF4-FFF2-40B4-BE49-F238E27FC236}">
                    <a16:creationId xmlns:a16="http://schemas.microsoft.com/office/drawing/2014/main" id="{CABD25C7-5930-FE92-924D-78A0780B7E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462652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2" name="Freeform: Shape 55">
                <a:extLst>
                  <a:ext uri="{FF2B5EF4-FFF2-40B4-BE49-F238E27FC236}">
                    <a16:creationId xmlns:a16="http://schemas.microsoft.com/office/drawing/2014/main" id="{5DC7D10A-FD2A-E974-250B-364DAA1986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03174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3" name="Freeform: Shape 56">
                <a:extLst>
                  <a:ext uri="{FF2B5EF4-FFF2-40B4-BE49-F238E27FC236}">
                    <a16:creationId xmlns:a16="http://schemas.microsoft.com/office/drawing/2014/main" id="{BFCEAFBA-107C-0CC4-0711-1520A8640A8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784358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4" name="Freeform: Shape 57">
                <a:extLst>
                  <a:ext uri="{FF2B5EF4-FFF2-40B4-BE49-F238E27FC236}">
                    <a16:creationId xmlns:a16="http://schemas.microsoft.com/office/drawing/2014/main" id="{68463089-4430-54E8-D6A8-52F228789C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24880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5" name="Freeform: Shape 58">
                <a:extLst>
                  <a:ext uri="{FF2B5EF4-FFF2-40B4-BE49-F238E27FC236}">
                    <a16:creationId xmlns:a16="http://schemas.microsoft.com/office/drawing/2014/main" id="{1E1D8CF3-FE4B-0696-9DCE-F2DD3259308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665486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6" name="Freeform: Shape 59">
                <a:extLst>
                  <a:ext uri="{FF2B5EF4-FFF2-40B4-BE49-F238E27FC236}">
                    <a16:creationId xmlns:a16="http://schemas.microsoft.com/office/drawing/2014/main" id="{3737B21A-4DC7-95CF-9B87-F1921DB7639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5981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7" name="Freeform: Shape 60">
                <a:extLst>
                  <a:ext uri="{FF2B5EF4-FFF2-40B4-BE49-F238E27FC236}">
                    <a16:creationId xmlns:a16="http://schemas.microsoft.com/office/drawing/2014/main" id="{43B676BA-96F3-4795-996B-E8D9F6789EC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546586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8" name="Freeform: Shape 61">
                <a:extLst>
                  <a:ext uri="{FF2B5EF4-FFF2-40B4-BE49-F238E27FC236}">
                    <a16:creationId xmlns:a16="http://schemas.microsoft.com/office/drawing/2014/main" id="{A44B926C-8938-8AFA-157F-D42B43BE7E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987192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  <p:sp>
            <p:nvSpPr>
              <p:cNvPr id="49" name="Freeform: Shape 62">
                <a:extLst>
                  <a:ext uri="{FF2B5EF4-FFF2-40B4-BE49-F238E27FC236}">
                    <a16:creationId xmlns:a16="http://schemas.microsoft.com/office/drawing/2014/main" id="{1B19FF34-6F16-1005-EE51-05BAE2AEFB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427687" y="5816201"/>
                <a:ext cx="2804" cy="235543"/>
              </a:xfrm>
              <a:custGeom>
                <a:avLst/>
                <a:gdLst>
                  <a:gd name="connsiteX0" fmla="*/ 140 w 2804"/>
                  <a:gd name="connsiteY0" fmla="*/ 0 h 235543"/>
                  <a:gd name="connsiteX1" fmla="*/ 140 w 2804"/>
                  <a:gd name="connsiteY1" fmla="*/ 235543 h 23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04" h="235543">
                    <a:moveTo>
                      <a:pt x="140" y="0"/>
                    </a:moveTo>
                    <a:lnTo>
                      <a:pt x="140" y="235543"/>
                    </a:lnTo>
                  </a:path>
                </a:pathLst>
              </a:custGeom>
              <a:noFill/>
              <a:ln w="19050" cap="rnd">
                <a:solidFill>
                  <a:schemeClr val="tx1">
                    <a:alpha val="35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sz="2813">
                  <a:latin typeface="Segoe UI Variable Display Semib" pitchFamily="2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8003D9-BE40-82C5-015E-DF81CB433960}"/>
                </a:ext>
              </a:extLst>
            </p:cNvPr>
            <p:cNvSpPr txBox="1">
              <a:spLocks/>
            </p:cNvSpPr>
            <p:nvPr/>
          </p:nvSpPr>
          <p:spPr>
            <a:xfrm>
              <a:off x="509574" y="5163905"/>
              <a:ext cx="514564" cy="2308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500" b="1" dirty="0">
                  <a:ln/>
                  <a:solidFill>
                    <a:srgbClr val="FFFFFF"/>
                  </a:solidFill>
                  <a:latin typeface="Segoe UI Variable Display Semib" pitchFamily="2" charset="0"/>
                  <a:sym typeface="Segoe Pro Semibold"/>
                  <a:rtl val="0"/>
                </a:rPr>
                <a:t>Today</a:t>
              </a:r>
              <a:endParaRPr lang="en-US" sz="1313" b="1" dirty="0">
                <a:ln/>
                <a:solidFill>
                  <a:srgbClr val="FFFFFF"/>
                </a:solidFill>
                <a:latin typeface="Segoe UI Variable Display Semib" pitchFamily="2" charset="0"/>
                <a:sym typeface="Segoe Pro Semibold"/>
                <a:rtl val="0"/>
              </a:endParaRPr>
            </a:p>
          </p:txBody>
        </p:sp>
        <p:sp>
          <p:nvSpPr>
            <p:cNvPr id="21" name="Freeform: Shape 63">
              <a:extLst>
                <a:ext uri="{FF2B5EF4-FFF2-40B4-BE49-F238E27FC236}">
                  <a16:creationId xmlns:a16="http://schemas.microsoft.com/office/drawing/2014/main" id="{DCAA3983-9845-1AA4-7CD4-8096DC4D6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8325466" y="5519430"/>
              <a:ext cx="2835" cy="352732"/>
            </a:xfrm>
            <a:custGeom>
              <a:avLst/>
              <a:gdLst>
                <a:gd name="connsiteX0" fmla="*/ 140 w 2804"/>
                <a:gd name="connsiteY0" fmla="*/ 0 h 235543"/>
                <a:gd name="connsiteX1" fmla="*/ 140 w 2804"/>
                <a:gd name="connsiteY1" fmla="*/ 235543 h 2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" h="235543">
                  <a:moveTo>
                    <a:pt x="140" y="0"/>
                  </a:moveTo>
                  <a:lnTo>
                    <a:pt x="140" y="235543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13"/>
            </a:p>
          </p:txBody>
        </p:sp>
        <p:sp>
          <p:nvSpPr>
            <p:cNvPr id="22" name="Freeform: Shape 64">
              <a:extLst>
                <a:ext uri="{FF2B5EF4-FFF2-40B4-BE49-F238E27FC236}">
                  <a16:creationId xmlns:a16="http://schemas.microsoft.com/office/drawing/2014/main" id="{0A73C592-AF06-0824-154D-CCBC9A1D4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123160" y="5519430"/>
              <a:ext cx="2835" cy="352732"/>
            </a:xfrm>
            <a:custGeom>
              <a:avLst/>
              <a:gdLst>
                <a:gd name="connsiteX0" fmla="*/ 140 w 2804"/>
                <a:gd name="connsiteY0" fmla="*/ 0 h 235543"/>
                <a:gd name="connsiteX1" fmla="*/ 140 w 2804"/>
                <a:gd name="connsiteY1" fmla="*/ 235543 h 2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04" h="235543">
                  <a:moveTo>
                    <a:pt x="140" y="0"/>
                  </a:moveTo>
                  <a:lnTo>
                    <a:pt x="140" y="235543"/>
                  </a:lnTo>
                </a:path>
              </a:pathLst>
            </a:custGeom>
            <a:no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2813"/>
            </a:p>
          </p:txBody>
        </p:sp>
        <p:sp>
          <p:nvSpPr>
            <p:cNvPr id="23" name="Label">
              <a:extLst>
                <a:ext uri="{FF2B5EF4-FFF2-40B4-BE49-F238E27FC236}">
                  <a16:creationId xmlns:a16="http://schemas.microsoft.com/office/drawing/2014/main" id="{0876EDA1-CFDB-2A18-8CDD-1772D918A9BA}"/>
                </a:ext>
              </a:extLst>
            </p:cNvPr>
            <p:cNvSpPr txBox="1">
              <a:spLocks/>
            </p:cNvSpPr>
            <p:nvPr/>
          </p:nvSpPr>
          <p:spPr>
            <a:xfrm>
              <a:off x="5622646" y="5948729"/>
              <a:ext cx="1001029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R="0" indent="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None/>
                <a:tabLst/>
                <a:defRPr sz="2000" spc="0" baseline="0">
                  <a:latin typeface="Segoe Pro Light" panose="020B0302040504020203" pitchFamily="34" charset="0"/>
                  <a:cs typeface="Segoe UI Semilight" panose="020B0402040204020203" pitchFamily="34" charset="0"/>
                </a:defRPr>
              </a:lvl1pPr>
              <a:lvl2pPr marL="265176" marR="0" indent="-128016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 sz="1400" spc="0" baseline="0"/>
              </a:lvl2pPr>
              <a:lvl3pPr marL="384048" marR="0" indent="-118872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 sz="12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</a:defRPr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8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</a:defRPr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ctr"/>
              <a:r>
                <a:rPr lang="en-US" sz="1500">
                  <a:latin typeface="Segoe UI Variable Display Semib" pitchFamily="2" charset="0"/>
                </a:rPr>
                <a:t>12 months</a:t>
              </a:r>
            </a:p>
          </p:txBody>
        </p:sp>
        <p:sp>
          <p:nvSpPr>
            <p:cNvPr id="24" name="Label">
              <a:extLst>
                <a:ext uri="{FF2B5EF4-FFF2-40B4-BE49-F238E27FC236}">
                  <a16:creationId xmlns:a16="http://schemas.microsoft.com/office/drawing/2014/main" id="{F48C30B8-3F8C-4A6C-CAD1-13C420B2E0E7}"/>
                </a:ext>
              </a:extLst>
            </p:cNvPr>
            <p:cNvSpPr txBox="1">
              <a:spLocks/>
            </p:cNvSpPr>
            <p:nvPr/>
          </p:nvSpPr>
          <p:spPr>
            <a:xfrm>
              <a:off x="7826368" y="5944993"/>
              <a:ext cx="998195" cy="2308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R="0" indent="0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None/>
                <a:tabLst/>
                <a:defRPr sz="2000" spc="0" baseline="0">
                  <a:latin typeface="Segoe Pro Light" panose="020B0302040504020203" pitchFamily="34" charset="0"/>
                  <a:cs typeface="Segoe UI Semilight" panose="020B0402040204020203" pitchFamily="34" charset="0"/>
                </a:defRPr>
              </a:lvl1pPr>
              <a:lvl2pPr marL="265176" marR="0" indent="-128016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 sz="1400" spc="0" baseline="0"/>
              </a:lvl2pPr>
              <a:lvl3pPr marL="384048" marR="0" indent="-118872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Arial" panose="020B0604020202020204" pitchFamily="34" charset="0"/>
                <a:buChar char="•"/>
                <a:tabLst/>
                <a:defRPr sz="1200" spc="0" baseline="0"/>
              </a:lvl3pPr>
              <a:lvl4pPr marL="842963" marR="0" indent="-1809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</a:defRPr>
              </a:lvl4pPr>
              <a:lvl5pPr marL="1023938" marR="0" indent="-168275" defTabSz="932742" fontAlgn="auto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8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</a:defRPr>
              </a:lvl5pPr>
              <a:lvl6pPr marL="2565040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6pPr>
              <a:lvl7pPr marL="3031412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7pPr>
              <a:lvl8pPr marL="3497783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8pPr>
              <a:lvl9pPr marL="3964155" indent="-233186" defTabSz="932742">
                <a:spcBef>
                  <a:spcPct val="20000"/>
                </a:spcBef>
                <a:buFont typeface="Arial" pitchFamily="34" charset="0"/>
                <a:buChar char="•"/>
                <a:defRPr sz="2000"/>
              </a:lvl9pPr>
            </a:lstStyle>
            <a:p>
              <a:pPr algn="ctr"/>
              <a:r>
                <a:rPr lang="en-US" sz="1500">
                  <a:latin typeface="Segoe UI Variable Display Semib" pitchFamily="2" charset="0"/>
                </a:rPr>
                <a:t>18 months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AF7DF62-C230-05C7-22A0-D2AF3A0846D3}"/>
              </a:ext>
            </a:extLst>
          </p:cNvPr>
          <p:cNvGrpSpPr/>
          <p:nvPr/>
        </p:nvGrpSpPr>
        <p:grpSpPr>
          <a:xfrm>
            <a:off x="6110835" y="1544155"/>
            <a:ext cx="2230320" cy="3849682"/>
            <a:chOff x="17173306" y="3294198"/>
            <a:chExt cx="4758015" cy="8212654"/>
          </a:xfrm>
        </p:grpSpPr>
        <p:sp>
          <p:nvSpPr>
            <p:cNvPr id="51" name="18%">
              <a:extLst>
                <a:ext uri="{FF2B5EF4-FFF2-40B4-BE49-F238E27FC236}">
                  <a16:creationId xmlns:a16="http://schemas.microsoft.com/office/drawing/2014/main" id="{C52ACBD5-4B67-3EBF-DA3E-43FE1F21D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7179321" y="3294198"/>
              <a:ext cx="4752000" cy="8212653"/>
            </a:xfrm>
            <a:prstGeom prst="roundRect">
              <a:avLst>
                <a:gd name="adj" fmla="val 9713"/>
              </a:avLst>
            </a:prstGeom>
            <a:solidFill>
              <a:srgbClr val="22364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43" fontAlgn="base">
                <a:spcBef>
                  <a:spcPct val="0"/>
                </a:spcBef>
                <a:spcAft>
                  <a:spcPct val="0"/>
                </a:spcAft>
              </a:pPr>
              <a:endParaRPr lang="en-US" sz="1688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82%">
              <a:extLst>
                <a:ext uri="{FF2B5EF4-FFF2-40B4-BE49-F238E27FC236}">
                  <a16:creationId xmlns:a16="http://schemas.microsoft.com/office/drawing/2014/main" id="{86A91FD8-C6EC-BD9C-EE87-BA01A2497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7173306" y="4776400"/>
              <a:ext cx="4750535" cy="6730452"/>
            </a:xfrm>
            <a:prstGeom prst="roundRect">
              <a:avLst>
                <a:gd name="adj" fmla="val 9716"/>
              </a:avLst>
            </a:prstGeom>
            <a:gradFill flip="none" rotWithShape="1">
              <a:gsLst>
                <a:gs pos="68000">
                  <a:srgbClr val="0A6BBA"/>
                </a:gs>
                <a:gs pos="100000">
                  <a:srgbClr val="318581"/>
                </a:gs>
                <a:gs pos="0">
                  <a:srgbClr val="F65567"/>
                </a:gs>
                <a:gs pos="3200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125" tIns="68580" rIns="118125" bIns="118125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4125">
                  <a:solidFill>
                    <a:srgbClr val="FFFFFF"/>
                  </a:solidFill>
                  <a:latin typeface="Segoe UI Variable Display Semib" pitchFamily="2" charset="0"/>
                  <a:cs typeface="Segoe UI Semilight"/>
                </a:rPr>
                <a:t>82%</a:t>
              </a:r>
            </a:p>
            <a:p>
              <a:pPr algn="ctr"/>
              <a:r>
                <a:rPr lang="en-US" sz="1500">
                  <a:latin typeface="Segoe UI Variable Display Semib" pitchFamily="2" charset="0"/>
                </a:rPr>
                <a:t>of leaders are confident they’ll </a:t>
              </a:r>
              <a:br>
                <a:rPr lang="en-US" sz="1500">
                  <a:latin typeface="Segoe UI Variable Display Semib" pitchFamily="2" charset="0"/>
                </a:rPr>
              </a:br>
              <a:r>
                <a:rPr lang="en-US" sz="1500">
                  <a:latin typeface="Segoe UI Variable Display Semib" pitchFamily="2" charset="0"/>
                </a:rPr>
                <a:t>use digital labor to expand workforce capacity</a:t>
              </a:r>
            </a:p>
            <a:p>
              <a:pPr lvl="0" algn="ctr"/>
              <a:endParaRPr lang="en-US" sz="1125">
                <a:solidFill>
                  <a:srgbClr val="FFFFFF"/>
                </a:solidFill>
                <a:cs typeface="Segoe UI Semi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17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2.08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300" fill="hold"/>
                                        <p:tgtEl>
                                          <p:spTgt spid="50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0EA8D744-3266-C682-318F-81D7E863B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770" y="2051223"/>
            <a:ext cx="2718462" cy="27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3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0867F-AA43-B470-858C-897E5D994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5386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C32B8-A5FD-8C60-CDEB-31B0AB6D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6BB4061E-EB98-9B50-848B-79A3C914F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525" y="1598545"/>
            <a:ext cx="726950" cy="7368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7C78613-EF44-8485-3337-575D1D0CAD98}"/>
              </a:ext>
            </a:extLst>
          </p:cNvPr>
          <p:cNvGrpSpPr/>
          <p:nvPr/>
        </p:nvGrpSpPr>
        <p:grpSpPr>
          <a:xfrm>
            <a:off x="584211" y="2719868"/>
            <a:ext cx="11023580" cy="2087760"/>
            <a:chOff x="2415427" y="6110475"/>
            <a:chExt cx="29459147" cy="5871826"/>
          </a:xfrm>
        </p:grpSpPr>
        <p:cxnSp>
          <p:nvCxnSpPr>
            <p:cNvPr id="13" name="!!Straight Connector 49">
              <a:extLst>
                <a:ext uri="{FF2B5EF4-FFF2-40B4-BE49-F238E27FC236}">
                  <a16:creationId xmlns:a16="http://schemas.microsoft.com/office/drawing/2014/main" id="{D97EA3DD-B0D6-6E85-EA7C-6BBB9CD78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223900" y="8931550"/>
              <a:ext cx="0" cy="1466255"/>
            </a:xfrm>
            <a:prstGeom prst="line">
              <a:avLst/>
            </a:prstGeom>
            <a:ln>
              <a:solidFill>
                <a:schemeClr val="tx1">
                  <a:alpha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!!Straight Connector 49">
              <a:extLst>
                <a:ext uri="{FF2B5EF4-FFF2-40B4-BE49-F238E27FC236}">
                  <a16:creationId xmlns:a16="http://schemas.microsoft.com/office/drawing/2014/main" id="{14781C38-B3CC-B10D-CBD9-F3276C331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22730574" y="8931550"/>
              <a:ext cx="0" cy="1466255"/>
            </a:xfrm>
            <a:prstGeom prst="line">
              <a:avLst/>
            </a:prstGeom>
            <a:ln>
              <a:solidFill>
                <a:schemeClr val="tx1">
                  <a:alpha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!!Straight Connector 49">
              <a:extLst>
                <a:ext uri="{FF2B5EF4-FFF2-40B4-BE49-F238E27FC236}">
                  <a16:creationId xmlns:a16="http://schemas.microsoft.com/office/drawing/2014/main" id="{6C27911B-5A87-07C6-324D-92C12BF90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26793393" y="8931550"/>
              <a:ext cx="0" cy="1466255"/>
            </a:xfrm>
            <a:prstGeom prst="line">
              <a:avLst/>
            </a:prstGeom>
            <a:ln>
              <a:solidFill>
                <a:schemeClr val="tx1">
                  <a:alpha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39A307-D05D-EF95-6625-DAB42AC0B4E3}"/>
                </a:ext>
              </a:extLst>
            </p:cNvPr>
            <p:cNvSpPr txBox="1"/>
            <p:nvPr/>
          </p:nvSpPr>
          <p:spPr>
            <a:xfrm>
              <a:off x="12667412" y="8833321"/>
              <a:ext cx="3633806" cy="166271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410968">
                <a:defRPr/>
              </a:pPr>
              <a:r>
                <a:rPr lang="en-US" sz="1921" b="1">
                  <a:latin typeface="Segoe UI Variable Display Semibold" pitchFamily="2" charset="0"/>
                </a:rPr>
                <a:t>Researcher </a:t>
              </a:r>
              <a:br>
                <a:rPr lang="en-US" sz="1921" b="1">
                  <a:latin typeface="Segoe UI Variable Display Semibold" pitchFamily="2" charset="0"/>
                </a:rPr>
              </a:br>
              <a:r>
                <a:rPr lang="en-US" sz="1921" b="1">
                  <a:latin typeface="Segoe UI Variable Display Semibold" pitchFamily="2" charset="0"/>
                </a:rPr>
                <a:t>Agent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19E3CE-2E33-94B0-DB5D-39694E9AC62F}"/>
                </a:ext>
              </a:extLst>
            </p:cNvPr>
            <p:cNvSpPr txBox="1"/>
            <p:nvPr/>
          </p:nvSpPr>
          <p:spPr>
            <a:xfrm>
              <a:off x="8206041" y="8833321"/>
              <a:ext cx="2497683" cy="166271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>
              <a:defPPr>
                <a:defRPr lang="en-US"/>
              </a:defPPr>
              <a:lvl1pPr algn="ctr" defTabSz="2275850">
                <a:defRPr sz="4800">
                  <a:gradFill>
                    <a:gsLst>
                      <a:gs pos="10000">
                        <a:srgbClr val="000000"/>
                      </a:gs>
                      <a:gs pos="34000">
                        <a:srgbClr val="000000"/>
                      </a:gs>
                    </a:gsLst>
                    <a:lin ang="10800000" scaled="1"/>
                  </a:gradFill>
                  <a:latin typeface="Segoe UI Variable Display Semib" pitchFamily="2" charset="0"/>
                </a:defRPr>
              </a:lvl1pPr>
            </a:lstStyle>
            <a:p>
              <a:r>
                <a:rPr lang="en-US" sz="1921" b="1" dirty="0">
                  <a:solidFill>
                    <a:schemeClr val="tx1"/>
                  </a:solidFill>
                  <a:latin typeface="Segoe UI Variable Display Semibold" pitchFamily="2" charset="0"/>
                </a:rPr>
                <a:t>Analyst </a:t>
              </a:r>
              <a:br>
                <a:rPr lang="en-US" sz="1921" b="1" dirty="0">
                  <a:solidFill>
                    <a:schemeClr val="tx1"/>
                  </a:solidFill>
                  <a:latin typeface="Segoe UI Variable Display Semibold" pitchFamily="2" charset="0"/>
                </a:rPr>
              </a:br>
              <a:r>
                <a:rPr lang="en-US" sz="1921" b="1" dirty="0">
                  <a:solidFill>
                    <a:schemeClr val="tx1"/>
                  </a:solidFill>
                  <a:latin typeface="Segoe UI Variable Display Semibold" pitchFamily="2" charset="0"/>
                </a:rPr>
                <a:t>agent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1088C7-C9B0-3603-AD4A-C129E043A0DF}"/>
                </a:ext>
              </a:extLst>
            </p:cNvPr>
            <p:cNvSpPr txBox="1"/>
            <p:nvPr/>
          </p:nvSpPr>
          <p:spPr>
            <a:xfrm>
              <a:off x="18268660" y="8833321"/>
              <a:ext cx="3476014" cy="166271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410968">
                <a:defRPr/>
              </a:pPr>
              <a:r>
                <a:rPr lang="en-US" sz="1921" b="1">
                  <a:latin typeface="Segoe UI Variable Display Semibold" pitchFamily="2" charset="0"/>
                </a:rPr>
                <a:t>Copilot </a:t>
              </a:r>
              <a:br>
                <a:rPr lang="en-US" sz="1921" b="1">
                  <a:latin typeface="Segoe UI Variable Display Semibold" pitchFamily="2" charset="0"/>
                </a:rPr>
              </a:br>
              <a:r>
                <a:rPr lang="en-US" sz="1921" b="1">
                  <a:latin typeface="Segoe UI Variable Display Semibold" pitchFamily="2" charset="0"/>
                </a:rPr>
                <a:t>Notebooks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98447-4B2D-5A9C-84E0-4CBDBB39891A}"/>
                </a:ext>
              </a:extLst>
            </p:cNvPr>
            <p:cNvSpPr txBox="1"/>
            <p:nvPr/>
          </p:nvSpPr>
          <p:spPr>
            <a:xfrm>
              <a:off x="23711515" y="9248998"/>
              <a:ext cx="2100938" cy="83135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410968">
                <a:defRPr/>
              </a:pPr>
              <a:r>
                <a:rPr lang="en-US" sz="1921" b="1">
                  <a:latin typeface="Segoe UI Variable Display Semibold" pitchFamily="2" charset="0"/>
                </a:rPr>
                <a:t>Create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9A1CE1-6290-4274-8970-1140A7A32865}"/>
                </a:ext>
              </a:extLst>
            </p:cNvPr>
            <p:cNvSpPr txBox="1"/>
            <p:nvPr/>
          </p:nvSpPr>
          <p:spPr>
            <a:xfrm>
              <a:off x="27774227" y="8833321"/>
              <a:ext cx="2506700" cy="166271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410968">
                <a:defRPr/>
              </a:pPr>
              <a:r>
                <a:rPr lang="en-US" sz="1921" b="1">
                  <a:latin typeface="Segoe UI Variable Display Semibold" pitchFamily="2" charset="0"/>
                </a:rPr>
                <a:t>Copilot </a:t>
              </a:r>
              <a:br>
                <a:rPr lang="en-US" sz="1921" b="1">
                  <a:latin typeface="Segoe UI Variable Display Semibold" pitchFamily="2" charset="0"/>
                </a:rPr>
              </a:br>
              <a:r>
                <a:rPr lang="en-US" sz="1921" b="1">
                  <a:latin typeface="Segoe UI Variable Display Semibold" pitchFamily="2" charset="0"/>
                </a:rPr>
                <a:t>Search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DA881F-5E60-A624-C345-64EA3F19D7F0}"/>
                </a:ext>
              </a:extLst>
            </p:cNvPr>
            <p:cNvSpPr txBox="1"/>
            <p:nvPr/>
          </p:nvSpPr>
          <p:spPr>
            <a:xfrm>
              <a:off x="3584378" y="8833321"/>
              <a:ext cx="2659987" cy="1662714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algn="ctr" defTabSz="410968">
                <a:defRPr/>
              </a:pPr>
              <a:r>
                <a:rPr lang="en-US" sz="1921" b="1">
                  <a:latin typeface="Segoe UI Variable Display Semibold" pitchFamily="2" charset="0"/>
                </a:rPr>
                <a:t>Copilot </a:t>
              </a:r>
              <a:br>
                <a:rPr lang="en-US" sz="1921" b="1">
                  <a:latin typeface="Segoe UI Variable Display Semibold" pitchFamily="2" charset="0"/>
                </a:rPr>
              </a:br>
              <a:r>
                <a:rPr lang="en-US" sz="1921" b="1">
                  <a:latin typeface="Segoe UI Variable Display Semibold" pitchFamily="2" charset="0"/>
                </a:rPr>
                <a:t>memory</a:t>
              </a:r>
            </a:p>
          </p:txBody>
        </p:sp>
        <p:cxnSp>
          <p:nvCxnSpPr>
            <p:cNvPr id="14" name="!!Straight Connector 49">
              <a:extLst>
                <a:ext uri="{FF2B5EF4-FFF2-40B4-BE49-F238E27FC236}">
                  <a16:creationId xmlns:a16="http://schemas.microsoft.com/office/drawing/2014/main" id="{3506EEBB-C60F-BD2F-1975-085BA8424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1685867" y="8931550"/>
              <a:ext cx="0" cy="1466255"/>
            </a:xfrm>
            <a:prstGeom prst="line">
              <a:avLst/>
            </a:prstGeom>
            <a:ln>
              <a:solidFill>
                <a:schemeClr val="tx1">
                  <a:alpha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!!Straight Connector 49">
              <a:extLst>
                <a:ext uri="{FF2B5EF4-FFF2-40B4-BE49-F238E27FC236}">
                  <a16:creationId xmlns:a16="http://schemas.microsoft.com/office/drawing/2014/main" id="{BDD03AD2-4CA9-E4A4-2BAE-1479D3CCA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17282760" y="8931550"/>
              <a:ext cx="0" cy="1466255"/>
            </a:xfrm>
            <a:prstGeom prst="line">
              <a:avLst/>
            </a:prstGeom>
            <a:ln>
              <a:solidFill>
                <a:schemeClr val="tx1">
                  <a:alpha val="6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55">
              <a:extLst>
                <a:ext uri="{FF2B5EF4-FFF2-40B4-BE49-F238E27FC236}">
                  <a16:creationId xmlns:a16="http://schemas.microsoft.com/office/drawing/2014/main" id="{DFE7C79E-F0EF-02F9-A987-8F42048668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427" y="6771754"/>
              <a:ext cx="29459147" cy="5210547"/>
            </a:xfrm>
            <a:custGeom>
              <a:avLst/>
              <a:gdLst>
                <a:gd name="connsiteX0" fmla="*/ 0 w 29459147"/>
                <a:gd name="connsiteY0" fmla="*/ 868442 h 5210547"/>
                <a:gd name="connsiteX1" fmla="*/ 868442 w 29459147"/>
                <a:gd name="connsiteY1" fmla="*/ 0 h 5210547"/>
                <a:gd name="connsiteX2" fmla="*/ 28590705 w 29459147"/>
                <a:gd name="connsiteY2" fmla="*/ 0 h 5210547"/>
                <a:gd name="connsiteX3" fmla="*/ 29459147 w 29459147"/>
                <a:gd name="connsiteY3" fmla="*/ 868442 h 5210547"/>
                <a:gd name="connsiteX4" fmla="*/ 29459147 w 29459147"/>
                <a:gd name="connsiteY4" fmla="*/ 4342105 h 5210547"/>
                <a:gd name="connsiteX5" fmla="*/ 28590705 w 29459147"/>
                <a:gd name="connsiteY5" fmla="*/ 5210547 h 5210547"/>
                <a:gd name="connsiteX6" fmla="*/ 868442 w 29459147"/>
                <a:gd name="connsiteY6" fmla="*/ 5210547 h 5210547"/>
                <a:gd name="connsiteX7" fmla="*/ 0 w 29459147"/>
                <a:gd name="connsiteY7" fmla="*/ 4342105 h 5210547"/>
                <a:gd name="connsiteX8" fmla="*/ 0 w 29459147"/>
                <a:gd name="connsiteY8" fmla="*/ 868442 h 5210547"/>
                <a:gd name="connsiteX0" fmla="*/ 0 w 29459147"/>
                <a:gd name="connsiteY0" fmla="*/ 868442 h 5210547"/>
                <a:gd name="connsiteX1" fmla="*/ 868442 w 29459147"/>
                <a:gd name="connsiteY1" fmla="*/ 0 h 5210547"/>
                <a:gd name="connsiteX2" fmla="*/ 12992640 w 29459147"/>
                <a:gd name="connsiteY2" fmla="*/ 8557 h 5210547"/>
                <a:gd name="connsiteX3" fmla="*/ 28590705 w 29459147"/>
                <a:gd name="connsiteY3" fmla="*/ 0 h 5210547"/>
                <a:gd name="connsiteX4" fmla="*/ 29459147 w 29459147"/>
                <a:gd name="connsiteY4" fmla="*/ 868442 h 5210547"/>
                <a:gd name="connsiteX5" fmla="*/ 29459147 w 29459147"/>
                <a:gd name="connsiteY5" fmla="*/ 4342105 h 5210547"/>
                <a:gd name="connsiteX6" fmla="*/ 28590705 w 29459147"/>
                <a:gd name="connsiteY6" fmla="*/ 5210547 h 5210547"/>
                <a:gd name="connsiteX7" fmla="*/ 868442 w 29459147"/>
                <a:gd name="connsiteY7" fmla="*/ 5210547 h 5210547"/>
                <a:gd name="connsiteX8" fmla="*/ 0 w 29459147"/>
                <a:gd name="connsiteY8" fmla="*/ 4342105 h 5210547"/>
                <a:gd name="connsiteX9" fmla="*/ 0 w 29459147"/>
                <a:gd name="connsiteY9" fmla="*/ 868442 h 5210547"/>
                <a:gd name="connsiteX0" fmla="*/ 0 w 29459147"/>
                <a:gd name="connsiteY0" fmla="*/ 868442 h 5210547"/>
                <a:gd name="connsiteX1" fmla="*/ 868442 w 29459147"/>
                <a:gd name="connsiteY1" fmla="*/ 0 h 5210547"/>
                <a:gd name="connsiteX2" fmla="*/ 12992640 w 29459147"/>
                <a:gd name="connsiteY2" fmla="*/ 8557 h 5210547"/>
                <a:gd name="connsiteX3" fmla="*/ 16445141 w 29459147"/>
                <a:gd name="connsiteY3" fmla="*/ 8557 h 5210547"/>
                <a:gd name="connsiteX4" fmla="*/ 28590705 w 29459147"/>
                <a:gd name="connsiteY4" fmla="*/ 0 h 5210547"/>
                <a:gd name="connsiteX5" fmla="*/ 29459147 w 29459147"/>
                <a:gd name="connsiteY5" fmla="*/ 868442 h 5210547"/>
                <a:gd name="connsiteX6" fmla="*/ 29459147 w 29459147"/>
                <a:gd name="connsiteY6" fmla="*/ 4342105 h 5210547"/>
                <a:gd name="connsiteX7" fmla="*/ 28590705 w 29459147"/>
                <a:gd name="connsiteY7" fmla="*/ 5210547 h 5210547"/>
                <a:gd name="connsiteX8" fmla="*/ 868442 w 29459147"/>
                <a:gd name="connsiteY8" fmla="*/ 5210547 h 5210547"/>
                <a:gd name="connsiteX9" fmla="*/ 0 w 29459147"/>
                <a:gd name="connsiteY9" fmla="*/ 4342105 h 5210547"/>
                <a:gd name="connsiteX10" fmla="*/ 0 w 29459147"/>
                <a:gd name="connsiteY10" fmla="*/ 868442 h 5210547"/>
                <a:gd name="connsiteX0" fmla="*/ 0 w 29459147"/>
                <a:gd name="connsiteY0" fmla="*/ 868442 h 5210547"/>
                <a:gd name="connsiteX1" fmla="*/ 868442 w 29459147"/>
                <a:gd name="connsiteY1" fmla="*/ 0 h 5210547"/>
                <a:gd name="connsiteX2" fmla="*/ 12992640 w 29459147"/>
                <a:gd name="connsiteY2" fmla="*/ 8557 h 5210547"/>
                <a:gd name="connsiteX3" fmla="*/ 14308693 w 29459147"/>
                <a:gd name="connsiteY3" fmla="*/ 17103 h 5210547"/>
                <a:gd name="connsiteX4" fmla="*/ 16445141 w 29459147"/>
                <a:gd name="connsiteY4" fmla="*/ 8557 h 5210547"/>
                <a:gd name="connsiteX5" fmla="*/ 28590705 w 29459147"/>
                <a:gd name="connsiteY5" fmla="*/ 0 h 5210547"/>
                <a:gd name="connsiteX6" fmla="*/ 29459147 w 29459147"/>
                <a:gd name="connsiteY6" fmla="*/ 868442 h 5210547"/>
                <a:gd name="connsiteX7" fmla="*/ 29459147 w 29459147"/>
                <a:gd name="connsiteY7" fmla="*/ 4342105 h 5210547"/>
                <a:gd name="connsiteX8" fmla="*/ 28590705 w 29459147"/>
                <a:gd name="connsiteY8" fmla="*/ 5210547 h 5210547"/>
                <a:gd name="connsiteX9" fmla="*/ 868442 w 29459147"/>
                <a:gd name="connsiteY9" fmla="*/ 5210547 h 5210547"/>
                <a:gd name="connsiteX10" fmla="*/ 0 w 29459147"/>
                <a:gd name="connsiteY10" fmla="*/ 4342105 h 5210547"/>
                <a:gd name="connsiteX11" fmla="*/ 0 w 29459147"/>
                <a:gd name="connsiteY11" fmla="*/ 868442 h 5210547"/>
                <a:gd name="connsiteX0" fmla="*/ 14308693 w 29459147"/>
                <a:gd name="connsiteY0" fmla="*/ 17103 h 5210547"/>
                <a:gd name="connsiteX1" fmla="*/ 16445141 w 29459147"/>
                <a:gd name="connsiteY1" fmla="*/ 8557 h 5210547"/>
                <a:gd name="connsiteX2" fmla="*/ 28590705 w 29459147"/>
                <a:gd name="connsiteY2" fmla="*/ 0 h 5210547"/>
                <a:gd name="connsiteX3" fmla="*/ 29459147 w 29459147"/>
                <a:gd name="connsiteY3" fmla="*/ 868442 h 5210547"/>
                <a:gd name="connsiteX4" fmla="*/ 29459147 w 29459147"/>
                <a:gd name="connsiteY4" fmla="*/ 4342105 h 5210547"/>
                <a:gd name="connsiteX5" fmla="*/ 28590705 w 29459147"/>
                <a:gd name="connsiteY5" fmla="*/ 5210547 h 5210547"/>
                <a:gd name="connsiteX6" fmla="*/ 868442 w 29459147"/>
                <a:gd name="connsiteY6" fmla="*/ 5210547 h 5210547"/>
                <a:gd name="connsiteX7" fmla="*/ 0 w 29459147"/>
                <a:gd name="connsiteY7" fmla="*/ 4342105 h 5210547"/>
                <a:gd name="connsiteX8" fmla="*/ 0 w 29459147"/>
                <a:gd name="connsiteY8" fmla="*/ 868442 h 5210547"/>
                <a:gd name="connsiteX9" fmla="*/ 868442 w 29459147"/>
                <a:gd name="connsiteY9" fmla="*/ 0 h 5210547"/>
                <a:gd name="connsiteX10" fmla="*/ 12992640 w 29459147"/>
                <a:gd name="connsiteY10" fmla="*/ 8557 h 5210547"/>
                <a:gd name="connsiteX11" fmla="*/ 14400133 w 29459147"/>
                <a:gd name="connsiteY11" fmla="*/ 108543 h 5210547"/>
                <a:gd name="connsiteX0" fmla="*/ 14308693 w 29459147"/>
                <a:gd name="connsiteY0" fmla="*/ 17103 h 5210547"/>
                <a:gd name="connsiteX1" fmla="*/ 16445141 w 29459147"/>
                <a:gd name="connsiteY1" fmla="*/ 8557 h 5210547"/>
                <a:gd name="connsiteX2" fmla="*/ 28590705 w 29459147"/>
                <a:gd name="connsiteY2" fmla="*/ 0 h 5210547"/>
                <a:gd name="connsiteX3" fmla="*/ 29459147 w 29459147"/>
                <a:gd name="connsiteY3" fmla="*/ 868442 h 5210547"/>
                <a:gd name="connsiteX4" fmla="*/ 29459147 w 29459147"/>
                <a:gd name="connsiteY4" fmla="*/ 4342105 h 5210547"/>
                <a:gd name="connsiteX5" fmla="*/ 28590705 w 29459147"/>
                <a:gd name="connsiteY5" fmla="*/ 5210547 h 5210547"/>
                <a:gd name="connsiteX6" fmla="*/ 868442 w 29459147"/>
                <a:gd name="connsiteY6" fmla="*/ 5210547 h 5210547"/>
                <a:gd name="connsiteX7" fmla="*/ 0 w 29459147"/>
                <a:gd name="connsiteY7" fmla="*/ 4342105 h 5210547"/>
                <a:gd name="connsiteX8" fmla="*/ 0 w 29459147"/>
                <a:gd name="connsiteY8" fmla="*/ 868442 h 5210547"/>
                <a:gd name="connsiteX9" fmla="*/ 868442 w 29459147"/>
                <a:gd name="connsiteY9" fmla="*/ 0 h 5210547"/>
                <a:gd name="connsiteX10" fmla="*/ 12992640 w 29459147"/>
                <a:gd name="connsiteY10" fmla="*/ 8557 h 5210547"/>
                <a:gd name="connsiteX0" fmla="*/ 16445141 w 29459147"/>
                <a:gd name="connsiteY0" fmla="*/ 8557 h 5210547"/>
                <a:gd name="connsiteX1" fmla="*/ 28590705 w 29459147"/>
                <a:gd name="connsiteY1" fmla="*/ 0 h 5210547"/>
                <a:gd name="connsiteX2" fmla="*/ 29459147 w 29459147"/>
                <a:gd name="connsiteY2" fmla="*/ 868442 h 5210547"/>
                <a:gd name="connsiteX3" fmla="*/ 29459147 w 29459147"/>
                <a:gd name="connsiteY3" fmla="*/ 4342105 h 5210547"/>
                <a:gd name="connsiteX4" fmla="*/ 28590705 w 29459147"/>
                <a:gd name="connsiteY4" fmla="*/ 5210547 h 5210547"/>
                <a:gd name="connsiteX5" fmla="*/ 868442 w 29459147"/>
                <a:gd name="connsiteY5" fmla="*/ 5210547 h 5210547"/>
                <a:gd name="connsiteX6" fmla="*/ 0 w 29459147"/>
                <a:gd name="connsiteY6" fmla="*/ 4342105 h 5210547"/>
                <a:gd name="connsiteX7" fmla="*/ 0 w 29459147"/>
                <a:gd name="connsiteY7" fmla="*/ 868442 h 5210547"/>
                <a:gd name="connsiteX8" fmla="*/ 868442 w 29459147"/>
                <a:gd name="connsiteY8" fmla="*/ 0 h 5210547"/>
                <a:gd name="connsiteX9" fmla="*/ 12992640 w 29459147"/>
                <a:gd name="connsiteY9" fmla="*/ 8557 h 5210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459147" h="5210547">
                  <a:moveTo>
                    <a:pt x="16445141" y="8557"/>
                  </a:moveTo>
                  <a:lnTo>
                    <a:pt x="28590705" y="0"/>
                  </a:lnTo>
                  <a:cubicBezTo>
                    <a:pt x="29070332" y="0"/>
                    <a:pt x="29459147" y="388815"/>
                    <a:pt x="29459147" y="868442"/>
                  </a:cubicBezTo>
                  <a:lnTo>
                    <a:pt x="29459147" y="4342105"/>
                  </a:lnTo>
                  <a:cubicBezTo>
                    <a:pt x="29459147" y="4821732"/>
                    <a:pt x="29070332" y="5210547"/>
                    <a:pt x="28590705" y="5210547"/>
                  </a:cubicBezTo>
                  <a:lnTo>
                    <a:pt x="868442" y="5210547"/>
                  </a:lnTo>
                  <a:cubicBezTo>
                    <a:pt x="388815" y="5210547"/>
                    <a:pt x="0" y="4821732"/>
                    <a:pt x="0" y="4342105"/>
                  </a:cubicBezTo>
                  <a:lnTo>
                    <a:pt x="0" y="868442"/>
                  </a:lnTo>
                  <a:cubicBezTo>
                    <a:pt x="0" y="388815"/>
                    <a:pt x="388815" y="0"/>
                    <a:pt x="868442" y="0"/>
                  </a:cubicBezTo>
                  <a:lnTo>
                    <a:pt x="12992640" y="8557"/>
                  </a:lnTo>
                </a:path>
              </a:pathLst>
            </a:custGeom>
            <a:noFill/>
            <a:ln w="19050">
              <a:gradFill flip="none" rotWithShape="1">
                <a:gsLst>
                  <a:gs pos="3000">
                    <a:srgbClr val="FFA38B"/>
                  </a:gs>
                  <a:gs pos="35000">
                    <a:srgbClr val="D59ED7"/>
                  </a:gs>
                  <a:gs pos="68000">
                    <a:srgbClr val="8DC8E8"/>
                  </a:gs>
                  <a:gs pos="96000">
                    <a:srgbClr val="49C5B1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5024" tIns="52019" rIns="65024" bIns="520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331573" fontAlgn="base">
                <a:spcBef>
                  <a:spcPct val="0"/>
                </a:spcBef>
                <a:spcAft>
                  <a:spcPct val="0"/>
                </a:spcAft>
              </a:pPr>
              <a:endParaRPr lang="en-US" sz="1422">
                <a:solidFill>
                  <a:schemeClr val="bg1"/>
                </a:solidFill>
                <a:cs typeface="Segoe UI" pitchFamily="34" charset="0"/>
              </a:endParaRPr>
            </a:p>
          </p:txBody>
        </p:sp>
        <p:sp>
          <p:nvSpPr>
            <p:cNvPr id="10" name="Rectangle: Rounded Corners 1">
              <a:extLst>
                <a:ext uri="{FF2B5EF4-FFF2-40B4-BE49-F238E27FC236}">
                  <a16:creationId xmlns:a16="http://schemas.microsoft.com/office/drawing/2014/main" id="{9BF507E5-B11A-F62C-588A-BC97124699E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358154" y="6110475"/>
              <a:ext cx="3573693" cy="1322556"/>
            </a:xfrm>
            <a:prstGeom prst="roundRect">
              <a:avLst>
                <a:gd name="adj" fmla="val 26554"/>
              </a:avLst>
            </a:prstGeom>
            <a:gradFill flip="none" rotWithShape="1">
              <a:gsLst>
                <a:gs pos="8000">
                  <a:srgbClr val="D59ED7"/>
                </a:gs>
                <a:gs pos="96000">
                  <a:srgbClr val="8DC8E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  <a:prstDash/>
            </a:ln>
            <a:effectLst/>
          </p:spPr>
          <p:txBody>
            <a:bodyPr rot="0" spcFirstLastPara="0" vertOverflow="overflow" horzOverflow="overflow" vert="horz" wrap="square" lIns="82571" tIns="0" rIns="82571" bIns="6502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lvl1pPr algn="l" defTabSz="2321353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8800" b="0" kern="1200" cap="none" spc="-125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algn="ctr" defTabSz="410968" fontAlgn="base">
                <a:spcAft>
                  <a:spcPct val="0"/>
                </a:spcAft>
                <a:tabLst>
                  <a:tab pos="668361" algn="l"/>
                </a:tabLst>
                <a:defRPr/>
              </a:pPr>
              <a:r>
                <a:rPr lang="en-CA" sz="2560" b="1" spc="0" dirty="0">
                  <a:solidFill>
                    <a:srgbClr val="000000"/>
                  </a:solidFill>
                  <a:latin typeface="Segoe UI Variable Display Semibold" pitchFamily="2" charset="0"/>
                </a:rPr>
                <a:t>New</a:t>
              </a: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DBD5CBF-4D6E-3389-185F-D3FC04A42081}"/>
              </a:ext>
            </a:extLst>
          </p:cNvPr>
          <p:cNvCxnSpPr>
            <a:cxnSpLocks/>
          </p:cNvCxnSpPr>
          <p:nvPr/>
        </p:nvCxnSpPr>
        <p:spPr>
          <a:xfrm flipV="1">
            <a:off x="15301045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61A5091-FB0E-EAC6-D532-EE763A9EF18A}"/>
              </a:ext>
            </a:extLst>
          </p:cNvPr>
          <p:cNvSpPr txBox="1"/>
          <p:nvPr/>
        </p:nvSpPr>
        <p:spPr>
          <a:xfrm>
            <a:off x="15912584" y="3619561"/>
            <a:ext cx="1771319" cy="43287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SharePoint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3A859-AD5E-462A-6900-6951AEBEACF8}"/>
              </a:ext>
            </a:extLst>
          </p:cNvPr>
          <p:cNvSpPr txBox="1"/>
          <p:nvPr/>
        </p:nvSpPr>
        <p:spPr>
          <a:xfrm>
            <a:off x="15912584" y="4474701"/>
            <a:ext cx="2402902" cy="43287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8" name="Txt Microsoft 365 Copilot + Agents">
            <a:extLst>
              <a:ext uri="{FF2B5EF4-FFF2-40B4-BE49-F238E27FC236}">
                <a16:creationId xmlns:a16="http://schemas.microsoft.com/office/drawing/2014/main" id="{EA1DE2C0-0FF6-ABE4-BD4F-4B689E5BEB43}"/>
              </a:ext>
            </a:extLst>
          </p:cNvPr>
          <p:cNvSpPr txBox="1"/>
          <p:nvPr/>
        </p:nvSpPr>
        <p:spPr>
          <a:xfrm>
            <a:off x="15867376" y="1781026"/>
            <a:ext cx="7415726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827">
              <a:buSzPct val="90000"/>
              <a:defRPr/>
            </a:pPr>
            <a:r>
              <a:rPr lang="en-US" sz="4125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rPr>
              <a:t>Microsoft 365 Copilot + Agents</a:t>
            </a:r>
          </a:p>
        </p:txBody>
      </p:sp>
      <p:sp>
        <p:nvSpPr>
          <p:cNvPr id="16" name="Txt Teams">
            <a:extLst>
              <a:ext uri="{FF2B5EF4-FFF2-40B4-BE49-F238E27FC236}">
                <a16:creationId xmlns:a16="http://schemas.microsoft.com/office/drawing/2014/main" id="{DE88184F-BD94-D00C-CF39-D9A438B0C325}"/>
              </a:ext>
            </a:extLst>
          </p:cNvPr>
          <p:cNvSpPr txBox="1"/>
          <p:nvPr/>
        </p:nvSpPr>
        <p:spPr>
          <a:xfrm>
            <a:off x="15869001" y="2746580"/>
            <a:ext cx="2902800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827">
              <a:spcBef>
                <a:spcPts val="281"/>
              </a:spcBef>
              <a:buSzPct val="90000"/>
              <a:defRPr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Teams</a:t>
            </a: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28BA765E-2FDD-6603-D1EA-4FA0E689B254}"/>
              </a:ext>
            </a:extLst>
          </p:cNvPr>
          <p:cNvSpPr/>
          <p:nvPr/>
        </p:nvSpPr>
        <p:spPr bwMode="auto">
          <a:xfrm>
            <a:off x="15229682" y="-683479"/>
            <a:ext cx="150123" cy="532159"/>
          </a:xfrm>
          <a:prstGeom prst="roundRect">
            <a:avLst>
              <a:gd name="adj" fmla="val 35844"/>
            </a:avLst>
          </a:prstGeom>
          <a:gradFill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4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D615CF89-D80E-BADD-22B2-63B15D886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76" y="2571009"/>
            <a:ext cx="1692884" cy="171598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348454-43C0-F1F6-BC1D-E40940BE335B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8DF90CA-BDD6-46B3-6D06-B7670290400F}"/>
              </a:ext>
            </a:extLst>
          </p:cNvPr>
          <p:cNvSpPr txBox="1"/>
          <p:nvPr/>
        </p:nvSpPr>
        <p:spPr>
          <a:xfrm>
            <a:off x="4357725" y="3619561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SharePoint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9B628-C837-4476-5700-59A48EC61B17}"/>
              </a:ext>
            </a:extLst>
          </p:cNvPr>
          <p:cNvSpPr txBox="1"/>
          <p:nvPr/>
        </p:nvSpPr>
        <p:spPr>
          <a:xfrm>
            <a:off x="4357725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6" name="Txt Microsoft 365 Copilot + Agents">
            <a:extLst>
              <a:ext uri="{FF2B5EF4-FFF2-40B4-BE49-F238E27FC236}">
                <a16:creationId xmlns:a16="http://schemas.microsoft.com/office/drawing/2014/main" id="{54EA8231-FE1A-A1CC-27E9-5F8D6C812972}"/>
              </a:ext>
            </a:extLst>
          </p:cNvPr>
          <p:cNvSpPr txBox="1"/>
          <p:nvPr/>
        </p:nvSpPr>
        <p:spPr>
          <a:xfrm>
            <a:off x="4356100" y="1781026"/>
            <a:ext cx="7415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827">
              <a:buSzPct val="90000"/>
              <a:defRPr/>
            </a:pPr>
            <a:r>
              <a:rPr lang="en-US" sz="4000" b="1" spc="-94" dirty="0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rPr>
              <a:t>Microsoft 365 Copilot + Agents</a:t>
            </a:r>
          </a:p>
        </p:txBody>
      </p:sp>
      <p:sp>
        <p:nvSpPr>
          <p:cNvPr id="7" name="Txt Teams">
            <a:extLst>
              <a:ext uri="{FF2B5EF4-FFF2-40B4-BE49-F238E27FC236}">
                <a16:creationId xmlns:a16="http://schemas.microsoft.com/office/drawing/2014/main" id="{A5F7EBC7-4E02-4ED8-40FA-F73C35FB4E4B}"/>
              </a:ext>
            </a:extLst>
          </p:cNvPr>
          <p:cNvSpPr txBox="1"/>
          <p:nvPr/>
        </p:nvSpPr>
        <p:spPr>
          <a:xfrm>
            <a:off x="4357725" y="2746580"/>
            <a:ext cx="2902800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32827">
              <a:spcBef>
                <a:spcPts val="281"/>
              </a:spcBef>
              <a:buSzPct val="90000"/>
              <a:defRPr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Teams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53DC9416-7567-2798-EB7D-1EBA7400A2F6}"/>
              </a:ext>
            </a:extLst>
          </p:cNvPr>
          <p:cNvSpPr/>
          <p:nvPr/>
        </p:nvSpPr>
        <p:spPr bwMode="auto">
          <a:xfrm>
            <a:off x="3718406" y="1853982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pic>
        <p:nvPicPr>
          <p:cNvPr id="9" name="!!CopilotLogo">
            <a:extLst>
              <a:ext uri="{FF2B5EF4-FFF2-40B4-BE49-F238E27FC236}">
                <a16:creationId xmlns:a16="http://schemas.microsoft.com/office/drawing/2014/main" id="{1500644B-202D-431F-DA84-85EDCA2EE6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00565" y="1910792"/>
            <a:ext cx="2347438" cy="13204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59040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64A7D9-1D45-1F74-63FD-A58DDA79C355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400377-BEC3-6E11-87E1-2E2555DD7D6D}"/>
              </a:ext>
            </a:extLst>
          </p:cNvPr>
          <p:cNvSpPr txBox="1"/>
          <p:nvPr/>
        </p:nvSpPr>
        <p:spPr>
          <a:xfrm>
            <a:off x="4357725" y="3619561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SharePoint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8D182-3F30-01F7-1EF5-C10DC97BE32F}"/>
              </a:ext>
            </a:extLst>
          </p:cNvPr>
          <p:cNvSpPr txBox="1"/>
          <p:nvPr/>
        </p:nvSpPr>
        <p:spPr>
          <a:xfrm>
            <a:off x="4357725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6" name="Txt Microsoft 365 Copilot + Agents">
            <a:extLst>
              <a:ext uri="{FF2B5EF4-FFF2-40B4-BE49-F238E27FC236}">
                <a16:creationId xmlns:a16="http://schemas.microsoft.com/office/drawing/2014/main" id="{F3C2C58C-2D51-5358-ED69-A23E6E804264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7" name="Txt Teams">
            <a:extLst>
              <a:ext uri="{FF2B5EF4-FFF2-40B4-BE49-F238E27FC236}">
                <a16:creationId xmlns:a16="http://schemas.microsoft.com/office/drawing/2014/main" id="{67C0AD3E-40AB-EBF9-B5EB-E130BB2C8238}"/>
              </a:ext>
            </a:extLst>
          </p:cNvPr>
          <p:cNvSpPr txBox="1"/>
          <p:nvPr/>
        </p:nvSpPr>
        <p:spPr>
          <a:xfrm>
            <a:off x="4357725" y="2631540"/>
            <a:ext cx="290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ED04BE29-D5DE-D223-9177-C14546EBE055}"/>
              </a:ext>
            </a:extLst>
          </p:cNvPr>
          <p:cNvSpPr/>
          <p:nvPr/>
        </p:nvSpPr>
        <p:spPr bwMode="auto">
          <a:xfrm>
            <a:off x="3718406" y="2719404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pic>
        <p:nvPicPr>
          <p:cNvPr id="10" name="!!CopilotLogo">
            <a:extLst>
              <a:ext uri="{FF2B5EF4-FFF2-40B4-BE49-F238E27FC236}">
                <a16:creationId xmlns:a16="http://schemas.microsoft.com/office/drawing/2014/main" id="{FB198D6C-7968-59C1-CF81-35DD08578C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00565" y="2768784"/>
            <a:ext cx="2347438" cy="13204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31814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4">
            <a:extLst>
              <a:ext uri="{FF2B5EF4-FFF2-40B4-BE49-F238E27FC236}">
                <a16:creationId xmlns:a16="http://schemas.microsoft.com/office/drawing/2014/main" id="{FEA0E44D-52A9-6E5B-FDE5-FC7BDEF2E042}"/>
              </a:ext>
            </a:extLst>
          </p:cNvPr>
          <p:cNvSpPr txBox="1">
            <a:spLocks/>
          </p:cNvSpPr>
          <p:nvPr/>
        </p:nvSpPr>
        <p:spPr>
          <a:xfrm>
            <a:off x="783182" y="983324"/>
            <a:ext cx="11017746" cy="15640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CA" sz="9610" b="1">
                <a:gradFill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  <a:ea typeface="+mj-ea"/>
                <a:cs typeface="+mj-cs"/>
              </a:rPr>
              <a:t>320M+</a:t>
            </a:r>
          </a:p>
          <a:p>
            <a:pPr algn="ctr">
              <a:lnSpc>
                <a:spcPct val="80000"/>
              </a:lnSpc>
            </a:pPr>
            <a:r>
              <a:rPr lang="en-CA" sz="3094" b="1">
                <a:gradFill>
                  <a:gsLst>
                    <a:gs pos="4000">
                      <a:schemeClr val="tx1"/>
                    </a:gs>
                    <a:gs pos="3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  <a:ea typeface="+mj-ea"/>
                <a:cs typeface="+mj-cs"/>
              </a:rPr>
              <a:t>monthly active Teams users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858E8E-E13B-3276-E5D5-C11AA6A2E688}"/>
              </a:ext>
            </a:extLst>
          </p:cNvPr>
          <p:cNvGrpSpPr/>
          <p:nvPr/>
        </p:nvGrpSpPr>
        <p:grpSpPr>
          <a:xfrm>
            <a:off x="583405" y="3008100"/>
            <a:ext cx="11025189" cy="2855490"/>
            <a:chOff x="5386494" y="6417280"/>
            <a:chExt cx="23520404" cy="6091712"/>
          </a:xfrm>
        </p:grpSpPr>
        <p:sp>
          <p:nvSpPr>
            <p:cNvPr id="4" name="Rectangle: Rounded Corners 14">
              <a:extLst>
                <a:ext uri="{FF2B5EF4-FFF2-40B4-BE49-F238E27FC236}">
                  <a16:creationId xmlns:a16="http://schemas.microsoft.com/office/drawing/2014/main" id="{24A4CF17-5AA1-3EA6-4CFF-EE64F300F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494" y="7261777"/>
              <a:ext cx="7508512" cy="5247215"/>
            </a:xfrm>
            <a:prstGeom prst="roundRect">
              <a:avLst>
                <a:gd name="adj" fmla="val 7000"/>
              </a:avLst>
            </a:prstGeom>
            <a:solidFill>
              <a:schemeClr val="tx1">
                <a:alpha val="10000"/>
              </a:schemeClr>
            </a:solidFill>
            <a:ln w="12700"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254000" algn="ctr" rotWithShape="0">
                <a:schemeClr val="bg1">
                  <a:lumMod val="85000"/>
                  <a:alpha val="5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557" fontAlgn="base">
                <a:spcBef>
                  <a:spcPct val="0"/>
                </a:spcBef>
                <a:spcAft>
                  <a:spcPct val="0"/>
                </a:spcAft>
              </a:pPr>
              <a:endParaRPr lang="en-IN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sp>
          <p:nvSpPr>
            <p:cNvPr id="5" name="Rectangle: Rounded Corners 20">
              <a:extLst>
                <a:ext uri="{FF2B5EF4-FFF2-40B4-BE49-F238E27FC236}">
                  <a16:creationId xmlns:a16="http://schemas.microsoft.com/office/drawing/2014/main" id="{4ABF3922-9E60-ED00-B5B4-A6C601E9B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1398386" y="7261777"/>
              <a:ext cx="7508512" cy="5247215"/>
            </a:xfrm>
            <a:prstGeom prst="roundRect">
              <a:avLst>
                <a:gd name="adj" fmla="val 7000"/>
              </a:avLst>
            </a:prstGeom>
            <a:solidFill>
              <a:schemeClr val="tx1">
                <a:alpha val="10000"/>
              </a:schemeClr>
            </a:solidFill>
            <a:ln w="12700"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254000" algn="ctr" rotWithShape="0">
                <a:schemeClr val="bg1">
                  <a:lumMod val="85000"/>
                  <a:alpha val="5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557" fontAlgn="base">
                <a:spcBef>
                  <a:spcPct val="0"/>
                </a:spcBef>
                <a:spcAft>
                  <a:spcPct val="0"/>
                </a:spcAft>
              </a:pPr>
              <a:endParaRPr lang="en-IN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CF9A3944-D237-3B0A-5D09-12778936C1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13392440" y="7261777"/>
              <a:ext cx="7508512" cy="5247215"/>
            </a:xfrm>
            <a:prstGeom prst="roundRect">
              <a:avLst>
                <a:gd name="adj" fmla="val 7000"/>
              </a:avLst>
            </a:prstGeom>
            <a:solidFill>
              <a:schemeClr val="tx1">
                <a:alpha val="10000"/>
              </a:schemeClr>
            </a:solidFill>
            <a:ln w="12700"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254000" algn="ctr" rotWithShape="0">
                <a:schemeClr val="bg1">
                  <a:lumMod val="85000"/>
                  <a:alpha val="50000"/>
                </a:scheme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557" fontAlgn="base">
                <a:spcBef>
                  <a:spcPct val="0"/>
                </a:spcBef>
                <a:spcAft>
                  <a:spcPct val="0"/>
                </a:spcAft>
              </a:pPr>
              <a:endParaRPr lang="en-IN" sz="2000">
                <a:solidFill>
                  <a:srgbClr val="FFFFFF"/>
                </a:solidFill>
                <a:cs typeface="Segoe UI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60B6D4-E870-0182-428F-2B114C32F039}"/>
                </a:ext>
              </a:extLst>
            </p:cNvPr>
            <p:cNvGrpSpPr/>
            <p:nvPr/>
          </p:nvGrpSpPr>
          <p:grpSpPr>
            <a:xfrm>
              <a:off x="8296252" y="6417280"/>
              <a:ext cx="1688996" cy="1688992"/>
              <a:chOff x="8085804" y="5950800"/>
              <a:chExt cx="2109892" cy="210988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D063D47-2D84-BC5E-434E-531AA64361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804" y="5950800"/>
                <a:ext cx="2109892" cy="2109888"/>
              </a:xfrm>
              <a:prstGeom prst="ellipse">
                <a:avLst/>
              </a:prstGeom>
              <a:gradFill flip="none" rotWithShape="1">
                <a:gsLst>
                  <a:gs pos="0">
                    <a:srgbClr val="0A6BBA"/>
                  </a:gs>
                  <a:gs pos="80000">
                    <a:srgbClr val="318581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5875" cap="rnd">
                <a:noFill/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694252">
                  <a:spcBef>
                    <a:spcPts val="942"/>
                  </a:spcBef>
                  <a:tabLst>
                    <a:tab pos="4427789" algn="l"/>
                  </a:tabLst>
                </a:pPr>
                <a:endParaRPr lang="en-IN" sz="4019" b="1">
                  <a:ln w="3175">
                    <a:noFill/>
                  </a:ln>
                  <a:gradFill flip="none" rotWithShape="1">
                    <a:gsLst>
                      <a:gs pos="20183">
                        <a:srgbClr val="FFFFFF"/>
                      </a:gs>
                      <a:gs pos="42000">
                        <a:srgbClr val="FFFFFF"/>
                      </a:gs>
                    </a:gsLst>
                    <a:lin ang="2700000" scaled="0"/>
                    <a:tileRect/>
                  </a:gradFill>
                  <a:latin typeface="Segoe UI Variable Display Semib" pitchFamily="2" charset="0"/>
                  <a:cs typeface="Segoe Sans Display Semibold" pitchFamily="2" charset="0"/>
                </a:endParaRPr>
              </a:p>
            </p:txBody>
          </p:sp>
          <p:sp>
            <p:nvSpPr>
              <p:cNvPr id="18" name="Graphic 5">
                <a:extLst>
                  <a:ext uri="{FF2B5EF4-FFF2-40B4-BE49-F238E27FC236}">
                    <a16:creationId xmlns:a16="http://schemas.microsoft.com/office/drawing/2014/main" id="{E6B990B1-6141-CE75-5E83-76BC136D7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1576" y="6507775"/>
                <a:ext cx="758345" cy="995938"/>
              </a:xfrm>
              <a:custGeom>
                <a:avLst/>
                <a:gdLst>
                  <a:gd name="connsiteX0" fmla="*/ 87877 w 479050"/>
                  <a:gd name="connsiteY0" fmla="*/ 14690 h 629143"/>
                  <a:gd name="connsiteX1" fmla="*/ 124413 w 479050"/>
                  <a:gd name="connsiteY1" fmla="*/ 3677 h 629143"/>
                  <a:gd name="connsiteX2" fmla="*/ 227784 w 479050"/>
                  <a:gd name="connsiteY2" fmla="*/ 50808 h 629143"/>
                  <a:gd name="connsiteX3" fmla="*/ 256013 w 479050"/>
                  <a:gd name="connsiteY3" fmla="*/ 113601 h 629143"/>
                  <a:gd name="connsiteX4" fmla="*/ 236205 w 479050"/>
                  <a:gd name="connsiteY4" fmla="*/ 211867 h 629143"/>
                  <a:gd name="connsiteX5" fmla="*/ 189423 w 479050"/>
                  <a:gd name="connsiteY5" fmla="*/ 255493 h 629143"/>
                  <a:gd name="connsiteX6" fmla="*/ 186981 w 479050"/>
                  <a:gd name="connsiteY6" fmla="*/ 260349 h 629143"/>
                  <a:gd name="connsiteX7" fmla="*/ 213439 w 479050"/>
                  <a:gd name="connsiteY7" fmla="*/ 330627 h 629143"/>
                  <a:gd name="connsiteX8" fmla="*/ 251220 w 479050"/>
                  <a:gd name="connsiteY8" fmla="*/ 381886 h 629143"/>
                  <a:gd name="connsiteX9" fmla="*/ 264751 w 479050"/>
                  <a:gd name="connsiteY9" fmla="*/ 389532 h 629143"/>
                  <a:gd name="connsiteX10" fmla="*/ 327688 w 479050"/>
                  <a:gd name="connsiteY10" fmla="*/ 370290 h 629143"/>
                  <a:gd name="connsiteX11" fmla="*/ 422677 w 479050"/>
                  <a:gd name="connsiteY11" fmla="*/ 402245 h 629143"/>
                  <a:gd name="connsiteX12" fmla="*/ 462772 w 479050"/>
                  <a:gd name="connsiteY12" fmla="*/ 457815 h 629143"/>
                  <a:gd name="connsiteX13" fmla="*/ 452155 w 479050"/>
                  <a:gd name="connsiteY13" fmla="*/ 570702 h 629143"/>
                  <a:gd name="connsiteX14" fmla="*/ 424405 w 479050"/>
                  <a:gd name="connsiteY14" fmla="*/ 596982 h 629143"/>
                  <a:gd name="connsiteX15" fmla="*/ 312116 w 479050"/>
                  <a:gd name="connsiteY15" fmla="*/ 624820 h 629143"/>
                  <a:gd name="connsiteX16" fmla="*/ 79339 w 479050"/>
                  <a:gd name="connsiteY16" fmla="*/ 408053 h 629143"/>
                  <a:gd name="connsiteX17" fmla="*/ 8093 w 479050"/>
                  <a:gd name="connsiteY17" fmla="*/ 97716 h 629143"/>
                  <a:gd name="connsiteX18" fmla="*/ 87877 w 479050"/>
                  <a:gd name="connsiteY18" fmla="*/ 14690 h 629143"/>
                  <a:gd name="connsiteX19" fmla="*/ 101430 w 479050"/>
                  <a:gd name="connsiteY19" fmla="*/ 59652 h 629143"/>
                  <a:gd name="connsiteX20" fmla="*/ 53560 w 479050"/>
                  <a:gd name="connsiteY20" fmla="*/ 109468 h 629143"/>
                  <a:gd name="connsiteX21" fmla="*/ 120008 w 479050"/>
                  <a:gd name="connsiteY21" fmla="*/ 384572 h 629143"/>
                  <a:gd name="connsiteX22" fmla="*/ 324742 w 479050"/>
                  <a:gd name="connsiteY22" fmla="*/ 579587 h 629143"/>
                  <a:gd name="connsiteX23" fmla="*/ 392115 w 479050"/>
                  <a:gd name="connsiteY23" fmla="*/ 562885 h 629143"/>
                  <a:gd name="connsiteX24" fmla="*/ 419862 w 479050"/>
                  <a:gd name="connsiteY24" fmla="*/ 536606 h 629143"/>
                  <a:gd name="connsiteX25" fmla="*/ 424690 w 479050"/>
                  <a:gd name="connsiteY25" fmla="*/ 485294 h 629143"/>
                  <a:gd name="connsiteX26" fmla="*/ 384595 w 479050"/>
                  <a:gd name="connsiteY26" fmla="*/ 429724 h 629143"/>
                  <a:gd name="connsiteX27" fmla="*/ 341416 w 479050"/>
                  <a:gd name="connsiteY27" fmla="*/ 415200 h 629143"/>
                  <a:gd name="connsiteX28" fmla="*/ 278323 w 479050"/>
                  <a:gd name="connsiteY28" fmla="*/ 434488 h 629143"/>
                  <a:gd name="connsiteX29" fmla="*/ 172771 w 479050"/>
                  <a:gd name="connsiteY29" fmla="*/ 354108 h 629143"/>
                  <a:gd name="connsiteX30" fmla="*/ 140311 w 479050"/>
                  <a:gd name="connsiteY30" fmla="*/ 255136 h 629143"/>
                  <a:gd name="connsiteX31" fmla="*/ 157395 w 479050"/>
                  <a:gd name="connsiteY31" fmla="*/ 221147 h 629143"/>
                  <a:gd name="connsiteX32" fmla="*/ 204178 w 479050"/>
                  <a:gd name="connsiteY32" fmla="*/ 177522 h 629143"/>
                  <a:gd name="connsiteX33" fmla="*/ 213182 w 479050"/>
                  <a:gd name="connsiteY33" fmla="*/ 132856 h 629143"/>
                  <a:gd name="connsiteX34" fmla="*/ 184953 w 479050"/>
                  <a:gd name="connsiteY34" fmla="*/ 70063 h 629143"/>
                  <a:gd name="connsiteX35" fmla="*/ 137966 w 479050"/>
                  <a:gd name="connsiteY35" fmla="*/ 48640 h 629143"/>
                  <a:gd name="connsiteX36" fmla="*/ 101430 w 479050"/>
                  <a:gd name="connsiteY36" fmla="*/ 59652 h 629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79050" h="629143">
                    <a:moveTo>
                      <a:pt x="87877" y="14690"/>
                    </a:moveTo>
                    <a:lnTo>
                      <a:pt x="124413" y="3677"/>
                    </a:lnTo>
                    <a:cubicBezTo>
                      <a:pt x="165816" y="-8803"/>
                      <a:pt x="210055" y="11366"/>
                      <a:pt x="227784" y="50808"/>
                    </a:cubicBezTo>
                    <a:lnTo>
                      <a:pt x="256013" y="113601"/>
                    </a:lnTo>
                    <a:cubicBezTo>
                      <a:pt x="271125" y="147219"/>
                      <a:pt x="263161" y="186729"/>
                      <a:pt x="236205" y="211867"/>
                    </a:cubicBezTo>
                    <a:lnTo>
                      <a:pt x="189423" y="255493"/>
                    </a:lnTo>
                    <a:cubicBezTo>
                      <a:pt x="188055" y="256768"/>
                      <a:pt x="187188" y="258489"/>
                      <a:pt x="186981" y="260349"/>
                    </a:cubicBezTo>
                    <a:cubicBezTo>
                      <a:pt x="185594" y="272781"/>
                      <a:pt x="194022" y="296994"/>
                      <a:pt x="213439" y="330627"/>
                    </a:cubicBezTo>
                    <a:cubicBezTo>
                      <a:pt x="227561" y="355087"/>
                      <a:pt x="240341" y="372237"/>
                      <a:pt x="251220" y="381886"/>
                    </a:cubicBezTo>
                    <a:cubicBezTo>
                      <a:pt x="258800" y="388608"/>
                      <a:pt x="262973" y="390061"/>
                      <a:pt x="264751" y="389532"/>
                    </a:cubicBezTo>
                    <a:lnTo>
                      <a:pt x="327688" y="370290"/>
                    </a:lnTo>
                    <a:cubicBezTo>
                      <a:pt x="362927" y="359517"/>
                      <a:pt x="401115" y="372363"/>
                      <a:pt x="422677" y="402245"/>
                    </a:cubicBezTo>
                    <a:lnTo>
                      <a:pt x="462772" y="457815"/>
                    </a:lnTo>
                    <a:cubicBezTo>
                      <a:pt x="488008" y="492792"/>
                      <a:pt x="483472" y="541045"/>
                      <a:pt x="452155" y="570702"/>
                    </a:cubicBezTo>
                    <a:lnTo>
                      <a:pt x="424405" y="596982"/>
                    </a:lnTo>
                    <a:cubicBezTo>
                      <a:pt x="394463" y="625340"/>
                      <a:pt x="351835" y="635906"/>
                      <a:pt x="312116" y="624820"/>
                    </a:cubicBezTo>
                    <a:cubicBezTo>
                      <a:pt x="225893" y="600754"/>
                      <a:pt x="148586" y="527990"/>
                      <a:pt x="79339" y="408053"/>
                    </a:cubicBezTo>
                    <a:cubicBezTo>
                      <a:pt x="9995" y="287946"/>
                      <a:pt x="-14336" y="184493"/>
                      <a:pt x="8093" y="97716"/>
                    </a:cubicBezTo>
                    <a:cubicBezTo>
                      <a:pt x="18358" y="58004"/>
                      <a:pt x="48605" y="26528"/>
                      <a:pt x="87877" y="14690"/>
                    </a:cubicBezTo>
                    <a:close/>
                    <a:moveTo>
                      <a:pt x="101430" y="59652"/>
                    </a:moveTo>
                    <a:cubicBezTo>
                      <a:pt x="77867" y="66755"/>
                      <a:pt x="59719" y="85641"/>
                      <a:pt x="53560" y="109468"/>
                    </a:cubicBezTo>
                    <a:cubicBezTo>
                      <a:pt x="34693" y="182461"/>
                      <a:pt x="56259" y="274155"/>
                      <a:pt x="120008" y="384572"/>
                    </a:cubicBezTo>
                    <a:cubicBezTo>
                      <a:pt x="183672" y="494839"/>
                      <a:pt x="252200" y="559341"/>
                      <a:pt x="324742" y="579587"/>
                    </a:cubicBezTo>
                    <a:cubicBezTo>
                      <a:pt x="348573" y="586240"/>
                      <a:pt x="374147" y="579901"/>
                      <a:pt x="392115" y="562885"/>
                    </a:cubicBezTo>
                    <a:lnTo>
                      <a:pt x="419862" y="536606"/>
                    </a:lnTo>
                    <a:cubicBezTo>
                      <a:pt x="434097" y="523125"/>
                      <a:pt x="436161" y="501191"/>
                      <a:pt x="424690" y="485294"/>
                    </a:cubicBezTo>
                    <a:lnTo>
                      <a:pt x="384595" y="429724"/>
                    </a:lnTo>
                    <a:cubicBezTo>
                      <a:pt x="374792" y="416143"/>
                      <a:pt x="357436" y="410301"/>
                      <a:pt x="341416" y="415200"/>
                    </a:cubicBezTo>
                    <a:lnTo>
                      <a:pt x="278323" y="434488"/>
                    </a:lnTo>
                    <a:cubicBezTo>
                      <a:pt x="241703" y="445405"/>
                      <a:pt x="208464" y="415930"/>
                      <a:pt x="172771" y="354108"/>
                    </a:cubicBezTo>
                    <a:cubicBezTo>
                      <a:pt x="148718" y="312447"/>
                      <a:pt x="137507" y="280242"/>
                      <a:pt x="140311" y="255136"/>
                    </a:cubicBezTo>
                    <a:cubicBezTo>
                      <a:pt x="141764" y="242129"/>
                      <a:pt x="147824" y="230073"/>
                      <a:pt x="157395" y="221147"/>
                    </a:cubicBezTo>
                    <a:lnTo>
                      <a:pt x="204178" y="177522"/>
                    </a:lnTo>
                    <a:cubicBezTo>
                      <a:pt x="216432" y="166096"/>
                      <a:pt x="220051" y="148137"/>
                      <a:pt x="213182" y="132856"/>
                    </a:cubicBezTo>
                    <a:lnTo>
                      <a:pt x="184953" y="70063"/>
                    </a:lnTo>
                    <a:cubicBezTo>
                      <a:pt x="176893" y="52135"/>
                      <a:pt x="156785" y="42967"/>
                      <a:pt x="137966" y="48640"/>
                    </a:cubicBezTo>
                    <a:lnTo>
                      <a:pt x="101430" y="59652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4590">
                  <a:solidFill>
                    <a:srgbClr val="000000"/>
                  </a:solidFill>
                  <a:latin typeface="Segoe Sans Text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72AF6F3-904C-89A3-D7C6-92A2BC8CB024}"/>
                </a:ext>
              </a:extLst>
            </p:cNvPr>
            <p:cNvGrpSpPr/>
            <p:nvPr/>
          </p:nvGrpSpPr>
          <p:grpSpPr>
            <a:xfrm>
              <a:off x="16302198" y="6417280"/>
              <a:ext cx="1688996" cy="1688992"/>
              <a:chOff x="16091750" y="5950800"/>
              <a:chExt cx="2109892" cy="2109888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67001A4-DDE4-8B29-9081-0840006E8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1750" y="5950800"/>
                <a:ext cx="2109892" cy="2109888"/>
              </a:xfrm>
              <a:prstGeom prst="ellipse">
                <a:avLst/>
              </a:prstGeom>
              <a:gradFill flip="none" rotWithShape="1">
                <a:gsLst>
                  <a:gs pos="80000">
                    <a:srgbClr val="0A6BBA"/>
                  </a:gs>
                  <a:gs pos="0">
                    <a:srgbClr val="AC35A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5875" cap="rnd">
                <a:noFill/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694252">
                  <a:spcBef>
                    <a:spcPts val="942"/>
                  </a:spcBef>
                  <a:tabLst>
                    <a:tab pos="4427789" algn="l"/>
                  </a:tabLst>
                </a:pPr>
                <a:endParaRPr lang="en-IN" sz="4019" b="1">
                  <a:ln w="3175">
                    <a:noFill/>
                  </a:ln>
                  <a:gradFill flip="none" rotWithShape="1">
                    <a:gsLst>
                      <a:gs pos="20183">
                        <a:srgbClr val="FFFFFF"/>
                      </a:gs>
                      <a:gs pos="42000">
                        <a:srgbClr val="FFFFFF"/>
                      </a:gs>
                    </a:gsLst>
                    <a:lin ang="2700000" scaled="0"/>
                    <a:tileRect/>
                  </a:gradFill>
                  <a:latin typeface="Segoe UI Variable Display Semib" pitchFamily="2" charset="0"/>
                  <a:cs typeface="Segoe Sans Display Semibold" pitchFamily="2" charset="0"/>
                </a:endParaRPr>
              </a:p>
            </p:txBody>
          </p:sp>
          <p:sp>
            <p:nvSpPr>
              <p:cNvPr id="16" name="Graphic 6">
                <a:extLst>
                  <a:ext uri="{FF2B5EF4-FFF2-40B4-BE49-F238E27FC236}">
                    <a16:creationId xmlns:a16="http://schemas.microsoft.com/office/drawing/2014/main" id="{9F2E26AA-2FF3-F14D-6632-5076AB7732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728443" y="6607408"/>
                <a:ext cx="836506" cy="796672"/>
              </a:xfrm>
              <a:custGeom>
                <a:avLst/>
                <a:gdLst>
                  <a:gd name="connsiteX0" fmla="*/ 144088 w 640521"/>
                  <a:gd name="connsiteY0" fmla="*/ 579519 h 610020"/>
                  <a:gd name="connsiteX1" fmla="*/ 144880 w 640521"/>
                  <a:gd name="connsiteY1" fmla="*/ 579531 h 610020"/>
                  <a:gd name="connsiteX2" fmla="*/ 221110 w 640521"/>
                  <a:gd name="connsiteY2" fmla="*/ 579531 h 610020"/>
                  <a:gd name="connsiteX3" fmla="*/ 213507 w 640521"/>
                  <a:gd name="connsiteY3" fmla="*/ 541393 h 610020"/>
                  <a:gd name="connsiteX4" fmla="*/ 213507 w 640521"/>
                  <a:gd name="connsiteY4" fmla="*/ 411834 h 610020"/>
                  <a:gd name="connsiteX5" fmla="*/ 68627 w 640521"/>
                  <a:gd name="connsiteY5" fmla="*/ 411834 h 610020"/>
                  <a:gd name="connsiteX6" fmla="*/ 65523 w 640521"/>
                  <a:gd name="connsiteY6" fmla="*/ 411623 h 610020"/>
                  <a:gd name="connsiteX7" fmla="*/ 45752 w 640521"/>
                  <a:gd name="connsiteY7" fmla="*/ 388958 h 610020"/>
                  <a:gd name="connsiteX8" fmla="*/ 45752 w 640521"/>
                  <a:gd name="connsiteY8" fmla="*/ 68627 h 610020"/>
                  <a:gd name="connsiteX9" fmla="*/ 45960 w 640521"/>
                  <a:gd name="connsiteY9" fmla="*/ 65523 h 610020"/>
                  <a:gd name="connsiteX10" fmla="*/ 68627 w 640521"/>
                  <a:gd name="connsiteY10" fmla="*/ 45752 h 610020"/>
                  <a:gd name="connsiteX11" fmla="*/ 541356 w 640521"/>
                  <a:gd name="connsiteY11" fmla="*/ 45752 h 610020"/>
                  <a:gd name="connsiteX12" fmla="*/ 544461 w 640521"/>
                  <a:gd name="connsiteY12" fmla="*/ 45960 h 610020"/>
                  <a:gd name="connsiteX13" fmla="*/ 564232 w 640521"/>
                  <a:gd name="connsiteY13" fmla="*/ 68627 h 610020"/>
                  <a:gd name="connsiteX14" fmla="*/ 564232 w 640521"/>
                  <a:gd name="connsiteY14" fmla="*/ 274509 h 610020"/>
                  <a:gd name="connsiteX15" fmla="*/ 571894 w 640521"/>
                  <a:gd name="connsiteY15" fmla="*/ 274509 h 610020"/>
                  <a:gd name="connsiteX16" fmla="*/ 609983 w 640521"/>
                  <a:gd name="connsiteY16" fmla="*/ 282092 h 610020"/>
                  <a:gd name="connsiteX17" fmla="*/ 609983 w 640521"/>
                  <a:gd name="connsiteY17" fmla="*/ 68627 h 610020"/>
                  <a:gd name="connsiteX18" fmla="*/ 609825 w 640521"/>
                  <a:gd name="connsiteY18" fmla="*/ 63929 h 610020"/>
                  <a:gd name="connsiteX19" fmla="*/ 541356 w 640521"/>
                  <a:gd name="connsiteY19" fmla="*/ 0 h 610020"/>
                  <a:gd name="connsiteX20" fmla="*/ 68627 w 640521"/>
                  <a:gd name="connsiteY20" fmla="*/ 0 h 610020"/>
                  <a:gd name="connsiteX21" fmla="*/ 63929 w 640521"/>
                  <a:gd name="connsiteY21" fmla="*/ 158 h 610020"/>
                  <a:gd name="connsiteX22" fmla="*/ 0 w 640521"/>
                  <a:gd name="connsiteY22" fmla="*/ 68627 h 610020"/>
                  <a:gd name="connsiteX23" fmla="*/ 0 w 640521"/>
                  <a:gd name="connsiteY23" fmla="*/ 388958 h 610020"/>
                  <a:gd name="connsiteX24" fmla="*/ 158 w 640521"/>
                  <a:gd name="connsiteY24" fmla="*/ 393655 h 610020"/>
                  <a:gd name="connsiteX25" fmla="*/ 65514 w 640521"/>
                  <a:gd name="connsiteY25" fmla="*/ 457515 h 610020"/>
                  <a:gd name="connsiteX26" fmla="*/ 61002 w 640521"/>
                  <a:gd name="connsiteY26" fmla="*/ 457515 h 610020"/>
                  <a:gd name="connsiteX27" fmla="*/ 61002 w 640521"/>
                  <a:gd name="connsiteY27" fmla="*/ 457582 h 610020"/>
                  <a:gd name="connsiteX28" fmla="*/ 68105 w 640521"/>
                  <a:gd name="connsiteY28" fmla="*/ 457582 h 610020"/>
                  <a:gd name="connsiteX29" fmla="*/ 68627 w 640521"/>
                  <a:gd name="connsiteY29" fmla="*/ 457585 h 610020"/>
                  <a:gd name="connsiteX30" fmla="*/ 167725 w 640521"/>
                  <a:gd name="connsiteY30" fmla="*/ 457579 h 610020"/>
                  <a:gd name="connsiteX31" fmla="*/ 167725 w 640521"/>
                  <a:gd name="connsiteY31" fmla="*/ 533768 h 610020"/>
                  <a:gd name="connsiteX32" fmla="*/ 114379 w 640521"/>
                  <a:gd name="connsiteY32" fmla="*/ 533780 h 610020"/>
                  <a:gd name="connsiteX33" fmla="*/ 111275 w 640521"/>
                  <a:gd name="connsiteY33" fmla="*/ 533990 h 610020"/>
                  <a:gd name="connsiteX34" fmla="*/ 91503 w 640521"/>
                  <a:gd name="connsiteY34" fmla="*/ 556655 h 610020"/>
                  <a:gd name="connsiteX35" fmla="*/ 113587 w 640521"/>
                  <a:gd name="connsiteY35" fmla="*/ 579519 h 610020"/>
                  <a:gd name="connsiteX36" fmla="*/ 144088 w 640521"/>
                  <a:gd name="connsiteY36" fmla="*/ 579519 h 610020"/>
                  <a:gd name="connsiteX37" fmla="*/ 244008 w 640521"/>
                  <a:gd name="connsiteY37" fmla="*/ 373637 h 610020"/>
                  <a:gd name="connsiteX38" fmla="*/ 312635 w 640521"/>
                  <a:gd name="connsiteY38" fmla="*/ 305010 h 610020"/>
                  <a:gd name="connsiteX39" fmla="*/ 571894 w 640521"/>
                  <a:gd name="connsiteY39" fmla="*/ 305010 h 610020"/>
                  <a:gd name="connsiteX40" fmla="*/ 640521 w 640521"/>
                  <a:gd name="connsiteY40" fmla="*/ 373637 h 610020"/>
                  <a:gd name="connsiteX41" fmla="*/ 640521 w 640521"/>
                  <a:gd name="connsiteY41" fmla="*/ 541393 h 610020"/>
                  <a:gd name="connsiteX42" fmla="*/ 571894 w 640521"/>
                  <a:gd name="connsiteY42" fmla="*/ 610020 h 610020"/>
                  <a:gd name="connsiteX43" fmla="*/ 312635 w 640521"/>
                  <a:gd name="connsiteY43" fmla="*/ 610020 h 610020"/>
                  <a:gd name="connsiteX44" fmla="*/ 244008 w 640521"/>
                  <a:gd name="connsiteY44" fmla="*/ 541393 h 610020"/>
                  <a:gd name="connsiteX45" fmla="*/ 244008 w 640521"/>
                  <a:gd name="connsiteY45" fmla="*/ 373637 h 610020"/>
                  <a:gd name="connsiteX46" fmla="*/ 366012 w 640521"/>
                  <a:gd name="connsiteY46" fmla="*/ 381263 h 610020"/>
                  <a:gd name="connsiteX47" fmla="*/ 343136 w 640521"/>
                  <a:gd name="connsiteY47" fmla="*/ 358387 h 610020"/>
                  <a:gd name="connsiteX48" fmla="*/ 320261 w 640521"/>
                  <a:gd name="connsiteY48" fmla="*/ 381263 h 610020"/>
                  <a:gd name="connsiteX49" fmla="*/ 343136 w 640521"/>
                  <a:gd name="connsiteY49" fmla="*/ 404138 h 610020"/>
                  <a:gd name="connsiteX50" fmla="*/ 366012 w 640521"/>
                  <a:gd name="connsiteY50" fmla="*/ 381263 h 610020"/>
                  <a:gd name="connsiteX51" fmla="*/ 472766 w 640521"/>
                  <a:gd name="connsiteY51" fmla="*/ 381263 h 610020"/>
                  <a:gd name="connsiteX52" fmla="*/ 449890 w 640521"/>
                  <a:gd name="connsiteY52" fmla="*/ 358387 h 610020"/>
                  <a:gd name="connsiteX53" fmla="*/ 427014 w 640521"/>
                  <a:gd name="connsiteY53" fmla="*/ 381263 h 610020"/>
                  <a:gd name="connsiteX54" fmla="*/ 449890 w 640521"/>
                  <a:gd name="connsiteY54" fmla="*/ 404138 h 610020"/>
                  <a:gd name="connsiteX55" fmla="*/ 472766 w 640521"/>
                  <a:gd name="connsiteY55" fmla="*/ 381263 h 610020"/>
                  <a:gd name="connsiteX56" fmla="*/ 549018 w 640521"/>
                  <a:gd name="connsiteY56" fmla="*/ 404138 h 610020"/>
                  <a:gd name="connsiteX57" fmla="*/ 571894 w 640521"/>
                  <a:gd name="connsiteY57" fmla="*/ 381263 h 610020"/>
                  <a:gd name="connsiteX58" fmla="*/ 549018 w 640521"/>
                  <a:gd name="connsiteY58" fmla="*/ 358387 h 610020"/>
                  <a:gd name="connsiteX59" fmla="*/ 526142 w 640521"/>
                  <a:gd name="connsiteY59" fmla="*/ 381263 h 610020"/>
                  <a:gd name="connsiteX60" fmla="*/ 549018 w 640521"/>
                  <a:gd name="connsiteY60" fmla="*/ 404138 h 610020"/>
                  <a:gd name="connsiteX61" fmla="*/ 526142 w 640521"/>
                  <a:gd name="connsiteY61" fmla="*/ 457515 h 610020"/>
                  <a:gd name="connsiteX62" fmla="*/ 503267 w 640521"/>
                  <a:gd name="connsiteY62" fmla="*/ 434639 h 610020"/>
                  <a:gd name="connsiteX63" fmla="*/ 480391 w 640521"/>
                  <a:gd name="connsiteY63" fmla="*/ 457515 h 610020"/>
                  <a:gd name="connsiteX64" fmla="*/ 503267 w 640521"/>
                  <a:gd name="connsiteY64" fmla="*/ 480391 h 610020"/>
                  <a:gd name="connsiteX65" fmla="*/ 526142 w 640521"/>
                  <a:gd name="connsiteY65" fmla="*/ 457515 h 610020"/>
                  <a:gd name="connsiteX66" fmla="*/ 396513 w 640521"/>
                  <a:gd name="connsiteY66" fmla="*/ 480391 h 610020"/>
                  <a:gd name="connsiteX67" fmla="*/ 419389 w 640521"/>
                  <a:gd name="connsiteY67" fmla="*/ 457515 h 610020"/>
                  <a:gd name="connsiteX68" fmla="*/ 396513 w 640521"/>
                  <a:gd name="connsiteY68" fmla="*/ 434639 h 610020"/>
                  <a:gd name="connsiteX69" fmla="*/ 373637 w 640521"/>
                  <a:gd name="connsiteY69" fmla="*/ 457515 h 610020"/>
                  <a:gd name="connsiteX70" fmla="*/ 396513 w 640521"/>
                  <a:gd name="connsiteY70" fmla="*/ 480391 h 610020"/>
                  <a:gd name="connsiteX71" fmla="*/ 335511 w 640521"/>
                  <a:gd name="connsiteY71" fmla="*/ 541393 h 610020"/>
                  <a:gd name="connsiteX72" fmla="*/ 358387 w 640521"/>
                  <a:gd name="connsiteY72" fmla="*/ 564269 h 610020"/>
                  <a:gd name="connsiteX73" fmla="*/ 526142 w 640521"/>
                  <a:gd name="connsiteY73" fmla="*/ 564269 h 610020"/>
                  <a:gd name="connsiteX74" fmla="*/ 549018 w 640521"/>
                  <a:gd name="connsiteY74" fmla="*/ 541393 h 610020"/>
                  <a:gd name="connsiteX75" fmla="*/ 526142 w 640521"/>
                  <a:gd name="connsiteY75" fmla="*/ 518517 h 610020"/>
                  <a:gd name="connsiteX76" fmla="*/ 358387 w 640521"/>
                  <a:gd name="connsiteY76" fmla="*/ 518517 h 610020"/>
                  <a:gd name="connsiteX77" fmla="*/ 335511 w 640521"/>
                  <a:gd name="connsiteY77" fmla="*/ 541393 h 61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640521" h="610020">
                    <a:moveTo>
                      <a:pt x="144088" y="579519"/>
                    </a:moveTo>
                    <a:cubicBezTo>
                      <a:pt x="144351" y="579528"/>
                      <a:pt x="144615" y="579531"/>
                      <a:pt x="144880" y="579531"/>
                    </a:cubicBezTo>
                    <a:lnTo>
                      <a:pt x="221110" y="579531"/>
                    </a:lnTo>
                    <a:cubicBezTo>
                      <a:pt x="216212" y="567791"/>
                      <a:pt x="213507" y="554908"/>
                      <a:pt x="213507" y="541393"/>
                    </a:cubicBezTo>
                    <a:lnTo>
                      <a:pt x="213507" y="411834"/>
                    </a:lnTo>
                    <a:lnTo>
                      <a:pt x="68627" y="411834"/>
                    </a:lnTo>
                    <a:lnTo>
                      <a:pt x="65523" y="411623"/>
                    </a:lnTo>
                    <a:cubicBezTo>
                      <a:pt x="54357" y="410110"/>
                      <a:pt x="45752" y="400539"/>
                      <a:pt x="45752" y="388958"/>
                    </a:cubicBezTo>
                    <a:lnTo>
                      <a:pt x="45752" y="68627"/>
                    </a:lnTo>
                    <a:lnTo>
                      <a:pt x="45960" y="65523"/>
                    </a:lnTo>
                    <a:cubicBezTo>
                      <a:pt x="47475" y="54357"/>
                      <a:pt x="57046" y="45752"/>
                      <a:pt x="68627" y="45752"/>
                    </a:cubicBezTo>
                    <a:lnTo>
                      <a:pt x="541356" y="45752"/>
                    </a:lnTo>
                    <a:lnTo>
                      <a:pt x="544461" y="45960"/>
                    </a:lnTo>
                    <a:cubicBezTo>
                      <a:pt x="555628" y="47475"/>
                      <a:pt x="564232" y="57046"/>
                      <a:pt x="564232" y="68627"/>
                    </a:cubicBezTo>
                    <a:lnTo>
                      <a:pt x="564232" y="274509"/>
                    </a:lnTo>
                    <a:lnTo>
                      <a:pt x="571894" y="274509"/>
                    </a:lnTo>
                    <a:cubicBezTo>
                      <a:pt x="585390" y="274509"/>
                      <a:pt x="598256" y="277205"/>
                      <a:pt x="609983" y="282092"/>
                    </a:cubicBezTo>
                    <a:lnTo>
                      <a:pt x="609983" y="68627"/>
                    </a:lnTo>
                    <a:lnTo>
                      <a:pt x="609825" y="63929"/>
                    </a:lnTo>
                    <a:cubicBezTo>
                      <a:pt x="607412" y="28218"/>
                      <a:pt x="577680" y="0"/>
                      <a:pt x="541356" y="0"/>
                    </a:cubicBezTo>
                    <a:lnTo>
                      <a:pt x="68627" y="0"/>
                    </a:lnTo>
                    <a:lnTo>
                      <a:pt x="63929" y="158"/>
                    </a:lnTo>
                    <a:cubicBezTo>
                      <a:pt x="28218" y="2573"/>
                      <a:pt x="0" y="32305"/>
                      <a:pt x="0" y="68627"/>
                    </a:cubicBezTo>
                    <a:lnTo>
                      <a:pt x="0" y="388958"/>
                    </a:lnTo>
                    <a:lnTo>
                      <a:pt x="158" y="393655"/>
                    </a:lnTo>
                    <a:cubicBezTo>
                      <a:pt x="2504" y="428341"/>
                      <a:pt x="30619" y="455956"/>
                      <a:pt x="65514" y="457515"/>
                    </a:cubicBezTo>
                    <a:lnTo>
                      <a:pt x="61002" y="457515"/>
                    </a:lnTo>
                    <a:lnTo>
                      <a:pt x="61002" y="457582"/>
                    </a:lnTo>
                    <a:lnTo>
                      <a:pt x="68105" y="457582"/>
                    </a:lnTo>
                    <a:lnTo>
                      <a:pt x="68627" y="457585"/>
                    </a:lnTo>
                    <a:lnTo>
                      <a:pt x="167725" y="457579"/>
                    </a:lnTo>
                    <a:lnTo>
                      <a:pt x="167725" y="533768"/>
                    </a:lnTo>
                    <a:lnTo>
                      <a:pt x="114379" y="533780"/>
                    </a:lnTo>
                    <a:lnTo>
                      <a:pt x="111275" y="533990"/>
                    </a:lnTo>
                    <a:cubicBezTo>
                      <a:pt x="100109" y="535503"/>
                      <a:pt x="91503" y="545074"/>
                      <a:pt x="91503" y="556655"/>
                    </a:cubicBezTo>
                    <a:cubicBezTo>
                      <a:pt x="91503" y="569027"/>
                      <a:pt x="101320" y="579101"/>
                      <a:pt x="113587" y="579519"/>
                    </a:cubicBezTo>
                    <a:lnTo>
                      <a:pt x="144088" y="579519"/>
                    </a:lnTo>
                    <a:close/>
                    <a:moveTo>
                      <a:pt x="244008" y="373637"/>
                    </a:moveTo>
                    <a:cubicBezTo>
                      <a:pt x="244008" y="335737"/>
                      <a:pt x="274735" y="305010"/>
                      <a:pt x="312635" y="305010"/>
                    </a:cubicBezTo>
                    <a:lnTo>
                      <a:pt x="571894" y="305010"/>
                    </a:lnTo>
                    <a:cubicBezTo>
                      <a:pt x="609794" y="305010"/>
                      <a:pt x="640521" y="335737"/>
                      <a:pt x="640521" y="373637"/>
                    </a:cubicBezTo>
                    <a:lnTo>
                      <a:pt x="640521" y="541393"/>
                    </a:lnTo>
                    <a:cubicBezTo>
                      <a:pt x="640521" y="579293"/>
                      <a:pt x="609794" y="610020"/>
                      <a:pt x="571894" y="610020"/>
                    </a:cubicBezTo>
                    <a:lnTo>
                      <a:pt x="312635" y="610020"/>
                    </a:lnTo>
                    <a:cubicBezTo>
                      <a:pt x="274735" y="610020"/>
                      <a:pt x="244008" y="579293"/>
                      <a:pt x="244008" y="541393"/>
                    </a:cubicBezTo>
                    <a:lnTo>
                      <a:pt x="244008" y="373637"/>
                    </a:lnTo>
                    <a:close/>
                    <a:moveTo>
                      <a:pt x="366012" y="381263"/>
                    </a:moveTo>
                    <a:cubicBezTo>
                      <a:pt x="366012" y="368629"/>
                      <a:pt x="355770" y="358387"/>
                      <a:pt x="343136" y="358387"/>
                    </a:cubicBezTo>
                    <a:cubicBezTo>
                      <a:pt x="330503" y="358387"/>
                      <a:pt x="320261" y="368629"/>
                      <a:pt x="320261" y="381263"/>
                    </a:cubicBezTo>
                    <a:cubicBezTo>
                      <a:pt x="320261" y="393896"/>
                      <a:pt x="330503" y="404138"/>
                      <a:pt x="343136" y="404138"/>
                    </a:cubicBezTo>
                    <a:cubicBezTo>
                      <a:pt x="355770" y="404138"/>
                      <a:pt x="366012" y="393896"/>
                      <a:pt x="366012" y="381263"/>
                    </a:cubicBezTo>
                    <a:close/>
                    <a:moveTo>
                      <a:pt x="472766" y="381263"/>
                    </a:moveTo>
                    <a:cubicBezTo>
                      <a:pt x="472766" y="368629"/>
                      <a:pt x="462523" y="358387"/>
                      <a:pt x="449890" y="358387"/>
                    </a:cubicBezTo>
                    <a:cubicBezTo>
                      <a:pt x="437256" y="358387"/>
                      <a:pt x="427014" y="368629"/>
                      <a:pt x="427014" y="381263"/>
                    </a:cubicBezTo>
                    <a:cubicBezTo>
                      <a:pt x="427014" y="393896"/>
                      <a:pt x="437256" y="404138"/>
                      <a:pt x="449890" y="404138"/>
                    </a:cubicBezTo>
                    <a:cubicBezTo>
                      <a:pt x="462523" y="404138"/>
                      <a:pt x="472766" y="393896"/>
                      <a:pt x="472766" y="381263"/>
                    </a:cubicBezTo>
                    <a:close/>
                    <a:moveTo>
                      <a:pt x="549018" y="404138"/>
                    </a:moveTo>
                    <a:cubicBezTo>
                      <a:pt x="561652" y="404138"/>
                      <a:pt x="571894" y="393896"/>
                      <a:pt x="571894" y="381263"/>
                    </a:cubicBezTo>
                    <a:cubicBezTo>
                      <a:pt x="571894" y="368629"/>
                      <a:pt x="561652" y="358387"/>
                      <a:pt x="549018" y="358387"/>
                    </a:cubicBezTo>
                    <a:cubicBezTo>
                      <a:pt x="536385" y="358387"/>
                      <a:pt x="526142" y="368629"/>
                      <a:pt x="526142" y="381263"/>
                    </a:cubicBezTo>
                    <a:cubicBezTo>
                      <a:pt x="526142" y="393896"/>
                      <a:pt x="536385" y="404138"/>
                      <a:pt x="549018" y="404138"/>
                    </a:cubicBezTo>
                    <a:close/>
                    <a:moveTo>
                      <a:pt x="526142" y="457515"/>
                    </a:moveTo>
                    <a:cubicBezTo>
                      <a:pt x="526142" y="444882"/>
                      <a:pt x="515900" y="434639"/>
                      <a:pt x="503267" y="434639"/>
                    </a:cubicBezTo>
                    <a:cubicBezTo>
                      <a:pt x="490633" y="434639"/>
                      <a:pt x="480391" y="444882"/>
                      <a:pt x="480391" y="457515"/>
                    </a:cubicBezTo>
                    <a:cubicBezTo>
                      <a:pt x="480391" y="470149"/>
                      <a:pt x="490633" y="480391"/>
                      <a:pt x="503267" y="480391"/>
                    </a:cubicBezTo>
                    <a:cubicBezTo>
                      <a:pt x="515900" y="480391"/>
                      <a:pt x="526142" y="470149"/>
                      <a:pt x="526142" y="457515"/>
                    </a:cubicBezTo>
                    <a:close/>
                    <a:moveTo>
                      <a:pt x="396513" y="480391"/>
                    </a:moveTo>
                    <a:cubicBezTo>
                      <a:pt x="409147" y="480391"/>
                      <a:pt x="419389" y="470149"/>
                      <a:pt x="419389" y="457515"/>
                    </a:cubicBezTo>
                    <a:cubicBezTo>
                      <a:pt x="419389" y="444882"/>
                      <a:pt x="409147" y="434639"/>
                      <a:pt x="396513" y="434639"/>
                    </a:cubicBezTo>
                    <a:cubicBezTo>
                      <a:pt x="383880" y="434639"/>
                      <a:pt x="373637" y="444882"/>
                      <a:pt x="373637" y="457515"/>
                    </a:cubicBezTo>
                    <a:cubicBezTo>
                      <a:pt x="373637" y="470149"/>
                      <a:pt x="383880" y="480391"/>
                      <a:pt x="396513" y="480391"/>
                    </a:cubicBezTo>
                    <a:close/>
                    <a:moveTo>
                      <a:pt x="335511" y="541393"/>
                    </a:moveTo>
                    <a:cubicBezTo>
                      <a:pt x="335511" y="554026"/>
                      <a:pt x="345753" y="564269"/>
                      <a:pt x="358387" y="564269"/>
                    </a:cubicBezTo>
                    <a:lnTo>
                      <a:pt x="526142" y="564269"/>
                    </a:lnTo>
                    <a:cubicBezTo>
                      <a:pt x="538776" y="564269"/>
                      <a:pt x="549018" y="554026"/>
                      <a:pt x="549018" y="541393"/>
                    </a:cubicBezTo>
                    <a:cubicBezTo>
                      <a:pt x="549018" y="528759"/>
                      <a:pt x="538776" y="518517"/>
                      <a:pt x="526142" y="518517"/>
                    </a:cubicBezTo>
                    <a:lnTo>
                      <a:pt x="358387" y="518517"/>
                    </a:lnTo>
                    <a:cubicBezTo>
                      <a:pt x="345753" y="518517"/>
                      <a:pt x="335511" y="528759"/>
                      <a:pt x="335511" y="541393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 sz="4590">
                  <a:solidFill>
                    <a:srgbClr val="000000"/>
                  </a:solidFill>
                  <a:latin typeface="Segoe Sans Text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DDF7E39-1C1B-235D-A3DD-B017BFF78E35}"/>
                </a:ext>
              </a:extLst>
            </p:cNvPr>
            <p:cNvGrpSpPr/>
            <p:nvPr/>
          </p:nvGrpSpPr>
          <p:grpSpPr>
            <a:xfrm>
              <a:off x="24308144" y="6417280"/>
              <a:ext cx="1688996" cy="1688992"/>
              <a:chOff x="24097696" y="5950800"/>
              <a:chExt cx="2109892" cy="2109888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B09DE0B-7B95-07C3-B37F-8E5F5CA92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97696" y="5950800"/>
                <a:ext cx="2109892" cy="21098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AC35AF"/>
                  </a:gs>
                  <a:gs pos="28000">
                    <a:srgbClr val="F6556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5875" cap="rnd">
                <a:noFill/>
                <a:prstDash val="solid"/>
                <a:round/>
              </a:ln>
              <a:effectLst/>
            </p:spPr>
            <p:txBody>
  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2694252">
                  <a:spcBef>
                    <a:spcPts val="942"/>
                  </a:spcBef>
                  <a:tabLst>
                    <a:tab pos="4427789" algn="l"/>
                  </a:tabLst>
                </a:pPr>
                <a:endParaRPr lang="en-IN" sz="4019" b="1">
                  <a:ln w="3175">
                    <a:noFill/>
                  </a:ln>
                  <a:gradFill flip="none" rotWithShape="1">
                    <a:gsLst>
                      <a:gs pos="20183">
                        <a:srgbClr val="FFFFFF"/>
                      </a:gs>
                      <a:gs pos="42000">
                        <a:srgbClr val="FFFFFF"/>
                      </a:gs>
                    </a:gsLst>
                    <a:lin ang="2700000" scaled="0"/>
                    <a:tileRect/>
                  </a:gradFill>
                  <a:latin typeface="Segoe UI Variable Display Semib" pitchFamily="2" charset="0"/>
                  <a:cs typeface="Segoe Sans Display Semibold" pitchFamily="2" charset="0"/>
                </a:endParaRPr>
              </a:p>
            </p:txBody>
          </p:sp>
          <p:sp>
            <p:nvSpPr>
              <p:cNvPr id="14" name="Graphic 21">
                <a:extLst>
                  <a:ext uri="{FF2B5EF4-FFF2-40B4-BE49-F238E27FC236}">
                    <a16:creationId xmlns:a16="http://schemas.microsoft.com/office/drawing/2014/main" id="{7A531660-D78A-427E-34E5-E158D95B3A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4701752" y="6554598"/>
                <a:ext cx="901781" cy="902293"/>
              </a:xfrm>
              <a:custGeom>
                <a:avLst/>
                <a:gdLst>
                  <a:gd name="connsiteX0" fmla="*/ 161920 w 190496"/>
                  <a:gd name="connsiteY0" fmla="*/ 23802 h 190603"/>
                  <a:gd name="connsiteX1" fmla="*/ 138117 w 190496"/>
                  <a:gd name="connsiteY1" fmla="*/ 47624 h 190603"/>
                  <a:gd name="connsiteX2" fmla="*/ 133231 w 190496"/>
                  <a:gd name="connsiteY2" fmla="*/ 47119 h 190603"/>
                  <a:gd name="connsiteX3" fmla="*/ 121039 w 190496"/>
                  <a:gd name="connsiteY3" fmla="*/ 67284 h 190603"/>
                  <a:gd name="connsiteX4" fmla="*/ 133345 w 190496"/>
                  <a:gd name="connsiteY4" fmla="*/ 95878 h 190603"/>
                  <a:gd name="connsiteX5" fmla="*/ 145689 w 190496"/>
                  <a:gd name="connsiteY5" fmla="*/ 98364 h 190603"/>
                  <a:gd name="connsiteX6" fmla="*/ 177924 w 190496"/>
                  <a:gd name="connsiteY6" fmla="*/ 88618 h 190603"/>
                  <a:gd name="connsiteX7" fmla="*/ 187670 w 190496"/>
                  <a:gd name="connsiteY7" fmla="*/ 120853 h 190603"/>
                  <a:gd name="connsiteX8" fmla="*/ 155435 w 190496"/>
                  <a:gd name="connsiteY8" fmla="*/ 130598 h 190603"/>
                  <a:gd name="connsiteX9" fmla="*/ 143032 w 190496"/>
                  <a:gd name="connsiteY9" fmla="*/ 112403 h 190603"/>
                  <a:gd name="connsiteX10" fmla="*/ 130468 w 190496"/>
                  <a:gd name="connsiteY10" fmla="*/ 109879 h 190603"/>
                  <a:gd name="connsiteX11" fmla="*/ 113857 w 190496"/>
                  <a:gd name="connsiteY11" fmla="*/ 128577 h 190603"/>
                  <a:gd name="connsiteX12" fmla="*/ 118572 w 190496"/>
                  <a:gd name="connsiteY12" fmla="*/ 142979 h 190603"/>
                  <a:gd name="connsiteX13" fmla="*/ 119058 w 190496"/>
                  <a:gd name="connsiteY13" fmla="*/ 142979 h 190603"/>
                  <a:gd name="connsiteX14" fmla="*/ 142853 w 190496"/>
                  <a:gd name="connsiteY14" fmla="*/ 166808 h 190603"/>
                  <a:gd name="connsiteX15" fmla="*/ 119023 w 190496"/>
                  <a:gd name="connsiteY15" fmla="*/ 190604 h 190603"/>
                  <a:gd name="connsiteX16" fmla="*/ 95228 w 190496"/>
                  <a:gd name="connsiteY16" fmla="*/ 166774 h 190603"/>
                  <a:gd name="connsiteX17" fmla="*/ 105037 w 190496"/>
                  <a:gd name="connsiteY17" fmla="*/ 147532 h 190603"/>
                  <a:gd name="connsiteX18" fmla="*/ 100303 w 190496"/>
                  <a:gd name="connsiteY18" fmla="*/ 133092 h 190603"/>
                  <a:gd name="connsiteX19" fmla="*/ 64565 w 190496"/>
                  <a:gd name="connsiteY19" fmla="*/ 117928 h 190603"/>
                  <a:gd name="connsiteX20" fmla="*/ 47477 w 190496"/>
                  <a:gd name="connsiteY20" fmla="*/ 125996 h 190603"/>
                  <a:gd name="connsiteX21" fmla="*/ 26483 w 190496"/>
                  <a:gd name="connsiteY21" fmla="*/ 152327 h 190603"/>
                  <a:gd name="connsiteX22" fmla="*/ 152 w 190496"/>
                  <a:gd name="connsiteY22" fmla="*/ 131333 h 190603"/>
                  <a:gd name="connsiteX23" fmla="*/ 21146 w 190496"/>
                  <a:gd name="connsiteY23" fmla="*/ 105002 h 190603"/>
                  <a:gd name="connsiteX24" fmla="*/ 41686 w 190496"/>
                  <a:gd name="connsiteY24" fmla="*/ 112927 h 190603"/>
                  <a:gd name="connsiteX25" fmla="*/ 58393 w 190496"/>
                  <a:gd name="connsiteY25" fmla="*/ 105041 h 190603"/>
                  <a:gd name="connsiteX26" fmla="*/ 65860 w 190496"/>
                  <a:gd name="connsiteY26" fmla="*/ 71065 h 190603"/>
                  <a:gd name="connsiteX27" fmla="*/ 56421 w 190496"/>
                  <a:gd name="connsiteY27" fmla="*/ 60302 h 190603"/>
                  <a:gd name="connsiteX28" fmla="*/ 25494 w 190496"/>
                  <a:gd name="connsiteY28" fmla="*/ 46975 h 190603"/>
                  <a:gd name="connsiteX29" fmla="*/ 38821 w 190496"/>
                  <a:gd name="connsiteY29" fmla="*/ 16048 h 190603"/>
                  <a:gd name="connsiteX30" fmla="*/ 69748 w 190496"/>
                  <a:gd name="connsiteY30" fmla="*/ 29375 h 190603"/>
                  <a:gd name="connsiteX31" fmla="*/ 67508 w 190496"/>
                  <a:gd name="connsiteY31" fmla="*/ 51272 h 190603"/>
                  <a:gd name="connsiteX32" fmla="*/ 76862 w 190496"/>
                  <a:gd name="connsiteY32" fmla="*/ 61940 h 190603"/>
                  <a:gd name="connsiteX33" fmla="*/ 95245 w 190496"/>
                  <a:gd name="connsiteY33" fmla="*/ 57225 h 190603"/>
                  <a:gd name="connsiteX34" fmla="*/ 108904 w 190496"/>
                  <a:gd name="connsiteY34" fmla="*/ 59749 h 190603"/>
                  <a:gd name="connsiteX35" fmla="*/ 120762 w 190496"/>
                  <a:gd name="connsiteY35" fmla="*/ 40128 h 190603"/>
                  <a:gd name="connsiteX36" fmla="*/ 121792 w 190496"/>
                  <a:gd name="connsiteY36" fmla="*/ 6468 h 190603"/>
                  <a:gd name="connsiteX37" fmla="*/ 155453 w 190496"/>
                  <a:gd name="connsiteY37" fmla="*/ 7497 h 190603"/>
                  <a:gd name="connsiteX38" fmla="*/ 161920 w 190496"/>
                  <a:gd name="connsiteY38" fmla="*/ 23811 h 190603"/>
                  <a:gd name="connsiteX39" fmla="*/ 147633 w 190496"/>
                  <a:gd name="connsiteY39" fmla="*/ 23802 h 190603"/>
                  <a:gd name="connsiteX40" fmla="*/ 138108 w 190496"/>
                  <a:gd name="connsiteY40" fmla="*/ 14277 h 190603"/>
                  <a:gd name="connsiteX41" fmla="*/ 128583 w 190496"/>
                  <a:gd name="connsiteY41" fmla="*/ 23802 h 190603"/>
                  <a:gd name="connsiteX42" fmla="*/ 138108 w 190496"/>
                  <a:gd name="connsiteY42" fmla="*/ 33327 h 190603"/>
                  <a:gd name="connsiteX43" fmla="*/ 147633 w 190496"/>
                  <a:gd name="connsiteY43" fmla="*/ 23802 h 190603"/>
                  <a:gd name="connsiteX44" fmla="*/ 47620 w 190496"/>
                  <a:gd name="connsiteY44" fmla="*/ 47700 h 190603"/>
                  <a:gd name="connsiteX45" fmla="*/ 57145 w 190496"/>
                  <a:gd name="connsiteY45" fmla="*/ 38175 h 190603"/>
                  <a:gd name="connsiteX46" fmla="*/ 47620 w 190496"/>
                  <a:gd name="connsiteY46" fmla="*/ 28650 h 190603"/>
                  <a:gd name="connsiteX47" fmla="*/ 38095 w 190496"/>
                  <a:gd name="connsiteY47" fmla="*/ 38175 h 190603"/>
                  <a:gd name="connsiteX48" fmla="*/ 47620 w 190496"/>
                  <a:gd name="connsiteY48" fmla="*/ 47700 h 190603"/>
                  <a:gd name="connsiteX49" fmla="*/ 95245 w 190496"/>
                  <a:gd name="connsiteY49" fmla="*/ 119138 h 190603"/>
                  <a:gd name="connsiteX50" fmla="*/ 119058 w 190496"/>
                  <a:gd name="connsiteY50" fmla="*/ 95325 h 190603"/>
                  <a:gd name="connsiteX51" fmla="*/ 95245 w 190496"/>
                  <a:gd name="connsiteY51" fmla="*/ 71513 h 190603"/>
                  <a:gd name="connsiteX52" fmla="*/ 71433 w 190496"/>
                  <a:gd name="connsiteY52" fmla="*/ 95325 h 190603"/>
                  <a:gd name="connsiteX53" fmla="*/ 95245 w 190496"/>
                  <a:gd name="connsiteY53" fmla="*/ 119138 h 190603"/>
                  <a:gd name="connsiteX54" fmla="*/ 33333 w 190496"/>
                  <a:gd name="connsiteY54" fmla="*/ 128663 h 190603"/>
                  <a:gd name="connsiteX55" fmla="*/ 23808 w 190496"/>
                  <a:gd name="connsiteY55" fmla="*/ 119138 h 190603"/>
                  <a:gd name="connsiteX56" fmla="*/ 14283 w 190496"/>
                  <a:gd name="connsiteY56" fmla="*/ 128663 h 190603"/>
                  <a:gd name="connsiteX57" fmla="*/ 23808 w 190496"/>
                  <a:gd name="connsiteY57" fmla="*/ 138188 h 190603"/>
                  <a:gd name="connsiteX58" fmla="*/ 33333 w 190496"/>
                  <a:gd name="connsiteY58" fmla="*/ 128663 h 190603"/>
                  <a:gd name="connsiteX59" fmla="*/ 128583 w 190496"/>
                  <a:gd name="connsiteY59" fmla="*/ 166782 h 190603"/>
                  <a:gd name="connsiteX60" fmla="*/ 119058 w 190496"/>
                  <a:gd name="connsiteY60" fmla="*/ 157257 h 190603"/>
                  <a:gd name="connsiteX61" fmla="*/ 109533 w 190496"/>
                  <a:gd name="connsiteY61" fmla="*/ 166782 h 190603"/>
                  <a:gd name="connsiteX62" fmla="*/ 119058 w 190496"/>
                  <a:gd name="connsiteY62" fmla="*/ 176307 h 190603"/>
                  <a:gd name="connsiteX63" fmla="*/ 128583 w 190496"/>
                  <a:gd name="connsiteY63" fmla="*/ 166782 h 190603"/>
                  <a:gd name="connsiteX64" fmla="*/ 166683 w 190496"/>
                  <a:gd name="connsiteY64" fmla="*/ 119138 h 190603"/>
                  <a:gd name="connsiteX65" fmla="*/ 176208 w 190496"/>
                  <a:gd name="connsiteY65" fmla="*/ 109613 h 190603"/>
                  <a:gd name="connsiteX66" fmla="*/ 166683 w 190496"/>
                  <a:gd name="connsiteY66" fmla="*/ 100088 h 190603"/>
                  <a:gd name="connsiteX67" fmla="*/ 157158 w 190496"/>
                  <a:gd name="connsiteY67" fmla="*/ 109613 h 190603"/>
                  <a:gd name="connsiteX68" fmla="*/ 166683 w 190496"/>
                  <a:gd name="connsiteY68" fmla="*/ 119138 h 190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0496" h="190603">
                    <a:moveTo>
                      <a:pt x="161920" y="23802"/>
                    </a:moveTo>
                    <a:cubicBezTo>
                      <a:pt x="161925" y="36953"/>
                      <a:pt x="151268" y="47619"/>
                      <a:pt x="138117" y="47624"/>
                    </a:cubicBezTo>
                    <a:cubicBezTo>
                      <a:pt x="136475" y="47625"/>
                      <a:pt x="134838" y="47455"/>
                      <a:pt x="133231" y="47119"/>
                    </a:cubicBezTo>
                    <a:lnTo>
                      <a:pt x="121039" y="67284"/>
                    </a:lnTo>
                    <a:cubicBezTo>
                      <a:pt x="129035" y="74621"/>
                      <a:pt x="133514" y="85027"/>
                      <a:pt x="133345" y="95878"/>
                    </a:cubicBezTo>
                    <a:lnTo>
                      <a:pt x="145689" y="98364"/>
                    </a:lnTo>
                    <a:cubicBezTo>
                      <a:pt x="151900" y="86771"/>
                      <a:pt x="166332" y="82407"/>
                      <a:pt x="177924" y="88618"/>
                    </a:cubicBezTo>
                    <a:cubicBezTo>
                      <a:pt x="189517" y="94828"/>
                      <a:pt x="193880" y="109260"/>
                      <a:pt x="187670" y="120853"/>
                    </a:cubicBezTo>
                    <a:cubicBezTo>
                      <a:pt x="181460" y="132445"/>
                      <a:pt x="167028" y="136808"/>
                      <a:pt x="155435" y="130598"/>
                    </a:cubicBezTo>
                    <a:cubicBezTo>
                      <a:pt x="148576" y="126924"/>
                      <a:pt x="143945" y="120131"/>
                      <a:pt x="143032" y="112403"/>
                    </a:cubicBezTo>
                    <a:lnTo>
                      <a:pt x="130468" y="109879"/>
                    </a:lnTo>
                    <a:cubicBezTo>
                      <a:pt x="127183" y="117797"/>
                      <a:pt x="121333" y="124382"/>
                      <a:pt x="113857" y="128577"/>
                    </a:cubicBezTo>
                    <a:lnTo>
                      <a:pt x="118572" y="142979"/>
                    </a:lnTo>
                    <a:lnTo>
                      <a:pt x="119058" y="142979"/>
                    </a:lnTo>
                    <a:cubicBezTo>
                      <a:pt x="132209" y="142988"/>
                      <a:pt x="142862" y="153657"/>
                      <a:pt x="142853" y="166808"/>
                    </a:cubicBezTo>
                    <a:cubicBezTo>
                      <a:pt x="142843" y="179960"/>
                      <a:pt x="132174" y="190613"/>
                      <a:pt x="119023" y="190604"/>
                    </a:cubicBezTo>
                    <a:cubicBezTo>
                      <a:pt x="105872" y="190594"/>
                      <a:pt x="95218" y="179925"/>
                      <a:pt x="95228" y="166774"/>
                    </a:cubicBezTo>
                    <a:cubicBezTo>
                      <a:pt x="95234" y="159161"/>
                      <a:pt x="98879" y="152009"/>
                      <a:pt x="105037" y="147532"/>
                    </a:cubicBezTo>
                    <a:lnTo>
                      <a:pt x="100303" y="133092"/>
                    </a:lnTo>
                    <a:cubicBezTo>
                      <a:pt x="86513" y="134953"/>
                      <a:pt x="72808" y="129138"/>
                      <a:pt x="64565" y="117928"/>
                    </a:cubicBezTo>
                    <a:lnTo>
                      <a:pt x="47477" y="125996"/>
                    </a:lnTo>
                    <a:cubicBezTo>
                      <a:pt x="48951" y="139064"/>
                      <a:pt x="39552" y="150853"/>
                      <a:pt x="26483" y="152327"/>
                    </a:cubicBezTo>
                    <a:cubicBezTo>
                      <a:pt x="13415" y="153801"/>
                      <a:pt x="1626" y="144402"/>
                      <a:pt x="152" y="131333"/>
                    </a:cubicBezTo>
                    <a:cubicBezTo>
                      <a:pt x="-1322" y="118264"/>
                      <a:pt x="8078" y="106476"/>
                      <a:pt x="21146" y="105002"/>
                    </a:cubicBezTo>
                    <a:cubicBezTo>
                      <a:pt x="28876" y="104130"/>
                      <a:pt x="36545" y="107089"/>
                      <a:pt x="41686" y="112927"/>
                    </a:cubicBezTo>
                    <a:lnTo>
                      <a:pt x="58393" y="105041"/>
                    </a:lnTo>
                    <a:cubicBezTo>
                      <a:pt x="55276" y="93173"/>
                      <a:pt x="58055" y="80532"/>
                      <a:pt x="65860" y="71065"/>
                    </a:cubicBezTo>
                    <a:lnTo>
                      <a:pt x="56421" y="60302"/>
                    </a:lnTo>
                    <a:cubicBezTo>
                      <a:pt x="44201" y="65162"/>
                      <a:pt x="30354" y="59195"/>
                      <a:pt x="25494" y="46975"/>
                    </a:cubicBezTo>
                    <a:cubicBezTo>
                      <a:pt x="20634" y="34755"/>
                      <a:pt x="26601" y="20908"/>
                      <a:pt x="38821" y="16048"/>
                    </a:cubicBezTo>
                    <a:cubicBezTo>
                      <a:pt x="51041" y="11188"/>
                      <a:pt x="64887" y="17155"/>
                      <a:pt x="69748" y="29375"/>
                    </a:cubicBezTo>
                    <a:cubicBezTo>
                      <a:pt x="72622" y="36602"/>
                      <a:pt x="71786" y="44777"/>
                      <a:pt x="67508" y="51272"/>
                    </a:cubicBezTo>
                    <a:lnTo>
                      <a:pt x="76862" y="61940"/>
                    </a:lnTo>
                    <a:cubicBezTo>
                      <a:pt x="82491" y="58836"/>
                      <a:pt x="88817" y="57214"/>
                      <a:pt x="95245" y="57225"/>
                    </a:cubicBezTo>
                    <a:cubicBezTo>
                      <a:pt x="100055" y="57225"/>
                      <a:pt x="104665" y="58120"/>
                      <a:pt x="108904" y="59749"/>
                    </a:cubicBezTo>
                    <a:lnTo>
                      <a:pt x="120762" y="40128"/>
                    </a:lnTo>
                    <a:cubicBezTo>
                      <a:pt x="111752" y="30548"/>
                      <a:pt x="112213" y="15478"/>
                      <a:pt x="121792" y="6468"/>
                    </a:cubicBezTo>
                    <a:cubicBezTo>
                      <a:pt x="131371" y="-2543"/>
                      <a:pt x="146442" y="-2082"/>
                      <a:pt x="155453" y="7497"/>
                    </a:cubicBezTo>
                    <a:cubicBezTo>
                      <a:pt x="159606" y="11914"/>
                      <a:pt x="161920" y="17748"/>
                      <a:pt x="161920" y="23811"/>
                    </a:cubicBezTo>
                    <a:close/>
                    <a:moveTo>
                      <a:pt x="147633" y="23802"/>
                    </a:moveTo>
                    <a:cubicBezTo>
                      <a:pt x="147633" y="18541"/>
                      <a:pt x="143368" y="14277"/>
                      <a:pt x="138108" y="14277"/>
                    </a:cubicBezTo>
                    <a:cubicBezTo>
                      <a:pt x="132847" y="14277"/>
                      <a:pt x="128583" y="18541"/>
                      <a:pt x="128583" y="23802"/>
                    </a:cubicBezTo>
                    <a:cubicBezTo>
                      <a:pt x="128583" y="29062"/>
                      <a:pt x="132847" y="33327"/>
                      <a:pt x="138108" y="33327"/>
                    </a:cubicBezTo>
                    <a:cubicBezTo>
                      <a:pt x="143368" y="33327"/>
                      <a:pt x="147633" y="29062"/>
                      <a:pt x="147633" y="23802"/>
                    </a:cubicBezTo>
                    <a:close/>
                    <a:moveTo>
                      <a:pt x="47620" y="47700"/>
                    </a:moveTo>
                    <a:cubicBezTo>
                      <a:pt x="52880" y="47700"/>
                      <a:pt x="57145" y="43436"/>
                      <a:pt x="57145" y="38175"/>
                    </a:cubicBezTo>
                    <a:cubicBezTo>
                      <a:pt x="57145" y="32915"/>
                      <a:pt x="52880" y="28650"/>
                      <a:pt x="47620" y="28650"/>
                    </a:cubicBezTo>
                    <a:cubicBezTo>
                      <a:pt x="42360" y="28650"/>
                      <a:pt x="38095" y="32915"/>
                      <a:pt x="38095" y="38175"/>
                    </a:cubicBezTo>
                    <a:cubicBezTo>
                      <a:pt x="38095" y="43436"/>
                      <a:pt x="42360" y="47700"/>
                      <a:pt x="47620" y="47700"/>
                    </a:cubicBezTo>
                    <a:close/>
                    <a:moveTo>
                      <a:pt x="95245" y="119138"/>
                    </a:moveTo>
                    <a:cubicBezTo>
                      <a:pt x="108396" y="119138"/>
                      <a:pt x="119058" y="108476"/>
                      <a:pt x="119058" y="95325"/>
                    </a:cubicBezTo>
                    <a:cubicBezTo>
                      <a:pt x="119058" y="82174"/>
                      <a:pt x="108396" y="71513"/>
                      <a:pt x="95245" y="71513"/>
                    </a:cubicBezTo>
                    <a:cubicBezTo>
                      <a:pt x="82094" y="71513"/>
                      <a:pt x="71433" y="82174"/>
                      <a:pt x="71433" y="95325"/>
                    </a:cubicBezTo>
                    <a:cubicBezTo>
                      <a:pt x="71433" y="108476"/>
                      <a:pt x="82094" y="119138"/>
                      <a:pt x="95245" y="119138"/>
                    </a:cubicBezTo>
                    <a:close/>
                    <a:moveTo>
                      <a:pt x="33333" y="128663"/>
                    </a:moveTo>
                    <a:cubicBezTo>
                      <a:pt x="33333" y="123402"/>
                      <a:pt x="29068" y="119138"/>
                      <a:pt x="23808" y="119138"/>
                    </a:cubicBezTo>
                    <a:cubicBezTo>
                      <a:pt x="18547" y="119138"/>
                      <a:pt x="14283" y="123402"/>
                      <a:pt x="14283" y="128663"/>
                    </a:cubicBezTo>
                    <a:cubicBezTo>
                      <a:pt x="14283" y="133923"/>
                      <a:pt x="18547" y="138188"/>
                      <a:pt x="23808" y="138188"/>
                    </a:cubicBezTo>
                    <a:cubicBezTo>
                      <a:pt x="29068" y="138188"/>
                      <a:pt x="33333" y="133923"/>
                      <a:pt x="33333" y="128663"/>
                    </a:cubicBezTo>
                    <a:close/>
                    <a:moveTo>
                      <a:pt x="128583" y="166782"/>
                    </a:moveTo>
                    <a:cubicBezTo>
                      <a:pt x="128583" y="161521"/>
                      <a:pt x="124318" y="157257"/>
                      <a:pt x="119058" y="157257"/>
                    </a:cubicBezTo>
                    <a:cubicBezTo>
                      <a:pt x="113797" y="157257"/>
                      <a:pt x="109533" y="161521"/>
                      <a:pt x="109533" y="166782"/>
                    </a:cubicBezTo>
                    <a:cubicBezTo>
                      <a:pt x="109533" y="172042"/>
                      <a:pt x="113797" y="176307"/>
                      <a:pt x="119058" y="176307"/>
                    </a:cubicBezTo>
                    <a:cubicBezTo>
                      <a:pt x="124318" y="176307"/>
                      <a:pt x="128583" y="172042"/>
                      <a:pt x="128583" y="166782"/>
                    </a:cubicBezTo>
                    <a:close/>
                    <a:moveTo>
                      <a:pt x="166683" y="119138"/>
                    </a:moveTo>
                    <a:cubicBezTo>
                      <a:pt x="171943" y="119138"/>
                      <a:pt x="176208" y="114873"/>
                      <a:pt x="176208" y="109613"/>
                    </a:cubicBezTo>
                    <a:cubicBezTo>
                      <a:pt x="176208" y="104352"/>
                      <a:pt x="171943" y="100088"/>
                      <a:pt x="166683" y="100088"/>
                    </a:cubicBezTo>
                    <a:cubicBezTo>
                      <a:pt x="161422" y="100088"/>
                      <a:pt x="157158" y="104352"/>
                      <a:pt x="157158" y="109613"/>
                    </a:cubicBezTo>
                    <a:cubicBezTo>
                      <a:pt x="157158" y="114873"/>
                      <a:pt x="161422" y="119138"/>
                      <a:pt x="166683" y="119138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4590">
                  <a:solidFill>
                    <a:srgbClr val="000000"/>
                  </a:solidFill>
                  <a:latin typeface="Segoe Sans Text"/>
                </a:endParaRPr>
              </a:p>
            </p:txBody>
          </p:sp>
        </p:grpSp>
        <p:sp>
          <p:nvSpPr>
            <p:cNvPr id="10" name="Title 7">
              <a:extLst>
                <a:ext uri="{FF2B5EF4-FFF2-40B4-BE49-F238E27FC236}">
                  <a16:creationId xmlns:a16="http://schemas.microsoft.com/office/drawing/2014/main" id="{AF007B70-150D-5B9B-DA9A-9AB2A84421B8}"/>
                </a:ext>
              </a:extLst>
            </p:cNvPr>
            <p:cNvSpPr txBox="1">
              <a:spLocks/>
            </p:cNvSpPr>
            <p:nvPr/>
          </p:nvSpPr>
          <p:spPr>
            <a:xfrm>
              <a:off x="6825590" y="8631895"/>
              <a:ext cx="4630321" cy="308624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0" kern="1200" cap="none" spc="-50" baseline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algn="ctr" defTabSz="932827">
                <a:lnSpc>
                  <a:spcPct val="100000"/>
                </a:lnSpc>
                <a:defRPr/>
              </a:pPr>
              <a:r>
                <a:rPr lang="en-US" sz="5401" b="1" kern="0" spc="0">
                  <a:latin typeface="Segoe UI Variable Display Semibold" pitchFamily="2" charset="0"/>
                  <a:ea typeface="+mj-ea"/>
                  <a:cs typeface="+mj-cs"/>
                </a:rPr>
                <a:t>20M+</a:t>
              </a:r>
              <a:br>
                <a:rPr lang="en-US" sz="5401" b="1" kern="0" spc="0">
                  <a:latin typeface="Segoe UI Variable Display Semibold" pitchFamily="2" charset="0"/>
                  <a:ea typeface="+mj-ea"/>
                  <a:cs typeface="+mj-cs"/>
                </a:rPr>
              </a:br>
              <a:r>
                <a:rPr lang="en-US" sz="2000" b="1" spc="0">
                  <a:latin typeface="Segoe UI Variable Display Semibold" pitchFamily="2" charset="0"/>
                  <a:cs typeface="+mn-cs"/>
                </a:rPr>
                <a:t>PSTN-enabled</a:t>
              </a:r>
            </a:p>
            <a:p>
              <a:pPr algn="ctr" defTabSz="932827">
                <a:lnSpc>
                  <a:spcPct val="100000"/>
                </a:lnSpc>
                <a:defRPr/>
              </a:pPr>
              <a:r>
                <a:rPr lang="en-US" sz="2000" b="1" spc="0">
                  <a:latin typeface="Segoe UI Variable Display Semibold" pitchFamily="2" charset="0"/>
                  <a:cs typeface="+mn-cs"/>
                </a:rPr>
                <a:t>Teams Phone users</a:t>
              </a:r>
            </a:p>
          </p:txBody>
        </p:sp>
        <p:sp>
          <p:nvSpPr>
            <p:cNvPr id="11" name="Title 7">
              <a:extLst>
                <a:ext uri="{FF2B5EF4-FFF2-40B4-BE49-F238E27FC236}">
                  <a16:creationId xmlns:a16="http://schemas.microsoft.com/office/drawing/2014/main" id="{EEC92B98-2184-B16C-2B9C-931591F4BD20}"/>
                </a:ext>
              </a:extLst>
            </p:cNvPr>
            <p:cNvSpPr txBox="1">
              <a:spLocks/>
            </p:cNvSpPr>
            <p:nvPr/>
          </p:nvSpPr>
          <p:spPr>
            <a:xfrm>
              <a:off x="14700741" y="8631895"/>
              <a:ext cx="4891911" cy="308624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0" kern="1200" cap="none" spc="-50" baseline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algn="ctr" defTabSz="932827">
                <a:lnSpc>
                  <a:spcPct val="100000"/>
                </a:lnSpc>
                <a:defRPr/>
              </a:pPr>
              <a:r>
                <a:rPr lang="en-US" sz="5401" b="1" kern="0" spc="0">
                  <a:latin typeface="Segoe UI Variable Display Semibold" pitchFamily="2" charset="0"/>
                  <a:ea typeface="+mj-ea"/>
                  <a:cs typeface="+mj-cs"/>
                </a:rPr>
                <a:t>1M+</a:t>
              </a:r>
            </a:p>
            <a:p>
              <a:pPr algn="ctr" defTabSz="932827">
                <a:lnSpc>
                  <a:spcPct val="100000"/>
                </a:lnSpc>
                <a:defRPr/>
              </a:pPr>
              <a:r>
                <a:rPr lang="en-US" sz="2000" b="1" spc="0">
                  <a:latin typeface="Segoe UI Variable Display Semibold" pitchFamily="2" charset="0"/>
                  <a:cs typeface="+mn-cs"/>
                </a:rPr>
                <a:t>Teams Rooms </a:t>
              </a:r>
              <a:br>
                <a:rPr lang="en-US" sz="2000" b="1" spc="0">
                  <a:latin typeface="Segoe UI Variable Display Semibold" pitchFamily="2" charset="0"/>
                  <a:cs typeface="+mn-cs"/>
                </a:rPr>
              </a:br>
              <a:r>
                <a:rPr lang="en-US" sz="2000" b="1" spc="0">
                  <a:latin typeface="Segoe UI Variable Display Semibold" pitchFamily="2" charset="0"/>
                  <a:cs typeface="+mn-cs"/>
                </a:rPr>
                <a:t>licenses</a:t>
              </a:r>
              <a:endParaRPr lang="en-US" sz="2000" b="1" kern="0" spc="0">
                <a:latin typeface="Segoe UI Variable Display Semibold" pitchFamily="2" charset="0"/>
                <a:cs typeface="+mn-cs"/>
              </a:endParaRPr>
            </a:p>
          </p:txBody>
        </p:sp>
        <p:sp>
          <p:nvSpPr>
            <p:cNvPr id="12" name="Title 7">
              <a:extLst>
                <a:ext uri="{FF2B5EF4-FFF2-40B4-BE49-F238E27FC236}">
                  <a16:creationId xmlns:a16="http://schemas.microsoft.com/office/drawing/2014/main" id="{3B0C2BAC-DA1A-3AFA-E856-C4558CC56ECD}"/>
                </a:ext>
              </a:extLst>
            </p:cNvPr>
            <p:cNvSpPr txBox="1">
              <a:spLocks/>
            </p:cNvSpPr>
            <p:nvPr/>
          </p:nvSpPr>
          <p:spPr>
            <a:xfrm>
              <a:off x="22448065" y="8631895"/>
              <a:ext cx="5409156" cy="3086246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32742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0" kern="1200" cap="none" spc="-50" baseline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algn="ctr" defTabSz="932827">
                <a:lnSpc>
                  <a:spcPct val="100000"/>
                </a:lnSpc>
                <a:defRPr/>
              </a:pPr>
              <a:r>
                <a:rPr lang="en-US" sz="5401" b="1" kern="0" spc="0">
                  <a:latin typeface="Segoe UI Variable Display Semibold" pitchFamily="2" charset="0"/>
                  <a:ea typeface="+mj-ea"/>
                  <a:cs typeface="+mj-cs"/>
                </a:rPr>
                <a:t>10,000+</a:t>
              </a:r>
              <a:br>
                <a:rPr lang="en-US" sz="5401" b="1" kern="0" spc="0">
                  <a:latin typeface="Segoe UI Variable Display Semibold" pitchFamily="2" charset="0"/>
                  <a:ea typeface="+mj-ea"/>
                  <a:cs typeface="+mj-cs"/>
                </a:rPr>
              </a:br>
              <a:r>
                <a:rPr lang="en-US" sz="2000" b="1" spc="0">
                  <a:latin typeface="Segoe UI Variable Display Semibold" pitchFamily="2" charset="0"/>
                  <a:cs typeface="+mn-cs"/>
                </a:rPr>
                <a:t>Organizations using </a:t>
              </a:r>
            </a:p>
            <a:p>
              <a:pPr algn="ctr" defTabSz="932827">
                <a:lnSpc>
                  <a:spcPct val="100000"/>
                </a:lnSpc>
                <a:defRPr/>
              </a:pPr>
              <a:r>
                <a:rPr lang="en-US" sz="2000" b="1" spc="0">
                  <a:latin typeface="Segoe UI Variable Display Semibold" pitchFamily="2" charset="0"/>
                  <a:cs typeface="+mn-cs"/>
                </a:rPr>
                <a:t>Teams Premium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3303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4.375E-6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7.40741E-7 L 0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0CEA2-698E-4836-160D-6BDC45C27A8E}"/>
              </a:ext>
            </a:extLst>
          </p:cNvPr>
          <p:cNvSpPr/>
          <p:nvPr/>
        </p:nvSpPr>
        <p:spPr bwMode="auto">
          <a:xfrm>
            <a:off x="1993102" y="4448057"/>
            <a:ext cx="2058522" cy="620313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813" b="1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Secure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449E31-8117-CC9A-4553-8363CD48E972}"/>
              </a:ext>
            </a:extLst>
          </p:cNvPr>
          <p:cNvGrpSpPr/>
          <p:nvPr/>
        </p:nvGrpSpPr>
        <p:grpSpPr>
          <a:xfrm>
            <a:off x="2627854" y="3659027"/>
            <a:ext cx="789018" cy="789018"/>
            <a:chOff x="9889729" y="7475724"/>
            <a:chExt cx="1683238" cy="168323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453FB9-EDC0-8378-EC58-E6E1CBFA4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89729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0">
                  <a:srgbClr val="0A6BBA"/>
                </a:gs>
                <a:gs pos="80000">
                  <a:srgbClr val="318581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5" name="Graphic 34" descr="Icon of a shield with a checkmark">
              <a:extLst>
                <a:ext uri="{FF2B5EF4-FFF2-40B4-BE49-F238E27FC236}">
                  <a16:creationId xmlns:a16="http://schemas.microsoft.com/office/drawing/2014/main" id="{0A4C2206-77C1-BE27-2750-6F7F04CF91B3}"/>
                </a:ext>
              </a:extLst>
            </p:cNvPr>
            <p:cNvSpPr>
              <a:spLocks/>
            </p:cNvSpPr>
            <p:nvPr/>
          </p:nvSpPr>
          <p:spPr>
            <a:xfrm>
              <a:off x="10459684" y="8015496"/>
              <a:ext cx="543328" cy="603694"/>
            </a:xfrm>
            <a:custGeom>
              <a:avLst/>
              <a:gdLst>
                <a:gd name="connsiteX0" fmla="*/ 164306 w 171450"/>
                <a:gd name="connsiteY0" fmla="*/ 28575 h 190501"/>
                <a:gd name="connsiteX1" fmla="*/ 90011 w 171450"/>
                <a:gd name="connsiteY1" fmla="*/ 1429 h 190501"/>
                <a:gd name="connsiteX2" fmla="*/ 81439 w 171450"/>
                <a:gd name="connsiteY2" fmla="*/ 1429 h 190501"/>
                <a:gd name="connsiteX3" fmla="*/ 7144 w 171450"/>
                <a:gd name="connsiteY3" fmla="*/ 28575 h 190501"/>
                <a:gd name="connsiteX4" fmla="*/ 0 w 171450"/>
                <a:gd name="connsiteY4" fmla="*/ 35719 h 190501"/>
                <a:gd name="connsiteX5" fmla="*/ 0 w 171450"/>
                <a:gd name="connsiteY5" fmla="*/ 85725 h 190501"/>
                <a:gd name="connsiteX6" fmla="*/ 83106 w 171450"/>
                <a:gd name="connsiteY6" fmla="*/ 190005 h 190501"/>
                <a:gd name="connsiteX7" fmla="*/ 88344 w 171450"/>
                <a:gd name="connsiteY7" fmla="*/ 190005 h 190501"/>
                <a:gd name="connsiteX8" fmla="*/ 171450 w 171450"/>
                <a:gd name="connsiteY8" fmla="*/ 85725 h 190501"/>
                <a:gd name="connsiteX9" fmla="*/ 171450 w 171450"/>
                <a:gd name="connsiteY9" fmla="*/ 35719 h 190501"/>
                <a:gd name="connsiteX10" fmla="*/ 164306 w 171450"/>
                <a:gd name="connsiteY10" fmla="*/ 28575 h 190501"/>
                <a:gd name="connsiteX11" fmla="*/ 131035 w 171450"/>
                <a:gd name="connsiteY11" fmla="*/ 69561 h 190501"/>
                <a:gd name="connsiteX12" fmla="*/ 73885 w 171450"/>
                <a:gd name="connsiteY12" fmla="*/ 121949 h 190501"/>
                <a:gd name="connsiteX13" fmla="*/ 64008 w 171450"/>
                <a:gd name="connsiteY13" fmla="*/ 121730 h 190501"/>
                <a:gd name="connsiteX14" fmla="*/ 40195 w 171450"/>
                <a:gd name="connsiteY14" fmla="*/ 97917 h 190501"/>
                <a:gd name="connsiteX15" fmla="*/ 39839 w 171450"/>
                <a:gd name="connsiteY15" fmla="*/ 87821 h 190501"/>
                <a:gd name="connsiteX16" fmla="*/ 49936 w 171450"/>
                <a:gd name="connsiteY16" fmla="*/ 87464 h 190501"/>
                <a:gd name="connsiteX17" fmla="*/ 50292 w 171450"/>
                <a:gd name="connsiteY17" fmla="*/ 87821 h 190501"/>
                <a:gd name="connsiteX18" fmla="*/ 69275 w 171450"/>
                <a:gd name="connsiteY18" fmla="*/ 106794 h 190501"/>
                <a:gd name="connsiteX19" fmla="*/ 121377 w 171450"/>
                <a:gd name="connsiteY19" fmla="*/ 59026 h 190501"/>
                <a:gd name="connsiteX20" fmla="*/ 131474 w 171450"/>
                <a:gd name="connsiteY20" fmla="*/ 59465 h 190501"/>
                <a:gd name="connsiteX21" fmla="*/ 131035 w 171450"/>
                <a:gd name="connsiteY21" fmla="*/ 69561 h 190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450" h="190501">
                  <a:moveTo>
                    <a:pt x="164306" y="28575"/>
                  </a:moveTo>
                  <a:cubicBezTo>
                    <a:pt x="138941" y="28575"/>
                    <a:pt x="114224" y="19593"/>
                    <a:pt x="90011" y="1429"/>
                  </a:cubicBezTo>
                  <a:cubicBezTo>
                    <a:pt x="87471" y="-476"/>
                    <a:pt x="83979" y="-476"/>
                    <a:pt x="81439" y="1429"/>
                  </a:cubicBezTo>
                  <a:cubicBezTo>
                    <a:pt x="57226" y="19593"/>
                    <a:pt x="32509" y="28575"/>
                    <a:pt x="7144" y="28575"/>
                  </a:cubicBezTo>
                  <a:cubicBezTo>
                    <a:pt x="3198" y="28575"/>
                    <a:pt x="0" y="31773"/>
                    <a:pt x="0" y="35719"/>
                  </a:cubicBezTo>
                  <a:lnTo>
                    <a:pt x="0" y="85725"/>
                  </a:lnTo>
                  <a:cubicBezTo>
                    <a:pt x="0" y="133360"/>
                    <a:pt x="28175" y="168364"/>
                    <a:pt x="83106" y="190005"/>
                  </a:cubicBezTo>
                  <a:cubicBezTo>
                    <a:pt x="84789" y="190668"/>
                    <a:pt x="86661" y="190668"/>
                    <a:pt x="88344" y="190005"/>
                  </a:cubicBezTo>
                  <a:cubicBezTo>
                    <a:pt x="143275" y="168364"/>
                    <a:pt x="171450" y="133350"/>
                    <a:pt x="171450" y="85725"/>
                  </a:cubicBezTo>
                  <a:lnTo>
                    <a:pt x="171450" y="35719"/>
                  </a:lnTo>
                  <a:cubicBezTo>
                    <a:pt x="171450" y="31773"/>
                    <a:pt x="168252" y="28575"/>
                    <a:pt x="164306" y="28575"/>
                  </a:cubicBezTo>
                  <a:close/>
                  <a:moveTo>
                    <a:pt x="131035" y="69561"/>
                  </a:moveTo>
                  <a:lnTo>
                    <a:pt x="73885" y="121949"/>
                  </a:lnTo>
                  <a:cubicBezTo>
                    <a:pt x="71065" y="124531"/>
                    <a:pt x="66711" y="124435"/>
                    <a:pt x="64008" y="121730"/>
                  </a:cubicBezTo>
                  <a:lnTo>
                    <a:pt x="40195" y="97917"/>
                  </a:lnTo>
                  <a:cubicBezTo>
                    <a:pt x="37309" y="95227"/>
                    <a:pt x="37149" y="90707"/>
                    <a:pt x="39839" y="87821"/>
                  </a:cubicBezTo>
                  <a:cubicBezTo>
                    <a:pt x="42529" y="84934"/>
                    <a:pt x="47049" y="84774"/>
                    <a:pt x="49936" y="87464"/>
                  </a:cubicBezTo>
                  <a:cubicBezTo>
                    <a:pt x="50059" y="87579"/>
                    <a:pt x="50177" y="87698"/>
                    <a:pt x="50292" y="87821"/>
                  </a:cubicBezTo>
                  <a:lnTo>
                    <a:pt x="69275" y="106794"/>
                  </a:lnTo>
                  <a:lnTo>
                    <a:pt x="121377" y="59026"/>
                  </a:lnTo>
                  <a:cubicBezTo>
                    <a:pt x="124286" y="56359"/>
                    <a:pt x="128807" y="56556"/>
                    <a:pt x="131474" y="59465"/>
                  </a:cubicBezTo>
                  <a:cubicBezTo>
                    <a:pt x="134141" y="62374"/>
                    <a:pt x="133944" y="66894"/>
                    <a:pt x="131035" y="69561"/>
                  </a:cubicBezTo>
                  <a:close/>
                </a:path>
              </a:pathLst>
            </a:custGeom>
            <a:solidFill>
              <a:schemeClr val="tx1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102054" tIns="51027" rIns="102054" bIns="510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01223"/>
              <a:endParaRPr lang="en-US" sz="112" b="1">
                <a:solidFill>
                  <a:srgbClr val="000000"/>
                </a:soli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769B938-6746-3139-F623-8DED65C850EB}"/>
              </a:ext>
            </a:extLst>
          </p:cNvPr>
          <p:cNvSpPr/>
          <p:nvPr/>
        </p:nvSpPr>
        <p:spPr bwMode="auto">
          <a:xfrm>
            <a:off x="5057650" y="4448057"/>
            <a:ext cx="2058522" cy="620313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813" b="1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Simple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273027-52C1-2334-7008-504A6ECFCDE8}"/>
              </a:ext>
            </a:extLst>
          </p:cNvPr>
          <p:cNvGrpSpPr/>
          <p:nvPr/>
        </p:nvGrpSpPr>
        <p:grpSpPr>
          <a:xfrm>
            <a:off x="5692402" y="3659027"/>
            <a:ext cx="789018" cy="789018"/>
            <a:chOff x="16427431" y="7475724"/>
            <a:chExt cx="1683238" cy="168323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96EFA2-E247-F518-1753-401AFBFDC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427431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80000">
                  <a:srgbClr val="0A6BBA"/>
                </a:gs>
                <a:gs pos="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9" name="Graphic 77" descr="Icon of a thumbs up">
              <a:extLst>
                <a:ext uri="{FF2B5EF4-FFF2-40B4-BE49-F238E27FC236}">
                  <a16:creationId xmlns:a16="http://schemas.microsoft.com/office/drawing/2014/main" id="{92739E2F-7A6A-4FC9-D404-6B4D3D80C408}"/>
                </a:ext>
              </a:extLst>
            </p:cNvPr>
            <p:cNvSpPr>
              <a:spLocks/>
            </p:cNvSpPr>
            <p:nvPr/>
          </p:nvSpPr>
          <p:spPr>
            <a:xfrm>
              <a:off x="17016091" y="8015496"/>
              <a:ext cx="505919" cy="603694"/>
            </a:xfrm>
            <a:custGeom>
              <a:avLst/>
              <a:gdLst>
                <a:gd name="connsiteX0" fmla="*/ 115427 w 171774"/>
                <a:gd name="connsiteY0" fmla="*/ 76210 h 201744"/>
                <a:gd name="connsiteX1" fmla="*/ 122028 w 171774"/>
                <a:gd name="connsiteY1" fmla="*/ 40462 h 201744"/>
                <a:gd name="connsiteX2" fmla="*/ 98215 w 171774"/>
                <a:gd name="connsiteY2" fmla="*/ 0 h 201744"/>
                <a:gd name="connsiteX3" fmla="*/ 84528 w 171774"/>
                <a:gd name="connsiteY3" fmla="*/ 16640 h 201744"/>
                <a:gd name="connsiteX4" fmla="*/ 82480 w 171774"/>
                <a:gd name="connsiteY4" fmla="*/ 24460 h 201744"/>
                <a:gd name="connsiteX5" fmla="*/ 77460 w 171774"/>
                <a:gd name="connsiteY5" fmla="*/ 41900 h 201744"/>
                <a:gd name="connsiteX6" fmla="*/ 77174 w 171774"/>
                <a:gd name="connsiteY6" fmla="*/ 42520 h 201744"/>
                <a:gd name="connsiteX7" fmla="*/ 49876 w 171774"/>
                <a:gd name="connsiteY7" fmla="*/ 85249 h 201744"/>
                <a:gd name="connsiteX8" fmla="*/ 22682 w 171774"/>
                <a:gd name="connsiteY8" fmla="*/ 107413 h 201744"/>
                <a:gd name="connsiteX9" fmla="*/ 10709 w 171774"/>
                <a:gd name="connsiteY9" fmla="*/ 111995 h 201744"/>
                <a:gd name="connsiteX10" fmla="*/ 308 w 171774"/>
                <a:gd name="connsiteY10" fmla="*/ 130740 h 201744"/>
                <a:gd name="connsiteX11" fmla="*/ 6842 w 171774"/>
                <a:gd name="connsiteY11" fmla="*/ 164440 h 201744"/>
                <a:gd name="connsiteX12" fmla="*/ 22777 w 171774"/>
                <a:gd name="connsiteY12" fmla="*/ 181175 h 201744"/>
                <a:gd name="connsiteX13" fmla="*/ 101358 w 171774"/>
                <a:gd name="connsiteY13" fmla="*/ 200435 h 201744"/>
                <a:gd name="connsiteX14" fmla="*/ 155965 w 171774"/>
                <a:gd name="connsiteY14" fmla="*/ 167669 h 201744"/>
                <a:gd name="connsiteX15" fmla="*/ 170958 w 171774"/>
                <a:gd name="connsiteY15" fmla="*/ 108871 h 201744"/>
                <a:gd name="connsiteX16" fmla="*/ 152042 w 171774"/>
                <a:gd name="connsiteY16" fmla="*/ 77020 h 201744"/>
                <a:gd name="connsiteX17" fmla="*/ 145573 w 171774"/>
                <a:gd name="connsiteY17" fmla="*/ 76210 h 201744"/>
                <a:gd name="connsiteX18" fmla="*/ 115427 w 171774"/>
                <a:gd name="connsiteY18" fmla="*/ 76210 h 201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1774" h="201744">
                  <a:moveTo>
                    <a:pt x="115427" y="76210"/>
                  </a:moveTo>
                  <a:cubicBezTo>
                    <a:pt x="119808" y="62617"/>
                    <a:pt x="122028" y="50721"/>
                    <a:pt x="122028" y="40462"/>
                  </a:cubicBezTo>
                  <a:cubicBezTo>
                    <a:pt x="122028" y="17612"/>
                    <a:pt x="113084" y="0"/>
                    <a:pt x="98215" y="0"/>
                  </a:cubicBezTo>
                  <a:cubicBezTo>
                    <a:pt x="90147" y="0"/>
                    <a:pt x="87652" y="4810"/>
                    <a:pt x="84528" y="16640"/>
                  </a:cubicBezTo>
                  <a:cubicBezTo>
                    <a:pt x="84690" y="16021"/>
                    <a:pt x="82975" y="22679"/>
                    <a:pt x="82480" y="24460"/>
                  </a:cubicBezTo>
                  <a:cubicBezTo>
                    <a:pt x="81518" y="27889"/>
                    <a:pt x="79841" y="33699"/>
                    <a:pt x="77460" y="41900"/>
                  </a:cubicBezTo>
                  <a:cubicBezTo>
                    <a:pt x="77395" y="42120"/>
                    <a:pt x="77299" y="42328"/>
                    <a:pt x="77174" y="42520"/>
                  </a:cubicBezTo>
                  <a:lnTo>
                    <a:pt x="49876" y="85249"/>
                  </a:lnTo>
                  <a:cubicBezTo>
                    <a:pt x="43416" y="95357"/>
                    <a:pt x="33885" y="103125"/>
                    <a:pt x="22682" y="107413"/>
                  </a:cubicBezTo>
                  <a:lnTo>
                    <a:pt x="10709" y="111995"/>
                  </a:lnTo>
                  <a:cubicBezTo>
                    <a:pt x="3151" y="114890"/>
                    <a:pt x="-1236" y="122795"/>
                    <a:pt x="308" y="130740"/>
                  </a:cubicBezTo>
                  <a:lnTo>
                    <a:pt x="6842" y="164440"/>
                  </a:lnTo>
                  <a:cubicBezTo>
                    <a:pt x="8434" y="172649"/>
                    <a:pt x="14655" y="179183"/>
                    <a:pt x="22777" y="181175"/>
                  </a:cubicBezTo>
                  <a:lnTo>
                    <a:pt x="101358" y="200435"/>
                  </a:lnTo>
                  <a:cubicBezTo>
                    <a:pt x="125467" y="206341"/>
                    <a:pt x="149833" y="191720"/>
                    <a:pt x="155965" y="167669"/>
                  </a:cubicBezTo>
                  <a:lnTo>
                    <a:pt x="170958" y="108871"/>
                  </a:lnTo>
                  <a:cubicBezTo>
                    <a:pt x="174529" y="94852"/>
                    <a:pt x="166061" y="80592"/>
                    <a:pt x="152042" y="77020"/>
                  </a:cubicBezTo>
                  <a:cubicBezTo>
                    <a:pt x="149928" y="76482"/>
                    <a:pt x="147755" y="76209"/>
                    <a:pt x="145573" y="76210"/>
                  </a:cubicBezTo>
                  <a:lnTo>
                    <a:pt x="115427" y="76210"/>
                  </a:lnTo>
                  <a:close/>
                </a:path>
              </a:pathLst>
            </a:custGeom>
            <a:solidFill>
              <a:schemeClr val="tx1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102054" tIns="51027" rIns="102054" bIns="510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01223"/>
              <a:endParaRPr lang="en-GB" sz="112" b="1">
                <a:solidFill>
                  <a:srgbClr val="000000"/>
                </a:soli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4FBBF18-1D8D-3596-2567-9DF9931F0F86}"/>
              </a:ext>
            </a:extLst>
          </p:cNvPr>
          <p:cNvSpPr/>
          <p:nvPr/>
        </p:nvSpPr>
        <p:spPr bwMode="auto">
          <a:xfrm>
            <a:off x="8016342" y="4448057"/>
            <a:ext cx="2270233" cy="620313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813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Smart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D4709F-82AC-9CBD-4BC3-2ABCF69A0C4E}"/>
              </a:ext>
            </a:extLst>
          </p:cNvPr>
          <p:cNvGrpSpPr/>
          <p:nvPr/>
        </p:nvGrpSpPr>
        <p:grpSpPr>
          <a:xfrm>
            <a:off x="8756950" y="3659027"/>
            <a:ext cx="789018" cy="789018"/>
            <a:chOff x="23284698" y="7475724"/>
            <a:chExt cx="1683238" cy="168323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A52D25-8DCB-0179-888F-AC778230FD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284698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100000">
                  <a:srgbClr val="AC35AF"/>
                </a:gs>
                <a:gs pos="28000">
                  <a:srgbClr val="F65567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13" name="Graphic 9" descr="Icon of a circuit brain">
              <a:extLst>
                <a:ext uri="{FF2B5EF4-FFF2-40B4-BE49-F238E27FC236}">
                  <a16:creationId xmlns:a16="http://schemas.microsoft.com/office/drawing/2014/main" id="{C207DBEB-38EE-38B0-2465-EB592AB7F608}"/>
                </a:ext>
              </a:extLst>
            </p:cNvPr>
            <p:cNvSpPr>
              <a:spLocks/>
            </p:cNvSpPr>
            <p:nvPr/>
          </p:nvSpPr>
          <p:spPr>
            <a:xfrm>
              <a:off x="23824521" y="8015496"/>
              <a:ext cx="603592" cy="603694"/>
            </a:xfrm>
            <a:custGeom>
              <a:avLst/>
              <a:gdLst>
                <a:gd name="connsiteX0" fmla="*/ 77534 w 190500"/>
                <a:gd name="connsiteY0" fmla="*/ 0 h 190404"/>
                <a:gd name="connsiteX1" fmla="*/ 88106 w 190500"/>
                <a:gd name="connsiteY1" fmla="*/ 13440 h 190404"/>
                <a:gd name="connsiteX2" fmla="*/ 88106 w 190500"/>
                <a:gd name="connsiteY2" fmla="*/ 54712 h 190404"/>
                <a:gd name="connsiteX3" fmla="*/ 79581 w 190500"/>
                <a:gd name="connsiteY3" fmla="*/ 54712 h 190404"/>
                <a:gd name="connsiteX4" fmla="*/ 54778 w 190500"/>
                <a:gd name="connsiteY4" fmla="*/ 44196 h 190404"/>
                <a:gd name="connsiteX5" fmla="*/ 44262 w 190500"/>
                <a:gd name="connsiteY5" fmla="*/ 68999 h 190404"/>
                <a:gd name="connsiteX6" fmla="*/ 69065 w 190500"/>
                <a:gd name="connsiteY6" fmla="*/ 79515 h 190404"/>
                <a:gd name="connsiteX7" fmla="*/ 79581 w 190500"/>
                <a:gd name="connsiteY7" fmla="*/ 68999 h 190404"/>
                <a:gd name="connsiteX8" fmla="*/ 88106 w 190500"/>
                <a:gd name="connsiteY8" fmla="*/ 68999 h 190404"/>
                <a:gd name="connsiteX9" fmla="*/ 88106 w 190500"/>
                <a:gd name="connsiteY9" fmla="*/ 172803 h 190404"/>
                <a:gd name="connsiteX10" fmla="*/ 80648 w 190500"/>
                <a:gd name="connsiteY10" fmla="*/ 186709 h 190404"/>
                <a:gd name="connsiteX11" fmla="*/ 65789 w 190500"/>
                <a:gd name="connsiteY11" fmla="*/ 190405 h 190404"/>
                <a:gd name="connsiteX12" fmla="*/ 33823 w 190500"/>
                <a:gd name="connsiteY12" fmla="*/ 174517 h 190404"/>
                <a:gd name="connsiteX13" fmla="*/ 24108 w 190500"/>
                <a:gd name="connsiteY13" fmla="*/ 154162 h 190404"/>
                <a:gd name="connsiteX14" fmla="*/ 12021 w 190500"/>
                <a:gd name="connsiteY14" fmla="*/ 147590 h 190404"/>
                <a:gd name="connsiteX15" fmla="*/ 0 w 190500"/>
                <a:gd name="connsiteY15" fmla="*/ 118681 h 190404"/>
                <a:gd name="connsiteX16" fmla="*/ 1810 w 190500"/>
                <a:gd name="connsiteY16" fmla="*/ 99955 h 190404"/>
                <a:gd name="connsiteX17" fmla="*/ 41910 w 190500"/>
                <a:gd name="connsiteY17" fmla="*/ 99955 h 190404"/>
                <a:gd name="connsiteX18" fmla="*/ 54626 w 190500"/>
                <a:gd name="connsiteY18" fmla="*/ 110919 h 190404"/>
                <a:gd name="connsiteX19" fmla="*/ 44305 w 190500"/>
                <a:gd name="connsiteY19" fmla="*/ 135805 h 190404"/>
                <a:gd name="connsiteX20" fmla="*/ 69191 w 190500"/>
                <a:gd name="connsiteY20" fmla="*/ 146125 h 190404"/>
                <a:gd name="connsiteX21" fmla="*/ 79512 w 190500"/>
                <a:gd name="connsiteY21" fmla="*/ 121239 h 190404"/>
                <a:gd name="connsiteX22" fmla="*/ 68980 w 190500"/>
                <a:gd name="connsiteY22" fmla="*/ 110833 h 190404"/>
                <a:gd name="connsiteX23" fmla="*/ 41910 w 190500"/>
                <a:gd name="connsiteY23" fmla="*/ 85668 h 190404"/>
                <a:gd name="connsiteX24" fmla="*/ 9906 w 190500"/>
                <a:gd name="connsiteY24" fmla="*/ 85668 h 190404"/>
                <a:gd name="connsiteX25" fmla="*/ 14621 w 190500"/>
                <a:gd name="connsiteY25" fmla="*/ 82791 h 190404"/>
                <a:gd name="connsiteX26" fmla="*/ 12925 w 190500"/>
                <a:gd name="connsiteY26" fmla="*/ 72057 h 190404"/>
                <a:gd name="connsiteX27" fmla="*/ 15735 w 190500"/>
                <a:gd name="connsiteY27" fmla="*/ 51283 h 190404"/>
                <a:gd name="connsiteX28" fmla="*/ 25622 w 190500"/>
                <a:gd name="connsiteY28" fmla="*/ 34385 h 190404"/>
                <a:gd name="connsiteX29" fmla="*/ 36062 w 190500"/>
                <a:gd name="connsiteY29" fmla="*/ 28985 h 190404"/>
                <a:gd name="connsiteX30" fmla="*/ 48949 w 190500"/>
                <a:gd name="connsiteY30" fmla="*/ 9582 h 190404"/>
                <a:gd name="connsiteX31" fmla="*/ 77524 w 190500"/>
                <a:gd name="connsiteY31" fmla="*/ 0 h 190404"/>
                <a:gd name="connsiteX32" fmla="*/ 102394 w 190500"/>
                <a:gd name="connsiteY32" fmla="*/ 142818 h 190404"/>
                <a:gd name="connsiteX33" fmla="*/ 118110 w 190500"/>
                <a:gd name="connsiteY33" fmla="*/ 142818 h 190404"/>
                <a:gd name="connsiteX34" fmla="*/ 145256 w 190500"/>
                <a:gd name="connsiteY34" fmla="*/ 115672 h 190404"/>
                <a:gd name="connsiteX35" fmla="*/ 145256 w 190500"/>
                <a:gd name="connsiteY35" fmla="*/ 98574 h 190404"/>
                <a:gd name="connsiteX36" fmla="*/ 155772 w 190500"/>
                <a:gd name="connsiteY36" fmla="*/ 73771 h 190404"/>
                <a:gd name="connsiteX37" fmla="*/ 130969 w 190500"/>
                <a:gd name="connsiteY37" fmla="*/ 63255 h 190404"/>
                <a:gd name="connsiteX38" fmla="*/ 120453 w 190500"/>
                <a:gd name="connsiteY38" fmla="*/ 88058 h 190404"/>
                <a:gd name="connsiteX39" fmla="*/ 130969 w 190500"/>
                <a:gd name="connsiteY39" fmla="*/ 98574 h 190404"/>
                <a:gd name="connsiteX40" fmla="*/ 130969 w 190500"/>
                <a:gd name="connsiteY40" fmla="*/ 115672 h 190404"/>
                <a:gd name="connsiteX41" fmla="*/ 118110 w 190500"/>
                <a:gd name="connsiteY41" fmla="*/ 128530 h 190404"/>
                <a:gd name="connsiteX42" fmla="*/ 102394 w 190500"/>
                <a:gd name="connsiteY42" fmla="*/ 128530 h 190404"/>
                <a:gd name="connsiteX43" fmla="*/ 102394 w 190500"/>
                <a:gd name="connsiteY43" fmla="*/ 13440 h 190404"/>
                <a:gd name="connsiteX44" fmla="*/ 112967 w 190500"/>
                <a:gd name="connsiteY44" fmla="*/ 0 h 190404"/>
                <a:gd name="connsiteX45" fmla="*/ 141551 w 190500"/>
                <a:gd name="connsiteY45" fmla="*/ 9582 h 190404"/>
                <a:gd name="connsiteX46" fmla="*/ 154438 w 190500"/>
                <a:gd name="connsiteY46" fmla="*/ 28985 h 190404"/>
                <a:gd name="connsiteX47" fmla="*/ 164878 w 190500"/>
                <a:gd name="connsiteY47" fmla="*/ 34385 h 190404"/>
                <a:gd name="connsiteX48" fmla="*/ 174765 w 190500"/>
                <a:gd name="connsiteY48" fmla="*/ 51283 h 190404"/>
                <a:gd name="connsiteX49" fmla="*/ 177575 w 190500"/>
                <a:gd name="connsiteY49" fmla="*/ 72057 h 190404"/>
                <a:gd name="connsiteX50" fmla="*/ 175879 w 190500"/>
                <a:gd name="connsiteY50" fmla="*/ 82791 h 190404"/>
                <a:gd name="connsiteX51" fmla="*/ 176508 w 190500"/>
                <a:gd name="connsiteY51" fmla="*/ 83077 h 190404"/>
                <a:gd name="connsiteX52" fmla="*/ 185023 w 190500"/>
                <a:gd name="connsiteY52" fmla="*/ 90792 h 190404"/>
                <a:gd name="connsiteX53" fmla="*/ 190500 w 190500"/>
                <a:gd name="connsiteY53" fmla="*/ 118681 h 190404"/>
                <a:gd name="connsiteX54" fmla="*/ 178479 w 190500"/>
                <a:gd name="connsiteY54" fmla="*/ 147590 h 190404"/>
                <a:gd name="connsiteX55" fmla="*/ 166383 w 190500"/>
                <a:gd name="connsiteY55" fmla="*/ 154162 h 190404"/>
                <a:gd name="connsiteX56" fmla="*/ 156677 w 190500"/>
                <a:gd name="connsiteY56" fmla="*/ 174517 h 190404"/>
                <a:gd name="connsiteX57" fmla="*/ 124701 w 190500"/>
                <a:gd name="connsiteY57" fmla="*/ 190405 h 190404"/>
                <a:gd name="connsiteX58" fmla="*/ 109842 w 190500"/>
                <a:gd name="connsiteY58" fmla="*/ 186719 h 190404"/>
                <a:gd name="connsiteX59" fmla="*/ 102394 w 190500"/>
                <a:gd name="connsiteY59" fmla="*/ 172803 h 190404"/>
                <a:gd name="connsiteX60" fmla="*/ 102394 w 190500"/>
                <a:gd name="connsiteY60" fmla="*/ 142818 h 190404"/>
                <a:gd name="connsiteX61" fmla="*/ 57150 w 190500"/>
                <a:gd name="connsiteY61" fmla="*/ 61855 h 190404"/>
                <a:gd name="connsiteX62" fmla="*/ 61913 w 190500"/>
                <a:gd name="connsiteY62" fmla="*/ 57093 h 190404"/>
                <a:gd name="connsiteX63" fmla="*/ 66675 w 190500"/>
                <a:gd name="connsiteY63" fmla="*/ 61855 h 190404"/>
                <a:gd name="connsiteX64" fmla="*/ 61913 w 190500"/>
                <a:gd name="connsiteY64" fmla="*/ 66618 h 190404"/>
                <a:gd name="connsiteX65" fmla="*/ 57150 w 190500"/>
                <a:gd name="connsiteY65" fmla="*/ 61855 h 190404"/>
                <a:gd name="connsiteX66" fmla="*/ 61913 w 190500"/>
                <a:gd name="connsiteY66" fmla="*/ 123768 h 190404"/>
                <a:gd name="connsiteX67" fmla="*/ 57150 w 190500"/>
                <a:gd name="connsiteY67" fmla="*/ 128530 h 190404"/>
                <a:gd name="connsiteX68" fmla="*/ 61913 w 190500"/>
                <a:gd name="connsiteY68" fmla="*/ 133293 h 190404"/>
                <a:gd name="connsiteX69" fmla="*/ 66675 w 190500"/>
                <a:gd name="connsiteY69" fmla="*/ 128530 h 190404"/>
                <a:gd name="connsiteX70" fmla="*/ 61913 w 190500"/>
                <a:gd name="connsiteY70" fmla="*/ 123768 h 190404"/>
                <a:gd name="connsiteX71" fmla="*/ 133350 w 190500"/>
                <a:gd name="connsiteY71" fmla="*/ 80905 h 190404"/>
                <a:gd name="connsiteX72" fmla="*/ 138113 w 190500"/>
                <a:gd name="connsiteY72" fmla="*/ 85668 h 190404"/>
                <a:gd name="connsiteX73" fmla="*/ 142875 w 190500"/>
                <a:gd name="connsiteY73" fmla="*/ 80905 h 190404"/>
                <a:gd name="connsiteX74" fmla="*/ 138113 w 190500"/>
                <a:gd name="connsiteY74" fmla="*/ 76143 h 190404"/>
                <a:gd name="connsiteX75" fmla="*/ 133350 w 190500"/>
                <a:gd name="connsiteY75" fmla="*/ 80905 h 190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90500" h="190404">
                  <a:moveTo>
                    <a:pt x="77534" y="0"/>
                  </a:moveTo>
                  <a:cubicBezTo>
                    <a:pt x="84268" y="0"/>
                    <a:pt x="88106" y="6706"/>
                    <a:pt x="88106" y="13440"/>
                  </a:cubicBezTo>
                  <a:lnTo>
                    <a:pt x="88106" y="54712"/>
                  </a:lnTo>
                  <a:lnTo>
                    <a:pt x="79581" y="54712"/>
                  </a:lnTo>
                  <a:cubicBezTo>
                    <a:pt x="75636" y="44958"/>
                    <a:pt x="64531" y="40250"/>
                    <a:pt x="54778" y="44196"/>
                  </a:cubicBezTo>
                  <a:cubicBezTo>
                    <a:pt x="45025" y="48141"/>
                    <a:pt x="40316" y="59246"/>
                    <a:pt x="44262" y="68999"/>
                  </a:cubicBezTo>
                  <a:cubicBezTo>
                    <a:pt x="48207" y="78753"/>
                    <a:pt x="59312" y="83461"/>
                    <a:pt x="69065" y="79515"/>
                  </a:cubicBezTo>
                  <a:cubicBezTo>
                    <a:pt x="73851" y="77579"/>
                    <a:pt x="77646" y="73784"/>
                    <a:pt x="79581" y="68999"/>
                  </a:cubicBezTo>
                  <a:lnTo>
                    <a:pt x="88106" y="68999"/>
                  </a:lnTo>
                  <a:lnTo>
                    <a:pt x="88106" y="172803"/>
                  </a:lnTo>
                  <a:cubicBezTo>
                    <a:pt x="88106" y="178479"/>
                    <a:pt x="85706" y="184128"/>
                    <a:pt x="80648" y="186709"/>
                  </a:cubicBezTo>
                  <a:cubicBezTo>
                    <a:pt x="76062" y="189111"/>
                    <a:pt x="70966" y="190379"/>
                    <a:pt x="65789" y="190405"/>
                  </a:cubicBezTo>
                  <a:cubicBezTo>
                    <a:pt x="51406" y="190405"/>
                    <a:pt x="40710" y="183128"/>
                    <a:pt x="33823" y="174517"/>
                  </a:cubicBezTo>
                  <a:cubicBezTo>
                    <a:pt x="29054" y="168575"/>
                    <a:pt x="25728" y="161607"/>
                    <a:pt x="24108" y="154162"/>
                  </a:cubicBezTo>
                  <a:cubicBezTo>
                    <a:pt x="19660" y="152850"/>
                    <a:pt x="15540" y="150609"/>
                    <a:pt x="12021" y="147590"/>
                  </a:cubicBezTo>
                  <a:cubicBezTo>
                    <a:pt x="5258" y="141770"/>
                    <a:pt x="0" y="132436"/>
                    <a:pt x="0" y="118681"/>
                  </a:cubicBezTo>
                  <a:cubicBezTo>
                    <a:pt x="0" y="111490"/>
                    <a:pt x="514" y="105223"/>
                    <a:pt x="1810" y="99955"/>
                  </a:cubicBezTo>
                  <a:lnTo>
                    <a:pt x="41910" y="99955"/>
                  </a:lnTo>
                  <a:cubicBezTo>
                    <a:pt x="48368" y="99955"/>
                    <a:pt x="53721" y="104718"/>
                    <a:pt x="54626" y="110919"/>
                  </a:cubicBezTo>
                  <a:cubicBezTo>
                    <a:pt x="44904" y="114941"/>
                    <a:pt x="40283" y="126082"/>
                    <a:pt x="44305" y="135805"/>
                  </a:cubicBezTo>
                  <a:cubicBezTo>
                    <a:pt x="48327" y="145526"/>
                    <a:pt x="59469" y="150146"/>
                    <a:pt x="69191" y="146125"/>
                  </a:cubicBezTo>
                  <a:cubicBezTo>
                    <a:pt x="78913" y="142103"/>
                    <a:pt x="83533" y="130961"/>
                    <a:pt x="79512" y="121239"/>
                  </a:cubicBezTo>
                  <a:cubicBezTo>
                    <a:pt x="77548" y="116493"/>
                    <a:pt x="73750" y="112740"/>
                    <a:pt x="68980" y="110833"/>
                  </a:cubicBezTo>
                  <a:cubicBezTo>
                    <a:pt x="67942" y="96648"/>
                    <a:pt x="56132" y="85670"/>
                    <a:pt x="41910" y="85668"/>
                  </a:cubicBezTo>
                  <a:lnTo>
                    <a:pt x="9906" y="85668"/>
                  </a:lnTo>
                  <a:cubicBezTo>
                    <a:pt x="11332" y="84489"/>
                    <a:pt x="12920" y="83520"/>
                    <a:pt x="14621" y="82791"/>
                  </a:cubicBezTo>
                  <a:cubicBezTo>
                    <a:pt x="13639" y="79292"/>
                    <a:pt x="13070" y="75689"/>
                    <a:pt x="12925" y="72057"/>
                  </a:cubicBezTo>
                  <a:cubicBezTo>
                    <a:pt x="12611" y="65056"/>
                    <a:pt x="13659" y="57769"/>
                    <a:pt x="15735" y="51283"/>
                  </a:cubicBezTo>
                  <a:cubicBezTo>
                    <a:pt x="17793" y="44901"/>
                    <a:pt x="21050" y="38681"/>
                    <a:pt x="25622" y="34385"/>
                  </a:cubicBezTo>
                  <a:cubicBezTo>
                    <a:pt x="28490" y="31591"/>
                    <a:pt x="32124" y="29711"/>
                    <a:pt x="36062" y="28985"/>
                  </a:cubicBezTo>
                  <a:cubicBezTo>
                    <a:pt x="37957" y="20984"/>
                    <a:pt x="42786" y="14373"/>
                    <a:pt x="48949" y="9582"/>
                  </a:cubicBezTo>
                  <a:cubicBezTo>
                    <a:pt x="56864" y="3410"/>
                    <a:pt x="67237" y="0"/>
                    <a:pt x="77524" y="0"/>
                  </a:cubicBezTo>
                  <a:close/>
                  <a:moveTo>
                    <a:pt x="102394" y="142818"/>
                  </a:moveTo>
                  <a:lnTo>
                    <a:pt x="118110" y="142818"/>
                  </a:lnTo>
                  <a:cubicBezTo>
                    <a:pt x="133102" y="142818"/>
                    <a:pt x="145256" y="130664"/>
                    <a:pt x="145256" y="115672"/>
                  </a:cubicBezTo>
                  <a:lnTo>
                    <a:pt x="145256" y="98574"/>
                  </a:lnTo>
                  <a:cubicBezTo>
                    <a:pt x="155010" y="94629"/>
                    <a:pt x="159718" y="83524"/>
                    <a:pt x="155772" y="73771"/>
                  </a:cubicBezTo>
                  <a:cubicBezTo>
                    <a:pt x="151827" y="64017"/>
                    <a:pt x="140722" y="59309"/>
                    <a:pt x="130969" y="63255"/>
                  </a:cubicBezTo>
                  <a:cubicBezTo>
                    <a:pt x="121215" y="67200"/>
                    <a:pt x="116507" y="78305"/>
                    <a:pt x="120453" y="88058"/>
                  </a:cubicBezTo>
                  <a:cubicBezTo>
                    <a:pt x="122389" y="92844"/>
                    <a:pt x="126183" y="96639"/>
                    <a:pt x="130969" y="98574"/>
                  </a:cubicBezTo>
                  <a:lnTo>
                    <a:pt x="130969" y="115672"/>
                  </a:lnTo>
                  <a:cubicBezTo>
                    <a:pt x="130969" y="122773"/>
                    <a:pt x="125212" y="128530"/>
                    <a:pt x="118110" y="128530"/>
                  </a:cubicBezTo>
                  <a:lnTo>
                    <a:pt x="102394" y="128530"/>
                  </a:lnTo>
                  <a:lnTo>
                    <a:pt x="102394" y="13440"/>
                  </a:lnTo>
                  <a:cubicBezTo>
                    <a:pt x="102394" y="6706"/>
                    <a:pt x="106232" y="0"/>
                    <a:pt x="112967" y="0"/>
                  </a:cubicBezTo>
                  <a:cubicBezTo>
                    <a:pt x="123273" y="0"/>
                    <a:pt x="133636" y="3410"/>
                    <a:pt x="141551" y="9582"/>
                  </a:cubicBezTo>
                  <a:cubicBezTo>
                    <a:pt x="147714" y="14373"/>
                    <a:pt x="152543" y="20993"/>
                    <a:pt x="154438" y="28985"/>
                  </a:cubicBezTo>
                  <a:cubicBezTo>
                    <a:pt x="158439" y="29651"/>
                    <a:pt x="162001" y="31690"/>
                    <a:pt x="164878" y="34385"/>
                  </a:cubicBezTo>
                  <a:cubicBezTo>
                    <a:pt x="169450" y="38681"/>
                    <a:pt x="172707" y="44891"/>
                    <a:pt x="174765" y="51283"/>
                  </a:cubicBezTo>
                  <a:cubicBezTo>
                    <a:pt x="176841" y="57769"/>
                    <a:pt x="177889" y="65056"/>
                    <a:pt x="177575" y="72057"/>
                  </a:cubicBezTo>
                  <a:cubicBezTo>
                    <a:pt x="177413" y="75638"/>
                    <a:pt x="176889" y="79296"/>
                    <a:pt x="175879" y="82791"/>
                  </a:cubicBezTo>
                  <a:lnTo>
                    <a:pt x="176508" y="83077"/>
                  </a:lnTo>
                  <a:cubicBezTo>
                    <a:pt x="180032" y="84734"/>
                    <a:pt x="182890" y="87335"/>
                    <a:pt x="185023" y="90792"/>
                  </a:cubicBezTo>
                  <a:cubicBezTo>
                    <a:pt x="189071" y="97317"/>
                    <a:pt x="190500" y="106709"/>
                    <a:pt x="190500" y="118681"/>
                  </a:cubicBezTo>
                  <a:cubicBezTo>
                    <a:pt x="190500" y="132445"/>
                    <a:pt x="185242" y="141789"/>
                    <a:pt x="178479" y="147590"/>
                  </a:cubicBezTo>
                  <a:cubicBezTo>
                    <a:pt x="174957" y="150611"/>
                    <a:pt x="170834" y="152851"/>
                    <a:pt x="166383" y="154162"/>
                  </a:cubicBezTo>
                  <a:cubicBezTo>
                    <a:pt x="164764" y="161606"/>
                    <a:pt x="161442" y="168573"/>
                    <a:pt x="156677" y="174517"/>
                  </a:cubicBezTo>
                  <a:cubicBezTo>
                    <a:pt x="149790" y="183128"/>
                    <a:pt x="139094" y="190405"/>
                    <a:pt x="124701" y="190405"/>
                  </a:cubicBezTo>
                  <a:cubicBezTo>
                    <a:pt x="119524" y="190382"/>
                    <a:pt x="114430" y="189118"/>
                    <a:pt x="109842" y="186719"/>
                  </a:cubicBezTo>
                  <a:cubicBezTo>
                    <a:pt x="104794" y="184128"/>
                    <a:pt x="102394" y="178479"/>
                    <a:pt x="102394" y="172803"/>
                  </a:cubicBezTo>
                  <a:lnTo>
                    <a:pt x="102394" y="142818"/>
                  </a:lnTo>
                  <a:close/>
                  <a:moveTo>
                    <a:pt x="57150" y="61855"/>
                  </a:moveTo>
                  <a:cubicBezTo>
                    <a:pt x="57150" y="59225"/>
                    <a:pt x="59282" y="57093"/>
                    <a:pt x="61913" y="57093"/>
                  </a:cubicBezTo>
                  <a:cubicBezTo>
                    <a:pt x="64543" y="57093"/>
                    <a:pt x="66675" y="59225"/>
                    <a:pt x="66675" y="61855"/>
                  </a:cubicBezTo>
                  <a:cubicBezTo>
                    <a:pt x="66675" y="64486"/>
                    <a:pt x="64543" y="66618"/>
                    <a:pt x="61913" y="66618"/>
                  </a:cubicBezTo>
                  <a:cubicBezTo>
                    <a:pt x="59282" y="66618"/>
                    <a:pt x="57150" y="64486"/>
                    <a:pt x="57150" y="61855"/>
                  </a:cubicBezTo>
                  <a:close/>
                  <a:moveTo>
                    <a:pt x="61913" y="123768"/>
                  </a:moveTo>
                  <a:cubicBezTo>
                    <a:pt x="59282" y="123768"/>
                    <a:pt x="57150" y="125900"/>
                    <a:pt x="57150" y="128530"/>
                  </a:cubicBezTo>
                  <a:cubicBezTo>
                    <a:pt x="57150" y="131160"/>
                    <a:pt x="59282" y="133293"/>
                    <a:pt x="61913" y="133293"/>
                  </a:cubicBezTo>
                  <a:cubicBezTo>
                    <a:pt x="64543" y="133293"/>
                    <a:pt x="66675" y="131160"/>
                    <a:pt x="66675" y="128530"/>
                  </a:cubicBezTo>
                  <a:cubicBezTo>
                    <a:pt x="66675" y="125900"/>
                    <a:pt x="64543" y="123768"/>
                    <a:pt x="61913" y="123768"/>
                  </a:cubicBezTo>
                  <a:close/>
                  <a:moveTo>
                    <a:pt x="133350" y="80905"/>
                  </a:moveTo>
                  <a:cubicBezTo>
                    <a:pt x="133350" y="83535"/>
                    <a:pt x="135483" y="85668"/>
                    <a:pt x="138113" y="85668"/>
                  </a:cubicBezTo>
                  <a:cubicBezTo>
                    <a:pt x="140742" y="85668"/>
                    <a:pt x="142875" y="83535"/>
                    <a:pt x="142875" y="80905"/>
                  </a:cubicBezTo>
                  <a:cubicBezTo>
                    <a:pt x="142875" y="78275"/>
                    <a:pt x="140742" y="76143"/>
                    <a:pt x="138113" y="76143"/>
                  </a:cubicBezTo>
                  <a:cubicBezTo>
                    <a:pt x="135483" y="76143"/>
                    <a:pt x="133350" y="78275"/>
                    <a:pt x="133350" y="80905"/>
                  </a:cubicBezTo>
                  <a:close/>
                </a:path>
              </a:pathLst>
            </a:custGeom>
            <a:solidFill>
              <a:schemeClr val="tx1"/>
            </a:solidFill>
            <a:ln w="11579" cap="flat">
              <a:noFill/>
              <a:prstDash val="solid"/>
              <a:miter/>
            </a:ln>
            <a:effectLst/>
          </p:spPr>
          <p:txBody>
            <a:bodyPr rot="0" spcFirstLastPara="0" vertOverflow="overflow" horzOverflow="overflow" vert="horz" wrap="square" lIns="102054" tIns="51027" rIns="102054" bIns="5102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801223"/>
              <a:endParaRPr lang="en-GB" sz="112" b="1">
                <a:solidFill>
                  <a:srgbClr val="000000"/>
                </a:soli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3138FF-73AA-7B99-0C69-28BE3A4A5F59}"/>
              </a:ext>
            </a:extLst>
          </p:cNvPr>
          <p:cNvGrpSpPr/>
          <p:nvPr/>
        </p:nvGrpSpPr>
        <p:grpSpPr>
          <a:xfrm>
            <a:off x="2257834" y="982417"/>
            <a:ext cx="7676331" cy="1668377"/>
            <a:chOff x="2257835" y="4072920"/>
            <a:chExt cx="7676331" cy="1668377"/>
          </a:xfrm>
        </p:grpSpPr>
        <p:sp>
          <p:nvSpPr>
            <p:cNvPr id="15" name="Title 14">
              <a:extLst>
                <a:ext uri="{FF2B5EF4-FFF2-40B4-BE49-F238E27FC236}">
                  <a16:creationId xmlns:a16="http://schemas.microsoft.com/office/drawing/2014/main" id="{A8977C28-23C2-19BF-4C76-C4EB46630209}"/>
                </a:ext>
              </a:extLst>
            </p:cNvPr>
            <p:cNvSpPr txBox="1">
              <a:spLocks/>
            </p:cNvSpPr>
            <p:nvPr/>
          </p:nvSpPr>
          <p:spPr>
            <a:xfrm>
              <a:off x="2257835" y="4756412"/>
              <a:ext cx="7676331" cy="984885"/>
            </a:xfrm>
            <a:prstGeom prst="rect">
              <a:avLst/>
            </a:prstGeom>
          </p:spPr>
          <p:txBody>
            <a:bodyPr anchor="t"/>
            <a:lstStyle>
              <a:lvl1pPr algn="l" defTabSz="932742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3600" b="0" kern="1200" cap="none" spc="-50" baseline="0" dirty="0" smtClean="0">
                  <a:ln w="3175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n-ea"/>
                  <a:cs typeface="Segoe UI" pitchFamily="34" charset="0"/>
                </a:defRPr>
              </a:lvl1pPr>
            </a:lstStyle>
            <a:p>
              <a:pPr algn="ctr" defTabSz="932827">
                <a:defRPr/>
              </a:pPr>
              <a:r>
                <a:rPr lang="en-US" sz="4500" spc="0">
                  <a:ln>
                    <a:noFill/>
                  </a:ln>
                  <a:latin typeface="Segoe UI Variable Display Semibold" pitchFamily="2" charset="0"/>
                </a:rPr>
                <a:t>Microsoft Teams</a:t>
              </a:r>
              <a:br>
                <a:rPr lang="en-US">
                  <a:solidFill>
                    <a:srgbClr val="000000"/>
                  </a:solidFill>
                  <a:latin typeface="Segoe UI Semibold"/>
                </a:rPr>
              </a:br>
              <a:r>
                <a:rPr lang="en-US" sz="2532" spc="0">
                  <a:ln>
                    <a:noFill/>
                  </a:ln>
                  <a:gradFill>
                    <a:gsLst>
                      <a:gs pos="89510">
                        <a:schemeClr val="tx1"/>
                      </a:gs>
                      <a:gs pos="68966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</a:rPr>
                <a:t>The AI-powered platform</a:t>
              </a:r>
              <a:endParaRPr lang="en-US" sz="3750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endParaRPr>
            </a:p>
          </p:txBody>
        </p:sp>
        <p:pic>
          <p:nvPicPr>
            <p:cNvPr id="16" name="Picture 15" descr="Microsoft Teams Logo">
              <a:extLst>
                <a:ext uri="{FF2B5EF4-FFF2-40B4-BE49-F238E27FC236}">
                  <a16:creationId xmlns:a16="http://schemas.microsoft.com/office/drawing/2014/main" id="{777AE32E-991D-98C1-F31C-AD1D3D2FF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8431" y="4072920"/>
              <a:ext cx="695138" cy="683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726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1.11022E-16 L 3.541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2.22222E-6 L 3.5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0 L 1.2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-2.22222E-6 L 1.25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04167E-6 0 L -1.04167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22222E-6 L -8.33333E-7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DA77-069C-09D5-0FE6-9D868CF6D8BF}"/>
              </a:ext>
            </a:extLst>
          </p:cNvPr>
          <p:cNvSpPr txBox="1">
            <a:spLocks/>
          </p:cNvSpPr>
          <p:nvPr/>
        </p:nvSpPr>
        <p:spPr>
          <a:xfrm>
            <a:off x="584200" y="2690336"/>
            <a:ext cx="4266698" cy="1477328"/>
          </a:xfrm>
          <a:prstGeom prst="rect">
            <a:avLst/>
          </a:prstGeom>
        </p:spPr>
        <p:txBody>
          <a:bodyPr lIns="0" rIns="0" anchor="ctr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CA" dirty="0">
                <a:gradFill>
                  <a:gsLst>
                    <a:gs pos="66000">
                      <a:schemeClr val="tx1"/>
                    </a:gs>
                    <a:gs pos="98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</a:rPr>
              <a:t>Core Teams UX </a:t>
            </a:r>
            <a:r>
              <a:rPr lang="en-CA" dirty="0">
                <a:gradFill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</a:gradFill>
              </a:rPr>
              <a:t>Enhancements</a:t>
            </a:r>
          </a:p>
        </p:txBody>
      </p:sp>
      <p:pic>
        <p:nvPicPr>
          <p:cNvPr id="3" name="Picture 2" descr="A gif showing how Microsoft Teams tab can combine with chats">
            <a:extLst>
              <a:ext uri="{FF2B5EF4-FFF2-40B4-BE49-F238E27FC236}">
                <a16:creationId xmlns:a16="http://schemas.microsoft.com/office/drawing/2014/main" id="{6004DE59-54BA-9CAA-B765-308492DB0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r="4204"/>
          <a:stretch/>
        </p:blipFill>
        <p:spPr>
          <a:xfrm>
            <a:off x="4448944" y="1226329"/>
            <a:ext cx="7173130" cy="4405343"/>
          </a:xfrm>
          <a:prstGeom prst="roundRect">
            <a:avLst>
              <a:gd name="adj" fmla="val 3638"/>
            </a:avLst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253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0 L -1.48148E-6 0.03537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740E8-016D-9C79-565D-AB05D575E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3683EC-8993-B00B-A88F-D601A2305B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3977319"/>
            <a:ext cx="6217920" cy="769441"/>
          </a:xfrm>
        </p:spPr>
        <p:txBody>
          <a:bodyPr/>
          <a:lstStyle/>
          <a:p>
            <a:r>
              <a:rPr lang="en-US" dirty="0">
                <a:latin typeface="+mj-lt"/>
              </a:rPr>
              <a:t>Melissa Torres</a:t>
            </a:r>
          </a:p>
          <a:p>
            <a:r>
              <a:rPr lang="en-US" dirty="0"/>
              <a:t>Principal PM Manager, Collaborative Apps &amp; Platforms</a:t>
            </a:r>
          </a:p>
          <a:p>
            <a:r>
              <a:rPr lang="en-US" sz="1400" dirty="0"/>
              <a:t>Microsoft Corporation</a:t>
            </a:r>
          </a:p>
        </p:txBody>
      </p:sp>
    </p:spTree>
    <p:extLst>
      <p:ext uri="{BB962C8B-B14F-4D97-AF65-F5344CB8AC3E}">
        <p14:creationId xmlns:p14="http://schemas.microsoft.com/office/powerpoint/2010/main" val="40248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FFA705-1A0B-9F4E-CF01-91F8AA72B265}"/>
              </a:ext>
            </a:extLst>
          </p:cNvPr>
          <p:cNvSpPr txBox="1"/>
          <p:nvPr/>
        </p:nvSpPr>
        <p:spPr>
          <a:xfrm>
            <a:off x="588169" y="2626363"/>
            <a:ext cx="11015662" cy="1668942"/>
          </a:xfrm>
          <a:prstGeom prst="rect">
            <a:avLst/>
          </a:prstGeom>
          <a:noFill/>
        </p:spPr>
        <p:txBody>
          <a:bodyPr wrap="square" lIns="0" tIns="1181250" rIns="0" bIns="0" rtlCol="0" anchor="t" anchorCtr="0">
            <a:spAutoFit/>
          </a:bodyPr>
          <a:lstStyle/>
          <a:p>
            <a:pPr algn="ctr" defTabSz="1055851" fontAlgn="base">
              <a:spcBef>
                <a:spcPct val="0"/>
              </a:spcBef>
              <a:spcAft>
                <a:spcPts val="750"/>
              </a:spcAft>
              <a:tabLst>
                <a:tab pos="1074186" algn="l"/>
              </a:tabLst>
              <a:defRPr/>
            </a:pPr>
            <a:r>
              <a:rPr lang="en-US" sz="3094" dirty="0">
                <a:ln w="3175">
                  <a:noFill/>
                </a:ln>
                <a:latin typeface="Segoe UI Variable Display Semib" pitchFamily="2" charset="0"/>
                <a:cs typeface="Segoe Sans Display Semibold" pitchFamily="2" charset="0"/>
              </a:rPr>
              <a:t>President, M365 Collaborative Apps &amp; Platforms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07A045-D061-FF40-69B3-E12A651C8238}"/>
              </a:ext>
            </a:extLst>
          </p:cNvPr>
          <p:cNvSpPr txBox="1">
            <a:spLocks/>
          </p:cNvSpPr>
          <p:nvPr/>
        </p:nvSpPr>
        <p:spPr>
          <a:xfrm>
            <a:off x="4860560" y="2626363"/>
            <a:ext cx="2470883" cy="802637"/>
          </a:xfrm>
          <a:prstGeom prst="roundRect">
            <a:avLst>
              <a:gd name="adj" fmla="val 21548"/>
            </a:avLst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none" lIns="214313" tIns="42862" rIns="214313" bIns="85723" rtlCol="0" anchor="ctr">
            <a:spAutoFit/>
          </a:bodyPr>
          <a:lstStyle>
            <a:lvl1pPr algn="l" defTabSz="232135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9600" b="1" i="0" kern="1200" cap="none" spc="-125" baseline="0">
                <a:ln w="3175">
                  <a:noFill/>
                </a:ln>
                <a:gradFill>
                  <a:gsLst>
                    <a:gs pos="100000">
                      <a:srgbClr val="000000"/>
                    </a:gs>
                    <a:gs pos="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ea typeface="+mn-ea"/>
                <a:cs typeface="Segoe UI" pitchFamily="34" charset="0"/>
              </a:defRPr>
            </a:lvl1pPr>
          </a:lstStyle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  <a:defRPr/>
            </a:pPr>
            <a:r>
              <a:rPr lang="en-CA" sz="3750"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rPr>
              <a:t>Jeff Teper</a:t>
            </a:r>
          </a:p>
        </p:txBody>
      </p:sp>
    </p:spTree>
    <p:extLst>
      <p:ext uri="{BB962C8B-B14F-4D97-AF65-F5344CB8AC3E}">
        <p14:creationId xmlns:p14="http://schemas.microsoft.com/office/powerpoint/2010/main" val="399473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375E-6 L 0 0.03543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43452E-6 L 0 0.03543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EBFCF5-E71C-82EF-1BAE-B7805092363A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93F8DC-C09D-0A97-2B78-A2CAF0F04853}"/>
              </a:ext>
            </a:extLst>
          </p:cNvPr>
          <p:cNvSpPr txBox="1"/>
          <p:nvPr/>
        </p:nvSpPr>
        <p:spPr>
          <a:xfrm>
            <a:off x="4357725" y="3619561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SharePoint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2CD2D-C1FF-811E-6F50-EF98572846A9}"/>
              </a:ext>
            </a:extLst>
          </p:cNvPr>
          <p:cNvSpPr txBox="1"/>
          <p:nvPr/>
        </p:nvSpPr>
        <p:spPr>
          <a:xfrm>
            <a:off x="4357725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7" name="Txt Microsoft 365 Copilot + Agents">
            <a:extLst>
              <a:ext uri="{FF2B5EF4-FFF2-40B4-BE49-F238E27FC236}">
                <a16:creationId xmlns:a16="http://schemas.microsoft.com/office/drawing/2014/main" id="{9D09AAE2-DE0F-9E1C-1F9C-F9220525D5ED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8" name="Txt Teams">
            <a:extLst>
              <a:ext uri="{FF2B5EF4-FFF2-40B4-BE49-F238E27FC236}">
                <a16:creationId xmlns:a16="http://schemas.microsoft.com/office/drawing/2014/main" id="{7B0A50FD-0D04-D8D4-D523-6F9575F522B4}"/>
              </a:ext>
            </a:extLst>
          </p:cNvPr>
          <p:cNvSpPr txBox="1"/>
          <p:nvPr/>
        </p:nvSpPr>
        <p:spPr>
          <a:xfrm>
            <a:off x="4357725" y="2631540"/>
            <a:ext cx="290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99410192-BBE2-89DA-737C-A6BD8E32DB49}"/>
              </a:ext>
            </a:extLst>
          </p:cNvPr>
          <p:cNvSpPr/>
          <p:nvPr/>
        </p:nvSpPr>
        <p:spPr bwMode="auto">
          <a:xfrm>
            <a:off x="3718406" y="2719404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pic>
        <p:nvPicPr>
          <p:cNvPr id="10" name="!!CopilotLogo">
            <a:extLst>
              <a:ext uri="{FF2B5EF4-FFF2-40B4-BE49-F238E27FC236}">
                <a16:creationId xmlns:a16="http://schemas.microsoft.com/office/drawing/2014/main" id="{32DEF1F5-481E-C255-1341-06B5DE49FA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00565" y="2768784"/>
            <a:ext cx="2347438" cy="1320434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365AC1-57BE-1BBB-C5EE-AA98B76370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0888" y="1997300"/>
            <a:ext cx="1546792" cy="15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4343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DF1856-AD63-441B-9402-70D63E6B6AA9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30AF07-C13E-4282-23DF-799FBE09DAC8}"/>
              </a:ext>
            </a:extLst>
          </p:cNvPr>
          <p:cNvSpPr txBox="1"/>
          <p:nvPr/>
        </p:nvSpPr>
        <p:spPr>
          <a:xfrm>
            <a:off x="4357725" y="3439303"/>
            <a:ext cx="2710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SharePoint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445C8-C2C9-DC4C-A8F8-BE7C0FA7F568}"/>
              </a:ext>
            </a:extLst>
          </p:cNvPr>
          <p:cNvSpPr txBox="1"/>
          <p:nvPr/>
        </p:nvSpPr>
        <p:spPr>
          <a:xfrm>
            <a:off x="4357725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5" name="Txt Microsoft 365 Copilot + Agents">
            <a:extLst>
              <a:ext uri="{FF2B5EF4-FFF2-40B4-BE49-F238E27FC236}">
                <a16:creationId xmlns:a16="http://schemas.microsoft.com/office/drawing/2014/main" id="{B691A3D8-651E-7094-7385-F65515A00E93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6" name="Txt Teams">
            <a:extLst>
              <a:ext uri="{FF2B5EF4-FFF2-40B4-BE49-F238E27FC236}">
                <a16:creationId xmlns:a16="http://schemas.microsoft.com/office/drawing/2014/main" id="{DCEBC2DA-A177-79EF-6CB8-8E3ED8634425}"/>
              </a:ext>
            </a:extLst>
          </p:cNvPr>
          <p:cNvSpPr txBox="1"/>
          <p:nvPr/>
        </p:nvSpPr>
        <p:spPr>
          <a:xfrm>
            <a:off x="4357725" y="2678917"/>
            <a:ext cx="1107183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BD1A5B2-326B-DF44-D3E3-4537CBA0933C}"/>
              </a:ext>
            </a:extLst>
          </p:cNvPr>
          <p:cNvSpPr/>
          <p:nvPr/>
        </p:nvSpPr>
        <p:spPr bwMode="auto">
          <a:xfrm>
            <a:off x="3718406" y="3527167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5E9597-4281-A739-81C3-CA7D8208DF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0888" y="2657516"/>
            <a:ext cx="1546792" cy="154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59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11FF6F-7DEC-565C-FBE9-5E072575B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5590" y="1502229"/>
            <a:ext cx="7420820" cy="38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85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business wheel&#10;&#10;AI-generated content may be incorrect.">
            <a:extLst>
              <a:ext uri="{FF2B5EF4-FFF2-40B4-BE49-F238E27FC236}">
                <a16:creationId xmlns:a16="http://schemas.microsoft.com/office/drawing/2014/main" id="{B21F0CA6-C38E-32E9-1B07-E7E1B8AC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1" t="10837" r="7521"/>
          <a:stretch/>
        </p:blipFill>
        <p:spPr>
          <a:xfrm>
            <a:off x="3059906" y="856271"/>
            <a:ext cx="6072188" cy="5042589"/>
          </a:xfrm>
          <a:prstGeom prst="roundRect">
            <a:avLst/>
          </a:prstGeom>
        </p:spPr>
      </p:pic>
      <p:pic>
        <p:nvPicPr>
          <p:cNvPr id="6" name="Picture 5" descr="A diagram of a business wheel&#10;&#10;AI-generated content may be incorrect.">
            <a:extLst>
              <a:ext uri="{FF2B5EF4-FFF2-40B4-BE49-F238E27FC236}">
                <a16:creationId xmlns:a16="http://schemas.microsoft.com/office/drawing/2014/main" id="{7D2E8E96-8407-0D7F-371A-371B9246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4589" t="28966" r="23370" b="6390"/>
          <a:stretch>
            <a:fillRect/>
          </a:stretch>
        </p:blipFill>
        <p:spPr>
          <a:xfrm>
            <a:off x="4278906" y="1890044"/>
            <a:ext cx="3710188" cy="3646768"/>
          </a:xfrm>
          <a:prstGeom prst="roundRect">
            <a:avLst>
              <a:gd name="adj" fmla="val 5000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26B56-AA29-D761-1F5E-7DDAB9E29A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296051" y="1872899"/>
            <a:ext cx="3710188" cy="37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57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5E-6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diagram of a business wheel&#10;&#10;AI-generated content may be incorrect.">
            <a:extLst>
              <a:ext uri="{FF2B5EF4-FFF2-40B4-BE49-F238E27FC236}">
                <a16:creationId xmlns:a16="http://schemas.microsoft.com/office/drawing/2014/main" id="{6FE59288-89DD-AA90-A256-1764ADB2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rcRect l="24589" t="28966" r="23370" b="6390"/>
          <a:stretch>
            <a:fillRect/>
          </a:stretch>
        </p:blipFill>
        <p:spPr>
          <a:xfrm>
            <a:off x="4296051" y="1890044"/>
            <a:ext cx="3710188" cy="36467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1B3B3">
                  <a:alpha val="46000"/>
                </a:srgbClr>
              </a:gs>
              <a:gs pos="64000">
                <a:srgbClr val="B1B3B3">
                  <a:alpha val="0"/>
                </a:srgbClr>
              </a:gs>
            </a:gsLst>
            <a:path path="circle">
              <a:fillToRect l="50000" t="50000" r="50000" b="50000"/>
            </a:path>
          </a:gradFill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80610-101B-D858-70D0-F390143AA967}"/>
              </a:ext>
            </a:extLst>
          </p:cNvPr>
          <p:cNvSpPr txBox="1">
            <a:spLocks/>
          </p:cNvSpPr>
          <p:nvPr/>
        </p:nvSpPr>
        <p:spPr>
          <a:xfrm>
            <a:off x="4953000" y="5283019"/>
            <a:ext cx="2286000" cy="916446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50469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b="1">
                <a:solidFill>
                  <a:prstClr val="white"/>
                </a:solidFill>
                <a:latin typeface="Segoe UI Variable Display Semibold" pitchFamily="2" charset="0"/>
              </a:rPr>
              <a:t>SharePoint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AC7B4-EA47-2986-E161-AE70BFEDF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70631" y="2782431"/>
            <a:ext cx="1850738" cy="18461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FFE2C4-0869-5EC2-351C-C057F93ADAAA}"/>
              </a:ext>
            </a:extLst>
          </p:cNvPr>
          <p:cNvGrpSpPr/>
          <p:nvPr/>
        </p:nvGrpSpPr>
        <p:grpSpPr>
          <a:xfrm>
            <a:off x="7349775" y="1248948"/>
            <a:ext cx="1683432" cy="1674773"/>
            <a:chOff x="7349775" y="1214657"/>
            <a:chExt cx="1683432" cy="1674773"/>
          </a:xfrm>
        </p:grpSpPr>
        <p:sp>
          <p:nvSpPr>
            <p:cNvPr id="6" name="Freeform: Shape 25">
              <a:extLst>
                <a:ext uri="{FF2B5EF4-FFF2-40B4-BE49-F238E27FC236}">
                  <a16:creationId xmlns:a16="http://schemas.microsoft.com/office/drawing/2014/main" id="{A646D90F-76C9-F881-6340-EA47A5DA273A}"/>
                </a:ext>
              </a:extLst>
            </p:cNvPr>
            <p:cNvSpPr/>
            <p:nvPr/>
          </p:nvSpPr>
          <p:spPr>
            <a:xfrm>
              <a:off x="7349775" y="1214657"/>
              <a:ext cx="1683432" cy="1674773"/>
            </a:xfrm>
            <a:custGeom>
              <a:avLst/>
              <a:gdLst>
                <a:gd name="connsiteX0" fmla="*/ 382465 w 1196633"/>
                <a:gd name="connsiteY0" fmla="*/ 1190478 h 1190478"/>
                <a:gd name="connsiteX1" fmla="*/ 1196633 w 1196633"/>
                <a:gd name="connsiteY1" fmla="*/ 826477 h 1190478"/>
                <a:gd name="connsiteX2" fmla="*/ 567104 w 1196633"/>
                <a:gd name="connsiteY2" fmla="*/ 0 h 1190478"/>
                <a:gd name="connsiteX3" fmla="*/ 0 w 1196633"/>
                <a:gd name="connsiteY3" fmla="*/ 687559 h 1190478"/>
                <a:gd name="connsiteX4" fmla="*/ 383345 w 1196633"/>
                <a:gd name="connsiteY4" fmla="*/ 1190478 h 119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6633" h="1190478">
                  <a:moveTo>
                    <a:pt x="382465" y="1190478"/>
                  </a:moveTo>
                  <a:lnTo>
                    <a:pt x="1196633" y="826477"/>
                  </a:lnTo>
                  <a:cubicBezTo>
                    <a:pt x="1052439" y="504678"/>
                    <a:pt x="835269" y="222445"/>
                    <a:pt x="567104" y="0"/>
                  </a:cubicBezTo>
                  <a:lnTo>
                    <a:pt x="0" y="687559"/>
                  </a:lnTo>
                  <a:cubicBezTo>
                    <a:pt x="163537" y="822960"/>
                    <a:pt x="295422" y="994410"/>
                    <a:pt x="383345" y="1190478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7" name="Picture 6" descr="A blue and purple logo&#10;&#10;Description automatically generated with low confidence">
              <a:extLst>
                <a:ext uri="{FF2B5EF4-FFF2-40B4-BE49-F238E27FC236}">
                  <a16:creationId xmlns:a16="http://schemas.microsoft.com/office/drawing/2014/main" id="{88EB3AB3-82C6-5873-994E-1B7A5E52F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707" y="1802860"/>
              <a:ext cx="647532" cy="65085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9DC30E-6BFB-4B08-1B64-1A42999FA9AB}"/>
              </a:ext>
            </a:extLst>
          </p:cNvPr>
          <p:cNvGrpSpPr/>
          <p:nvPr/>
        </p:nvGrpSpPr>
        <p:grpSpPr>
          <a:xfrm>
            <a:off x="6551969" y="600808"/>
            <a:ext cx="1594374" cy="1616639"/>
            <a:chOff x="6551969" y="566517"/>
            <a:chExt cx="1594374" cy="1616639"/>
          </a:xfrm>
        </p:grpSpPr>
        <p:sp>
          <p:nvSpPr>
            <p:cNvPr id="9" name="Freeform: Shape 28">
              <a:extLst>
                <a:ext uri="{FF2B5EF4-FFF2-40B4-BE49-F238E27FC236}">
                  <a16:creationId xmlns:a16="http://schemas.microsoft.com/office/drawing/2014/main" id="{E67942CC-8711-F3E1-81F5-AC760BEC98CA}"/>
                </a:ext>
              </a:extLst>
            </p:cNvPr>
            <p:cNvSpPr/>
            <p:nvPr/>
          </p:nvSpPr>
          <p:spPr>
            <a:xfrm>
              <a:off x="6551969" y="566517"/>
              <a:ext cx="1594374" cy="1616639"/>
            </a:xfrm>
            <a:custGeom>
              <a:avLst/>
              <a:gdLst>
                <a:gd name="connsiteX0" fmla="*/ 566225 w 1133328"/>
                <a:gd name="connsiteY0" fmla="*/ 1149155 h 1149154"/>
                <a:gd name="connsiteX1" fmla="*/ 1133329 w 1133328"/>
                <a:gd name="connsiteY1" fmla="*/ 461596 h 1149154"/>
                <a:gd name="connsiteX2" fmla="*/ 203103 w 1133328"/>
                <a:gd name="connsiteY2" fmla="*/ 0 h 1149154"/>
                <a:gd name="connsiteX3" fmla="*/ 0 w 1133328"/>
                <a:gd name="connsiteY3" fmla="*/ 867801 h 1149154"/>
                <a:gd name="connsiteX4" fmla="*/ 566225 w 1133328"/>
                <a:gd name="connsiteY4" fmla="*/ 1148276 h 114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328" h="1149154">
                  <a:moveTo>
                    <a:pt x="566225" y="1149155"/>
                  </a:moveTo>
                  <a:lnTo>
                    <a:pt x="1133329" y="461596"/>
                  </a:lnTo>
                  <a:cubicBezTo>
                    <a:pt x="866922" y="241788"/>
                    <a:pt x="550399" y="80889"/>
                    <a:pt x="203103" y="0"/>
                  </a:cubicBezTo>
                  <a:lnTo>
                    <a:pt x="0" y="867801"/>
                  </a:lnTo>
                  <a:cubicBezTo>
                    <a:pt x="211895" y="917038"/>
                    <a:pt x="404446" y="1014632"/>
                    <a:pt x="566225" y="1148276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10" name="Picture 9" descr="A blue cloud with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56CBCE1E-1518-6D1F-654D-387B5C558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1497" y="1030392"/>
              <a:ext cx="734002" cy="67947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CA86F8-CD0D-1F70-2F5C-0601C192F581}"/>
              </a:ext>
            </a:extLst>
          </p:cNvPr>
          <p:cNvGrpSpPr/>
          <p:nvPr/>
        </p:nvGrpSpPr>
        <p:grpSpPr>
          <a:xfrm>
            <a:off x="7887830" y="2411642"/>
            <a:ext cx="1423681" cy="1436049"/>
            <a:chOff x="7887829" y="2377351"/>
            <a:chExt cx="1423681" cy="1436049"/>
          </a:xfrm>
        </p:grpSpPr>
        <p:sp>
          <p:nvSpPr>
            <p:cNvPr id="12" name="Freeform: Shape 24">
              <a:extLst>
                <a:ext uri="{FF2B5EF4-FFF2-40B4-BE49-F238E27FC236}">
                  <a16:creationId xmlns:a16="http://schemas.microsoft.com/office/drawing/2014/main" id="{E69E9355-9C1E-C12D-6F31-D199C9EFBB74}"/>
                </a:ext>
              </a:extLst>
            </p:cNvPr>
            <p:cNvSpPr/>
            <p:nvPr/>
          </p:nvSpPr>
          <p:spPr>
            <a:xfrm>
              <a:off x="7887829" y="2377351"/>
              <a:ext cx="1423681" cy="1436049"/>
            </a:xfrm>
            <a:custGeom>
              <a:avLst/>
              <a:gdLst>
                <a:gd name="connsiteX0" fmla="*/ 120455 w 1011994"/>
                <a:gd name="connsiteY0" fmla="*/ 931105 h 1020786"/>
                <a:gd name="connsiteX1" fmla="*/ 119576 w 1011994"/>
                <a:gd name="connsiteY1" fmla="*/ 985618 h 1020786"/>
                <a:gd name="connsiteX2" fmla="*/ 1010236 w 1011994"/>
                <a:gd name="connsiteY2" fmla="*/ 1020787 h 1020786"/>
                <a:gd name="connsiteX3" fmla="*/ 1011995 w 1011994"/>
                <a:gd name="connsiteY3" fmla="*/ 931105 h 1020786"/>
                <a:gd name="connsiteX4" fmla="*/ 814168 w 1011994"/>
                <a:gd name="connsiteY4" fmla="*/ 0 h 1020786"/>
                <a:gd name="connsiteX5" fmla="*/ 0 w 1011994"/>
                <a:gd name="connsiteY5" fmla="*/ 364002 h 1020786"/>
                <a:gd name="connsiteX6" fmla="*/ 120455 w 1011994"/>
                <a:gd name="connsiteY6" fmla="*/ 931105 h 102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1994" h="1020786">
                  <a:moveTo>
                    <a:pt x="120455" y="931105"/>
                  </a:moveTo>
                  <a:cubicBezTo>
                    <a:pt x="120455" y="949569"/>
                    <a:pt x="120455" y="967154"/>
                    <a:pt x="119576" y="985618"/>
                  </a:cubicBezTo>
                  <a:lnTo>
                    <a:pt x="1010236" y="1020787"/>
                  </a:lnTo>
                  <a:cubicBezTo>
                    <a:pt x="1011115" y="990893"/>
                    <a:pt x="1011995" y="960999"/>
                    <a:pt x="1011995" y="931105"/>
                  </a:cubicBezTo>
                  <a:cubicBezTo>
                    <a:pt x="1011995" y="599636"/>
                    <a:pt x="940777" y="284871"/>
                    <a:pt x="814168" y="0"/>
                  </a:cubicBezTo>
                  <a:lnTo>
                    <a:pt x="0" y="364002"/>
                  </a:lnTo>
                  <a:cubicBezTo>
                    <a:pt x="77372" y="537210"/>
                    <a:pt x="120455" y="728882"/>
                    <a:pt x="120455" y="931105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13" name="Picture 12" descr="A picture containing screenshot, colorfulness, yellow, rectangle&#10;&#10;Description automatically generated">
              <a:extLst>
                <a:ext uri="{FF2B5EF4-FFF2-40B4-BE49-F238E27FC236}">
                  <a16:creationId xmlns:a16="http://schemas.microsoft.com/office/drawing/2014/main" id="{3CAC6863-63FF-DADD-0E6D-21E5965D1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728" y="2982831"/>
              <a:ext cx="485322" cy="4845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7D8274-F71C-8B61-3F62-EFC48CFD71BE}"/>
              </a:ext>
            </a:extLst>
          </p:cNvPr>
          <p:cNvGrpSpPr/>
          <p:nvPr/>
        </p:nvGrpSpPr>
        <p:grpSpPr>
          <a:xfrm>
            <a:off x="4068256" y="600808"/>
            <a:ext cx="1594374" cy="1616639"/>
            <a:chOff x="4068256" y="566517"/>
            <a:chExt cx="1594374" cy="1616639"/>
          </a:xfrm>
        </p:grpSpPr>
        <p:sp>
          <p:nvSpPr>
            <p:cNvPr id="15" name="Freeform: Shape 33">
              <a:extLst>
                <a:ext uri="{FF2B5EF4-FFF2-40B4-BE49-F238E27FC236}">
                  <a16:creationId xmlns:a16="http://schemas.microsoft.com/office/drawing/2014/main" id="{C9E290B5-26B7-7D5B-94C8-0BF156AF7991}"/>
                </a:ext>
              </a:extLst>
            </p:cNvPr>
            <p:cNvSpPr/>
            <p:nvPr/>
          </p:nvSpPr>
          <p:spPr>
            <a:xfrm>
              <a:off x="4068256" y="566517"/>
              <a:ext cx="1594374" cy="1616639"/>
            </a:xfrm>
            <a:custGeom>
              <a:avLst/>
              <a:gdLst>
                <a:gd name="connsiteX0" fmla="*/ 1133329 w 1133328"/>
                <a:gd name="connsiteY0" fmla="*/ 868680 h 1149154"/>
                <a:gd name="connsiteX1" fmla="*/ 930226 w 1133328"/>
                <a:gd name="connsiteY1" fmla="*/ 0 h 1149154"/>
                <a:gd name="connsiteX2" fmla="*/ 0 w 1133328"/>
                <a:gd name="connsiteY2" fmla="*/ 461596 h 1149154"/>
                <a:gd name="connsiteX3" fmla="*/ 567983 w 1133328"/>
                <a:gd name="connsiteY3" fmla="*/ 1149155 h 1149154"/>
                <a:gd name="connsiteX4" fmla="*/ 1133329 w 1133328"/>
                <a:gd name="connsiteY4" fmla="*/ 867801 h 114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328" h="1149154">
                  <a:moveTo>
                    <a:pt x="1133329" y="868680"/>
                  </a:moveTo>
                  <a:lnTo>
                    <a:pt x="930226" y="0"/>
                  </a:lnTo>
                  <a:cubicBezTo>
                    <a:pt x="582930" y="80889"/>
                    <a:pt x="266407" y="241788"/>
                    <a:pt x="0" y="461596"/>
                  </a:cubicBezTo>
                  <a:lnTo>
                    <a:pt x="567983" y="1149155"/>
                  </a:lnTo>
                  <a:cubicBezTo>
                    <a:pt x="729762" y="1015512"/>
                    <a:pt x="923192" y="917038"/>
                    <a:pt x="1133329" y="867801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16" name="Picture 15" descr="A picture containing symbol, graphics, screenshot, font&#10;&#10;Description automatically generated">
              <a:extLst>
                <a:ext uri="{FF2B5EF4-FFF2-40B4-BE49-F238E27FC236}">
                  <a16:creationId xmlns:a16="http://schemas.microsoft.com/office/drawing/2014/main" id="{1E7B4E3B-4268-0BD0-D120-34EF486B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479" y="1077558"/>
              <a:ext cx="711023" cy="71102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88DC1B-099D-F9C3-68E5-1FF383A8EF6E}"/>
              </a:ext>
            </a:extLst>
          </p:cNvPr>
          <p:cNvGrpSpPr/>
          <p:nvPr/>
        </p:nvGrpSpPr>
        <p:grpSpPr>
          <a:xfrm>
            <a:off x="2901853" y="2412878"/>
            <a:ext cx="1424917" cy="1542026"/>
            <a:chOff x="2901852" y="2378588"/>
            <a:chExt cx="1424917" cy="1542026"/>
          </a:xfrm>
        </p:grpSpPr>
        <p:sp>
          <p:nvSpPr>
            <p:cNvPr id="18" name="Freeform: Shape 29">
              <a:extLst>
                <a:ext uri="{FF2B5EF4-FFF2-40B4-BE49-F238E27FC236}">
                  <a16:creationId xmlns:a16="http://schemas.microsoft.com/office/drawing/2014/main" id="{05F0EBA5-89B1-265F-C177-EB141D820DE2}"/>
                </a:ext>
              </a:extLst>
            </p:cNvPr>
            <p:cNvSpPr/>
            <p:nvPr/>
          </p:nvSpPr>
          <p:spPr>
            <a:xfrm>
              <a:off x="2901852" y="2378588"/>
              <a:ext cx="1424917" cy="1542026"/>
            </a:xfrm>
            <a:custGeom>
              <a:avLst/>
              <a:gdLst>
                <a:gd name="connsiteX0" fmla="*/ 891540 w 1012873"/>
                <a:gd name="connsiteY0" fmla="*/ 924951 h 1096117"/>
                <a:gd name="connsiteX1" fmla="*/ 1012874 w 1012873"/>
                <a:gd name="connsiteY1" fmla="*/ 364002 h 1096117"/>
                <a:gd name="connsiteX2" fmla="*/ 198706 w 1012873"/>
                <a:gd name="connsiteY2" fmla="*/ 0 h 1096117"/>
                <a:gd name="connsiteX3" fmla="*/ 0 w 1012873"/>
                <a:gd name="connsiteY3" fmla="*/ 930226 h 1096117"/>
                <a:gd name="connsiteX4" fmla="*/ 1758 w 1012873"/>
                <a:gd name="connsiteY4" fmla="*/ 1019908 h 1096117"/>
                <a:gd name="connsiteX5" fmla="*/ 892419 w 1012873"/>
                <a:gd name="connsiteY5" fmla="*/ 984738 h 1096117"/>
                <a:gd name="connsiteX6" fmla="*/ 891540 w 1012873"/>
                <a:gd name="connsiteY6" fmla="*/ 924951 h 109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873" h="1096117">
                  <a:moveTo>
                    <a:pt x="891540" y="924951"/>
                  </a:moveTo>
                  <a:cubicBezTo>
                    <a:pt x="891540" y="725365"/>
                    <a:pt x="935502" y="535452"/>
                    <a:pt x="1012874" y="364002"/>
                  </a:cubicBezTo>
                  <a:lnTo>
                    <a:pt x="198706" y="0"/>
                  </a:lnTo>
                  <a:cubicBezTo>
                    <a:pt x="71217" y="283991"/>
                    <a:pt x="0" y="599635"/>
                    <a:pt x="0" y="930226"/>
                  </a:cubicBezTo>
                  <a:cubicBezTo>
                    <a:pt x="0" y="1260817"/>
                    <a:pt x="0" y="990014"/>
                    <a:pt x="1758" y="1019908"/>
                  </a:cubicBezTo>
                  <a:lnTo>
                    <a:pt x="892419" y="984738"/>
                  </a:lnTo>
                  <a:cubicBezTo>
                    <a:pt x="892419" y="964516"/>
                    <a:pt x="891540" y="945173"/>
                    <a:pt x="891540" y="924951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19" name="Picture 18" descr="A blue and black logo&#10;&#10;Description automatically generated with low confidence">
              <a:extLst>
                <a:ext uri="{FF2B5EF4-FFF2-40B4-BE49-F238E27FC236}">
                  <a16:creationId xmlns:a16="http://schemas.microsoft.com/office/drawing/2014/main" id="{9C2C0497-8BC6-E6B5-90CB-D539A2CE6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9381" y="3010745"/>
              <a:ext cx="517519" cy="51751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051BFA-3D0D-E932-BB43-AFAC3C3E5686}"/>
              </a:ext>
            </a:extLst>
          </p:cNvPr>
          <p:cNvGrpSpPr/>
          <p:nvPr/>
        </p:nvGrpSpPr>
        <p:grpSpPr>
          <a:xfrm>
            <a:off x="3182631" y="1251421"/>
            <a:ext cx="1684669" cy="1673537"/>
            <a:chOff x="3182630" y="1217131"/>
            <a:chExt cx="1684669" cy="1673537"/>
          </a:xfrm>
        </p:grpSpPr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id="{43D03ABE-9C99-DF8F-0C7F-32AC4739D4EC}"/>
                </a:ext>
              </a:extLst>
            </p:cNvPr>
            <p:cNvSpPr/>
            <p:nvPr/>
          </p:nvSpPr>
          <p:spPr>
            <a:xfrm>
              <a:off x="3182630" y="1217131"/>
              <a:ext cx="1684669" cy="1673537"/>
            </a:xfrm>
            <a:custGeom>
              <a:avLst/>
              <a:gdLst>
                <a:gd name="connsiteX0" fmla="*/ 1197512 w 1197512"/>
                <a:gd name="connsiteY0" fmla="*/ 687558 h 1189599"/>
                <a:gd name="connsiteX1" fmla="*/ 629529 w 1197512"/>
                <a:gd name="connsiteY1" fmla="*/ 0 h 1189599"/>
                <a:gd name="connsiteX2" fmla="*/ 0 w 1197512"/>
                <a:gd name="connsiteY2" fmla="*/ 825598 h 1189599"/>
                <a:gd name="connsiteX3" fmla="*/ 814168 w 1197512"/>
                <a:gd name="connsiteY3" fmla="*/ 1189599 h 1189599"/>
                <a:gd name="connsiteX4" fmla="*/ 1197512 w 1197512"/>
                <a:gd name="connsiteY4" fmla="*/ 687558 h 1189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7512" h="1189599">
                  <a:moveTo>
                    <a:pt x="1197512" y="687558"/>
                  </a:moveTo>
                  <a:lnTo>
                    <a:pt x="629529" y="0"/>
                  </a:lnTo>
                  <a:cubicBezTo>
                    <a:pt x="361364" y="221566"/>
                    <a:pt x="144194" y="503799"/>
                    <a:pt x="0" y="825598"/>
                  </a:cubicBezTo>
                  <a:lnTo>
                    <a:pt x="814168" y="1189599"/>
                  </a:lnTo>
                  <a:cubicBezTo>
                    <a:pt x="902091" y="994410"/>
                    <a:pt x="1034855" y="822960"/>
                    <a:pt x="1197512" y="687558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22" name="Picture 21" descr="A picture containing screenshot, circle, graphics, electric blue&#10;&#10;Description automatically generated">
              <a:extLst>
                <a:ext uri="{FF2B5EF4-FFF2-40B4-BE49-F238E27FC236}">
                  <a16:creationId xmlns:a16="http://schemas.microsoft.com/office/drawing/2014/main" id="{616148AC-4DBB-357F-7919-C74ADA3BD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6413" y="1828154"/>
              <a:ext cx="600870" cy="60087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92F2-65F4-C4B9-4563-F3F9FD46C7B4}"/>
              </a:ext>
            </a:extLst>
          </p:cNvPr>
          <p:cNvGrpSpPr/>
          <p:nvPr/>
        </p:nvGrpSpPr>
        <p:grpSpPr>
          <a:xfrm>
            <a:off x="7819799" y="3798217"/>
            <a:ext cx="1489238" cy="1458315"/>
            <a:chOff x="7819799" y="3763926"/>
            <a:chExt cx="1489238" cy="1458315"/>
          </a:xfrm>
        </p:grpSpPr>
        <p:sp>
          <p:nvSpPr>
            <p:cNvPr id="24" name="Freeform: Shape 32">
              <a:extLst>
                <a:ext uri="{FF2B5EF4-FFF2-40B4-BE49-F238E27FC236}">
                  <a16:creationId xmlns:a16="http://schemas.microsoft.com/office/drawing/2014/main" id="{7BCB403F-5A15-4969-6FCD-5D0621E7F46D}"/>
                </a:ext>
              </a:extLst>
            </p:cNvPr>
            <p:cNvSpPr/>
            <p:nvPr/>
          </p:nvSpPr>
          <p:spPr>
            <a:xfrm>
              <a:off x="7819799" y="3763926"/>
              <a:ext cx="1489238" cy="1458315"/>
            </a:xfrm>
            <a:custGeom>
              <a:avLst/>
              <a:gdLst>
                <a:gd name="connsiteX0" fmla="*/ 167933 w 1058594"/>
                <a:gd name="connsiteY0" fmla="*/ 0 h 1036613"/>
                <a:gd name="connsiteX1" fmla="*/ 0 w 1058594"/>
                <a:gd name="connsiteY1" fmla="*/ 609307 h 1036613"/>
                <a:gd name="connsiteX2" fmla="*/ 782515 w 1058594"/>
                <a:gd name="connsiteY2" fmla="*/ 1036613 h 1036613"/>
                <a:gd name="connsiteX3" fmla="*/ 1058594 w 1058594"/>
                <a:gd name="connsiteY3" fmla="*/ 35169 h 1036613"/>
                <a:gd name="connsiteX4" fmla="*/ 167933 w 1058594"/>
                <a:gd name="connsiteY4" fmla="*/ 0 h 10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594" h="1036613">
                  <a:moveTo>
                    <a:pt x="167933" y="0"/>
                  </a:moveTo>
                  <a:cubicBezTo>
                    <a:pt x="159141" y="220687"/>
                    <a:pt x="99353" y="427306"/>
                    <a:pt x="0" y="609307"/>
                  </a:cubicBezTo>
                  <a:lnTo>
                    <a:pt x="782515" y="1036613"/>
                  </a:lnTo>
                  <a:cubicBezTo>
                    <a:pt x="946053" y="736795"/>
                    <a:pt x="1044526" y="396533"/>
                    <a:pt x="1058594" y="35169"/>
                  </a:cubicBezTo>
                  <a:lnTo>
                    <a:pt x="167933" y="0"/>
                  </a:ln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42E6C52A-E436-F16E-A0B0-855E69B4C6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50" t="30729" r="27248" b="32779"/>
            <a:stretch/>
          </p:blipFill>
          <p:spPr bwMode="auto">
            <a:xfrm>
              <a:off x="8231930" y="4051120"/>
              <a:ext cx="707116" cy="58643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4AA287-56A4-8017-C284-E754DDB5F02D}"/>
              </a:ext>
            </a:extLst>
          </p:cNvPr>
          <p:cNvGrpSpPr/>
          <p:nvPr/>
        </p:nvGrpSpPr>
        <p:grpSpPr>
          <a:xfrm>
            <a:off x="2904325" y="3798217"/>
            <a:ext cx="1489236" cy="1458315"/>
            <a:chOff x="2904325" y="3763926"/>
            <a:chExt cx="1489236" cy="1458315"/>
          </a:xfrm>
        </p:grpSpPr>
        <p:sp>
          <p:nvSpPr>
            <p:cNvPr id="27" name="Freeform: Shape 31">
              <a:extLst>
                <a:ext uri="{FF2B5EF4-FFF2-40B4-BE49-F238E27FC236}">
                  <a16:creationId xmlns:a16="http://schemas.microsoft.com/office/drawing/2014/main" id="{13ED0F28-A71E-1F17-BA79-FBFF98324172}"/>
                </a:ext>
              </a:extLst>
            </p:cNvPr>
            <p:cNvSpPr/>
            <p:nvPr/>
          </p:nvSpPr>
          <p:spPr>
            <a:xfrm>
              <a:off x="2904325" y="3763926"/>
              <a:ext cx="1489236" cy="1458315"/>
            </a:xfrm>
            <a:custGeom>
              <a:avLst/>
              <a:gdLst>
                <a:gd name="connsiteX0" fmla="*/ 0 w 1058593"/>
                <a:gd name="connsiteY0" fmla="*/ 35169 h 1036613"/>
                <a:gd name="connsiteX1" fmla="*/ 276078 w 1058593"/>
                <a:gd name="connsiteY1" fmla="*/ 1036613 h 1036613"/>
                <a:gd name="connsiteX2" fmla="*/ 1058594 w 1058593"/>
                <a:gd name="connsiteY2" fmla="*/ 609307 h 1036613"/>
                <a:gd name="connsiteX3" fmla="*/ 890661 w 1058593"/>
                <a:gd name="connsiteY3" fmla="*/ 0 h 1036613"/>
                <a:gd name="connsiteX4" fmla="*/ 0 w 1058593"/>
                <a:gd name="connsiteY4" fmla="*/ 35169 h 1036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593" h="1036613">
                  <a:moveTo>
                    <a:pt x="0" y="35169"/>
                  </a:moveTo>
                  <a:cubicBezTo>
                    <a:pt x="14068" y="397412"/>
                    <a:pt x="112542" y="737675"/>
                    <a:pt x="276078" y="1036613"/>
                  </a:cubicBezTo>
                  <a:lnTo>
                    <a:pt x="1058594" y="609307"/>
                  </a:lnTo>
                  <a:cubicBezTo>
                    <a:pt x="959241" y="427306"/>
                    <a:pt x="899453" y="219808"/>
                    <a:pt x="890661" y="0"/>
                  </a:cubicBezTo>
                  <a:lnTo>
                    <a:pt x="0" y="35169"/>
                  </a:ln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28" name="Picture 27" descr="A purple and white logo&#10;&#10;Description automatically generated">
              <a:extLst>
                <a:ext uri="{FF2B5EF4-FFF2-40B4-BE49-F238E27FC236}">
                  <a16:creationId xmlns:a16="http://schemas.microsoft.com/office/drawing/2014/main" id="{894844AF-C7E1-AF01-08CD-8CEE4BB93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168" y="4084982"/>
              <a:ext cx="543611" cy="54361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ABCBD9-1184-164D-6617-3CAA58EDE5D0}"/>
              </a:ext>
            </a:extLst>
          </p:cNvPr>
          <p:cNvGrpSpPr/>
          <p:nvPr/>
        </p:nvGrpSpPr>
        <p:grpSpPr>
          <a:xfrm>
            <a:off x="7427574" y="4656632"/>
            <a:ext cx="1491836" cy="1380995"/>
            <a:chOff x="7427574" y="4622341"/>
            <a:chExt cx="1491836" cy="1380995"/>
          </a:xfrm>
        </p:grpSpPr>
        <p:sp>
          <p:nvSpPr>
            <p:cNvPr id="30" name="Freeform: Shape 27">
              <a:extLst>
                <a:ext uri="{FF2B5EF4-FFF2-40B4-BE49-F238E27FC236}">
                  <a16:creationId xmlns:a16="http://schemas.microsoft.com/office/drawing/2014/main" id="{EC13BC18-76B4-D421-D85D-15281ADB26B8}"/>
                </a:ext>
              </a:extLst>
            </p:cNvPr>
            <p:cNvSpPr/>
            <p:nvPr/>
          </p:nvSpPr>
          <p:spPr>
            <a:xfrm>
              <a:off x="7427574" y="4622341"/>
              <a:ext cx="1491836" cy="1380995"/>
            </a:xfrm>
            <a:custGeom>
              <a:avLst/>
              <a:gdLst>
                <a:gd name="connsiteX0" fmla="*/ 109113 w 1060441"/>
                <a:gd name="connsiteY0" fmla="*/ 243547 h 981652"/>
                <a:gd name="connsiteX1" fmla="*/ 80099 w 1060441"/>
                <a:gd name="connsiteY1" fmla="*/ 791308 h 981652"/>
                <a:gd name="connsiteX2" fmla="*/ 80099 w 1060441"/>
                <a:gd name="connsiteY2" fmla="*/ 791308 h 981652"/>
                <a:gd name="connsiteX3" fmla="*/ 780846 w 1060441"/>
                <a:gd name="connsiteY3" fmla="*/ 829115 h 981652"/>
                <a:gd name="connsiteX4" fmla="*/ 1060441 w 1060441"/>
                <a:gd name="connsiteY4" fmla="*/ 427306 h 981652"/>
                <a:gd name="connsiteX5" fmla="*/ 277926 w 1060441"/>
                <a:gd name="connsiteY5" fmla="*/ 0 h 981652"/>
                <a:gd name="connsiteX6" fmla="*/ 108234 w 1060441"/>
                <a:gd name="connsiteY6" fmla="*/ 244426 h 981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441" h="981652">
                  <a:moveTo>
                    <a:pt x="109113" y="243547"/>
                  </a:moveTo>
                  <a:cubicBezTo>
                    <a:pt x="-24530" y="398291"/>
                    <a:pt x="-36839" y="623375"/>
                    <a:pt x="80099" y="791308"/>
                  </a:cubicBezTo>
                  <a:lnTo>
                    <a:pt x="80099" y="791308"/>
                  </a:lnTo>
                  <a:cubicBezTo>
                    <a:pt x="246273" y="1028700"/>
                    <a:pt x="590932" y="1047164"/>
                    <a:pt x="780846" y="829115"/>
                  </a:cubicBezTo>
                  <a:cubicBezTo>
                    <a:pt x="888112" y="706022"/>
                    <a:pt x="982189" y="571500"/>
                    <a:pt x="1060441" y="427306"/>
                  </a:cubicBezTo>
                  <a:lnTo>
                    <a:pt x="277926" y="0"/>
                  </a:lnTo>
                  <a:cubicBezTo>
                    <a:pt x="230447" y="87923"/>
                    <a:pt x="173297" y="169691"/>
                    <a:pt x="108234" y="244426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31" name="Picture 30" descr="A purple and blue logo&#10;&#10;Description automatically generated">
              <a:extLst>
                <a:ext uri="{FF2B5EF4-FFF2-40B4-BE49-F238E27FC236}">
                  <a16:creationId xmlns:a16="http://schemas.microsoft.com/office/drawing/2014/main" id="{7A26817F-CCA7-308F-B7B9-444DEF602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8538" y="5078074"/>
              <a:ext cx="642136" cy="68494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9079BF-6370-9929-F6BA-807784CFE0AB}"/>
              </a:ext>
            </a:extLst>
          </p:cNvPr>
          <p:cNvGrpSpPr/>
          <p:nvPr/>
        </p:nvGrpSpPr>
        <p:grpSpPr>
          <a:xfrm>
            <a:off x="5375669" y="516697"/>
            <a:ext cx="1462025" cy="1306174"/>
            <a:chOff x="5375668" y="482407"/>
            <a:chExt cx="1462025" cy="1306174"/>
          </a:xfrm>
        </p:grpSpPr>
        <p:sp>
          <p:nvSpPr>
            <p:cNvPr id="33" name="Freeform: Shape 30">
              <a:extLst>
                <a:ext uri="{FF2B5EF4-FFF2-40B4-BE49-F238E27FC236}">
                  <a16:creationId xmlns:a16="http://schemas.microsoft.com/office/drawing/2014/main" id="{C71D54F0-8AC3-DEB1-6921-C8A491FC6FAC}"/>
                </a:ext>
              </a:extLst>
            </p:cNvPr>
            <p:cNvSpPr/>
            <p:nvPr/>
          </p:nvSpPr>
          <p:spPr>
            <a:xfrm>
              <a:off x="5375668" y="482407"/>
              <a:ext cx="1462025" cy="1306174"/>
            </a:xfrm>
            <a:custGeom>
              <a:avLst/>
              <a:gdLst>
                <a:gd name="connsiteX0" fmla="*/ 541606 w 1039250"/>
                <a:gd name="connsiteY0" fmla="*/ 891540 h 928467"/>
                <a:gd name="connsiteX1" fmla="*/ 836148 w 1039250"/>
                <a:gd name="connsiteY1" fmla="*/ 927588 h 928467"/>
                <a:gd name="connsiteX2" fmla="*/ 1039251 w 1039250"/>
                <a:gd name="connsiteY2" fmla="*/ 59788 h 928467"/>
                <a:gd name="connsiteX3" fmla="*/ 524021 w 1039250"/>
                <a:gd name="connsiteY3" fmla="*/ 0 h 928467"/>
                <a:gd name="connsiteX4" fmla="*/ 0 w 1039250"/>
                <a:gd name="connsiteY4" fmla="*/ 59788 h 928467"/>
                <a:gd name="connsiteX5" fmla="*/ 203102 w 1039250"/>
                <a:gd name="connsiteY5" fmla="*/ 928468 h 928467"/>
                <a:gd name="connsiteX6" fmla="*/ 540727 w 1039250"/>
                <a:gd name="connsiteY6" fmla="*/ 891540 h 92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9250" h="928467">
                  <a:moveTo>
                    <a:pt x="541606" y="891540"/>
                  </a:moveTo>
                  <a:cubicBezTo>
                    <a:pt x="642718" y="893298"/>
                    <a:pt x="741191" y="905608"/>
                    <a:pt x="836148" y="927588"/>
                  </a:cubicBezTo>
                  <a:lnTo>
                    <a:pt x="1039251" y="59788"/>
                  </a:lnTo>
                  <a:cubicBezTo>
                    <a:pt x="873955" y="21101"/>
                    <a:pt x="701626" y="879"/>
                    <a:pt x="524021" y="0"/>
                  </a:cubicBezTo>
                  <a:cubicBezTo>
                    <a:pt x="343779" y="0"/>
                    <a:pt x="168812" y="20222"/>
                    <a:pt x="0" y="59788"/>
                  </a:cubicBezTo>
                  <a:lnTo>
                    <a:pt x="203102" y="928468"/>
                  </a:lnTo>
                  <a:cubicBezTo>
                    <a:pt x="311247" y="902970"/>
                    <a:pt x="424668" y="889782"/>
                    <a:pt x="540727" y="891540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/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34" name="Picture 33" descr="Copilot">
              <a:extLst>
                <a:ext uri="{FF2B5EF4-FFF2-40B4-BE49-F238E27FC236}">
                  <a16:creationId xmlns:a16="http://schemas.microsoft.com/office/drawing/2014/main" id="{AA050520-884A-2F70-8418-2A48F935911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717" y="814210"/>
              <a:ext cx="642567" cy="64256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25BEA27-A800-004E-F250-FF8192C0590E}"/>
              </a:ext>
            </a:extLst>
          </p:cNvPr>
          <p:cNvGrpSpPr/>
          <p:nvPr/>
        </p:nvGrpSpPr>
        <p:grpSpPr>
          <a:xfrm>
            <a:off x="3293953" y="4655395"/>
            <a:ext cx="1492927" cy="1381627"/>
            <a:chOff x="3293952" y="4621104"/>
            <a:chExt cx="1492927" cy="1381627"/>
          </a:xfrm>
        </p:grpSpPr>
        <p:sp>
          <p:nvSpPr>
            <p:cNvPr id="36" name="Freeform: Shape 26">
              <a:extLst>
                <a:ext uri="{FF2B5EF4-FFF2-40B4-BE49-F238E27FC236}">
                  <a16:creationId xmlns:a16="http://schemas.microsoft.com/office/drawing/2014/main" id="{0DC90EAA-BE6A-6305-E80F-567558D6DCE4}"/>
                </a:ext>
              </a:extLst>
            </p:cNvPr>
            <p:cNvSpPr/>
            <p:nvPr/>
          </p:nvSpPr>
          <p:spPr>
            <a:xfrm>
              <a:off x="3293952" y="4621104"/>
              <a:ext cx="1492927" cy="1381627"/>
            </a:xfrm>
            <a:custGeom>
              <a:avLst/>
              <a:gdLst>
                <a:gd name="connsiteX0" fmla="*/ 277837 w 1061216"/>
                <a:gd name="connsiteY0" fmla="*/ 827356 h 982101"/>
                <a:gd name="connsiteX1" fmla="*/ 980342 w 1061216"/>
                <a:gd name="connsiteY1" fmla="*/ 792187 h 982101"/>
                <a:gd name="connsiteX2" fmla="*/ 980342 w 1061216"/>
                <a:gd name="connsiteY2" fmla="*/ 792187 h 982101"/>
                <a:gd name="connsiteX3" fmla="*/ 953086 w 1061216"/>
                <a:gd name="connsiteY3" fmla="*/ 245305 h 982101"/>
                <a:gd name="connsiteX4" fmla="*/ 782515 w 1061216"/>
                <a:gd name="connsiteY4" fmla="*/ 0 h 982101"/>
                <a:gd name="connsiteX5" fmla="*/ 0 w 1061216"/>
                <a:gd name="connsiteY5" fmla="*/ 427306 h 982101"/>
                <a:gd name="connsiteX6" fmla="*/ 277837 w 1061216"/>
                <a:gd name="connsiteY6" fmla="*/ 827356 h 98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1216" h="982101">
                  <a:moveTo>
                    <a:pt x="277837" y="827356"/>
                  </a:moveTo>
                  <a:cubicBezTo>
                    <a:pt x="467751" y="1047164"/>
                    <a:pt x="814168" y="1030458"/>
                    <a:pt x="980342" y="792187"/>
                  </a:cubicBezTo>
                  <a:lnTo>
                    <a:pt x="980342" y="792187"/>
                  </a:lnTo>
                  <a:cubicBezTo>
                    <a:pt x="1097280" y="625133"/>
                    <a:pt x="1086729" y="399171"/>
                    <a:pt x="953086" y="245305"/>
                  </a:cubicBezTo>
                  <a:cubicBezTo>
                    <a:pt x="888023" y="170571"/>
                    <a:pt x="830873" y="87923"/>
                    <a:pt x="782515" y="0"/>
                  </a:cubicBezTo>
                  <a:lnTo>
                    <a:pt x="0" y="427306"/>
                  </a:lnTo>
                  <a:cubicBezTo>
                    <a:pt x="78251" y="570621"/>
                    <a:pt x="171450" y="705143"/>
                    <a:pt x="277837" y="827356"/>
                  </a:cubicBezTo>
                  <a:close/>
                </a:path>
              </a:pathLst>
            </a:custGeom>
            <a:solidFill>
              <a:srgbClr val="223642"/>
            </a:solidFill>
            <a:ln w="57150" cap="flat">
              <a:solidFill>
                <a:srgbClr val="091F2C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83">
                <a:defRPr/>
              </a:pPr>
              <a:endParaRPr lang="en-US" sz="18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pic>
          <p:nvPicPr>
            <p:cNvPr id="37" name="Picture 36" descr="A purple and blue rectangular object&#10;&#10;AI-generated content may be incorrect.">
              <a:extLst>
                <a:ext uri="{FF2B5EF4-FFF2-40B4-BE49-F238E27FC236}">
                  <a16:creationId xmlns:a16="http://schemas.microsoft.com/office/drawing/2014/main" id="{FC7F82F8-178F-8C7D-E105-212D0244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0421" y="5092427"/>
              <a:ext cx="614524" cy="614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2131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3997 -0.10069 L -2.08333E-7 3.7037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50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302 -0.10625 L 1.25E-6 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53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162 -0.10139 L -4.375E-6 -3.7037E-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506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4388 -0.08009 L 1.875E-6 1.85185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400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6002 -0.04051 L 1.45833E-6 -4.07407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201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6003 0.01157 L -1.25E-6 -3.7037E-7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-5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4206 0.06042 L -4.375E-6 -4.07407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-303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188 0.07777 L 5E-6 3.33333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388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0325 0.075 L 1.45833E-6 -5.55112E-17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75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1823 0.0706 L -3.95833E-6 4.81481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354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-0.03489 0.05741 L -2.70833E-6 3.7037E-7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287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-0.09329 L 0 2.96296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7DCAF69D-B9D5-6661-8009-C3DF485A29D6}"/>
              </a:ext>
            </a:extLst>
          </p:cNvPr>
          <p:cNvSpPr txBox="1">
            <a:spLocks/>
          </p:cNvSpPr>
          <p:nvPr/>
        </p:nvSpPr>
        <p:spPr>
          <a:xfrm>
            <a:off x="4007413" y="1784253"/>
            <a:ext cx="4177172" cy="207056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455" spc="0" dirty="0">
                <a:ln>
                  <a:noFill/>
                </a:ln>
                <a:gradFill flip="none" rotWithShape="1"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</a:rPr>
              <a:t>&gt;1bn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0DE9122-E04B-C240-E74D-4505E2D2C864}"/>
              </a:ext>
            </a:extLst>
          </p:cNvPr>
          <p:cNvSpPr txBox="1">
            <a:spLocks/>
          </p:cNvSpPr>
          <p:nvPr/>
        </p:nvSpPr>
        <p:spPr>
          <a:xfrm>
            <a:off x="2858017" y="3854532"/>
            <a:ext cx="6475965" cy="43287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13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users of the SharePoint platform</a:t>
            </a:r>
          </a:p>
        </p:txBody>
      </p:sp>
    </p:spTree>
    <p:extLst>
      <p:ext uri="{BB962C8B-B14F-4D97-AF65-F5344CB8AC3E}">
        <p14:creationId xmlns:p14="http://schemas.microsoft.com/office/powerpoint/2010/main" val="533813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1.48148E-6 L 0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BC699E-3DEB-08E4-FBC6-E8DA53328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96242" y="1013595"/>
            <a:ext cx="634539" cy="632970"/>
          </a:xfrm>
          <a:prstGeom prst="rect">
            <a:avLst/>
          </a:prstGeom>
        </p:spPr>
      </p:pic>
      <p:sp>
        <p:nvSpPr>
          <p:cNvPr id="21" name="Title 14">
            <a:extLst>
              <a:ext uri="{FF2B5EF4-FFF2-40B4-BE49-F238E27FC236}">
                <a16:creationId xmlns:a16="http://schemas.microsoft.com/office/drawing/2014/main" id="{B334E518-9D3C-4DD3-79B1-A717A2E4FAE0}"/>
              </a:ext>
            </a:extLst>
          </p:cNvPr>
          <p:cNvSpPr txBox="1">
            <a:spLocks/>
          </p:cNvSpPr>
          <p:nvPr/>
        </p:nvSpPr>
        <p:spPr>
          <a:xfrm>
            <a:off x="2275346" y="1701323"/>
            <a:ext cx="7676331" cy="984885"/>
          </a:xfrm>
          <a:prstGeom prst="rect">
            <a:avLst/>
          </a:prstGeom>
        </p:spPr>
        <p:txBody>
          <a:bodyPr anchor="t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defTabSz="932827">
              <a:defRPr/>
            </a:pPr>
            <a:r>
              <a:rPr lang="en-US" sz="4500" spc="0">
                <a:ln>
                  <a:noFill/>
                </a:ln>
                <a:latin typeface="Segoe UI Variable Display Semibold" pitchFamily="2" charset="0"/>
              </a:rPr>
              <a:t>SharePoint in the era of AI</a:t>
            </a:r>
            <a:endParaRPr lang="en-US" sz="3750" spc="0">
              <a:ln>
                <a:noFill/>
              </a:ln>
              <a:latin typeface="Segoe UI Variable Display Semibold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829835-61B1-81DF-7004-88ACE41424E1}"/>
              </a:ext>
            </a:extLst>
          </p:cNvPr>
          <p:cNvGrpSpPr/>
          <p:nvPr/>
        </p:nvGrpSpPr>
        <p:grpSpPr>
          <a:xfrm>
            <a:off x="1156543" y="3502600"/>
            <a:ext cx="10025062" cy="663606"/>
            <a:chOff x="6570134" y="7472214"/>
            <a:chExt cx="21386799" cy="141569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D98032-2CA9-5396-8DA0-3AC97A4F33DB}"/>
                </a:ext>
              </a:extLst>
            </p:cNvPr>
            <p:cNvSpPr/>
            <p:nvPr/>
          </p:nvSpPr>
          <p:spPr bwMode="auto">
            <a:xfrm>
              <a:off x="6570134" y="7472240"/>
              <a:ext cx="5728966" cy="1415665"/>
            </a:xfrm>
            <a:prstGeom prst="rect">
              <a:avLst/>
            </a:prstGeom>
            <a:noFill/>
            <a:ln w="15875" cap="rnd">
              <a:noFill/>
              <a:prstDash val="solid"/>
              <a:round/>
            </a:ln>
            <a:effectLst>
              <a:softEdge rad="165100"/>
            </a:effectLst>
          </p:spPr>
          <p:txBody>
            <a:bodyPr rot="0" spcFirstLastPara="0" vertOverflow="overflow" horzOverflow="overflow" vert="horz" wrap="square" lIns="0" tIns="185625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886168" fontAlgn="base">
                <a:spcBef>
                  <a:spcPts val="660"/>
                </a:spcBef>
                <a:spcAft>
                  <a:spcPct val="0"/>
                </a:spcAft>
                <a:tabLst>
                  <a:tab pos="3099765" algn="l"/>
                </a:tabLst>
              </a:pPr>
              <a:r>
                <a:rPr lang="en-US" sz="3094" b="1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93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" pitchFamily="2" charset="0"/>
                  <a:cs typeface="Segoe Sans Display Semibold" pitchFamily="2" charset="0"/>
                </a:rPr>
                <a:t>Collaboration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E8CBAB1-33A0-0681-47EA-7F33638766B2}"/>
                </a:ext>
              </a:extLst>
            </p:cNvPr>
            <p:cNvSpPr/>
            <p:nvPr/>
          </p:nvSpPr>
          <p:spPr bwMode="auto">
            <a:xfrm>
              <a:off x="13707728" y="7472240"/>
              <a:ext cx="6874545" cy="1415665"/>
            </a:xfrm>
            <a:prstGeom prst="rect">
              <a:avLst/>
            </a:prstGeom>
            <a:noFill/>
            <a:ln w="15875" cap="rnd">
              <a:noFill/>
              <a:prstDash val="solid"/>
              <a:round/>
            </a:ln>
            <a:effectLst>
              <a:softEdge rad="165100"/>
            </a:effectLst>
          </p:spPr>
          <p:txBody>
            <a:bodyPr rot="0" spcFirstLastPara="0" vertOverflow="overflow" horzOverflow="overflow" vert="horz" wrap="square" lIns="0" tIns="185625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886168" fontAlgn="base">
                <a:spcBef>
                  <a:spcPts val="660"/>
                </a:spcBef>
                <a:spcAft>
                  <a:spcPct val="0"/>
                </a:spcAft>
                <a:tabLst>
                  <a:tab pos="3099765" algn="l"/>
                </a:tabLst>
              </a:pPr>
              <a:r>
                <a:rPr lang="en-US" sz="3094" b="1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93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" pitchFamily="2" charset="0"/>
                  <a:cs typeface="Segoe Sans Display Semibold" pitchFamily="2" charset="0"/>
                </a:rPr>
                <a:t>Communication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904776-21A6-CF9F-A33D-34A7FE00BEFD}"/>
                </a:ext>
              </a:extLst>
            </p:cNvPr>
            <p:cNvSpPr/>
            <p:nvPr/>
          </p:nvSpPr>
          <p:spPr bwMode="auto">
            <a:xfrm>
              <a:off x="21638766" y="7472214"/>
              <a:ext cx="6318167" cy="1415665"/>
            </a:xfrm>
            <a:prstGeom prst="rect">
              <a:avLst/>
            </a:prstGeom>
            <a:noFill/>
            <a:ln w="15875" cap="rnd">
              <a:noFill/>
              <a:prstDash val="solid"/>
              <a:round/>
            </a:ln>
            <a:effectLst>
              <a:softEdge rad="165100"/>
            </a:effectLst>
          </p:spPr>
          <p:txBody>
            <a:bodyPr rot="0" spcFirstLastPara="0" vertOverflow="overflow" horzOverflow="overflow" vert="horz" wrap="square" lIns="0" tIns="185625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886168" fontAlgn="base">
                <a:spcBef>
                  <a:spcPts val="660"/>
                </a:spcBef>
                <a:spcAft>
                  <a:spcPct val="0"/>
                </a:spcAft>
                <a:tabLst>
                  <a:tab pos="3099765" algn="l"/>
                </a:tabLst>
              </a:pPr>
              <a:r>
                <a:rPr lang="en-US" sz="3094" b="1">
                  <a:ln w="3175">
                    <a:noFill/>
                  </a:ln>
                  <a:gradFill>
                    <a:gsLst>
                      <a:gs pos="0">
                        <a:schemeClr val="tx1"/>
                      </a:gs>
                      <a:gs pos="93000">
                        <a:schemeClr val="tx1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" pitchFamily="2" charset="0"/>
                  <a:cs typeface="Segoe Sans Display Semibold" pitchFamily="2" charset="0"/>
                </a:rPr>
                <a:t>Automation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B998DF-91FA-0BA7-E266-DB50896E1590}"/>
              </a:ext>
            </a:extLst>
          </p:cNvPr>
          <p:cNvGrpSpPr/>
          <p:nvPr/>
        </p:nvGrpSpPr>
        <p:grpSpPr>
          <a:xfrm>
            <a:off x="1045417" y="4701194"/>
            <a:ext cx="10101166" cy="611706"/>
            <a:chOff x="6333067" y="9676409"/>
            <a:chExt cx="21549154" cy="130497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B7A4912-855E-4736-3204-64CF6CD513A6}"/>
                </a:ext>
              </a:extLst>
            </p:cNvPr>
            <p:cNvCxnSpPr>
              <a:cxnSpLocks/>
            </p:cNvCxnSpPr>
            <p:nvPr/>
          </p:nvCxnSpPr>
          <p:spPr>
            <a:xfrm>
              <a:off x="6333067" y="10328896"/>
              <a:ext cx="8036354" cy="0"/>
            </a:xfrm>
            <a:prstGeom prst="line">
              <a:avLst/>
            </a:prstGeom>
            <a:noFill/>
            <a:ln w="50800" cap="rnd">
              <a:gradFill flip="none" rotWithShape="1">
                <a:gsLst>
                  <a:gs pos="0">
                    <a:srgbClr val="A3BBE3"/>
                  </a:gs>
                  <a:gs pos="32000">
                    <a:srgbClr val="8DC8E8"/>
                  </a:gs>
                  <a:gs pos="97000">
                    <a:srgbClr val="B9DCD2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C6CE87-9E3A-E167-1722-7333F6657629}"/>
                </a:ext>
              </a:extLst>
            </p:cNvPr>
            <p:cNvSpPr txBox="1"/>
            <p:nvPr/>
          </p:nvSpPr>
          <p:spPr>
            <a:xfrm>
              <a:off x="14369421" y="9676409"/>
              <a:ext cx="5551157" cy="1304974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 defTabSz="93255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375" b="1">
                  <a:ln w="3175">
                    <a:noFill/>
                  </a:ln>
                  <a:gradFill>
                    <a:gsLst>
                      <a:gs pos="11000">
                        <a:srgbClr val="D59ED7"/>
                      </a:gs>
                      <a:gs pos="86000">
                        <a:srgbClr val="8DC8E8"/>
                      </a:gs>
                    </a:gsLst>
                    <a:path path="circle">
                      <a:fillToRect l="100000" t="100000"/>
                    </a:path>
                  </a:gradFill>
                  <a:latin typeface="Segoe UI Variable Display Semibold" pitchFamily="2" charset="0"/>
                  <a:cs typeface="Segoe UI Semibold" panose="020B0502040204020203" pitchFamily="34" charset="0"/>
                </a:rPr>
                <a:t>Knowledge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0497B37-D03C-8153-74DE-BAC1FCD4BF19}"/>
                </a:ext>
              </a:extLst>
            </p:cNvPr>
            <p:cNvCxnSpPr>
              <a:cxnSpLocks/>
            </p:cNvCxnSpPr>
            <p:nvPr/>
          </p:nvCxnSpPr>
          <p:spPr>
            <a:xfrm>
              <a:off x="19845867" y="10328896"/>
              <a:ext cx="8036354" cy="0"/>
            </a:xfrm>
            <a:prstGeom prst="line">
              <a:avLst/>
            </a:prstGeom>
            <a:noFill/>
            <a:ln w="50800" cap="rnd">
              <a:gradFill flip="none" rotWithShape="1">
                <a:gsLst>
                  <a:gs pos="3000">
                    <a:srgbClr val="FFA38B"/>
                  </a:gs>
                  <a:gs pos="100000">
                    <a:srgbClr val="B6B0DE"/>
                  </a:gs>
                  <a:gs pos="74000">
                    <a:srgbClr val="D59ED7"/>
                  </a:gs>
                </a:gsLst>
                <a:path path="circle">
                  <a:fillToRect l="100000" t="100000"/>
                </a:path>
                <a:tileRect r="-100000" b="-100000"/>
              </a:gra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00837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2.96296E-6 L -8.33333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E00F-17B4-F65B-0F62-F110ED97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6ACC4-2D16-8AA4-D5D5-D458C2CC8F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3977319"/>
            <a:ext cx="6217920" cy="769441"/>
          </a:xfrm>
        </p:spPr>
        <p:txBody>
          <a:bodyPr/>
          <a:lstStyle/>
          <a:p>
            <a:r>
              <a:rPr lang="en-US" dirty="0">
                <a:latin typeface="+mj-lt"/>
              </a:rPr>
              <a:t>Melissa Torres</a:t>
            </a:r>
          </a:p>
          <a:p>
            <a:r>
              <a:rPr lang="en-US" dirty="0"/>
              <a:t>Principal PM Manager, Collaborative Apps &amp; Platforms</a:t>
            </a:r>
          </a:p>
          <a:p>
            <a:r>
              <a:rPr lang="en-US" sz="1400" dirty="0"/>
              <a:t>Microsoft Corporation</a:t>
            </a:r>
          </a:p>
        </p:txBody>
      </p:sp>
    </p:spTree>
    <p:extLst>
      <p:ext uri="{BB962C8B-B14F-4D97-AF65-F5344CB8AC3E}">
        <p14:creationId xmlns:p14="http://schemas.microsoft.com/office/powerpoint/2010/main" val="18005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E0BFAC-F6AE-EB7C-56E8-5B50CFF63827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88BAFF5-18F2-C89F-7237-C7471536E927}"/>
              </a:ext>
            </a:extLst>
          </p:cNvPr>
          <p:cNvSpPr txBox="1"/>
          <p:nvPr/>
        </p:nvSpPr>
        <p:spPr>
          <a:xfrm>
            <a:off x="4357725" y="3439303"/>
            <a:ext cx="27107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SharePoint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70EC40-65FB-C085-4963-CE3B095A7DB5}"/>
              </a:ext>
            </a:extLst>
          </p:cNvPr>
          <p:cNvSpPr txBox="1"/>
          <p:nvPr/>
        </p:nvSpPr>
        <p:spPr>
          <a:xfrm>
            <a:off x="4357725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7" name="Txt Microsoft 365 Copilot + Agents">
            <a:extLst>
              <a:ext uri="{FF2B5EF4-FFF2-40B4-BE49-F238E27FC236}">
                <a16:creationId xmlns:a16="http://schemas.microsoft.com/office/drawing/2014/main" id="{75A48AE5-F0A4-4903-EB47-6E504B5FE88B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8" name="Txt Teams">
            <a:extLst>
              <a:ext uri="{FF2B5EF4-FFF2-40B4-BE49-F238E27FC236}">
                <a16:creationId xmlns:a16="http://schemas.microsoft.com/office/drawing/2014/main" id="{DE87502D-FBCC-A4DA-7650-DB63EDEBDF90}"/>
              </a:ext>
            </a:extLst>
          </p:cNvPr>
          <p:cNvSpPr txBox="1"/>
          <p:nvPr/>
        </p:nvSpPr>
        <p:spPr>
          <a:xfrm>
            <a:off x="4357725" y="2678917"/>
            <a:ext cx="1107183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593AB32-CF27-2F57-D92E-8F3049530083}"/>
              </a:ext>
            </a:extLst>
          </p:cNvPr>
          <p:cNvSpPr/>
          <p:nvPr/>
        </p:nvSpPr>
        <p:spPr bwMode="auto">
          <a:xfrm>
            <a:off x="3718406" y="3527167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184E1F-57C2-B7E1-6FE7-D6F8F4504D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00888" y="2657516"/>
            <a:ext cx="1546792" cy="154296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C700059-557E-109D-715E-2DF4FC6F7B2E}"/>
              </a:ext>
            </a:extLst>
          </p:cNvPr>
          <p:cNvGrpSpPr/>
          <p:nvPr/>
        </p:nvGrpSpPr>
        <p:grpSpPr>
          <a:xfrm>
            <a:off x="899894" y="3793246"/>
            <a:ext cx="2010270" cy="2010270"/>
            <a:chOff x="5056344" y="4184472"/>
            <a:chExt cx="6434542" cy="6434540"/>
          </a:xfrm>
        </p:grpSpPr>
        <p:sp>
          <p:nvSpPr>
            <p:cNvPr id="15" name="Box 3a">
              <a:extLst>
                <a:ext uri="{FF2B5EF4-FFF2-40B4-BE49-F238E27FC236}">
                  <a16:creationId xmlns:a16="http://schemas.microsoft.com/office/drawing/2014/main" id="{4E60A6D8-F03A-A6E2-4E60-A6BFE38987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6344" y="4184472"/>
              <a:ext cx="6434542" cy="6434540"/>
            </a:xfrm>
            <a:prstGeom prst="roundRect">
              <a:avLst>
                <a:gd name="adj" fmla="val 4961"/>
              </a:avLst>
            </a:prstGeom>
            <a:gradFill>
              <a:gsLst>
                <a:gs pos="80000">
                  <a:srgbClr val="0A6BBA">
                    <a:alpha val="0"/>
                  </a:srgbClr>
                </a:gs>
                <a:gs pos="0">
                  <a:srgbClr val="AC35AF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38">
                  <a:noFill/>
                  <a:latin typeface="Segoe UI Variable Display Semib" pitchFamily="2" charset="0"/>
                  <a:cs typeface="Segoe UI" pitchFamily="34" charset="0"/>
                </a:rPr>
                <a:t>3a</a:t>
              </a:r>
            </a:p>
          </p:txBody>
        </p:sp>
        <p:sp>
          <p:nvSpPr>
            <p:cNvPr id="16" name="!!2a-Dev">
              <a:extLst>
                <a:ext uri="{FF2B5EF4-FFF2-40B4-BE49-F238E27FC236}">
                  <a16:creationId xmlns:a16="http://schemas.microsoft.com/office/drawing/2014/main" id="{9EB7A3F5-DA8A-EF28-C923-71F360B9C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6589" y="6514717"/>
              <a:ext cx="1774050" cy="1774050"/>
            </a:xfrm>
            <a:custGeom>
              <a:avLst/>
              <a:gdLst>
                <a:gd name="connsiteX0" fmla="*/ 173240 w 959485"/>
                <a:gd name="connsiteY0" fmla="*/ 0 h 959485"/>
                <a:gd name="connsiteX1" fmla="*/ 0 w 959485"/>
                <a:gd name="connsiteY1" fmla="*/ 173240 h 959485"/>
                <a:gd name="connsiteX2" fmla="*/ 0 w 959485"/>
                <a:gd name="connsiteY2" fmla="*/ 786245 h 959485"/>
                <a:gd name="connsiteX3" fmla="*/ 173240 w 959485"/>
                <a:gd name="connsiteY3" fmla="*/ 959485 h 959485"/>
                <a:gd name="connsiteX4" fmla="*/ 786245 w 959485"/>
                <a:gd name="connsiteY4" fmla="*/ 959485 h 959485"/>
                <a:gd name="connsiteX5" fmla="*/ 959485 w 959485"/>
                <a:gd name="connsiteY5" fmla="*/ 786245 h 959485"/>
                <a:gd name="connsiteX6" fmla="*/ 959485 w 959485"/>
                <a:gd name="connsiteY6" fmla="*/ 173240 h 959485"/>
                <a:gd name="connsiteX7" fmla="*/ 786245 w 959485"/>
                <a:gd name="connsiteY7" fmla="*/ 0 h 959485"/>
                <a:gd name="connsiteX8" fmla="*/ 173240 w 959485"/>
                <a:gd name="connsiteY8" fmla="*/ 0 h 959485"/>
                <a:gd name="connsiteX9" fmla="*/ 401385 w 959485"/>
                <a:gd name="connsiteY9" fmla="*/ 334754 h 959485"/>
                <a:gd name="connsiteX10" fmla="*/ 256396 w 959485"/>
                <a:gd name="connsiteY10" fmla="*/ 479743 h 959485"/>
                <a:gd name="connsiteX11" fmla="*/ 401385 w 959485"/>
                <a:gd name="connsiteY11" fmla="*/ 624731 h 959485"/>
                <a:gd name="connsiteX12" fmla="*/ 401385 w 959485"/>
                <a:gd name="connsiteY12" fmla="*/ 681234 h 959485"/>
                <a:gd name="connsiteX13" fmla="*/ 344882 w 959485"/>
                <a:gd name="connsiteY13" fmla="*/ 681234 h 959485"/>
                <a:gd name="connsiteX14" fmla="*/ 171641 w 959485"/>
                <a:gd name="connsiteY14" fmla="*/ 507994 h 959485"/>
                <a:gd name="connsiteX15" fmla="*/ 171641 w 959485"/>
                <a:gd name="connsiteY15" fmla="*/ 451491 h 959485"/>
                <a:gd name="connsiteX16" fmla="*/ 344882 w 959485"/>
                <a:gd name="connsiteY16" fmla="*/ 278251 h 959485"/>
                <a:gd name="connsiteX17" fmla="*/ 401385 w 959485"/>
                <a:gd name="connsiteY17" fmla="*/ 278251 h 959485"/>
                <a:gd name="connsiteX18" fmla="*/ 401385 w 959485"/>
                <a:gd name="connsiteY18" fmla="*/ 334754 h 959485"/>
                <a:gd name="connsiteX19" fmla="*/ 614603 w 959485"/>
                <a:gd name="connsiteY19" fmla="*/ 278251 h 959485"/>
                <a:gd name="connsiteX20" fmla="*/ 787844 w 959485"/>
                <a:gd name="connsiteY20" fmla="*/ 451491 h 959485"/>
                <a:gd name="connsiteX21" fmla="*/ 787844 w 959485"/>
                <a:gd name="connsiteY21" fmla="*/ 507994 h 959485"/>
                <a:gd name="connsiteX22" fmla="*/ 614603 w 959485"/>
                <a:gd name="connsiteY22" fmla="*/ 681234 h 959485"/>
                <a:gd name="connsiteX23" fmla="*/ 558100 w 959485"/>
                <a:gd name="connsiteY23" fmla="*/ 681234 h 959485"/>
                <a:gd name="connsiteX24" fmla="*/ 558100 w 959485"/>
                <a:gd name="connsiteY24" fmla="*/ 624731 h 959485"/>
                <a:gd name="connsiteX25" fmla="*/ 703089 w 959485"/>
                <a:gd name="connsiteY25" fmla="*/ 479743 h 959485"/>
                <a:gd name="connsiteX26" fmla="*/ 558100 w 959485"/>
                <a:gd name="connsiteY26" fmla="*/ 334754 h 959485"/>
                <a:gd name="connsiteX27" fmla="*/ 558100 w 959485"/>
                <a:gd name="connsiteY27" fmla="*/ 278251 h 959485"/>
                <a:gd name="connsiteX28" fmla="*/ 614603 w 959485"/>
                <a:gd name="connsiteY28" fmla="*/ 278251 h 9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9485" h="959485">
                  <a:moveTo>
                    <a:pt x="173240" y="0"/>
                  </a:moveTo>
                  <a:cubicBezTo>
                    <a:pt x="77825" y="0"/>
                    <a:pt x="0" y="77825"/>
                    <a:pt x="0" y="173240"/>
                  </a:cubicBezTo>
                  <a:lnTo>
                    <a:pt x="0" y="786245"/>
                  </a:lnTo>
                  <a:cubicBezTo>
                    <a:pt x="0" y="881660"/>
                    <a:pt x="77825" y="959485"/>
                    <a:pt x="173240" y="959485"/>
                  </a:cubicBezTo>
                  <a:lnTo>
                    <a:pt x="786245" y="959485"/>
                  </a:lnTo>
                  <a:cubicBezTo>
                    <a:pt x="881660" y="959485"/>
                    <a:pt x="959485" y="881660"/>
                    <a:pt x="959485" y="786245"/>
                  </a:cubicBezTo>
                  <a:lnTo>
                    <a:pt x="959485" y="173240"/>
                  </a:lnTo>
                  <a:cubicBezTo>
                    <a:pt x="959485" y="77825"/>
                    <a:pt x="881660" y="0"/>
                    <a:pt x="786245" y="0"/>
                  </a:cubicBezTo>
                  <a:lnTo>
                    <a:pt x="173240" y="0"/>
                  </a:lnTo>
                  <a:close/>
                  <a:moveTo>
                    <a:pt x="401385" y="334754"/>
                  </a:moveTo>
                  <a:lnTo>
                    <a:pt x="256396" y="479743"/>
                  </a:lnTo>
                  <a:lnTo>
                    <a:pt x="401385" y="624731"/>
                  </a:lnTo>
                  <a:cubicBezTo>
                    <a:pt x="416843" y="640190"/>
                    <a:pt x="416843" y="665776"/>
                    <a:pt x="401385" y="681234"/>
                  </a:cubicBezTo>
                  <a:cubicBezTo>
                    <a:pt x="385926" y="696693"/>
                    <a:pt x="360340" y="696693"/>
                    <a:pt x="344882" y="681234"/>
                  </a:cubicBezTo>
                  <a:lnTo>
                    <a:pt x="171641" y="507994"/>
                  </a:lnTo>
                  <a:cubicBezTo>
                    <a:pt x="156183" y="492536"/>
                    <a:pt x="156183" y="466949"/>
                    <a:pt x="171641" y="451491"/>
                  </a:cubicBezTo>
                  <a:lnTo>
                    <a:pt x="344882" y="278251"/>
                  </a:lnTo>
                  <a:cubicBezTo>
                    <a:pt x="360340" y="262792"/>
                    <a:pt x="385926" y="262792"/>
                    <a:pt x="401385" y="278251"/>
                  </a:cubicBezTo>
                  <a:cubicBezTo>
                    <a:pt x="416843" y="293709"/>
                    <a:pt x="416843" y="319295"/>
                    <a:pt x="401385" y="334754"/>
                  </a:cubicBezTo>
                  <a:close/>
                  <a:moveTo>
                    <a:pt x="614603" y="278251"/>
                  </a:moveTo>
                  <a:lnTo>
                    <a:pt x="787844" y="451491"/>
                  </a:lnTo>
                  <a:cubicBezTo>
                    <a:pt x="803302" y="466949"/>
                    <a:pt x="803302" y="492536"/>
                    <a:pt x="787844" y="507994"/>
                  </a:cubicBezTo>
                  <a:lnTo>
                    <a:pt x="614603" y="681234"/>
                  </a:lnTo>
                  <a:cubicBezTo>
                    <a:pt x="599145" y="696693"/>
                    <a:pt x="573559" y="696693"/>
                    <a:pt x="558100" y="681234"/>
                  </a:cubicBezTo>
                  <a:cubicBezTo>
                    <a:pt x="542642" y="665776"/>
                    <a:pt x="542642" y="640190"/>
                    <a:pt x="558100" y="624731"/>
                  </a:cubicBezTo>
                  <a:lnTo>
                    <a:pt x="703089" y="479743"/>
                  </a:lnTo>
                  <a:lnTo>
                    <a:pt x="558100" y="334754"/>
                  </a:lnTo>
                  <a:cubicBezTo>
                    <a:pt x="542642" y="319295"/>
                    <a:pt x="542642" y="293709"/>
                    <a:pt x="558100" y="278251"/>
                  </a:cubicBezTo>
                  <a:cubicBezTo>
                    <a:pt x="573559" y="262792"/>
                    <a:pt x="599145" y="262792"/>
                    <a:pt x="614603" y="278251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endParaRPr lang="en-US" sz="938">
                <a:solidFill>
                  <a:srgbClr val="FFFFFF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80553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080B7-A187-549D-FD7A-4897BE8D0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DCDA14-EFEA-EADB-8BCB-8AB150050588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26427EA-C9FF-5924-64F0-3719500EA7D0}"/>
              </a:ext>
            </a:extLst>
          </p:cNvPr>
          <p:cNvSpPr txBox="1"/>
          <p:nvPr/>
        </p:nvSpPr>
        <p:spPr>
          <a:xfrm>
            <a:off x="4357725" y="3531139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SharePoint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74B02-1A2B-8489-0D54-F75C97FA164E}"/>
              </a:ext>
            </a:extLst>
          </p:cNvPr>
          <p:cNvSpPr txBox="1"/>
          <p:nvPr/>
        </p:nvSpPr>
        <p:spPr>
          <a:xfrm>
            <a:off x="4357724" y="4383362"/>
            <a:ext cx="36976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Platform for AI</a:t>
            </a:r>
          </a:p>
        </p:txBody>
      </p:sp>
      <p:sp>
        <p:nvSpPr>
          <p:cNvPr id="7" name="Txt Microsoft 365 Copilot + Agents">
            <a:extLst>
              <a:ext uri="{FF2B5EF4-FFF2-40B4-BE49-F238E27FC236}">
                <a16:creationId xmlns:a16="http://schemas.microsoft.com/office/drawing/2014/main" id="{1773D903-95A5-7FC7-6685-65E950EB6828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1DCA26C-7523-BF8B-A1A2-268ED01C971D}"/>
              </a:ext>
            </a:extLst>
          </p:cNvPr>
          <p:cNvSpPr/>
          <p:nvPr/>
        </p:nvSpPr>
        <p:spPr bwMode="auto">
          <a:xfrm>
            <a:off x="3718406" y="4471226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9E8BE5-5C88-FFA6-7F87-21833C787537}"/>
              </a:ext>
            </a:extLst>
          </p:cNvPr>
          <p:cNvGrpSpPr/>
          <p:nvPr/>
        </p:nvGrpSpPr>
        <p:grpSpPr>
          <a:xfrm>
            <a:off x="899894" y="2526004"/>
            <a:ext cx="2010270" cy="2010270"/>
            <a:chOff x="5056344" y="4184472"/>
            <a:chExt cx="6434542" cy="6434540"/>
          </a:xfrm>
        </p:grpSpPr>
        <p:sp>
          <p:nvSpPr>
            <p:cNvPr id="3" name="Box 3a">
              <a:extLst>
                <a:ext uri="{FF2B5EF4-FFF2-40B4-BE49-F238E27FC236}">
                  <a16:creationId xmlns:a16="http://schemas.microsoft.com/office/drawing/2014/main" id="{D91958BA-97CF-16BE-805E-9DCEF4D348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6344" y="4184472"/>
              <a:ext cx="6434542" cy="6434540"/>
            </a:xfrm>
            <a:prstGeom prst="roundRect">
              <a:avLst>
                <a:gd name="adj" fmla="val 4961"/>
              </a:avLst>
            </a:prstGeom>
            <a:gradFill>
              <a:gsLst>
                <a:gs pos="80000">
                  <a:srgbClr val="0A6BBA"/>
                </a:gs>
                <a:gs pos="0">
                  <a:srgbClr val="AC35AF"/>
                </a:gs>
              </a:gsLst>
              <a:path path="circle">
                <a:fillToRect l="100000" t="100000"/>
              </a:path>
            </a:gra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38">
                  <a:noFill/>
                  <a:latin typeface="Segoe UI Variable Display Semib" pitchFamily="2" charset="0"/>
                  <a:cs typeface="Segoe UI" pitchFamily="34" charset="0"/>
                </a:rPr>
                <a:t>3a</a:t>
              </a:r>
            </a:p>
          </p:txBody>
        </p:sp>
        <p:sp>
          <p:nvSpPr>
            <p:cNvPr id="11" name="!!2a-Dev">
              <a:extLst>
                <a:ext uri="{FF2B5EF4-FFF2-40B4-BE49-F238E27FC236}">
                  <a16:creationId xmlns:a16="http://schemas.microsoft.com/office/drawing/2014/main" id="{0A145EC8-F6FE-5318-18DD-6AF511A64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6589" y="6514717"/>
              <a:ext cx="1774050" cy="1774050"/>
            </a:xfrm>
            <a:custGeom>
              <a:avLst/>
              <a:gdLst>
                <a:gd name="connsiteX0" fmla="*/ 173240 w 959485"/>
                <a:gd name="connsiteY0" fmla="*/ 0 h 959485"/>
                <a:gd name="connsiteX1" fmla="*/ 0 w 959485"/>
                <a:gd name="connsiteY1" fmla="*/ 173240 h 959485"/>
                <a:gd name="connsiteX2" fmla="*/ 0 w 959485"/>
                <a:gd name="connsiteY2" fmla="*/ 786245 h 959485"/>
                <a:gd name="connsiteX3" fmla="*/ 173240 w 959485"/>
                <a:gd name="connsiteY3" fmla="*/ 959485 h 959485"/>
                <a:gd name="connsiteX4" fmla="*/ 786245 w 959485"/>
                <a:gd name="connsiteY4" fmla="*/ 959485 h 959485"/>
                <a:gd name="connsiteX5" fmla="*/ 959485 w 959485"/>
                <a:gd name="connsiteY5" fmla="*/ 786245 h 959485"/>
                <a:gd name="connsiteX6" fmla="*/ 959485 w 959485"/>
                <a:gd name="connsiteY6" fmla="*/ 173240 h 959485"/>
                <a:gd name="connsiteX7" fmla="*/ 786245 w 959485"/>
                <a:gd name="connsiteY7" fmla="*/ 0 h 959485"/>
                <a:gd name="connsiteX8" fmla="*/ 173240 w 959485"/>
                <a:gd name="connsiteY8" fmla="*/ 0 h 959485"/>
                <a:gd name="connsiteX9" fmla="*/ 401385 w 959485"/>
                <a:gd name="connsiteY9" fmla="*/ 334754 h 959485"/>
                <a:gd name="connsiteX10" fmla="*/ 256396 w 959485"/>
                <a:gd name="connsiteY10" fmla="*/ 479743 h 959485"/>
                <a:gd name="connsiteX11" fmla="*/ 401385 w 959485"/>
                <a:gd name="connsiteY11" fmla="*/ 624731 h 959485"/>
                <a:gd name="connsiteX12" fmla="*/ 401385 w 959485"/>
                <a:gd name="connsiteY12" fmla="*/ 681234 h 959485"/>
                <a:gd name="connsiteX13" fmla="*/ 344882 w 959485"/>
                <a:gd name="connsiteY13" fmla="*/ 681234 h 959485"/>
                <a:gd name="connsiteX14" fmla="*/ 171641 w 959485"/>
                <a:gd name="connsiteY14" fmla="*/ 507994 h 959485"/>
                <a:gd name="connsiteX15" fmla="*/ 171641 w 959485"/>
                <a:gd name="connsiteY15" fmla="*/ 451491 h 959485"/>
                <a:gd name="connsiteX16" fmla="*/ 344882 w 959485"/>
                <a:gd name="connsiteY16" fmla="*/ 278251 h 959485"/>
                <a:gd name="connsiteX17" fmla="*/ 401385 w 959485"/>
                <a:gd name="connsiteY17" fmla="*/ 278251 h 959485"/>
                <a:gd name="connsiteX18" fmla="*/ 401385 w 959485"/>
                <a:gd name="connsiteY18" fmla="*/ 334754 h 959485"/>
                <a:gd name="connsiteX19" fmla="*/ 614603 w 959485"/>
                <a:gd name="connsiteY19" fmla="*/ 278251 h 959485"/>
                <a:gd name="connsiteX20" fmla="*/ 787844 w 959485"/>
                <a:gd name="connsiteY20" fmla="*/ 451491 h 959485"/>
                <a:gd name="connsiteX21" fmla="*/ 787844 w 959485"/>
                <a:gd name="connsiteY21" fmla="*/ 507994 h 959485"/>
                <a:gd name="connsiteX22" fmla="*/ 614603 w 959485"/>
                <a:gd name="connsiteY22" fmla="*/ 681234 h 959485"/>
                <a:gd name="connsiteX23" fmla="*/ 558100 w 959485"/>
                <a:gd name="connsiteY23" fmla="*/ 681234 h 959485"/>
                <a:gd name="connsiteX24" fmla="*/ 558100 w 959485"/>
                <a:gd name="connsiteY24" fmla="*/ 624731 h 959485"/>
                <a:gd name="connsiteX25" fmla="*/ 703089 w 959485"/>
                <a:gd name="connsiteY25" fmla="*/ 479743 h 959485"/>
                <a:gd name="connsiteX26" fmla="*/ 558100 w 959485"/>
                <a:gd name="connsiteY26" fmla="*/ 334754 h 959485"/>
                <a:gd name="connsiteX27" fmla="*/ 558100 w 959485"/>
                <a:gd name="connsiteY27" fmla="*/ 278251 h 959485"/>
                <a:gd name="connsiteX28" fmla="*/ 614603 w 959485"/>
                <a:gd name="connsiteY28" fmla="*/ 278251 h 9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9485" h="959485">
                  <a:moveTo>
                    <a:pt x="173240" y="0"/>
                  </a:moveTo>
                  <a:cubicBezTo>
                    <a:pt x="77825" y="0"/>
                    <a:pt x="0" y="77825"/>
                    <a:pt x="0" y="173240"/>
                  </a:cubicBezTo>
                  <a:lnTo>
                    <a:pt x="0" y="786245"/>
                  </a:lnTo>
                  <a:cubicBezTo>
                    <a:pt x="0" y="881660"/>
                    <a:pt x="77825" y="959485"/>
                    <a:pt x="173240" y="959485"/>
                  </a:cubicBezTo>
                  <a:lnTo>
                    <a:pt x="786245" y="959485"/>
                  </a:lnTo>
                  <a:cubicBezTo>
                    <a:pt x="881660" y="959485"/>
                    <a:pt x="959485" y="881660"/>
                    <a:pt x="959485" y="786245"/>
                  </a:cubicBezTo>
                  <a:lnTo>
                    <a:pt x="959485" y="173240"/>
                  </a:lnTo>
                  <a:cubicBezTo>
                    <a:pt x="959485" y="77825"/>
                    <a:pt x="881660" y="0"/>
                    <a:pt x="786245" y="0"/>
                  </a:cubicBezTo>
                  <a:lnTo>
                    <a:pt x="173240" y="0"/>
                  </a:lnTo>
                  <a:close/>
                  <a:moveTo>
                    <a:pt x="401385" y="334754"/>
                  </a:moveTo>
                  <a:lnTo>
                    <a:pt x="256396" y="479743"/>
                  </a:lnTo>
                  <a:lnTo>
                    <a:pt x="401385" y="624731"/>
                  </a:lnTo>
                  <a:cubicBezTo>
                    <a:pt x="416843" y="640190"/>
                    <a:pt x="416843" y="665776"/>
                    <a:pt x="401385" y="681234"/>
                  </a:cubicBezTo>
                  <a:cubicBezTo>
                    <a:pt x="385926" y="696693"/>
                    <a:pt x="360340" y="696693"/>
                    <a:pt x="344882" y="681234"/>
                  </a:cubicBezTo>
                  <a:lnTo>
                    <a:pt x="171641" y="507994"/>
                  </a:lnTo>
                  <a:cubicBezTo>
                    <a:pt x="156183" y="492536"/>
                    <a:pt x="156183" y="466949"/>
                    <a:pt x="171641" y="451491"/>
                  </a:cubicBezTo>
                  <a:lnTo>
                    <a:pt x="344882" y="278251"/>
                  </a:lnTo>
                  <a:cubicBezTo>
                    <a:pt x="360340" y="262792"/>
                    <a:pt x="385926" y="262792"/>
                    <a:pt x="401385" y="278251"/>
                  </a:cubicBezTo>
                  <a:cubicBezTo>
                    <a:pt x="416843" y="293709"/>
                    <a:pt x="416843" y="319295"/>
                    <a:pt x="401385" y="334754"/>
                  </a:cubicBezTo>
                  <a:close/>
                  <a:moveTo>
                    <a:pt x="614603" y="278251"/>
                  </a:moveTo>
                  <a:lnTo>
                    <a:pt x="787844" y="451491"/>
                  </a:lnTo>
                  <a:cubicBezTo>
                    <a:pt x="803302" y="466949"/>
                    <a:pt x="803302" y="492536"/>
                    <a:pt x="787844" y="507994"/>
                  </a:cubicBezTo>
                  <a:lnTo>
                    <a:pt x="614603" y="681234"/>
                  </a:lnTo>
                  <a:cubicBezTo>
                    <a:pt x="599145" y="696693"/>
                    <a:pt x="573559" y="696693"/>
                    <a:pt x="558100" y="681234"/>
                  </a:cubicBezTo>
                  <a:cubicBezTo>
                    <a:pt x="542642" y="665776"/>
                    <a:pt x="542642" y="640190"/>
                    <a:pt x="558100" y="624731"/>
                  </a:cubicBezTo>
                  <a:lnTo>
                    <a:pt x="703089" y="479743"/>
                  </a:lnTo>
                  <a:lnTo>
                    <a:pt x="558100" y="334754"/>
                  </a:lnTo>
                  <a:cubicBezTo>
                    <a:pt x="542642" y="319295"/>
                    <a:pt x="542642" y="293709"/>
                    <a:pt x="558100" y="278251"/>
                  </a:cubicBezTo>
                  <a:cubicBezTo>
                    <a:pt x="573559" y="262792"/>
                    <a:pt x="599145" y="262792"/>
                    <a:pt x="614603" y="278251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endParaRPr lang="en-US" sz="938">
                <a:solidFill>
                  <a:srgbClr val="FFFFFF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</p:grpSp>
      <p:sp>
        <p:nvSpPr>
          <p:cNvPr id="12" name="Txt Teams">
            <a:extLst>
              <a:ext uri="{FF2B5EF4-FFF2-40B4-BE49-F238E27FC236}">
                <a16:creationId xmlns:a16="http://schemas.microsoft.com/office/drawing/2014/main" id="{A9A3EEB0-3DD6-656A-FA4C-D00C3D6185A6}"/>
              </a:ext>
            </a:extLst>
          </p:cNvPr>
          <p:cNvSpPr txBox="1"/>
          <p:nvPr/>
        </p:nvSpPr>
        <p:spPr>
          <a:xfrm>
            <a:off x="4357725" y="2678917"/>
            <a:ext cx="1107183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4030447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560A0-66A3-7EEC-E555-9620C57281E8}"/>
              </a:ext>
            </a:extLst>
          </p:cNvPr>
          <p:cNvSpPr txBox="1"/>
          <p:nvPr/>
        </p:nvSpPr>
        <p:spPr>
          <a:xfrm>
            <a:off x="3413376" y="2639021"/>
            <a:ext cx="5365248" cy="1354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801" b="1" spc="-60" dirty="0">
                <a:latin typeface="Segoe UI Variable Text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Thank 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F4805C-5863-F8FA-CD40-C00227EDDEB7}"/>
              </a:ext>
            </a:extLst>
          </p:cNvPr>
          <p:cNvSpPr/>
          <p:nvPr/>
        </p:nvSpPr>
        <p:spPr bwMode="auto">
          <a:xfrm>
            <a:off x="3200426" y="2679700"/>
            <a:ext cx="144514" cy="1371600"/>
          </a:xfrm>
          <a:prstGeom prst="rect">
            <a:avLst/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37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-7.40741E-7 L 0.45169 -7.40741E-7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5" grpId="1" animBg="1"/>
      <p:bldP spid="5" grpId="2" animBg="1"/>
      <p:bldP spid="5" grpId="3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80F95FFA-651A-BC3F-6B92-E04E001EE114}"/>
              </a:ext>
            </a:extLst>
          </p:cNvPr>
          <p:cNvSpPr txBox="1">
            <a:spLocks/>
          </p:cNvSpPr>
          <p:nvPr/>
        </p:nvSpPr>
        <p:spPr>
          <a:xfrm>
            <a:off x="3779125" y="1784253"/>
            <a:ext cx="4633750" cy="207056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455" spc="0" dirty="0">
                <a:ln>
                  <a:noFill/>
                </a:ln>
                <a:gradFill flip="none" rotWithShape="1"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</a:rPr>
              <a:t>&gt;2bn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3673225E-C23A-182B-92DA-19A7EC214308}"/>
              </a:ext>
            </a:extLst>
          </p:cNvPr>
          <p:cNvSpPr txBox="1">
            <a:spLocks/>
          </p:cNvSpPr>
          <p:nvPr/>
        </p:nvSpPr>
        <p:spPr>
          <a:xfrm>
            <a:off x="3837955" y="3854532"/>
            <a:ext cx="4633750" cy="86575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13" spc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SharePoint Workflows executed every week</a:t>
            </a:r>
          </a:p>
        </p:txBody>
      </p:sp>
    </p:spTree>
    <p:extLst>
      <p:ext uri="{BB962C8B-B14F-4D97-AF65-F5344CB8AC3E}">
        <p14:creationId xmlns:p14="http://schemas.microsoft.com/office/powerpoint/2010/main" val="2180290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29167E-6 0 L 2.291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EFFD-D1DE-1DFB-E238-4A44E8DA5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C935B-4207-8891-D87E-1C1946ED79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5216" y="3977319"/>
            <a:ext cx="6217920" cy="769441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Miceile</a:t>
            </a:r>
            <a:r>
              <a:rPr lang="en-US" dirty="0">
                <a:latin typeface="+mj-lt"/>
              </a:rPr>
              <a:t> Barrett</a:t>
            </a:r>
          </a:p>
          <a:p>
            <a:r>
              <a:rPr lang="en-US" dirty="0"/>
              <a:t>Principal PM Manager, Collaborative Apps &amp; Platforms</a:t>
            </a:r>
          </a:p>
          <a:p>
            <a:r>
              <a:rPr lang="en-US" sz="1400" dirty="0"/>
              <a:t>Microsoft Corporation</a:t>
            </a:r>
          </a:p>
        </p:txBody>
      </p:sp>
    </p:spTree>
    <p:extLst>
      <p:ext uri="{BB962C8B-B14F-4D97-AF65-F5344CB8AC3E}">
        <p14:creationId xmlns:p14="http://schemas.microsoft.com/office/powerpoint/2010/main" val="26166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2DFC83-FFB7-5BBD-DD9D-4E00E35C6206}"/>
              </a:ext>
            </a:extLst>
          </p:cNvPr>
          <p:cNvGrpSpPr/>
          <p:nvPr/>
        </p:nvGrpSpPr>
        <p:grpSpPr>
          <a:xfrm>
            <a:off x="1381566" y="2925857"/>
            <a:ext cx="9428869" cy="1006287"/>
            <a:chOff x="1381566" y="2925857"/>
            <a:chExt cx="9428869" cy="100628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874E94-9CDD-CE8A-8547-4F5BFEBF9EFF}"/>
                </a:ext>
              </a:extLst>
            </p:cNvPr>
            <p:cNvSpPr txBox="1"/>
            <p:nvPr/>
          </p:nvSpPr>
          <p:spPr>
            <a:xfrm>
              <a:off x="1381566" y="2952847"/>
              <a:ext cx="2076762" cy="95231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541817">
                <a:defRPr/>
              </a:pPr>
              <a:r>
                <a:rPr lang="en-US" sz="3094" b="1" dirty="0">
                  <a:latin typeface="Segoe UI Variable Display Semibold" pitchFamily="2" charset="0"/>
                </a:rPr>
                <a:t>Structuring data</a:t>
              </a:r>
            </a:p>
          </p:txBody>
        </p:sp>
        <p:cxnSp>
          <p:nvCxnSpPr>
            <p:cNvPr id="4" name="!!Straight Connector 49">
              <a:extLst>
                <a:ext uri="{FF2B5EF4-FFF2-40B4-BE49-F238E27FC236}">
                  <a16:creationId xmlns:a16="http://schemas.microsoft.com/office/drawing/2014/main" id="{6CCB928E-F12B-609E-EC09-6F96C7613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124011" y="2925857"/>
              <a:ext cx="0" cy="100628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9D588E-F659-EFA5-B636-8F8E2FCE3438}"/>
                </a:ext>
              </a:extLst>
            </p:cNvPr>
            <p:cNvSpPr txBox="1"/>
            <p:nvPr/>
          </p:nvSpPr>
          <p:spPr>
            <a:xfrm>
              <a:off x="4789694" y="2952844"/>
              <a:ext cx="2029448" cy="95231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en-US"/>
              </a:defPPr>
              <a:lvl1pPr algn="ctr" defTabSz="2275850">
                <a:defRPr sz="4800">
                  <a:gradFill>
                    <a:gsLst>
                      <a:gs pos="10000">
                        <a:srgbClr val="000000"/>
                      </a:gs>
                      <a:gs pos="34000">
                        <a:srgbClr val="000000"/>
                      </a:gs>
                    </a:gsLst>
                    <a:lin ang="10800000" scaled="1"/>
                  </a:gradFill>
                  <a:latin typeface="Segoe UI Variable Display Semib" pitchFamily="2" charset="0"/>
                </a:defRPr>
              </a:lvl1pPr>
            </a:lstStyle>
            <a:p>
              <a:r>
                <a:rPr lang="en-US" sz="3094" b="1" dirty="0">
                  <a:solidFill>
                    <a:schemeClr val="tx1"/>
                  </a:solidFill>
                  <a:latin typeface="Segoe UI Variable Display Semibold" pitchFamily="2" charset="0"/>
                </a:rPr>
                <a:t>Leveraging </a:t>
              </a:r>
              <a:br>
                <a:rPr lang="en-US" sz="3094" b="1" dirty="0">
                  <a:solidFill>
                    <a:schemeClr val="tx1"/>
                  </a:solidFill>
                  <a:latin typeface="Segoe UI Variable Display Semibold" pitchFamily="2" charset="0"/>
                </a:rPr>
              </a:br>
              <a:r>
                <a:rPr lang="en-US" sz="3094" b="1" dirty="0">
                  <a:solidFill>
                    <a:schemeClr val="tx1"/>
                  </a:solidFill>
                  <a:latin typeface="Segoe UI Variable Display Semibold" pitchFamily="2" charset="0"/>
                </a:rPr>
                <a:t>AI</a:t>
              </a:r>
            </a:p>
          </p:txBody>
        </p:sp>
        <p:cxnSp>
          <p:nvCxnSpPr>
            <p:cNvPr id="6" name="!!Straight Connector 49">
              <a:extLst>
                <a:ext uri="{FF2B5EF4-FFF2-40B4-BE49-F238E27FC236}">
                  <a16:creationId xmlns:a16="http://schemas.microsoft.com/office/drawing/2014/main" id="{405B789A-BC25-E9EF-EEFC-A4B9AF681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7484825" y="2925857"/>
              <a:ext cx="0" cy="1006287"/>
            </a:xfrm>
            <a:prstGeom prst="line">
              <a:avLst/>
            </a:prstGeom>
            <a:ln w="12700" cap="rnd">
              <a:solidFill>
                <a:schemeClr val="tx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D49632-6F3F-784A-1F7B-E1088BFEFF00}"/>
                </a:ext>
              </a:extLst>
            </p:cNvPr>
            <p:cNvSpPr txBox="1"/>
            <p:nvPr/>
          </p:nvSpPr>
          <p:spPr>
            <a:xfrm>
              <a:off x="8150509" y="2952844"/>
              <a:ext cx="2659926" cy="95231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 defTabSz="541817">
                <a:defRPr/>
              </a:pPr>
              <a:r>
                <a:rPr lang="en-US" sz="3094" b="1" dirty="0">
                  <a:latin typeface="Segoe UI Variable Display Semibold" pitchFamily="2" charset="0"/>
                </a:rPr>
                <a:t>Automation for everything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7443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8F046-3E44-E0C7-090A-39698841B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F49A7A9-EDEF-7001-DF21-84A4EC88ED40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E0A22EF-6FAD-45A0-4212-2E601544529E}"/>
              </a:ext>
            </a:extLst>
          </p:cNvPr>
          <p:cNvSpPr txBox="1"/>
          <p:nvPr/>
        </p:nvSpPr>
        <p:spPr>
          <a:xfrm>
            <a:off x="4357725" y="3531139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SharePoint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C22E4-C674-B2E5-18DA-C602AF48AF86}"/>
              </a:ext>
            </a:extLst>
          </p:cNvPr>
          <p:cNvSpPr txBox="1"/>
          <p:nvPr/>
        </p:nvSpPr>
        <p:spPr>
          <a:xfrm>
            <a:off x="4357724" y="4383362"/>
            <a:ext cx="36976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Platform for AI</a:t>
            </a:r>
          </a:p>
        </p:txBody>
      </p:sp>
      <p:sp>
        <p:nvSpPr>
          <p:cNvPr id="7" name="Txt Microsoft 365 Copilot + Agents">
            <a:extLst>
              <a:ext uri="{FF2B5EF4-FFF2-40B4-BE49-F238E27FC236}">
                <a16:creationId xmlns:a16="http://schemas.microsoft.com/office/drawing/2014/main" id="{A32EA861-447F-F015-6E18-4724824BE7FF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18A3B85B-A271-352C-6C69-30605D3F81A0}"/>
              </a:ext>
            </a:extLst>
          </p:cNvPr>
          <p:cNvSpPr/>
          <p:nvPr/>
        </p:nvSpPr>
        <p:spPr bwMode="auto">
          <a:xfrm>
            <a:off x="3718406" y="4471226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3C52E8-532E-18C4-98CC-62ED0B8E2254}"/>
              </a:ext>
            </a:extLst>
          </p:cNvPr>
          <p:cNvGrpSpPr/>
          <p:nvPr/>
        </p:nvGrpSpPr>
        <p:grpSpPr>
          <a:xfrm>
            <a:off x="899894" y="2526004"/>
            <a:ext cx="2010270" cy="2010270"/>
            <a:chOff x="5056344" y="4184472"/>
            <a:chExt cx="6434542" cy="6434540"/>
          </a:xfrm>
        </p:grpSpPr>
        <p:sp>
          <p:nvSpPr>
            <p:cNvPr id="3" name="Box 3a">
              <a:extLst>
                <a:ext uri="{FF2B5EF4-FFF2-40B4-BE49-F238E27FC236}">
                  <a16:creationId xmlns:a16="http://schemas.microsoft.com/office/drawing/2014/main" id="{09C296CA-AE76-5586-1E12-131FAC7930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6344" y="4184472"/>
              <a:ext cx="6434542" cy="6434540"/>
            </a:xfrm>
            <a:prstGeom prst="roundRect">
              <a:avLst>
                <a:gd name="adj" fmla="val 4961"/>
              </a:avLst>
            </a:prstGeom>
            <a:gradFill>
              <a:gsLst>
                <a:gs pos="80000">
                  <a:srgbClr val="0A6BBA"/>
                </a:gs>
                <a:gs pos="0">
                  <a:srgbClr val="AC35AF"/>
                </a:gs>
              </a:gsLst>
              <a:path path="circle">
                <a:fillToRect l="100000" t="100000"/>
              </a:path>
            </a:gra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38">
                  <a:noFill/>
                  <a:latin typeface="Segoe UI Variable Display Semib" pitchFamily="2" charset="0"/>
                  <a:cs typeface="Segoe UI" pitchFamily="34" charset="0"/>
                </a:rPr>
                <a:t>3a</a:t>
              </a:r>
            </a:p>
          </p:txBody>
        </p:sp>
        <p:sp>
          <p:nvSpPr>
            <p:cNvPr id="11" name="!!2a-Dev">
              <a:extLst>
                <a:ext uri="{FF2B5EF4-FFF2-40B4-BE49-F238E27FC236}">
                  <a16:creationId xmlns:a16="http://schemas.microsoft.com/office/drawing/2014/main" id="{DCB1A52B-2E2A-F28C-5363-7A3E8FCFF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6589" y="6514717"/>
              <a:ext cx="1774050" cy="1774050"/>
            </a:xfrm>
            <a:custGeom>
              <a:avLst/>
              <a:gdLst>
                <a:gd name="connsiteX0" fmla="*/ 173240 w 959485"/>
                <a:gd name="connsiteY0" fmla="*/ 0 h 959485"/>
                <a:gd name="connsiteX1" fmla="*/ 0 w 959485"/>
                <a:gd name="connsiteY1" fmla="*/ 173240 h 959485"/>
                <a:gd name="connsiteX2" fmla="*/ 0 w 959485"/>
                <a:gd name="connsiteY2" fmla="*/ 786245 h 959485"/>
                <a:gd name="connsiteX3" fmla="*/ 173240 w 959485"/>
                <a:gd name="connsiteY3" fmla="*/ 959485 h 959485"/>
                <a:gd name="connsiteX4" fmla="*/ 786245 w 959485"/>
                <a:gd name="connsiteY4" fmla="*/ 959485 h 959485"/>
                <a:gd name="connsiteX5" fmla="*/ 959485 w 959485"/>
                <a:gd name="connsiteY5" fmla="*/ 786245 h 959485"/>
                <a:gd name="connsiteX6" fmla="*/ 959485 w 959485"/>
                <a:gd name="connsiteY6" fmla="*/ 173240 h 959485"/>
                <a:gd name="connsiteX7" fmla="*/ 786245 w 959485"/>
                <a:gd name="connsiteY7" fmla="*/ 0 h 959485"/>
                <a:gd name="connsiteX8" fmla="*/ 173240 w 959485"/>
                <a:gd name="connsiteY8" fmla="*/ 0 h 959485"/>
                <a:gd name="connsiteX9" fmla="*/ 401385 w 959485"/>
                <a:gd name="connsiteY9" fmla="*/ 334754 h 959485"/>
                <a:gd name="connsiteX10" fmla="*/ 256396 w 959485"/>
                <a:gd name="connsiteY10" fmla="*/ 479743 h 959485"/>
                <a:gd name="connsiteX11" fmla="*/ 401385 w 959485"/>
                <a:gd name="connsiteY11" fmla="*/ 624731 h 959485"/>
                <a:gd name="connsiteX12" fmla="*/ 401385 w 959485"/>
                <a:gd name="connsiteY12" fmla="*/ 681234 h 959485"/>
                <a:gd name="connsiteX13" fmla="*/ 344882 w 959485"/>
                <a:gd name="connsiteY13" fmla="*/ 681234 h 959485"/>
                <a:gd name="connsiteX14" fmla="*/ 171641 w 959485"/>
                <a:gd name="connsiteY14" fmla="*/ 507994 h 959485"/>
                <a:gd name="connsiteX15" fmla="*/ 171641 w 959485"/>
                <a:gd name="connsiteY15" fmla="*/ 451491 h 959485"/>
                <a:gd name="connsiteX16" fmla="*/ 344882 w 959485"/>
                <a:gd name="connsiteY16" fmla="*/ 278251 h 959485"/>
                <a:gd name="connsiteX17" fmla="*/ 401385 w 959485"/>
                <a:gd name="connsiteY17" fmla="*/ 278251 h 959485"/>
                <a:gd name="connsiteX18" fmla="*/ 401385 w 959485"/>
                <a:gd name="connsiteY18" fmla="*/ 334754 h 959485"/>
                <a:gd name="connsiteX19" fmla="*/ 614603 w 959485"/>
                <a:gd name="connsiteY19" fmla="*/ 278251 h 959485"/>
                <a:gd name="connsiteX20" fmla="*/ 787844 w 959485"/>
                <a:gd name="connsiteY20" fmla="*/ 451491 h 959485"/>
                <a:gd name="connsiteX21" fmla="*/ 787844 w 959485"/>
                <a:gd name="connsiteY21" fmla="*/ 507994 h 959485"/>
                <a:gd name="connsiteX22" fmla="*/ 614603 w 959485"/>
                <a:gd name="connsiteY22" fmla="*/ 681234 h 959485"/>
                <a:gd name="connsiteX23" fmla="*/ 558100 w 959485"/>
                <a:gd name="connsiteY23" fmla="*/ 681234 h 959485"/>
                <a:gd name="connsiteX24" fmla="*/ 558100 w 959485"/>
                <a:gd name="connsiteY24" fmla="*/ 624731 h 959485"/>
                <a:gd name="connsiteX25" fmla="*/ 703089 w 959485"/>
                <a:gd name="connsiteY25" fmla="*/ 479743 h 959485"/>
                <a:gd name="connsiteX26" fmla="*/ 558100 w 959485"/>
                <a:gd name="connsiteY26" fmla="*/ 334754 h 959485"/>
                <a:gd name="connsiteX27" fmla="*/ 558100 w 959485"/>
                <a:gd name="connsiteY27" fmla="*/ 278251 h 959485"/>
                <a:gd name="connsiteX28" fmla="*/ 614603 w 959485"/>
                <a:gd name="connsiteY28" fmla="*/ 278251 h 9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9485" h="959485">
                  <a:moveTo>
                    <a:pt x="173240" y="0"/>
                  </a:moveTo>
                  <a:cubicBezTo>
                    <a:pt x="77825" y="0"/>
                    <a:pt x="0" y="77825"/>
                    <a:pt x="0" y="173240"/>
                  </a:cubicBezTo>
                  <a:lnTo>
                    <a:pt x="0" y="786245"/>
                  </a:lnTo>
                  <a:cubicBezTo>
                    <a:pt x="0" y="881660"/>
                    <a:pt x="77825" y="959485"/>
                    <a:pt x="173240" y="959485"/>
                  </a:cubicBezTo>
                  <a:lnTo>
                    <a:pt x="786245" y="959485"/>
                  </a:lnTo>
                  <a:cubicBezTo>
                    <a:pt x="881660" y="959485"/>
                    <a:pt x="959485" y="881660"/>
                    <a:pt x="959485" y="786245"/>
                  </a:cubicBezTo>
                  <a:lnTo>
                    <a:pt x="959485" y="173240"/>
                  </a:lnTo>
                  <a:cubicBezTo>
                    <a:pt x="959485" y="77825"/>
                    <a:pt x="881660" y="0"/>
                    <a:pt x="786245" y="0"/>
                  </a:cubicBezTo>
                  <a:lnTo>
                    <a:pt x="173240" y="0"/>
                  </a:lnTo>
                  <a:close/>
                  <a:moveTo>
                    <a:pt x="401385" y="334754"/>
                  </a:moveTo>
                  <a:lnTo>
                    <a:pt x="256396" y="479743"/>
                  </a:lnTo>
                  <a:lnTo>
                    <a:pt x="401385" y="624731"/>
                  </a:lnTo>
                  <a:cubicBezTo>
                    <a:pt x="416843" y="640190"/>
                    <a:pt x="416843" y="665776"/>
                    <a:pt x="401385" y="681234"/>
                  </a:cubicBezTo>
                  <a:cubicBezTo>
                    <a:pt x="385926" y="696693"/>
                    <a:pt x="360340" y="696693"/>
                    <a:pt x="344882" y="681234"/>
                  </a:cubicBezTo>
                  <a:lnTo>
                    <a:pt x="171641" y="507994"/>
                  </a:lnTo>
                  <a:cubicBezTo>
                    <a:pt x="156183" y="492536"/>
                    <a:pt x="156183" y="466949"/>
                    <a:pt x="171641" y="451491"/>
                  </a:cubicBezTo>
                  <a:lnTo>
                    <a:pt x="344882" y="278251"/>
                  </a:lnTo>
                  <a:cubicBezTo>
                    <a:pt x="360340" y="262792"/>
                    <a:pt x="385926" y="262792"/>
                    <a:pt x="401385" y="278251"/>
                  </a:cubicBezTo>
                  <a:cubicBezTo>
                    <a:pt x="416843" y="293709"/>
                    <a:pt x="416843" y="319295"/>
                    <a:pt x="401385" y="334754"/>
                  </a:cubicBezTo>
                  <a:close/>
                  <a:moveTo>
                    <a:pt x="614603" y="278251"/>
                  </a:moveTo>
                  <a:lnTo>
                    <a:pt x="787844" y="451491"/>
                  </a:lnTo>
                  <a:cubicBezTo>
                    <a:pt x="803302" y="466949"/>
                    <a:pt x="803302" y="492536"/>
                    <a:pt x="787844" y="507994"/>
                  </a:cubicBezTo>
                  <a:lnTo>
                    <a:pt x="614603" y="681234"/>
                  </a:lnTo>
                  <a:cubicBezTo>
                    <a:pt x="599145" y="696693"/>
                    <a:pt x="573559" y="696693"/>
                    <a:pt x="558100" y="681234"/>
                  </a:cubicBezTo>
                  <a:cubicBezTo>
                    <a:pt x="542642" y="665776"/>
                    <a:pt x="542642" y="640190"/>
                    <a:pt x="558100" y="624731"/>
                  </a:cubicBezTo>
                  <a:lnTo>
                    <a:pt x="703089" y="479743"/>
                  </a:lnTo>
                  <a:lnTo>
                    <a:pt x="558100" y="334754"/>
                  </a:lnTo>
                  <a:cubicBezTo>
                    <a:pt x="542642" y="319295"/>
                    <a:pt x="542642" y="293709"/>
                    <a:pt x="558100" y="278251"/>
                  </a:cubicBezTo>
                  <a:cubicBezTo>
                    <a:pt x="573559" y="262792"/>
                    <a:pt x="599145" y="262792"/>
                    <a:pt x="614603" y="278251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endParaRPr lang="en-US" sz="938">
                <a:solidFill>
                  <a:srgbClr val="FFFFFF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</p:grpSp>
      <p:sp>
        <p:nvSpPr>
          <p:cNvPr id="12" name="Txt Teams">
            <a:extLst>
              <a:ext uri="{FF2B5EF4-FFF2-40B4-BE49-F238E27FC236}">
                <a16:creationId xmlns:a16="http://schemas.microsoft.com/office/drawing/2014/main" id="{548A5337-2645-E22F-894B-8C1967380D0D}"/>
              </a:ext>
            </a:extLst>
          </p:cNvPr>
          <p:cNvSpPr txBox="1"/>
          <p:nvPr/>
        </p:nvSpPr>
        <p:spPr>
          <a:xfrm>
            <a:off x="4357725" y="2678917"/>
            <a:ext cx="1107183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4030398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EF8E83DE-3B3F-708D-0BB9-7F6296FE9456}"/>
              </a:ext>
            </a:extLst>
          </p:cNvPr>
          <p:cNvSpPr txBox="1">
            <a:spLocks/>
          </p:cNvSpPr>
          <p:nvPr/>
        </p:nvSpPr>
        <p:spPr>
          <a:xfrm>
            <a:off x="3791256" y="1784253"/>
            <a:ext cx="4633750" cy="207056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3455" spc="0">
                <a:ln>
                  <a:noFill/>
                </a:ln>
                <a:gradFill flip="none" rotWithShape="1">
                  <a:gsLst>
                    <a:gs pos="99000">
                      <a:srgbClr val="49C5B1"/>
                    </a:gs>
                    <a:gs pos="66000">
                      <a:srgbClr val="8DC8E8"/>
                    </a:gs>
                    <a:gs pos="1000">
                      <a:srgbClr val="FFA38B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</a:rPr>
              <a:t>&gt;1m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CCC36154-D37E-D8AC-14F9-09BF0EC3098B}"/>
              </a:ext>
            </a:extLst>
          </p:cNvPr>
          <p:cNvSpPr txBox="1">
            <a:spLocks/>
          </p:cNvSpPr>
          <p:nvPr/>
        </p:nvSpPr>
        <p:spPr>
          <a:xfrm>
            <a:off x="1670685" y="3854532"/>
            <a:ext cx="8992553" cy="432875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8800" b="0" kern="1200" cap="none" spc="-50" baseline="0">
                <a:ln w="3175">
                  <a:noFill/>
                </a:ln>
                <a:gradFill>
                  <a:gsLst>
                    <a:gs pos="4321">
                      <a:srgbClr val="000000"/>
                    </a:gs>
                    <a:gs pos="21000">
                      <a:srgbClr val="000000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13" spc="0" dirty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custom agents created in SharePoint + Copilot Studio</a:t>
            </a:r>
          </a:p>
        </p:txBody>
      </p:sp>
    </p:spTree>
    <p:extLst>
      <p:ext uri="{BB962C8B-B14F-4D97-AF65-F5344CB8AC3E}">
        <p14:creationId xmlns:p14="http://schemas.microsoft.com/office/powerpoint/2010/main" val="1921316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-1.458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8.33333E-7 1.48148E-6 L 8.33333E-7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854C56-788E-1897-A81F-C4AB4BF51AD3}"/>
              </a:ext>
            </a:extLst>
          </p:cNvPr>
          <p:cNvCxnSpPr>
            <a:cxnSpLocks/>
          </p:cNvCxnSpPr>
          <p:nvPr/>
        </p:nvCxnSpPr>
        <p:spPr>
          <a:xfrm flipV="1">
            <a:off x="3789770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1BF93C1-DB11-0EAC-0C6E-90D143E83E78}"/>
              </a:ext>
            </a:extLst>
          </p:cNvPr>
          <p:cNvSpPr txBox="1"/>
          <p:nvPr/>
        </p:nvSpPr>
        <p:spPr>
          <a:xfrm>
            <a:off x="4357725" y="3531139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SharePoint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3505D9-00AB-5855-1313-2823E9934030}"/>
              </a:ext>
            </a:extLst>
          </p:cNvPr>
          <p:cNvSpPr txBox="1"/>
          <p:nvPr/>
        </p:nvSpPr>
        <p:spPr>
          <a:xfrm>
            <a:off x="4357724" y="4383362"/>
            <a:ext cx="36976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defTabSz="932827">
              <a:buSzPct val="90000"/>
              <a:defRPr sz="4000" b="1" spc="-94">
                <a:gradFill flip="none" rotWithShape="1">
                  <a:gsLst>
                    <a:gs pos="0">
                      <a:srgbClr val="FFA38B"/>
                    </a:gs>
                    <a:gs pos="66000">
                      <a:srgbClr val="8DC8E8"/>
                    </a:gs>
                    <a:gs pos="98000">
                      <a:srgbClr val="49C5B1"/>
                    </a:gs>
                    <a:gs pos="33000">
                      <a:srgbClr val="D59ED7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Platform for AI</a:t>
            </a:r>
          </a:p>
        </p:txBody>
      </p:sp>
      <p:sp>
        <p:nvSpPr>
          <p:cNvPr id="5" name="Txt Microsoft 365 Copilot + Agents">
            <a:extLst>
              <a:ext uri="{FF2B5EF4-FFF2-40B4-BE49-F238E27FC236}">
                <a16:creationId xmlns:a16="http://schemas.microsoft.com/office/drawing/2014/main" id="{6B40B258-E9D6-B1CD-8073-4EC5049B21BA}"/>
              </a:ext>
            </a:extLst>
          </p:cNvPr>
          <p:cNvSpPr txBox="1"/>
          <p:nvPr/>
        </p:nvSpPr>
        <p:spPr>
          <a:xfrm>
            <a:off x="4357725" y="1918531"/>
            <a:ext cx="5258960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Microsoft 365 Copilot + Agents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F4B3B41D-6F11-619F-3026-2F0F431C4C33}"/>
              </a:ext>
            </a:extLst>
          </p:cNvPr>
          <p:cNvSpPr/>
          <p:nvPr/>
        </p:nvSpPr>
        <p:spPr bwMode="auto">
          <a:xfrm>
            <a:off x="3718406" y="4471226"/>
            <a:ext cx="150123" cy="532159"/>
          </a:xfrm>
          <a:prstGeom prst="roundRect">
            <a:avLst>
              <a:gd name="adj" fmla="val 35844"/>
            </a:avLst>
          </a:prstGeom>
          <a:gradFill flip="none" rotWithShape="1">
            <a:gsLst>
              <a:gs pos="0">
                <a:srgbClr val="FFA38B"/>
              </a:gs>
              <a:gs pos="66000">
                <a:srgbClr val="8DC8E8"/>
              </a:gs>
              <a:gs pos="98000">
                <a:srgbClr val="49C5B1"/>
              </a:gs>
              <a:gs pos="33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0F0C6B-58D5-B6CA-2693-95897B33CAF7}"/>
              </a:ext>
            </a:extLst>
          </p:cNvPr>
          <p:cNvGrpSpPr/>
          <p:nvPr/>
        </p:nvGrpSpPr>
        <p:grpSpPr>
          <a:xfrm>
            <a:off x="899894" y="2526004"/>
            <a:ext cx="2010270" cy="2010270"/>
            <a:chOff x="5056344" y="4184472"/>
            <a:chExt cx="6434542" cy="6434540"/>
          </a:xfrm>
        </p:grpSpPr>
        <p:sp>
          <p:nvSpPr>
            <p:cNvPr id="8" name="Box 3a">
              <a:extLst>
                <a:ext uri="{FF2B5EF4-FFF2-40B4-BE49-F238E27FC236}">
                  <a16:creationId xmlns:a16="http://schemas.microsoft.com/office/drawing/2014/main" id="{AB7D138A-560B-9F68-FCB4-44CCF251E0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6344" y="4184472"/>
              <a:ext cx="6434542" cy="6434540"/>
            </a:xfrm>
            <a:prstGeom prst="roundRect">
              <a:avLst>
                <a:gd name="adj" fmla="val 4961"/>
              </a:avLst>
            </a:prstGeom>
            <a:gradFill>
              <a:gsLst>
                <a:gs pos="80000">
                  <a:srgbClr val="0A6BBA"/>
                </a:gs>
                <a:gs pos="0">
                  <a:srgbClr val="AC35AF"/>
                </a:gs>
              </a:gsLst>
              <a:path path="circle">
                <a:fillToRect l="100000" t="100000"/>
              </a:path>
            </a:gra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38">
                  <a:noFill/>
                  <a:latin typeface="Segoe UI Variable Display Semib" pitchFamily="2" charset="0"/>
                  <a:cs typeface="Segoe UI" pitchFamily="34" charset="0"/>
                </a:rPr>
                <a:t>3a</a:t>
              </a:r>
            </a:p>
          </p:txBody>
        </p:sp>
        <p:sp>
          <p:nvSpPr>
            <p:cNvPr id="9" name="!!2a-Dev">
              <a:extLst>
                <a:ext uri="{FF2B5EF4-FFF2-40B4-BE49-F238E27FC236}">
                  <a16:creationId xmlns:a16="http://schemas.microsoft.com/office/drawing/2014/main" id="{4CEC9F61-36FB-9290-3A19-4C954E5DA5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86589" y="6514717"/>
              <a:ext cx="1774050" cy="1774050"/>
            </a:xfrm>
            <a:custGeom>
              <a:avLst/>
              <a:gdLst>
                <a:gd name="connsiteX0" fmla="*/ 173240 w 959485"/>
                <a:gd name="connsiteY0" fmla="*/ 0 h 959485"/>
                <a:gd name="connsiteX1" fmla="*/ 0 w 959485"/>
                <a:gd name="connsiteY1" fmla="*/ 173240 h 959485"/>
                <a:gd name="connsiteX2" fmla="*/ 0 w 959485"/>
                <a:gd name="connsiteY2" fmla="*/ 786245 h 959485"/>
                <a:gd name="connsiteX3" fmla="*/ 173240 w 959485"/>
                <a:gd name="connsiteY3" fmla="*/ 959485 h 959485"/>
                <a:gd name="connsiteX4" fmla="*/ 786245 w 959485"/>
                <a:gd name="connsiteY4" fmla="*/ 959485 h 959485"/>
                <a:gd name="connsiteX5" fmla="*/ 959485 w 959485"/>
                <a:gd name="connsiteY5" fmla="*/ 786245 h 959485"/>
                <a:gd name="connsiteX6" fmla="*/ 959485 w 959485"/>
                <a:gd name="connsiteY6" fmla="*/ 173240 h 959485"/>
                <a:gd name="connsiteX7" fmla="*/ 786245 w 959485"/>
                <a:gd name="connsiteY7" fmla="*/ 0 h 959485"/>
                <a:gd name="connsiteX8" fmla="*/ 173240 w 959485"/>
                <a:gd name="connsiteY8" fmla="*/ 0 h 959485"/>
                <a:gd name="connsiteX9" fmla="*/ 401385 w 959485"/>
                <a:gd name="connsiteY9" fmla="*/ 334754 h 959485"/>
                <a:gd name="connsiteX10" fmla="*/ 256396 w 959485"/>
                <a:gd name="connsiteY10" fmla="*/ 479743 h 959485"/>
                <a:gd name="connsiteX11" fmla="*/ 401385 w 959485"/>
                <a:gd name="connsiteY11" fmla="*/ 624731 h 959485"/>
                <a:gd name="connsiteX12" fmla="*/ 401385 w 959485"/>
                <a:gd name="connsiteY12" fmla="*/ 681234 h 959485"/>
                <a:gd name="connsiteX13" fmla="*/ 344882 w 959485"/>
                <a:gd name="connsiteY13" fmla="*/ 681234 h 959485"/>
                <a:gd name="connsiteX14" fmla="*/ 171641 w 959485"/>
                <a:gd name="connsiteY14" fmla="*/ 507994 h 959485"/>
                <a:gd name="connsiteX15" fmla="*/ 171641 w 959485"/>
                <a:gd name="connsiteY15" fmla="*/ 451491 h 959485"/>
                <a:gd name="connsiteX16" fmla="*/ 344882 w 959485"/>
                <a:gd name="connsiteY16" fmla="*/ 278251 h 959485"/>
                <a:gd name="connsiteX17" fmla="*/ 401385 w 959485"/>
                <a:gd name="connsiteY17" fmla="*/ 278251 h 959485"/>
                <a:gd name="connsiteX18" fmla="*/ 401385 w 959485"/>
                <a:gd name="connsiteY18" fmla="*/ 334754 h 959485"/>
                <a:gd name="connsiteX19" fmla="*/ 614603 w 959485"/>
                <a:gd name="connsiteY19" fmla="*/ 278251 h 959485"/>
                <a:gd name="connsiteX20" fmla="*/ 787844 w 959485"/>
                <a:gd name="connsiteY20" fmla="*/ 451491 h 959485"/>
                <a:gd name="connsiteX21" fmla="*/ 787844 w 959485"/>
                <a:gd name="connsiteY21" fmla="*/ 507994 h 959485"/>
                <a:gd name="connsiteX22" fmla="*/ 614603 w 959485"/>
                <a:gd name="connsiteY22" fmla="*/ 681234 h 959485"/>
                <a:gd name="connsiteX23" fmla="*/ 558100 w 959485"/>
                <a:gd name="connsiteY23" fmla="*/ 681234 h 959485"/>
                <a:gd name="connsiteX24" fmla="*/ 558100 w 959485"/>
                <a:gd name="connsiteY24" fmla="*/ 624731 h 959485"/>
                <a:gd name="connsiteX25" fmla="*/ 703089 w 959485"/>
                <a:gd name="connsiteY25" fmla="*/ 479743 h 959485"/>
                <a:gd name="connsiteX26" fmla="*/ 558100 w 959485"/>
                <a:gd name="connsiteY26" fmla="*/ 334754 h 959485"/>
                <a:gd name="connsiteX27" fmla="*/ 558100 w 959485"/>
                <a:gd name="connsiteY27" fmla="*/ 278251 h 959485"/>
                <a:gd name="connsiteX28" fmla="*/ 614603 w 959485"/>
                <a:gd name="connsiteY28" fmla="*/ 278251 h 9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59485" h="959485">
                  <a:moveTo>
                    <a:pt x="173240" y="0"/>
                  </a:moveTo>
                  <a:cubicBezTo>
                    <a:pt x="77825" y="0"/>
                    <a:pt x="0" y="77825"/>
                    <a:pt x="0" y="173240"/>
                  </a:cubicBezTo>
                  <a:lnTo>
                    <a:pt x="0" y="786245"/>
                  </a:lnTo>
                  <a:cubicBezTo>
                    <a:pt x="0" y="881660"/>
                    <a:pt x="77825" y="959485"/>
                    <a:pt x="173240" y="959485"/>
                  </a:cubicBezTo>
                  <a:lnTo>
                    <a:pt x="786245" y="959485"/>
                  </a:lnTo>
                  <a:cubicBezTo>
                    <a:pt x="881660" y="959485"/>
                    <a:pt x="959485" y="881660"/>
                    <a:pt x="959485" y="786245"/>
                  </a:cubicBezTo>
                  <a:lnTo>
                    <a:pt x="959485" y="173240"/>
                  </a:lnTo>
                  <a:cubicBezTo>
                    <a:pt x="959485" y="77825"/>
                    <a:pt x="881660" y="0"/>
                    <a:pt x="786245" y="0"/>
                  </a:cubicBezTo>
                  <a:lnTo>
                    <a:pt x="173240" y="0"/>
                  </a:lnTo>
                  <a:close/>
                  <a:moveTo>
                    <a:pt x="401385" y="334754"/>
                  </a:moveTo>
                  <a:lnTo>
                    <a:pt x="256396" y="479743"/>
                  </a:lnTo>
                  <a:lnTo>
                    <a:pt x="401385" y="624731"/>
                  </a:lnTo>
                  <a:cubicBezTo>
                    <a:pt x="416843" y="640190"/>
                    <a:pt x="416843" y="665776"/>
                    <a:pt x="401385" y="681234"/>
                  </a:cubicBezTo>
                  <a:cubicBezTo>
                    <a:pt x="385926" y="696693"/>
                    <a:pt x="360340" y="696693"/>
                    <a:pt x="344882" y="681234"/>
                  </a:cubicBezTo>
                  <a:lnTo>
                    <a:pt x="171641" y="507994"/>
                  </a:lnTo>
                  <a:cubicBezTo>
                    <a:pt x="156183" y="492536"/>
                    <a:pt x="156183" y="466949"/>
                    <a:pt x="171641" y="451491"/>
                  </a:cubicBezTo>
                  <a:lnTo>
                    <a:pt x="344882" y="278251"/>
                  </a:lnTo>
                  <a:cubicBezTo>
                    <a:pt x="360340" y="262792"/>
                    <a:pt x="385926" y="262792"/>
                    <a:pt x="401385" y="278251"/>
                  </a:cubicBezTo>
                  <a:cubicBezTo>
                    <a:pt x="416843" y="293709"/>
                    <a:pt x="416843" y="319295"/>
                    <a:pt x="401385" y="334754"/>
                  </a:cubicBezTo>
                  <a:close/>
                  <a:moveTo>
                    <a:pt x="614603" y="278251"/>
                  </a:moveTo>
                  <a:lnTo>
                    <a:pt x="787844" y="451491"/>
                  </a:lnTo>
                  <a:cubicBezTo>
                    <a:pt x="803302" y="466949"/>
                    <a:pt x="803302" y="492536"/>
                    <a:pt x="787844" y="507994"/>
                  </a:cubicBezTo>
                  <a:lnTo>
                    <a:pt x="614603" y="681234"/>
                  </a:lnTo>
                  <a:cubicBezTo>
                    <a:pt x="599145" y="696693"/>
                    <a:pt x="573559" y="696693"/>
                    <a:pt x="558100" y="681234"/>
                  </a:cubicBezTo>
                  <a:cubicBezTo>
                    <a:pt x="542642" y="665776"/>
                    <a:pt x="542642" y="640190"/>
                    <a:pt x="558100" y="624731"/>
                  </a:cubicBezTo>
                  <a:lnTo>
                    <a:pt x="703089" y="479743"/>
                  </a:lnTo>
                  <a:lnTo>
                    <a:pt x="558100" y="334754"/>
                  </a:lnTo>
                  <a:cubicBezTo>
                    <a:pt x="542642" y="319295"/>
                    <a:pt x="542642" y="293709"/>
                    <a:pt x="558100" y="278251"/>
                  </a:cubicBezTo>
                  <a:cubicBezTo>
                    <a:pt x="573559" y="262792"/>
                    <a:pt x="599145" y="262792"/>
                    <a:pt x="614603" y="278251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noFill/>
              <a:headEnd type="none" w="med" len="med"/>
              <a:tailEnd type="none" w="med" len="med"/>
            </a:ln>
            <a:effectLst/>
            <a:scene3d>
              <a:camera prst="isometricOffAxis1Top"/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5725" tIns="68580" rIns="85725" bIns="6858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37155" fontAlgn="base">
                <a:spcBef>
                  <a:spcPct val="0"/>
                </a:spcBef>
                <a:spcAft>
                  <a:spcPct val="0"/>
                </a:spcAft>
              </a:pPr>
              <a:endParaRPr lang="en-US" sz="938">
                <a:solidFill>
                  <a:srgbClr val="FFFFFF"/>
                </a:solidFill>
                <a:latin typeface="Segoe UI Variable Display Semib" pitchFamily="2" charset="0"/>
                <a:cs typeface="Segoe UI" pitchFamily="34" charset="0"/>
              </a:endParaRPr>
            </a:p>
          </p:txBody>
        </p:sp>
      </p:grpSp>
      <p:sp>
        <p:nvSpPr>
          <p:cNvPr id="10" name="Txt Teams">
            <a:extLst>
              <a:ext uri="{FF2B5EF4-FFF2-40B4-BE49-F238E27FC236}">
                <a16:creationId xmlns:a16="http://schemas.microsoft.com/office/drawing/2014/main" id="{7B902779-79C0-BF73-09AB-F3547548927B}"/>
              </a:ext>
            </a:extLst>
          </p:cNvPr>
          <p:cNvSpPr txBox="1"/>
          <p:nvPr/>
        </p:nvSpPr>
        <p:spPr>
          <a:xfrm>
            <a:off x="4357725" y="2678917"/>
            <a:ext cx="1107183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>
            <a:defPPr>
              <a:defRPr lang="en-US"/>
            </a:defPPr>
            <a:lvl1pPr defTabSz="932827">
              <a:buSzPct val="90000"/>
              <a:defRPr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  <a:cs typeface="Segoe UI Semibold" panose="020B0702040204020203" pitchFamily="34" charset="0"/>
              </a:defRPr>
            </a:lvl1pPr>
          </a:lstStyle>
          <a:p>
            <a:r>
              <a:rPr lang="en-US" dirty="0"/>
              <a:t>Teams</a:t>
            </a:r>
          </a:p>
        </p:txBody>
      </p:sp>
      <p:pic>
        <p:nvPicPr>
          <p:cNvPr id="11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F38F9AEB-21A7-8818-AD87-4B2D99DA0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tretch>
            <a:fillRect/>
          </a:stretch>
        </p:blipFill>
        <p:spPr>
          <a:xfrm>
            <a:off x="791777" y="3429000"/>
            <a:ext cx="1692884" cy="171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64634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7D0D6323-24B7-BFCC-F329-7E7B2B1DBE73}"/>
              </a:ext>
            </a:extLst>
          </p:cNvPr>
          <p:cNvSpPr txBox="1">
            <a:spLocks/>
          </p:cNvSpPr>
          <p:nvPr/>
        </p:nvSpPr>
        <p:spPr>
          <a:xfrm>
            <a:off x="2257834" y="1677511"/>
            <a:ext cx="7676331" cy="984885"/>
          </a:xfrm>
          <a:prstGeom prst="rect">
            <a:avLst/>
          </a:prstGeom>
        </p:spPr>
        <p:txBody>
          <a:bodyPr anchor="t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defTabSz="932827">
              <a:defRPr/>
            </a:pPr>
            <a:r>
              <a:rPr lang="en-US" sz="4500" spc="0">
                <a:ln>
                  <a:noFill/>
                </a:ln>
                <a:latin typeface="Segoe UI Variable Display Semibold" pitchFamily="2" charset="0"/>
              </a:rPr>
              <a:t>Copilot Control System</a:t>
            </a:r>
            <a:endParaRPr lang="en-US" sz="3750" spc="0">
              <a:ln>
                <a:noFill/>
              </a:ln>
              <a:latin typeface="Segoe UI Variable Display Semibold" pitchFamily="2" charset="0"/>
            </a:endParaRPr>
          </a:p>
        </p:txBody>
      </p:sp>
      <p:pic>
        <p:nvPicPr>
          <p:cNvPr id="3" name="!!CopilotLogo1" descr="Microsoft Copilot icon">
            <a:extLst>
              <a:ext uri="{FF2B5EF4-FFF2-40B4-BE49-F238E27FC236}">
                <a16:creationId xmlns:a16="http://schemas.microsoft.com/office/drawing/2014/main" id="{33F61A61-D704-5397-B5E5-1FCBA4952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870" t="-11869" r="-11870" b="-11869"/>
          <a:stretch/>
        </p:blipFill>
        <p:spPr>
          <a:xfrm>
            <a:off x="5672661" y="882930"/>
            <a:ext cx="846675" cy="846674"/>
          </a:xfrm>
          <a:prstGeom prst="roundRect">
            <a:avLst>
              <a:gd name="adj" fmla="val 13833"/>
            </a:avLst>
          </a:prstGeom>
          <a:noFill/>
          <a:ln w="127000">
            <a:noFill/>
            <a:headEnd type="none" w="med" len="med"/>
            <a:tailEnd type="none" w="med" len="med"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CEE0F0-7CFA-A64C-15A9-8615CF3C6BF0}"/>
              </a:ext>
            </a:extLst>
          </p:cNvPr>
          <p:cNvSpPr/>
          <p:nvPr/>
        </p:nvSpPr>
        <p:spPr bwMode="auto">
          <a:xfrm>
            <a:off x="2099031" y="4028917"/>
            <a:ext cx="1846664" cy="879935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250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Security &amp; Governance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276A3-681F-A2D6-CDF1-86DEE18C5D5E}"/>
              </a:ext>
            </a:extLst>
          </p:cNvPr>
          <p:cNvSpPr/>
          <p:nvPr/>
        </p:nvSpPr>
        <p:spPr bwMode="auto">
          <a:xfrm>
            <a:off x="5163579" y="4028917"/>
            <a:ext cx="1846664" cy="879935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250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Management controls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2EA9B3-C8F0-1942-1EED-47A3D016F73A}"/>
              </a:ext>
            </a:extLst>
          </p:cNvPr>
          <p:cNvSpPr/>
          <p:nvPr/>
        </p:nvSpPr>
        <p:spPr bwMode="auto">
          <a:xfrm>
            <a:off x="8133165" y="4028905"/>
            <a:ext cx="2036587" cy="879935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250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Measurement &amp; reporting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A1A755-31AE-94DD-89FA-5798F1BC5F6A}"/>
              </a:ext>
            </a:extLst>
          </p:cNvPr>
          <p:cNvGrpSpPr/>
          <p:nvPr/>
        </p:nvGrpSpPr>
        <p:grpSpPr>
          <a:xfrm>
            <a:off x="2627854" y="3239887"/>
            <a:ext cx="789018" cy="789018"/>
            <a:chOff x="9746293" y="7475724"/>
            <a:chExt cx="1683238" cy="168323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B68298-1FD4-5B4C-A1BF-F810DF341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46293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0">
                  <a:srgbClr val="0A6BBA"/>
                </a:gs>
                <a:gs pos="80000">
                  <a:srgbClr val="318581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9" name="!!2b-Data">
              <a:extLst>
                <a:ext uri="{FF2B5EF4-FFF2-40B4-BE49-F238E27FC236}">
                  <a16:creationId xmlns:a16="http://schemas.microsoft.com/office/drawing/2014/main" id="{37677A69-8C84-A85E-E689-31522C0AE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8954" y="8005388"/>
              <a:ext cx="597916" cy="623910"/>
            </a:xfrm>
            <a:custGeom>
              <a:avLst/>
              <a:gdLst>
                <a:gd name="connsiteX0" fmla="*/ 2095500 w 2190750"/>
                <a:gd name="connsiteY0" fmla="*/ 619125 h 2286000"/>
                <a:gd name="connsiteX1" fmla="*/ 2095500 w 2190750"/>
                <a:gd name="connsiteY1" fmla="*/ 1243013 h 2286000"/>
                <a:gd name="connsiteX2" fmla="*/ 2047875 w 2190750"/>
                <a:gd name="connsiteY2" fmla="*/ 1238250 h 2286000"/>
                <a:gd name="connsiteX3" fmla="*/ 1905000 w 2190750"/>
                <a:gd name="connsiteY3" fmla="*/ 1285875 h 2286000"/>
                <a:gd name="connsiteX4" fmla="*/ 1905000 w 2190750"/>
                <a:gd name="connsiteY4" fmla="*/ 1190625 h 2286000"/>
                <a:gd name="connsiteX5" fmla="*/ 1666875 w 2190750"/>
                <a:gd name="connsiteY5" fmla="*/ 952500 h 2286000"/>
                <a:gd name="connsiteX6" fmla="*/ 1428750 w 2190750"/>
                <a:gd name="connsiteY6" fmla="*/ 1190625 h 2286000"/>
                <a:gd name="connsiteX7" fmla="*/ 1428750 w 2190750"/>
                <a:gd name="connsiteY7" fmla="*/ 1571625 h 2286000"/>
                <a:gd name="connsiteX8" fmla="*/ 1285875 w 2190750"/>
                <a:gd name="connsiteY8" fmla="*/ 1524000 h 2286000"/>
                <a:gd name="connsiteX9" fmla="*/ 1047750 w 2190750"/>
                <a:gd name="connsiteY9" fmla="*/ 1762125 h 2286000"/>
                <a:gd name="connsiteX10" fmla="*/ 1047750 w 2190750"/>
                <a:gd name="connsiteY10" fmla="*/ 2095500 h 2286000"/>
                <a:gd name="connsiteX11" fmla="*/ 309563 w 2190750"/>
                <a:gd name="connsiteY11" fmla="*/ 2095500 h 2286000"/>
                <a:gd name="connsiteX12" fmla="*/ 0 w 2190750"/>
                <a:gd name="connsiteY12" fmla="*/ 1785938 h 2286000"/>
                <a:gd name="connsiteX13" fmla="*/ 0 w 2190750"/>
                <a:gd name="connsiteY13" fmla="*/ 619125 h 2286000"/>
                <a:gd name="connsiteX14" fmla="*/ 2095500 w 2190750"/>
                <a:gd name="connsiteY14" fmla="*/ 619125 h 2286000"/>
                <a:gd name="connsiteX15" fmla="*/ 1785938 w 2190750"/>
                <a:gd name="connsiteY15" fmla="*/ 0 h 2286000"/>
                <a:gd name="connsiteX16" fmla="*/ 2095500 w 2190750"/>
                <a:gd name="connsiteY16" fmla="*/ 309563 h 2286000"/>
                <a:gd name="connsiteX17" fmla="*/ 2095500 w 2190750"/>
                <a:gd name="connsiteY17" fmla="*/ 476250 h 2286000"/>
                <a:gd name="connsiteX18" fmla="*/ 0 w 2190750"/>
                <a:gd name="connsiteY18" fmla="*/ 476250 h 2286000"/>
                <a:gd name="connsiteX19" fmla="*/ 0 w 2190750"/>
                <a:gd name="connsiteY19" fmla="*/ 309563 h 2286000"/>
                <a:gd name="connsiteX20" fmla="*/ 309563 w 2190750"/>
                <a:gd name="connsiteY20" fmla="*/ 0 h 2286000"/>
                <a:gd name="connsiteX21" fmla="*/ 1785938 w 2190750"/>
                <a:gd name="connsiteY21" fmla="*/ 0 h 2286000"/>
                <a:gd name="connsiteX22" fmla="*/ 1666875 w 2190750"/>
                <a:gd name="connsiteY22" fmla="*/ 1047750 h 2286000"/>
                <a:gd name="connsiteX23" fmla="*/ 1524000 w 2190750"/>
                <a:gd name="connsiteY23" fmla="*/ 1190625 h 2286000"/>
                <a:gd name="connsiteX24" fmla="*/ 1524000 w 2190750"/>
                <a:gd name="connsiteY24" fmla="*/ 2143125 h 2286000"/>
                <a:gd name="connsiteX25" fmla="*/ 1666875 w 2190750"/>
                <a:gd name="connsiteY25" fmla="*/ 2286000 h 2286000"/>
                <a:gd name="connsiteX26" fmla="*/ 1809750 w 2190750"/>
                <a:gd name="connsiteY26" fmla="*/ 2143125 h 2286000"/>
                <a:gd name="connsiteX27" fmla="*/ 1809750 w 2190750"/>
                <a:gd name="connsiteY27" fmla="*/ 1190625 h 2286000"/>
                <a:gd name="connsiteX28" fmla="*/ 1666875 w 2190750"/>
                <a:gd name="connsiteY28" fmla="*/ 1047750 h 2286000"/>
                <a:gd name="connsiteX29" fmla="*/ 1285875 w 2190750"/>
                <a:gd name="connsiteY29" fmla="*/ 1619250 h 2286000"/>
                <a:gd name="connsiteX30" fmla="*/ 1143000 w 2190750"/>
                <a:gd name="connsiteY30" fmla="*/ 1762125 h 2286000"/>
                <a:gd name="connsiteX31" fmla="*/ 1143000 w 2190750"/>
                <a:gd name="connsiteY31" fmla="*/ 2143125 h 2286000"/>
                <a:gd name="connsiteX32" fmla="*/ 1285875 w 2190750"/>
                <a:gd name="connsiteY32" fmla="*/ 2286000 h 2286000"/>
                <a:gd name="connsiteX33" fmla="*/ 1428750 w 2190750"/>
                <a:gd name="connsiteY33" fmla="*/ 2143125 h 2286000"/>
                <a:gd name="connsiteX34" fmla="*/ 1428750 w 2190750"/>
                <a:gd name="connsiteY34" fmla="*/ 1762125 h 2286000"/>
                <a:gd name="connsiteX35" fmla="*/ 1285875 w 2190750"/>
                <a:gd name="connsiteY35" fmla="*/ 1619250 h 2286000"/>
                <a:gd name="connsiteX36" fmla="*/ 1905000 w 2190750"/>
                <a:gd name="connsiteY36" fmla="*/ 1476375 h 2286000"/>
                <a:gd name="connsiteX37" fmla="*/ 2047875 w 2190750"/>
                <a:gd name="connsiteY37" fmla="*/ 1333500 h 2286000"/>
                <a:gd name="connsiteX38" fmla="*/ 2190750 w 2190750"/>
                <a:gd name="connsiteY38" fmla="*/ 1476375 h 2286000"/>
                <a:gd name="connsiteX39" fmla="*/ 2190750 w 2190750"/>
                <a:gd name="connsiteY39" fmla="*/ 2143125 h 2286000"/>
                <a:gd name="connsiteX40" fmla="*/ 2047875 w 2190750"/>
                <a:gd name="connsiteY40" fmla="*/ 2286000 h 2286000"/>
                <a:gd name="connsiteX41" fmla="*/ 1905000 w 2190750"/>
                <a:gd name="connsiteY41" fmla="*/ 2143125 h 2286000"/>
                <a:gd name="connsiteX42" fmla="*/ 1905000 w 2190750"/>
                <a:gd name="connsiteY42" fmla="*/ 1476375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90750" h="2286000">
                  <a:moveTo>
                    <a:pt x="2095500" y="619125"/>
                  </a:moveTo>
                  <a:lnTo>
                    <a:pt x="2095500" y="1243013"/>
                  </a:lnTo>
                  <a:cubicBezTo>
                    <a:pt x="2080260" y="1240155"/>
                    <a:pt x="2064068" y="1238250"/>
                    <a:pt x="2047875" y="1238250"/>
                  </a:cubicBezTo>
                  <a:cubicBezTo>
                    <a:pt x="1994535" y="1238250"/>
                    <a:pt x="1945005" y="1256348"/>
                    <a:pt x="1905000" y="1285875"/>
                  </a:cubicBezTo>
                  <a:lnTo>
                    <a:pt x="1905000" y="1190625"/>
                  </a:lnTo>
                  <a:cubicBezTo>
                    <a:pt x="1905000" y="1059180"/>
                    <a:pt x="1798320" y="952500"/>
                    <a:pt x="1666875" y="952500"/>
                  </a:cubicBezTo>
                  <a:cubicBezTo>
                    <a:pt x="1535430" y="952500"/>
                    <a:pt x="1428750" y="1059180"/>
                    <a:pt x="1428750" y="1190625"/>
                  </a:cubicBezTo>
                  <a:lnTo>
                    <a:pt x="1428750" y="1571625"/>
                  </a:lnTo>
                  <a:cubicBezTo>
                    <a:pt x="1388745" y="1542098"/>
                    <a:pt x="1339215" y="1524000"/>
                    <a:pt x="1285875" y="1524000"/>
                  </a:cubicBezTo>
                  <a:cubicBezTo>
                    <a:pt x="1154430" y="1524000"/>
                    <a:pt x="1047750" y="1630680"/>
                    <a:pt x="1047750" y="1762125"/>
                  </a:cubicBezTo>
                  <a:lnTo>
                    <a:pt x="1047750" y="2095500"/>
                  </a:lnTo>
                  <a:lnTo>
                    <a:pt x="309563" y="2095500"/>
                  </a:lnTo>
                  <a:cubicBezTo>
                    <a:pt x="139065" y="2095500"/>
                    <a:pt x="0" y="1956435"/>
                    <a:pt x="0" y="1785938"/>
                  </a:cubicBezTo>
                  <a:lnTo>
                    <a:pt x="0" y="619125"/>
                  </a:lnTo>
                  <a:lnTo>
                    <a:pt x="2095500" y="619125"/>
                  </a:lnTo>
                  <a:close/>
                  <a:moveTo>
                    <a:pt x="1785938" y="0"/>
                  </a:moveTo>
                  <a:cubicBezTo>
                    <a:pt x="1956435" y="0"/>
                    <a:pt x="2095500" y="139065"/>
                    <a:pt x="2095500" y="309563"/>
                  </a:cubicBezTo>
                  <a:lnTo>
                    <a:pt x="2095500" y="476250"/>
                  </a:lnTo>
                  <a:lnTo>
                    <a:pt x="0" y="476250"/>
                  </a:lnTo>
                  <a:lnTo>
                    <a:pt x="0" y="309563"/>
                  </a:lnTo>
                  <a:cubicBezTo>
                    <a:pt x="0" y="139065"/>
                    <a:pt x="139065" y="0"/>
                    <a:pt x="309563" y="0"/>
                  </a:cubicBezTo>
                  <a:lnTo>
                    <a:pt x="1785938" y="0"/>
                  </a:lnTo>
                  <a:close/>
                  <a:moveTo>
                    <a:pt x="1666875" y="1047750"/>
                  </a:moveTo>
                  <a:cubicBezTo>
                    <a:pt x="1587818" y="1047750"/>
                    <a:pt x="1524000" y="1111568"/>
                    <a:pt x="1524000" y="1190625"/>
                  </a:cubicBezTo>
                  <a:lnTo>
                    <a:pt x="1524000" y="2143125"/>
                  </a:lnTo>
                  <a:cubicBezTo>
                    <a:pt x="1524000" y="2222183"/>
                    <a:pt x="1587818" y="2286000"/>
                    <a:pt x="1666875" y="2286000"/>
                  </a:cubicBezTo>
                  <a:cubicBezTo>
                    <a:pt x="1745933" y="2286000"/>
                    <a:pt x="1809750" y="2222183"/>
                    <a:pt x="1809750" y="2143125"/>
                  </a:cubicBezTo>
                  <a:lnTo>
                    <a:pt x="1809750" y="1190625"/>
                  </a:lnTo>
                  <a:cubicBezTo>
                    <a:pt x="1809750" y="1111568"/>
                    <a:pt x="1745933" y="1047750"/>
                    <a:pt x="1666875" y="1047750"/>
                  </a:cubicBezTo>
                  <a:close/>
                  <a:moveTo>
                    <a:pt x="1285875" y="1619250"/>
                  </a:moveTo>
                  <a:cubicBezTo>
                    <a:pt x="1206818" y="1619250"/>
                    <a:pt x="1143000" y="1683068"/>
                    <a:pt x="1143000" y="1762125"/>
                  </a:cubicBezTo>
                  <a:lnTo>
                    <a:pt x="1143000" y="2143125"/>
                  </a:lnTo>
                  <a:cubicBezTo>
                    <a:pt x="1143000" y="2222183"/>
                    <a:pt x="1206818" y="2286000"/>
                    <a:pt x="1285875" y="2286000"/>
                  </a:cubicBezTo>
                  <a:cubicBezTo>
                    <a:pt x="1364933" y="2286000"/>
                    <a:pt x="1428750" y="2222183"/>
                    <a:pt x="1428750" y="2143125"/>
                  </a:cubicBezTo>
                  <a:lnTo>
                    <a:pt x="1428750" y="1762125"/>
                  </a:lnTo>
                  <a:cubicBezTo>
                    <a:pt x="1428750" y="1683068"/>
                    <a:pt x="1364933" y="1619250"/>
                    <a:pt x="1285875" y="1619250"/>
                  </a:cubicBezTo>
                  <a:close/>
                  <a:moveTo>
                    <a:pt x="1905000" y="1476375"/>
                  </a:moveTo>
                  <a:cubicBezTo>
                    <a:pt x="1905000" y="1397318"/>
                    <a:pt x="1968818" y="1333500"/>
                    <a:pt x="2047875" y="1333500"/>
                  </a:cubicBezTo>
                  <a:cubicBezTo>
                    <a:pt x="2126933" y="1333500"/>
                    <a:pt x="2190750" y="1397318"/>
                    <a:pt x="2190750" y="1476375"/>
                  </a:cubicBezTo>
                  <a:lnTo>
                    <a:pt x="2190750" y="2143125"/>
                  </a:lnTo>
                  <a:cubicBezTo>
                    <a:pt x="2190750" y="2222183"/>
                    <a:pt x="2126933" y="2286000"/>
                    <a:pt x="2047875" y="2286000"/>
                  </a:cubicBezTo>
                  <a:cubicBezTo>
                    <a:pt x="1968818" y="2286000"/>
                    <a:pt x="1905000" y="2222183"/>
                    <a:pt x="1905000" y="2143125"/>
                  </a:cubicBezTo>
                  <a:lnTo>
                    <a:pt x="1905000" y="1476375"/>
                  </a:lnTo>
                  <a:close/>
                </a:path>
              </a:pathLst>
            </a:custGeom>
            <a:solidFill>
              <a:schemeClr val="tx1"/>
            </a:soli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541866" tIns="154819" rIns="541866" bIns="2322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043593">
                <a:spcBef>
                  <a:spcPts val="714"/>
                </a:spcBef>
                <a:tabLst>
                  <a:tab pos="3358482" algn="l"/>
                </a:tabLst>
              </a:pPr>
              <a:endParaRPr lang="en-US" sz="3048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79F4F6-8346-0AB7-C7F1-5B846459A744}"/>
              </a:ext>
            </a:extLst>
          </p:cNvPr>
          <p:cNvGrpSpPr/>
          <p:nvPr/>
        </p:nvGrpSpPr>
        <p:grpSpPr>
          <a:xfrm>
            <a:off x="5692402" y="3239887"/>
            <a:ext cx="789018" cy="789018"/>
            <a:chOff x="16283995" y="7475724"/>
            <a:chExt cx="1683238" cy="16832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45C3A1F-7861-8A4B-065E-2758B2DE1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83995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80000">
                  <a:srgbClr val="0A6BBA"/>
                </a:gs>
                <a:gs pos="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12" name="Graphic 31">
              <a:extLst>
                <a:ext uri="{FF2B5EF4-FFF2-40B4-BE49-F238E27FC236}">
                  <a16:creationId xmlns:a16="http://schemas.microsoft.com/office/drawing/2014/main" id="{95D7920B-4E4D-7ED0-9D3B-59B35E997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841561" y="7992711"/>
              <a:ext cx="568106" cy="649264"/>
            </a:xfrm>
            <a:custGeom>
              <a:avLst/>
              <a:gdLst>
                <a:gd name="connsiteX0" fmla="*/ 69317 w 133350"/>
                <a:gd name="connsiteY0" fmla="*/ 800 h 152400"/>
                <a:gd name="connsiteX1" fmla="*/ 64033 w 133350"/>
                <a:gd name="connsiteY1" fmla="*/ 800 h 152400"/>
                <a:gd name="connsiteX2" fmla="*/ 4089 w 133350"/>
                <a:gd name="connsiteY2" fmla="*/ 23860 h 152400"/>
                <a:gd name="connsiteX3" fmla="*/ 0 w 133350"/>
                <a:gd name="connsiteY3" fmla="*/ 28575 h 152400"/>
                <a:gd name="connsiteX4" fmla="*/ 0 w 133350"/>
                <a:gd name="connsiteY4" fmla="*/ 71438 h 152400"/>
                <a:gd name="connsiteX5" fmla="*/ 64965 w 133350"/>
                <a:gd name="connsiteY5" fmla="*/ 152083 h 152400"/>
                <a:gd name="connsiteX6" fmla="*/ 68385 w 133350"/>
                <a:gd name="connsiteY6" fmla="*/ 152083 h 152400"/>
                <a:gd name="connsiteX7" fmla="*/ 133350 w 133350"/>
                <a:gd name="connsiteY7" fmla="*/ 71438 h 152400"/>
                <a:gd name="connsiteX8" fmla="*/ 133350 w 133350"/>
                <a:gd name="connsiteY8" fmla="*/ 28575 h 152400"/>
                <a:gd name="connsiteX9" fmla="*/ 129261 w 133350"/>
                <a:gd name="connsiteY9" fmla="*/ 23860 h 152400"/>
                <a:gd name="connsiteX10" fmla="*/ 69317 w 133350"/>
                <a:gd name="connsiteY10" fmla="*/ 800 h 152400"/>
                <a:gd name="connsiteX11" fmla="*/ 66675 w 133350"/>
                <a:gd name="connsiteY11" fmla="*/ 71433 h 152400"/>
                <a:gd name="connsiteX12" fmla="*/ 47625 w 133350"/>
                <a:gd name="connsiteY12" fmla="*/ 52383 h 152400"/>
                <a:gd name="connsiteX13" fmla="*/ 66675 w 133350"/>
                <a:gd name="connsiteY13" fmla="*/ 33333 h 152400"/>
                <a:gd name="connsiteX14" fmla="*/ 85725 w 133350"/>
                <a:gd name="connsiteY14" fmla="*/ 52383 h 152400"/>
                <a:gd name="connsiteX15" fmla="*/ 66675 w 133350"/>
                <a:gd name="connsiteY15" fmla="*/ 71433 h 152400"/>
                <a:gd name="connsiteX16" fmla="*/ 66675 w 133350"/>
                <a:gd name="connsiteY16" fmla="*/ 119058 h 152400"/>
                <a:gd name="connsiteX17" fmla="*/ 33338 w 133350"/>
                <a:gd name="connsiteY17" fmla="*/ 95245 h 152400"/>
                <a:gd name="connsiteX18" fmla="*/ 47625 w 133350"/>
                <a:gd name="connsiteY18" fmla="*/ 80958 h 152400"/>
                <a:gd name="connsiteX19" fmla="*/ 85725 w 133350"/>
                <a:gd name="connsiteY19" fmla="*/ 80958 h 152400"/>
                <a:gd name="connsiteX20" fmla="*/ 100013 w 133350"/>
                <a:gd name="connsiteY20" fmla="*/ 95245 h 152400"/>
                <a:gd name="connsiteX21" fmla="*/ 66675 w 133350"/>
                <a:gd name="connsiteY21" fmla="*/ 11905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350" h="152400">
                  <a:moveTo>
                    <a:pt x="69317" y="800"/>
                  </a:moveTo>
                  <a:cubicBezTo>
                    <a:pt x="67717" y="-267"/>
                    <a:pt x="65633" y="-267"/>
                    <a:pt x="64033" y="800"/>
                  </a:cubicBezTo>
                  <a:cubicBezTo>
                    <a:pt x="45572" y="13107"/>
                    <a:pt x="25606" y="20786"/>
                    <a:pt x="4089" y="23860"/>
                  </a:cubicBezTo>
                  <a:cubicBezTo>
                    <a:pt x="1743" y="24195"/>
                    <a:pt x="0" y="26205"/>
                    <a:pt x="0" y="28575"/>
                  </a:cubicBezTo>
                  <a:lnTo>
                    <a:pt x="0" y="71438"/>
                  </a:lnTo>
                  <a:cubicBezTo>
                    <a:pt x="0" y="108502"/>
                    <a:pt x="21974" y="135547"/>
                    <a:pt x="64965" y="152083"/>
                  </a:cubicBezTo>
                  <a:cubicBezTo>
                    <a:pt x="66066" y="152506"/>
                    <a:pt x="67285" y="152506"/>
                    <a:pt x="68385" y="152083"/>
                  </a:cubicBezTo>
                  <a:cubicBezTo>
                    <a:pt x="111376" y="135547"/>
                    <a:pt x="133350" y="108502"/>
                    <a:pt x="133350" y="71438"/>
                  </a:cubicBezTo>
                  <a:lnTo>
                    <a:pt x="133350" y="28575"/>
                  </a:lnTo>
                  <a:cubicBezTo>
                    <a:pt x="133350" y="26205"/>
                    <a:pt x="131607" y="24195"/>
                    <a:pt x="129261" y="23860"/>
                  </a:cubicBezTo>
                  <a:cubicBezTo>
                    <a:pt x="107744" y="20786"/>
                    <a:pt x="87778" y="13107"/>
                    <a:pt x="69317" y="800"/>
                  </a:cubicBezTo>
                  <a:close/>
                  <a:moveTo>
                    <a:pt x="66675" y="71433"/>
                  </a:moveTo>
                  <a:cubicBezTo>
                    <a:pt x="56154" y="71433"/>
                    <a:pt x="47625" y="62904"/>
                    <a:pt x="47625" y="52383"/>
                  </a:cubicBezTo>
                  <a:cubicBezTo>
                    <a:pt x="47625" y="41862"/>
                    <a:pt x="56154" y="33333"/>
                    <a:pt x="66675" y="33333"/>
                  </a:cubicBezTo>
                  <a:cubicBezTo>
                    <a:pt x="77196" y="33333"/>
                    <a:pt x="85725" y="41862"/>
                    <a:pt x="85725" y="52383"/>
                  </a:cubicBezTo>
                  <a:cubicBezTo>
                    <a:pt x="85725" y="62904"/>
                    <a:pt x="77196" y="71433"/>
                    <a:pt x="66675" y="71433"/>
                  </a:cubicBezTo>
                  <a:close/>
                  <a:moveTo>
                    <a:pt x="66675" y="119058"/>
                  </a:moveTo>
                  <a:cubicBezTo>
                    <a:pt x="42863" y="119058"/>
                    <a:pt x="33338" y="107151"/>
                    <a:pt x="33338" y="95245"/>
                  </a:cubicBezTo>
                  <a:cubicBezTo>
                    <a:pt x="33338" y="87355"/>
                    <a:pt x="39734" y="80958"/>
                    <a:pt x="47625" y="80958"/>
                  </a:cubicBezTo>
                  <a:lnTo>
                    <a:pt x="85725" y="80958"/>
                  </a:lnTo>
                  <a:cubicBezTo>
                    <a:pt x="93616" y="80958"/>
                    <a:pt x="100013" y="87355"/>
                    <a:pt x="100013" y="95245"/>
                  </a:cubicBezTo>
                  <a:cubicBezTo>
                    <a:pt x="100013" y="107106"/>
                    <a:pt x="90488" y="119058"/>
                    <a:pt x="66675" y="119058"/>
                  </a:cubicBezTo>
                  <a:close/>
                </a:path>
              </a:pathLst>
            </a:custGeom>
            <a:solidFill>
              <a:schemeClr val="tx1"/>
            </a:soli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541866" tIns="154819" rIns="541866" bIns="2322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043593">
                <a:spcBef>
                  <a:spcPts val="714"/>
                </a:spcBef>
                <a:tabLst>
                  <a:tab pos="3358482" algn="l"/>
                </a:tabLst>
              </a:pPr>
              <a:endParaRPr lang="en-US" sz="3048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2C3993-AA3D-56DF-80C3-F31C37B09B3C}"/>
              </a:ext>
            </a:extLst>
          </p:cNvPr>
          <p:cNvGrpSpPr/>
          <p:nvPr/>
        </p:nvGrpSpPr>
        <p:grpSpPr>
          <a:xfrm>
            <a:off x="8756950" y="3239887"/>
            <a:ext cx="789018" cy="789018"/>
            <a:chOff x="22821697" y="7475724"/>
            <a:chExt cx="1683238" cy="16832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5EB9DA-FA2F-952D-E37C-C1BB1434B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821697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100000">
                  <a:srgbClr val="AC35AF"/>
                </a:gs>
                <a:gs pos="28000">
                  <a:srgbClr val="F65567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15" name="Graphic 35">
              <a:extLst>
                <a:ext uri="{FF2B5EF4-FFF2-40B4-BE49-F238E27FC236}">
                  <a16:creationId xmlns:a16="http://schemas.microsoft.com/office/drawing/2014/main" id="{1ED4A243-4DF8-B79F-15B1-08778B271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3338683" y="7992710"/>
              <a:ext cx="649266" cy="649266"/>
            </a:xfrm>
            <a:custGeom>
              <a:avLst/>
              <a:gdLst>
                <a:gd name="connsiteX0" fmla="*/ 95250 w 190500"/>
                <a:gd name="connsiteY0" fmla="*/ 190500 h 190500"/>
                <a:gd name="connsiteX1" fmla="*/ 190500 w 190500"/>
                <a:gd name="connsiteY1" fmla="*/ 95250 h 190500"/>
                <a:gd name="connsiteX2" fmla="*/ 95250 w 190500"/>
                <a:gd name="connsiteY2" fmla="*/ 0 h 190500"/>
                <a:gd name="connsiteX3" fmla="*/ 0 w 190500"/>
                <a:gd name="connsiteY3" fmla="*/ 95250 h 190500"/>
                <a:gd name="connsiteX4" fmla="*/ 95250 w 190500"/>
                <a:gd name="connsiteY4" fmla="*/ 190500 h 190500"/>
                <a:gd name="connsiteX5" fmla="*/ 132198 w 190500"/>
                <a:gd name="connsiteY5" fmla="*/ 44456 h 190500"/>
                <a:gd name="connsiteX6" fmla="*/ 139764 w 190500"/>
                <a:gd name="connsiteY6" fmla="*/ 44310 h 190500"/>
                <a:gd name="connsiteX7" fmla="*/ 141362 w 190500"/>
                <a:gd name="connsiteY7" fmla="*/ 51706 h 190500"/>
                <a:gd name="connsiteX8" fmla="*/ 140131 w 190500"/>
                <a:gd name="connsiteY8" fmla="*/ 54089 h 190500"/>
                <a:gd name="connsiteX9" fmla="*/ 136856 w 190500"/>
                <a:gd name="connsiteY9" fmla="*/ 60406 h 190500"/>
                <a:gd name="connsiteX10" fmla="*/ 126640 w 190500"/>
                <a:gd name="connsiteY10" fmla="*/ 79926 h 190500"/>
                <a:gd name="connsiteX11" fmla="*/ 115629 w 190500"/>
                <a:gd name="connsiteY11" fmla="*/ 100469 h 190500"/>
                <a:gd name="connsiteX12" fmla="*/ 111327 w 190500"/>
                <a:gd name="connsiteY12" fmla="*/ 108117 h 190500"/>
                <a:gd name="connsiteX13" fmla="*/ 108288 w 190500"/>
                <a:gd name="connsiteY13" fmla="*/ 112879 h 190500"/>
                <a:gd name="connsiteX14" fmla="*/ 83201 w 190500"/>
                <a:gd name="connsiteY14" fmla="*/ 115804 h 190500"/>
                <a:gd name="connsiteX15" fmla="*/ 80276 w 190500"/>
                <a:gd name="connsiteY15" fmla="*/ 90717 h 190500"/>
                <a:gd name="connsiteX16" fmla="*/ 84210 w 190500"/>
                <a:gd name="connsiteY16" fmla="*/ 86664 h 190500"/>
                <a:gd name="connsiteX17" fmla="*/ 90664 w 190500"/>
                <a:gd name="connsiteY17" fmla="*/ 80719 h 190500"/>
                <a:gd name="connsiteX18" fmla="*/ 108122 w 190500"/>
                <a:gd name="connsiteY18" fmla="*/ 65276 h 190500"/>
                <a:gd name="connsiteX19" fmla="*/ 124769 w 190500"/>
                <a:gd name="connsiteY19" fmla="*/ 50843 h 190500"/>
                <a:gd name="connsiteX20" fmla="*/ 130163 w 190500"/>
                <a:gd name="connsiteY20" fmla="*/ 46202 h 190500"/>
                <a:gd name="connsiteX21" fmla="*/ 132198 w 190500"/>
                <a:gd name="connsiteY21" fmla="*/ 44456 h 190500"/>
                <a:gd name="connsiteX22" fmla="*/ 56523 w 190500"/>
                <a:gd name="connsiteY22" fmla="*/ 144080 h 190500"/>
                <a:gd name="connsiteX23" fmla="*/ 46420 w 190500"/>
                <a:gd name="connsiteY23" fmla="*/ 144080 h 190500"/>
                <a:gd name="connsiteX24" fmla="*/ 46420 w 190500"/>
                <a:gd name="connsiteY24" fmla="*/ 46420 h 190500"/>
                <a:gd name="connsiteX25" fmla="*/ 111179 w 190500"/>
                <a:gd name="connsiteY25" fmla="*/ 28047 h 190500"/>
                <a:gd name="connsiteX26" fmla="*/ 116490 w 190500"/>
                <a:gd name="connsiteY26" fmla="*/ 36641 h 190500"/>
                <a:gd name="connsiteX27" fmla="*/ 107895 w 190500"/>
                <a:gd name="connsiteY27" fmla="*/ 41952 h 190500"/>
                <a:gd name="connsiteX28" fmla="*/ 56523 w 190500"/>
                <a:gd name="connsiteY28" fmla="*/ 56523 h 190500"/>
                <a:gd name="connsiteX29" fmla="*/ 56523 w 190500"/>
                <a:gd name="connsiteY29" fmla="*/ 133978 h 190500"/>
                <a:gd name="connsiteX30" fmla="*/ 56523 w 190500"/>
                <a:gd name="connsiteY30" fmla="*/ 144080 h 190500"/>
                <a:gd name="connsiteX31" fmla="*/ 151332 w 190500"/>
                <a:gd name="connsiteY31" fmla="*/ 68023 h 190500"/>
                <a:gd name="connsiteX32" fmla="*/ 160434 w 190500"/>
                <a:gd name="connsiteY32" fmla="*/ 72408 h 190500"/>
                <a:gd name="connsiteX33" fmla="*/ 144080 w 190500"/>
                <a:gd name="connsiteY33" fmla="*/ 144080 h 190500"/>
                <a:gd name="connsiteX34" fmla="*/ 133978 w 190500"/>
                <a:gd name="connsiteY34" fmla="*/ 144080 h 190500"/>
                <a:gd name="connsiteX35" fmla="*/ 133978 w 190500"/>
                <a:gd name="connsiteY35" fmla="*/ 133978 h 190500"/>
                <a:gd name="connsiteX36" fmla="*/ 146948 w 190500"/>
                <a:gd name="connsiteY36" fmla="*/ 77124 h 190500"/>
                <a:gd name="connsiteX37" fmla="*/ 151332 w 190500"/>
                <a:gd name="connsiteY37" fmla="*/ 6802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0500" h="190500">
                  <a:moveTo>
                    <a:pt x="95250" y="190500"/>
                  </a:moveTo>
                  <a:cubicBezTo>
                    <a:pt x="147855" y="190500"/>
                    <a:pt x="190500" y="147855"/>
                    <a:pt x="190500" y="95250"/>
                  </a:cubicBezTo>
                  <a:cubicBezTo>
                    <a:pt x="190500" y="42645"/>
                    <a:pt x="147855" y="0"/>
                    <a:pt x="95250" y="0"/>
                  </a:cubicBezTo>
                  <a:cubicBezTo>
                    <a:pt x="42645" y="0"/>
                    <a:pt x="0" y="42645"/>
                    <a:pt x="0" y="95250"/>
                  </a:cubicBezTo>
                  <a:cubicBezTo>
                    <a:pt x="0" y="147855"/>
                    <a:pt x="42645" y="190500"/>
                    <a:pt x="95250" y="190500"/>
                  </a:cubicBezTo>
                  <a:close/>
                  <a:moveTo>
                    <a:pt x="132198" y="44456"/>
                  </a:moveTo>
                  <a:cubicBezTo>
                    <a:pt x="134362" y="42605"/>
                    <a:pt x="137531" y="42544"/>
                    <a:pt x="139764" y="44310"/>
                  </a:cubicBezTo>
                  <a:cubicBezTo>
                    <a:pt x="141997" y="46076"/>
                    <a:pt x="142666" y="49175"/>
                    <a:pt x="141362" y="51706"/>
                  </a:cubicBezTo>
                  <a:lnTo>
                    <a:pt x="140131" y="54089"/>
                  </a:lnTo>
                  <a:cubicBezTo>
                    <a:pt x="139346" y="55607"/>
                    <a:pt x="138220" y="57781"/>
                    <a:pt x="136856" y="60406"/>
                  </a:cubicBezTo>
                  <a:cubicBezTo>
                    <a:pt x="134129" y="65654"/>
                    <a:pt x="130449" y="72708"/>
                    <a:pt x="126640" y="79926"/>
                  </a:cubicBezTo>
                  <a:cubicBezTo>
                    <a:pt x="122833" y="87139"/>
                    <a:pt x="118886" y="94538"/>
                    <a:pt x="115629" y="100469"/>
                  </a:cubicBezTo>
                  <a:cubicBezTo>
                    <a:pt x="114001" y="103431"/>
                    <a:pt x="112530" y="106055"/>
                    <a:pt x="111327" y="108117"/>
                  </a:cubicBezTo>
                  <a:cubicBezTo>
                    <a:pt x="110207" y="110037"/>
                    <a:pt x="109107" y="111844"/>
                    <a:pt x="108288" y="112879"/>
                  </a:cubicBezTo>
                  <a:cubicBezTo>
                    <a:pt x="102168" y="120614"/>
                    <a:pt x="90936" y="121924"/>
                    <a:pt x="83201" y="115804"/>
                  </a:cubicBezTo>
                  <a:cubicBezTo>
                    <a:pt x="75465" y="109684"/>
                    <a:pt x="74156" y="98452"/>
                    <a:pt x="80276" y="90717"/>
                  </a:cubicBezTo>
                  <a:cubicBezTo>
                    <a:pt x="81095" y="89682"/>
                    <a:pt x="82601" y="88195"/>
                    <a:pt x="84210" y="86664"/>
                  </a:cubicBezTo>
                  <a:cubicBezTo>
                    <a:pt x="85940" y="85018"/>
                    <a:pt x="88156" y="82983"/>
                    <a:pt x="90664" y="80719"/>
                  </a:cubicBezTo>
                  <a:cubicBezTo>
                    <a:pt x="95685" y="76184"/>
                    <a:pt x="101978" y="70640"/>
                    <a:pt x="108122" y="65276"/>
                  </a:cubicBezTo>
                  <a:cubicBezTo>
                    <a:pt x="114270" y="59909"/>
                    <a:pt x="120289" y="54704"/>
                    <a:pt x="124769" y="50843"/>
                  </a:cubicBezTo>
                  <a:cubicBezTo>
                    <a:pt x="127009" y="48912"/>
                    <a:pt x="128866" y="47316"/>
                    <a:pt x="130163" y="46202"/>
                  </a:cubicBezTo>
                  <a:lnTo>
                    <a:pt x="132198" y="44456"/>
                  </a:lnTo>
                  <a:close/>
                  <a:moveTo>
                    <a:pt x="56523" y="144080"/>
                  </a:moveTo>
                  <a:cubicBezTo>
                    <a:pt x="53733" y="146870"/>
                    <a:pt x="49210" y="146870"/>
                    <a:pt x="46420" y="144080"/>
                  </a:cubicBezTo>
                  <a:cubicBezTo>
                    <a:pt x="19452" y="117112"/>
                    <a:pt x="19452" y="73388"/>
                    <a:pt x="46420" y="46420"/>
                  </a:cubicBezTo>
                  <a:cubicBezTo>
                    <a:pt x="63992" y="28848"/>
                    <a:pt x="88677" y="22734"/>
                    <a:pt x="111179" y="28047"/>
                  </a:cubicBezTo>
                  <a:cubicBezTo>
                    <a:pt x="115019" y="28954"/>
                    <a:pt x="117397" y="32802"/>
                    <a:pt x="116490" y="36641"/>
                  </a:cubicBezTo>
                  <a:cubicBezTo>
                    <a:pt x="115583" y="40481"/>
                    <a:pt x="111736" y="42859"/>
                    <a:pt x="107895" y="41952"/>
                  </a:cubicBezTo>
                  <a:cubicBezTo>
                    <a:pt x="90011" y="37729"/>
                    <a:pt x="70449" y="42596"/>
                    <a:pt x="56523" y="56523"/>
                  </a:cubicBezTo>
                  <a:cubicBezTo>
                    <a:pt x="35134" y="77912"/>
                    <a:pt x="35134" y="112588"/>
                    <a:pt x="56523" y="133978"/>
                  </a:cubicBezTo>
                  <a:cubicBezTo>
                    <a:pt x="59312" y="136768"/>
                    <a:pt x="59312" y="141290"/>
                    <a:pt x="56523" y="144080"/>
                  </a:cubicBezTo>
                  <a:close/>
                  <a:moveTo>
                    <a:pt x="151332" y="68023"/>
                  </a:moveTo>
                  <a:cubicBezTo>
                    <a:pt x="155057" y="66720"/>
                    <a:pt x="159131" y="68684"/>
                    <a:pt x="160434" y="72408"/>
                  </a:cubicBezTo>
                  <a:cubicBezTo>
                    <a:pt x="168910" y="96644"/>
                    <a:pt x="163472" y="124689"/>
                    <a:pt x="144080" y="144080"/>
                  </a:cubicBezTo>
                  <a:cubicBezTo>
                    <a:pt x="141290" y="146870"/>
                    <a:pt x="136768" y="146870"/>
                    <a:pt x="133978" y="144080"/>
                  </a:cubicBezTo>
                  <a:cubicBezTo>
                    <a:pt x="131188" y="141290"/>
                    <a:pt x="131188" y="136768"/>
                    <a:pt x="133978" y="133978"/>
                  </a:cubicBezTo>
                  <a:cubicBezTo>
                    <a:pt x="149343" y="118611"/>
                    <a:pt x="153680" y="96377"/>
                    <a:pt x="146948" y="77124"/>
                  </a:cubicBezTo>
                  <a:cubicBezTo>
                    <a:pt x="145645" y="73400"/>
                    <a:pt x="147608" y="69325"/>
                    <a:pt x="151332" y="68023"/>
                  </a:cubicBezTo>
                  <a:close/>
                </a:path>
              </a:pathLst>
            </a:custGeom>
            <a:solidFill>
              <a:schemeClr val="tx1"/>
            </a:soli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541866" tIns="154819" rIns="541866" bIns="2322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043593">
                <a:spcBef>
                  <a:spcPts val="714"/>
                </a:spcBef>
                <a:tabLst>
                  <a:tab pos="3358482" algn="l"/>
                </a:tabLst>
              </a:pPr>
              <a:endParaRPr lang="en-US" sz="3048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2521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81481E-6 L 0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4167E-6 -3.7037E-7 L 3.5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25E-6 -3.7037E-7 L 1.2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3.7037E-7 L -8.33333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4167E-6 -1.11111E-6 L 3.54167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25E-6 -1.11111E-6 L 1.25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1.11111E-6 L -8.33333E-7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pilot Control System">
            <a:hlinkClick r:id="" action="ppaction://media"/>
            <a:extLst>
              <a:ext uri="{FF2B5EF4-FFF2-40B4-BE49-F238E27FC236}">
                <a16:creationId xmlns:a16="http://schemas.microsoft.com/office/drawing/2014/main" id="{1C9D3FD3-EC8D-1356-D643-AB5405C9C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612" y="327719"/>
            <a:ext cx="11026776" cy="6202562"/>
          </a:xfrm>
          <a:prstGeom prst="roundRect">
            <a:avLst>
              <a:gd name="adj" fmla="val 2674"/>
            </a:avLst>
          </a:prstGeom>
        </p:spPr>
      </p:pic>
    </p:spTree>
    <p:extLst>
      <p:ext uri="{BB962C8B-B14F-4D97-AF65-F5344CB8AC3E}">
        <p14:creationId xmlns:p14="http://schemas.microsoft.com/office/powerpoint/2010/main" val="4276849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86AF0-EE8C-4D3F-0938-4950BEB36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4">
            <a:extLst>
              <a:ext uri="{FF2B5EF4-FFF2-40B4-BE49-F238E27FC236}">
                <a16:creationId xmlns:a16="http://schemas.microsoft.com/office/drawing/2014/main" id="{A61955EE-00EC-0484-84B8-8123C3725366}"/>
              </a:ext>
            </a:extLst>
          </p:cNvPr>
          <p:cNvSpPr txBox="1">
            <a:spLocks/>
          </p:cNvSpPr>
          <p:nvPr/>
        </p:nvSpPr>
        <p:spPr>
          <a:xfrm>
            <a:off x="2257834" y="1677511"/>
            <a:ext cx="7676331" cy="984885"/>
          </a:xfrm>
          <a:prstGeom prst="rect">
            <a:avLst/>
          </a:prstGeom>
        </p:spPr>
        <p:txBody>
          <a:bodyPr anchor="t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 defTabSz="932827">
              <a:defRPr/>
            </a:pPr>
            <a:r>
              <a:rPr lang="en-US" sz="4500" spc="0">
                <a:ln>
                  <a:noFill/>
                </a:ln>
                <a:latin typeface="Segoe UI Variable Display Semibold" pitchFamily="2" charset="0"/>
              </a:rPr>
              <a:t>Copilot Control System</a:t>
            </a:r>
            <a:endParaRPr lang="en-US" sz="3750" spc="0">
              <a:ln>
                <a:noFill/>
              </a:ln>
              <a:latin typeface="Segoe UI Variable Display Semibold" pitchFamily="2" charset="0"/>
            </a:endParaRPr>
          </a:p>
        </p:txBody>
      </p:sp>
      <p:pic>
        <p:nvPicPr>
          <p:cNvPr id="3" name="!!CopilotLogo1" descr="Microsoft Copilot icon">
            <a:extLst>
              <a:ext uri="{FF2B5EF4-FFF2-40B4-BE49-F238E27FC236}">
                <a16:creationId xmlns:a16="http://schemas.microsoft.com/office/drawing/2014/main" id="{899C01A2-22B8-70AC-4F30-D3EEC52CF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870" t="-11869" r="-11870" b="-11869"/>
          <a:stretch/>
        </p:blipFill>
        <p:spPr>
          <a:xfrm>
            <a:off x="5672661" y="882930"/>
            <a:ext cx="846675" cy="846674"/>
          </a:xfrm>
          <a:prstGeom prst="roundRect">
            <a:avLst>
              <a:gd name="adj" fmla="val 13833"/>
            </a:avLst>
          </a:prstGeom>
          <a:noFill/>
          <a:ln w="127000">
            <a:noFill/>
            <a:headEnd type="none" w="med" len="med"/>
            <a:tailEnd type="none" w="med" len="med"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23105A-5298-C8BD-DAEC-02E71837BFFB}"/>
              </a:ext>
            </a:extLst>
          </p:cNvPr>
          <p:cNvSpPr/>
          <p:nvPr/>
        </p:nvSpPr>
        <p:spPr bwMode="auto">
          <a:xfrm>
            <a:off x="2099031" y="4028917"/>
            <a:ext cx="1846664" cy="879935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250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Security &amp; Governance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A183E-74AC-89F0-40E5-3F6962FF9FA8}"/>
              </a:ext>
            </a:extLst>
          </p:cNvPr>
          <p:cNvSpPr/>
          <p:nvPr/>
        </p:nvSpPr>
        <p:spPr bwMode="auto">
          <a:xfrm>
            <a:off x="5163579" y="4028917"/>
            <a:ext cx="1846664" cy="879935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250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Management controls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3605CD-CD88-AA69-2225-2BE2202E19D7}"/>
              </a:ext>
            </a:extLst>
          </p:cNvPr>
          <p:cNvSpPr/>
          <p:nvPr/>
        </p:nvSpPr>
        <p:spPr bwMode="auto">
          <a:xfrm>
            <a:off x="8133165" y="4028905"/>
            <a:ext cx="2036587" cy="879935"/>
          </a:xfrm>
          <a:prstGeom prst="rect">
            <a:avLst/>
          </a:prstGeom>
          <a:noFill/>
          <a:ln w="15875" cap="rnd">
            <a:noFill/>
            <a:prstDash val="solid"/>
            <a:round/>
          </a:ln>
          <a:effectLst>
            <a:softEdge rad="165100"/>
          </a:effectLst>
        </p:spPr>
        <p:txBody>
          <a:bodyPr rot="0" spcFirstLastPara="0" vertOverflow="overflow" horzOverflow="overflow" vert="horz" wrap="square" lIns="0" tIns="1856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886168" fontAlgn="base">
              <a:spcBef>
                <a:spcPts val="660"/>
              </a:spcBef>
              <a:spcAft>
                <a:spcPct val="0"/>
              </a:spcAft>
              <a:tabLst>
                <a:tab pos="3099765" algn="l"/>
              </a:tabLst>
            </a:pPr>
            <a:r>
              <a:rPr lang="en-US" sz="2250" b="1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93000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" pitchFamily="2" charset="0"/>
                <a:cs typeface="Segoe Sans Display Semibold" pitchFamily="2" charset="0"/>
              </a:rPr>
              <a:t>Measurement &amp; reporting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D32DD3-BC44-6126-55DD-4F7ADB256BF5}"/>
              </a:ext>
            </a:extLst>
          </p:cNvPr>
          <p:cNvGrpSpPr/>
          <p:nvPr/>
        </p:nvGrpSpPr>
        <p:grpSpPr>
          <a:xfrm>
            <a:off x="2627854" y="3239887"/>
            <a:ext cx="789018" cy="789018"/>
            <a:chOff x="9746293" y="7475724"/>
            <a:chExt cx="1683238" cy="168323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378FAB-510E-96EC-278F-235164883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46293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0">
                  <a:srgbClr val="0A6BBA"/>
                </a:gs>
                <a:gs pos="80000">
                  <a:srgbClr val="318581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9" name="!!2b-Data">
              <a:extLst>
                <a:ext uri="{FF2B5EF4-FFF2-40B4-BE49-F238E27FC236}">
                  <a16:creationId xmlns:a16="http://schemas.microsoft.com/office/drawing/2014/main" id="{C3038C51-FA12-F9CE-8AFA-7BED0AA32B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88954" y="8005388"/>
              <a:ext cx="597916" cy="623910"/>
            </a:xfrm>
            <a:custGeom>
              <a:avLst/>
              <a:gdLst>
                <a:gd name="connsiteX0" fmla="*/ 2095500 w 2190750"/>
                <a:gd name="connsiteY0" fmla="*/ 619125 h 2286000"/>
                <a:gd name="connsiteX1" fmla="*/ 2095500 w 2190750"/>
                <a:gd name="connsiteY1" fmla="*/ 1243013 h 2286000"/>
                <a:gd name="connsiteX2" fmla="*/ 2047875 w 2190750"/>
                <a:gd name="connsiteY2" fmla="*/ 1238250 h 2286000"/>
                <a:gd name="connsiteX3" fmla="*/ 1905000 w 2190750"/>
                <a:gd name="connsiteY3" fmla="*/ 1285875 h 2286000"/>
                <a:gd name="connsiteX4" fmla="*/ 1905000 w 2190750"/>
                <a:gd name="connsiteY4" fmla="*/ 1190625 h 2286000"/>
                <a:gd name="connsiteX5" fmla="*/ 1666875 w 2190750"/>
                <a:gd name="connsiteY5" fmla="*/ 952500 h 2286000"/>
                <a:gd name="connsiteX6" fmla="*/ 1428750 w 2190750"/>
                <a:gd name="connsiteY6" fmla="*/ 1190625 h 2286000"/>
                <a:gd name="connsiteX7" fmla="*/ 1428750 w 2190750"/>
                <a:gd name="connsiteY7" fmla="*/ 1571625 h 2286000"/>
                <a:gd name="connsiteX8" fmla="*/ 1285875 w 2190750"/>
                <a:gd name="connsiteY8" fmla="*/ 1524000 h 2286000"/>
                <a:gd name="connsiteX9" fmla="*/ 1047750 w 2190750"/>
                <a:gd name="connsiteY9" fmla="*/ 1762125 h 2286000"/>
                <a:gd name="connsiteX10" fmla="*/ 1047750 w 2190750"/>
                <a:gd name="connsiteY10" fmla="*/ 2095500 h 2286000"/>
                <a:gd name="connsiteX11" fmla="*/ 309563 w 2190750"/>
                <a:gd name="connsiteY11" fmla="*/ 2095500 h 2286000"/>
                <a:gd name="connsiteX12" fmla="*/ 0 w 2190750"/>
                <a:gd name="connsiteY12" fmla="*/ 1785938 h 2286000"/>
                <a:gd name="connsiteX13" fmla="*/ 0 w 2190750"/>
                <a:gd name="connsiteY13" fmla="*/ 619125 h 2286000"/>
                <a:gd name="connsiteX14" fmla="*/ 2095500 w 2190750"/>
                <a:gd name="connsiteY14" fmla="*/ 619125 h 2286000"/>
                <a:gd name="connsiteX15" fmla="*/ 1785938 w 2190750"/>
                <a:gd name="connsiteY15" fmla="*/ 0 h 2286000"/>
                <a:gd name="connsiteX16" fmla="*/ 2095500 w 2190750"/>
                <a:gd name="connsiteY16" fmla="*/ 309563 h 2286000"/>
                <a:gd name="connsiteX17" fmla="*/ 2095500 w 2190750"/>
                <a:gd name="connsiteY17" fmla="*/ 476250 h 2286000"/>
                <a:gd name="connsiteX18" fmla="*/ 0 w 2190750"/>
                <a:gd name="connsiteY18" fmla="*/ 476250 h 2286000"/>
                <a:gd name="connsiteX19" fmla="*/ 0 w 2190750"/>
                <a:gd name="connsiteY19" fmla="*/ 309563 h 2286000"/>
                <a:gd name="connsiteX20" fmla="*/ 309563 w 2190750"/>
                <a:gd name="connsiteY20" fmla="*/ 0 h 2286000"/>
                <a:gd name="connsiteX21" fmla="*/ 1785938 w 2190750"/>
                <a:gd name="connsiteY21" fmla="*/ 0 h 2286000"/>
                <a:gd name="connsiteX22" fmla="*/ 1666875 w 2190750"/>
                <a:gd name="connsiteY22" fmla="*/ 1047750 h 2286000"/>
                <a:gd name="connsiteX23" fmla="*/ 1524000 w 2190750"/>
                <a:gd name="connsiteY23" fmla="*/ 1190625 h 2286000"/>
                <a:gd name="connsiteX24" fmla="*/ 1524000 w 2190750"/>
                <a:gd name="connsiteY24" fmla="*/ 2143125 h 2286000"/>
                <a:gd name="connsiteX25" fmla="*/ 1666875 w 2190750"/>
                <a:gd name="connsiteY25" fmla="*/ 2286000 h 2286000"/>
                <a:gd name="connsiteX26" fmla="*/ 1809750 w 2190750"/>
                <a:gd name="connsiteY26" fmla="*/ 2143125 h 2286000"/>
                <a:gd name="connsiteX27" fmla="*/ 1809750 w 2190750"/>
                <a:gd name="connsiteY27" fmla="*/ 1190625 h 2286000"/>
                <a:gd name="connsiteX28" fmla="*/ 1666875 w 2190750"/>
                <a:gd name="connsiteY28" fmla="*/ 1047750 h 2286000"/>
                <a:gd name="connsiteX29" fmla="*/ 1285875 w 2190750"/>
                <a:gd name="connsiteY29" fmla="*/ 1619250 h 2286000"/>
                <a:gd name="connsiteX30" fmla="*/ 1143000 w 2190750"/>
                <a:gd name="connsiteY30" fmla="*/ 1762125 h 2286000"/>
                <a:gd name="connsiteX31" fmla="*/ 1143000 w 2190750"/>
                <a:gd name="connsiteY31" fmla="*/ 2143125 h 2286000"/>
                <a:gd name="connsiteX32" fmla="*/ 1285875 w 2190750"/>
                <a:gd name="connsiteY32" fmla="*/ 2286000 h 2286000"/>
                <a:gd name="connsiteX33" fmla="*/ 1428750 w 2190750"/>
                <a:gd name="connsiteY33" fmla="*/ 2143125 h 2286000"/>
                <a:gd name="connsiteX34" fmla="*/ 1428750 w 2190750"/>
                <a:gd name="connsiteY34" fmla="*/ 1762125 h 2286000"/>
                <a:gd name="connsiteX35" fmla="*/ 1285875 w 2190750"/>
                <a:gd name="connsiteY35" fmla="*/ 1619250 h 2286000"/>
                <a:gd name="connsiteX36" fmla="*/ 1905000 w 2190750"/>
                <a:gd name="connsiteY36" fmla="*/ 1476375 h 2286000"/>
                <a:gd name="connsiteX37" fmla="*/ 2047875 w 2190750"/>
                <a:gd name="connsiteY37" fmla="*/ 1333500 h 2286000"/>
                <a:gd name="connsiteX38" fmla="*/ 2190750 w 2190750"/>
                <a:gd name="connsiteY38" fmla="*/ 1476375 h 2286000"/>
                <a:gd name="connsiteX39" fmla="*/ 2190750 w 2190750"/>
                <a:gd name="connsiteY39" fmla="*/ 2143125 h 2286000"/>
                <a:gd name="connsiteX40" fmla="*/ 2047875 w 2190750"/>
                <a:gd name="connsiteY40" fmla="*/ 2286000 h 2286000"/>
                <a:gd name="connsiteX41" fmla="*/ 1905000 w 2190750"/>
                <a:gd name="connsiteY41" fmla="*/ 2143125 h 2286000"/>
                <a:gd name="connsiteX42" fmla="*/ 1905000 w 2190750"/>
                <a:gd name="connsiteY42" fmla="*/ 1476375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90750" h="2286000">
                  <a:moveTo>
                    <a:pt x="2095500" y="619125"/>
                  </a:moveTo>
                  <a:lnTo>
                    <a:pt x="2095500" y="1243013"/>
                  </a:lnTo>
                  <a:cubicBezTo>
                    <a:pt x="2080260" y="1240155"/>
                    <a:pt x="2064068" y="1238250"/>
                    <a:pt x="2047875" y="1238250"/>
                  </a:cubicBezTo>
                  <a:cubicBezTo>
                    <a:pt x="1994535" y="1238250"/>
                    <a:pt x="1945005" y="1256348"/>
                    <a:pt x="1905000" y="1285875"/>
                  </a:cubicBezTo>
                  <a:lnTo>
                    <a:pt x="1905000" y="1190625"/>
                  </a:lnTo>
                  <a:cubicBezTo>
                    <a:pt x="1905000" y="1059180"/>
                    <a:pt x="1798320" y="952500"/>
                    <a:pt x="1666875" y="952500"/>
                  </a:cubicBezTo>
                  <a:cubicBezTo>
                    <a:pt x="1535430" y="952500"/>
                    <a:pt x="1428750" y="1059180"/>
                    <a:pt x="1428750" y="1190625"/>
                  </a:cubicBezTo>
                  <a:lnTo>
                    <a:pt x="1428750" y="1571625"/>
                  </a:lnTo>
                  <a:cubicBezTo>
                    <a:pt x="1388745" y="1542098"/>
                    <a:pt x="1339215" y="1524000"/>
                    <a:pt x="1285875" y="1524000"/>
                  </a:cubicBezTo>
                  <a:cubicBezTo>
                    <a:pt x="1154430" y="1524000"/>
                    <a:pt x="1047750" y="1630680"/>
                    <a:pt x="1047750" y="1762125"/>
                  </a:cubicBezTo>
                  <a:lnTo>
                    <a:pt x="1047750" y="2095500"/>
                  </a:lnTo>
                  <a:lnTo>
                    <a:pt x="309563" y="2095500"/>
                  </a:lnTo>
                  <a:cubicBezTo>
                    <a:pt x="139065" y="2095500"/>
                    <a:pt x="0" y="1956435"/>
                    <a:pt x="0" y="1785938"/>
                  </a:cubicBezTo>
                  <a:lnTo>
                    <a:pt x="0" y="619125"/>
                  </a:lnTo>
                  <a:lnTo>
                    <a:pt x="2095500" y="619125"/>
                  </a:lnTo>
                  <a:close/>
                  <a:moveTo>
                    <a:pt x="1785938" y="0"/>
                  </a:moveTo>
                  <a:cubicBezTo>
                    <a:pt x="1956435" y="0"/>
                    <a:pt x="2095500" y="139065"/>
                    <a:pt x="2095500" y="309563"/>
                  </a:cubicBezTo>
                  <a:lnTo>
                    <a:pt x="2095500" y="476250"/>
                  </a:lnTo>
                  <a:lnTo>
                    <a:pt x="0" y="476250"/>
                  </a:lnTo>
                  <a:lnTo>
                    <a:pt x="0" y="309563"/>
                  </a:lnTo>
                  <a:cubicBezTo>
                    <a:pt x="0" y="139065"/>
                    <a:pt x="139065" y="0"/>
                    <a:pt x="309563" y="0"/>
                  </a:cubicBezTo>
                  <a:lnTo>
                    <a:pt x="1785938" y="0"/>
                  </a:lnTo>
                  <a:close/>
                  <a:moveTo>
                    <a:pt x="1666875" y="1047750"/>
                  </a:moveTo>
                  <a:cubicBezTo>
                    <a:pt x="1587818" y="1047750"/>
                    <a:pt x="1524000" y="1111568"/>
                    <a:pt x="1524000" y="1190625"/>
                  </a:cubicBezTo>
                  <a:lnTo>
                    <a:pt x="1524000" y="2143125"/>
                  </a:lnTo>
                  <a:cubicBezTo>
                    <a:pt x="1524000" y="2222183"/>
                    <a:pt x="1587818" y="2286000"/>
                    <a:pt x="1666875" y="2286000"/>
                  </a:cubicBezTo>
                  <a:cubicBezTo>
                    <a:pt x="1745933" y="2286000"/>
                    <a:pt x="1809750" y="2222183"/>
                    <a:pt x="1809750" y="2143125"/>
                  </a:cubicBezTo>
                  <a:lnTo>
                    <a:pt x="1809750" y="1190625"/>
                  </a:lnTo>
                  <a:cubicBezTo>
                    <a:pt x="1809750" y="1111568"/>
                    <a:pt x="1745933" y="1047750"/>
                    <a:pt x="1666875" y="1047750"/>
                  </a:cubicBezTo>
                  <a:close/>
                  <a:moveTo>
                    <a:pt x="1285875" y="1619250"/>
                  </a:moveTo>
                  <a:cubicBezTo>
                    <a:pt x="1206818" y="1619250"/>
                    <a:pt x="1143000" y="1683068"/>
                    <a:pt x="1143000" y="1762125"/>
                  </a:cubicBezTo>
                  <a:lnTo>
                    <a:pt x="1143000" y="2143125"/>
                  </a:lnTo>
                  <a:cubicBezTo>
                    <a:pt x="1143000" y="2222183"/>
                    <a:pt x="1206818" y="2286000"/>
                    <a:pt x="1285875" y="2286000"/>
                  </a:cubicBezTo>
                  <a:cubicBezTo>
                    <a:pt x="1364933" y="2286000"/>
                    <a:pt x="1428750" y="2222183"/>
                    <a:pt x="1428750" y="2143125"/>
                  </a:cubicBezTo>
                  <a:lnTo>
                    <a:pt x="1428750" y="1762125"/>
                  </a:lnTo>
                  <a:cubicBezTo>
                    <a:pt x="1428750" y="1683068"/>
                    <a:pt x="1364933" y="1619250"/>
                    <a:pt x="1285875" y="1619250"/>
                  </a:cubicBezTo>
                  <a:close/>
                  <a:moveTo>
                    <a:pt x="1905000" y="1476375"/>
                  </a:moveTo>
                  <a:cubicBezTo>
                    <a:pt x="1905000" y="1397318"/>
                    <a:pt x="1968818" y="1333500"/>
                    <a:pt x="2047875" y="1333500"/>
                  </a:cubicBezTo>
                  <a:cubicBezTo>
                    <a:pt x="2126933" y="1333500"/>
                    <a:pt x="2190750" y="1397318"/>
                    <a:pt x="2190750" y="1476375"/>
                  </a:cubicBezTo>
                  <a:lnTo>
                    <a:pt x="2190750" y="2143125"/>
                  </a:lnTo>
                  <a:cubicBezTo>
                    <a:pt x="2190750" y="2222183"/>
                    <a:pt x="2126933" y="2286000"/>
                    <a:pt x="2047875" y="2286000"/>
                  </a:cubicBezTo>
                  <a:cubicBezTo>
                    <a:pt x="1968818" y="2286000"/>
                    <a:pt x="1905000" y="2222183"/>
                    <a:pt x="1905000" y="2143125"/>
                  </a:cubicBezTo>
                  <a:lnTo>
                    <a:pt x="1905000" y="1476375"/>
                  </a:lnTo>
                  <a:close/>
                </a:path>
              </a:pathLst>
            </a:custGeom>
            <a:solidFill>
              <a:schemeClr val="tx1"/>
            </a:soli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541866" tIns="154819" rIns="541866" bIns="2322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043593">
                <a:spcBef>
                  <a:spcPts val="714"/>
                </a:spcBef>
                <a:tabLst>
                  <a:tab pos="3358482" algn="l"/>
                </a:tabLst>
              </a:pPr>
              <a:endParaRPr lang="en-US" sz="3048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E39D75-730D-AA7F-F8E6-59F8DDFE06DB}"/>
              </a:ext>
            </a:extLst>
          </p:cNvPr>
          <p:cNvGrpSpPr/>
          <p:nvPr/>
        </p:nvGrpSpPr>
        <p:grpSpPr>
          <a:xfrm>
            <a:off x="5692402" y="3239887"/>
            <a:ext cx="789018" cy="789018"/>
            <a:chOff x="16283995" y="7475724"/>
            <a:chExt cx="1683238" cy="168323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42AF5FE-DB3D-9519-09DF-43EBA4826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83995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80000">
                  <a:srgbClr val="0A6BBA"/>
                </a:gs>
                <a:gs pos="0">
                  <a:srgbClr val="AC35AF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12" name="Graphic 31">
              <a:extLst>
                <a:ext uri="{FF2B5EF4-FFF2-40B4-BE49-F238E27FC236}">
                  <a16:creationId xmlns:a16="http://schemas.microsoft.com/office/drawing/2014/main" id="{C8001028-58F0-811B-89E4-66096F2D2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6841561" y="7992711"/>
              <a:ext cx="568106" cy="649264"/>
            </a:xfrm>
            <a:custGeom>
              <a:avLst/>
              <a:gdLst>
                <a:gd name="connsiteX0" fmla="*/ 69317 w 133350"/>
                <a:gd name="connsiteY0" fmla="*/ 800 h 152400"/>
                <a:gd name="connsiteX1" fmla="*/ 64033 w 133350"/>
                <a:gd name="connsiteY1" fmla="*/ 800 h 152400"/>
                <a:gd name="connsiteX2" fmla="*/ 4089 w 133350"/>
                <a:gd name="connsiteY2" fmla="*/ 23860 h 152400"/>
                <a:gd name="connsiteX3" fmla="*/ 0 w 133350"/>
                <a:gd name="connsiteY3" fmla="*/ 28575 h 152400"/>
                <a:gd name="connsiteX4" fmla="*/ 0 w 133350"/>
                <a:gd name="connsiteY4" fmla="*/ 71438 h 152400"/>
                <a:gd name="connsiteX5" fmla="*/ 64965 w 133350"/>
                <a:gd name="connsiteY5" fmla="*/ 152083 h 152400"/>
                <a:gd name="connsiteX6" fmla="*/ 68385 w 133350"/>
                <a:gd name="connsiteY6" fmla="*/ 152083 h 152400"/>
                <a:gd name="connsiteX7" fmla="*/ 133350 w 133350"/>
                <a:gd name="connsiteY7" fmla="*/ 71438 h 152400"/>
                <a:gd name="connsiteX8" fmla="*/ 133350 w 133350"/>
                <a:gd name="connsiteY8" fmla="*/ 28575 h 152400"/>
                <a:gd name="connsiteX9" fmla="*/ 129261 w 133350"/>
                <a:gd name="connsiteY9" fmla="*/ 23860 h 152400"/>
                <a:gd name="connsiteX10" fmla="*/ 69317 w 133350"/>
                <a:gd name="connsiteY10" fmla="*/ 800 h 152400"/>
                <a:gd name="connsiteX11" fmla="*/ 66675 w 133350"/>
                <a:gd name="connsiteY11" fmla="*/ 71433 h 152400"/>
                <a:gd name="connsiteX12" fmla="*/ 47625 w 133350"/>
                <a:gd name="connsiteY12" fmla="*/ 52383 h 152400"/>
                <a:gd name="connsiteX13" fmla="*/ 66675 w 133350"/>
                <a:gd name="connsiteY13" fmla="*/ 33333 h 152400"/>
                <a:gd name="connsiteX14" fmla="*/ 85725 w 133350"/>
                <a:gd name="connsiteY14" fmla="*/ 52383 h 152400"/>
                <a:gd name="connsiteX15" fmla="*/ 66675 w 133350"/>
                <a:gd name="connsiteY15" fmla="*/ 71433 h 152400"/>
                <a:gd name="connsiteX16" fmla="*/ 66675 w 133350"/>
                <a:gd name="connsiteY16" fmla="*/ 119058 h 152400"/>
                <a:gd name="connsiteX17" fmla="*/ 33338 w 133350"/>
                <a:gd name="connsiteY17" fmla="*/ 95245 h 152400"/>
                <a:gd name="connsiteX18" fmla="*/ 47625 w 133350"/>
                <a:gd name="connsiteY18" fmla="*/ 80958 h 152400"/>
                <a:gd name="connsiteX19" fmla="*/ 85725 w 133350"/>
                <a:gd name="connsiteY19" fmla="*/ 80958 h 152400"/>
                <a:gd name="connsiteX20" fmla="*/ 100013 w 133350"/>
                <a:gd name="connsiteY20" fmla="*/ 95245 h 152400"/>
                <a:gd name="connsiteX21" fmla="*/ 66675 w 133350"/>
                <a:gd name="connsiteY21" fmla="*/ 11905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350" h="152400">
                  <a:moveTo>
                    <a:pt x="69317" y="800"/>
                  </a:moveTo>
                  <a:cubicBezTo>
                    <a:pt x="67717" y="-267"/>
                    <a:pt x="65633" y="-267"/>
                    <a:pt x="64033" y="800"/>
                  </a:cubicBezTo>
                  <a:cubicBezTo>
                    <a:pt x="45572" y="13107"/>
                    <a:pt x="25606" y="20786"/>
                    <a:pt x="4089" y="23860"/>
                  </a:cubicBezTo>
                  <a:cubicBezTo>
                    <a:pt x="1743" y="24195"/>
                    <a:pt x="0" y="26205"/>
                    <a:pt x="0" y="28575"/>
                  </a:cubicBezTo>
                  <a:lnTo>
                    <a:pt x="0" y="71438"/>
                  </a:lnTo>
                  <a:cubicBezTo>
                    <a:pt x="0" y="108502"/>
                    <a:pt x="21974" y="135547"/>
                    <a:pt x="64965" y="152083"/>
                  </a:cubicBezTo>
                  <a:cubicBezTo>
                    <a:pt x="66066" y="152506"/>
                    <a:pt x="67285" y="152506"/>
                    <a:pt x="68385" y="152083"/>
                  </a:cubicBezTo>
                  <a:cubicBezTo>
                    <a:pt x="111376" y="135547"/>
                    <a:pt x="133350" y="108502"/>
                    <a:pt x="133350" y="71438"/>
                  </a:cubicBezTo>
                  <a:lnTo>
                    <a:pt x="133350" y="28575"/>
                  </a:lnTo>
                  <a:cubicBezTo>
                    <a:pt x="133350" y="26205"/>
                    <a:pt x="131607" y="24195"/>
                    <a:pt x="129261" y="23860"/>
                  </a:cubicBezTo>
                  <a:cubicBezTo>
                    <a:pt x="107744" y="20786"/>
                    <a:pt x="87778" y="13107"/>
                    <a:pt x="69317" y="800"/>
                  </a:cubicBezTo>
                  <a:close/>
                  <a:moveTo>
                    <a:pt x="66675" y="71433"/>
                  </a:moveTo>
                  <a:cubicBezTo>
                    <a:pt x="56154" y="71433"/>
                    <a:pt x="47625" y="62904"/>
                    <a:pt x="47625" y="52383"/>
                  </a:cubicBezTo>
                  <a:cubicBezTo>
                    <a:pt x="47625" y="41862"/>
                    <a:pt x="56154" y="33333"/>
                    <a:pt x="66675" y="33333"/>
                  </a:cubicBezTo>
                  <a:cubicBezTo>
                    <a:pt x="77196" y="33333"/>
                    <a:pt x="85725" y="41862"/>
                    <a:pt x="85725" y="52383"/>
                  </a:cubicBezTo>
                  <a:cubicBezTo>
                    <a:pt x="85725" y="62904"/>
                    <a:pt x="77196" y="71433"/>
                    <a:pt x="66675" y="71433"/>
                  </a:cubicBezTo>
                  <a:close/>
                  <a:moveTo>
                    <a:pt x="66675" y="119058"/>
                  </a:moveTo>
                  <a:cubicBezTo>
                    <a:pt x="42863" y="119058"/>
                    <a:pt x="33338" y="107151"/>
                    <a:pt x="33338" y="95245"/>
                  </a:cubicBezTo>
                  <a:cubicBezTo>
                    <a:pt x="33338" y="87355"/>
                    <a:pt x="39734" y="80958"/>
                    <a:pt x="47625" y="80958"/>
                  </a:cubicBezTo>
                  <a:lnTo>
                    <a:pt x="85725" y="80958"/>
                  </a:lnTo>
                  <a:cubicBezTo>
                    <a:pt x="93616" y="80958"/>
                    <a:pt x="100013" y="87355"/>
                    <a:pt x="100013" y="95245"/>
                  </a:cubicBezTo>
                  <a:cubicBezTo>
                    <a:pt x="100013" y="107106"/>
                    <a:pt x="90488" y="119058"/>
                    <a:pt x="66675" y="119058"/>
                  </a:cubicBezTo>
                  <a:close/>
                </a:path>
              </a:pathLst>
            </a:custGeom>
            <a:solidFill>
              <a:schemeClr val="tx1"/>
            </a:soli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541866" tIns="154819" rIns="541866" bIns="2322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043593">
                <a:spcBef>
                  <a:spcPts val="714"/>
                </a:spcBef>
                <a:tabLst>
                  <a:tab pos="3358482" algn="l"/>
                </a:tabLst>
              </a:pPr>
              <a:endParaRPr lang="en-US" sz="3048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AF1C43-5C01-F040-5819-7D5E5BA95185}"/>
              </a:ext>
            </a:extLst>
          </p:cNvPr>
          <p:cNvGrpSpPr/>
          <p:nvPr/>
        </p:nvGrpSpPr>
        <p:grpSpPr>
          <a:xfrm>
            <a:off x="8756950" y="3239887"/>
            <a:ext cx="789018" cy="789018"/>
            <a:chOff x="22821697" y="7475724"/>
            <a:chExt cx="1683238" cy="168323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ECBD3A1-C95C-4223-25A2-19434E4FB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821697" y="7475724"/>
              <a:ext cx="1683238" cy="1683238"/>
            </a:xfrm>
            <a:prstGeom prst="ellipse">
              <a:avLst/>
            </a:prstGeom>
            <a:gradFill flip="none" rotWithShape="1">
              <a:gsLst>
                <a:gs pos="100000">
                  <a:srgbClr val="AC35AF"/>
                </a:gs>
                <a:gs pos="28000">
                  <a:srgbClr val="F65567"/>
                </a:gs>
              </a:gsLst>
              <a:path path="circle">
                <a:fillToRect l="100000" t="100000"/>
              </a:path>
              <a:tileRect r="-100000" b="-100000"/>
            </a:gra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714375" tIns="204107" rIns="714375" bIns="3061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694252">
                <a:spcBef>
                  <a:spcPts val="942"/>
                </a:spcBef>
                <a:tabLst>
                  <a:tab pos="4427789" algn="l"/>
                </a:tabLst>
              </a:pPr>
              <a:endParaRPr lang="en-US" sz="4019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  <p:sp>
          <p:nvSpPr>
            <p:cNvPr id="15" name="Graphic 35">
              <a:extLst>
                <a:ext uri="{FF2B5EF4-FFF2-40B4-BE49-F238E27FC236}">
                  <a16:creationId xmlns:a16="http://schemas.microsoft.com/office/drawing/2014/main" id="{E77E397A-1606-1FD3-CE76-FDEB5F21C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3338683" y="7992710"/>
              <a:ext cx="649266" cy="649266"/>
            </a:xfrm>
            <a:custGeom>
              <a:avLst/>
              <a:gdLst>
                <a:gd name="connsiteX0" fmla="*/ 95250 w 190500"/>
                <a:gd name="connsiteY0" fmla="*/ 190500 h 190500"/>
                <a:gd name="connsiteX1" fmla="*/ 190500 w 190500"/>
                <a:gd name="connsiteY1" fmla="*/ 95250 h 190500"/>
                <a:gd name="connsiteX2" fmla="*/ 95250 w 190500"/>
                <a:gd name="connsiteY2" fmla="*/ 0 h 190500"/>
                <a:gd name="connsiteX3" fmla="*/ 0 w 190500"/>
                <a:gd name="connsiteY3" fmla="*/ 95250 h 190500"/>
                <a:gd name="connsiteX4" fmla="*/ 95250 w 190500"/>
                <a:gd name="connsiteY4" fmla="*/ 190500 h 190500"/>
                <a:gd name="connsiteX5" fmla="*/ 132198 w 190500"/>
                <a:gd name="connsiteY5" fmla="*/ 44456 h 190500"/>
                <a:gd name="connsiteX6" fmla="*/ 139764 w 190500"/>
                <a:gd name="connsiteY6" fmla="*/ 44310 h 190500"/>
                <a:gd name="connsiteX7" fmla="*/ 141362 w 190500"/>
                <a:gd name="connsiteY7" fmla="*/ 51706 h 190500"/>
                <a:gd name="connsiteX8" fmla="*/ 140131 w 190500"/>
                <a:gd name="connsiteY8" fmla="*/ 54089 h 190500"/>
                <a:gd name="connsiteX9" fmla="*/ 136856 w 190500"/>
                <a:gd name="connsiteY9" fmla="*/ 60406 h 190500"/>
                <a:gd name="connsiteX10" fmla="*/ 126640 w 190500"/>
                <a:gd name="connsiteY10" fmla="*/ 79926 h 190500"/>
                <a:gd name="connsiteX11" fmla="*/ 115629 w 190500"/>
                <a:gd name="connsiteY11" fmla="*/ 100469 h 190500"/>
                <a:gd name="connsiteX12" fmla="*/ 111327 w 190500"/>
                <a:gd name="connsiteY12" fmla="*/ 108117 h 190500"/>
                <a:gd name="connsiteX13" fmla="*/ 108288 w 190500"/>
                <a:gd name="connsiteY13" fmla="*/ 112879 h 190500"/>
                <a:gd name="connsiteX14" fmla="*/ 83201 w 190500"/>
                <a:gd name="connsiteY14" fmla="*/ 115804 h 190500"/>
                <a:gd name="connsiteX15" fmla="*/ 80276 w 190500"/>
                <a:gd name="connsiteY15" fmla="*/ 90717 h 190500"/>
                <a:gd name="connsiteX16" fmla="*/ 84210 w 190500"/>
                <a:gd name="connsiteY16" fmla="*/ 86664 h 190500"/>
                <a:gd name="connsiteX17" fmla="*/ 90664 w 190500"/>
                <a:gd name="connsiteY17" fmla="*/ 80719 h 190500"/>
                <a:gd name="connsiteX18" fmla="*/ 108122 w 190500"/>
                <a:gd name="connsiteY18" fmla="*/ 65276 h 190500"/>
                <a:gd name="connsiteX19" fmla="*/ 124769 w 190500"/>
                <a:gd name="connsiteY19" fmla="*/ 50843 h 190500"/>
                <a:gd name="connsiteX20" fmla="*/ 130163 w 190500"/>
                <a:gd name="connsiteY20" fmla="*/ 46202 h 190500"/>
                <a:gd name="connsiteX21" fmla="*/ 132198 w 190500"/>
                <a:gd name="connsiteY21" fmla="*/ 44456 h 190500"/>
                <a:gd name="connsiteX22" fmla="*/ 56523 w 190500"/>
                <a:gd name="connsiteY22" fmla="*/ 144080 h 190500"/>
                <a:gd name="connsiteX23" fmla="*/ 46420 w 190500"/>
                <a:gd name="connsiteY23" fmla="*/ 144080 h 190500"/>
                <a:gd name="connsiteX24" fmla="*/ 46420 w 190500"/>
                <a:gd name="connsiteY24" fmla="*/ 46420 h 190500"/>
                <a:gd name="connsiteX25" fmla="*/ 111179 w 190500"/>
                <a:gd name="connsiteY25" fmla="*/ 28047 h 190500"/>
                <a:gd name="connsiteX26" fmla="*/ 116490 w 190500"/>
                <a:gd name="connsiteY26" fmla="*/ 36641 h 190500"/>
                <a:gd name="connsiteX27" fmla="*/ 107895 w 190500"/>
                <a:gd name="connsiteY27" fmla="*/ 41952 h 190500"/>
                <a:gd name="connsiteX28" fmla="*/ 56523 w 190500"/>
                <a:gd name="connsiteY28" fmla="*/ 56523 h 190500"/>
                <a:gd name="connsiteX29" fmla="*/ 56523 w 190500"/>
                <a:gd name="connsiteY29" fmla="*/ 133978 h 190500"/>
                <a:gd name="connsiteX30" fmla="*/ 56523 w 190500"/>
                <a:gd name="connsiteY30" fmla="*/ 144080 h 190500"/>
                <a:gd name="connsiteX31" fmla="*/ 151332 w 190500"/>
                <a:gd name="connsiteY31" fmla="*/ 68023 h 190500"/>
                <a:gd name="connsiteX32" fmla="*/ 160434 w 190500"/>
                <a:gd name="connsiteY32" fmla="*/ 72408 h 190500"/>
                <a:gd name="connsiteX33" fmla="*/ 144080 w 190500"/>
                <a:gd name="connsiteY33" fmla="*/ 144080 h 190500"/>
                <a:gd name="connsiteX34" fmla="*/ 133978 w 190500"/>
                <a:gd name="connsiteY34" fmla="*/ 144080 h 190500"/>
                <a:gd name="connsiteX35" fmla="*/ 133978 w 190500"/>
                <a:gd name="connsiteY35" fmla="*/ 133978 h 190500"/>
                <a:gd name="connsiteX36" fmla="*/ 146948 w 190500"/>
                <a:gd name="connsiteY36" fmla="*/ 77124 h 190500"/>
                <a:gd name="connsiteX37" fmla="*/ 151332 w 190500"/>
                <a:gd name="connsiteY37" fmla="*/ 68023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0500" h="190500">
                  <a:moveTo>
                    <a:pt x="95250" y="190500"/>
                  </a:moveTo>
                  <a:cubicBezTo>
                    <a:pt x="147855" y="190500"/>
                    <a:pt x="190500" y="147855"/>
                    <a:pt x="190500" y="95250"/>
                  </a:cubicBezTo>
                  <a:cubicBezTo>
                    <a:pt x="190500" y="42645"/>
                    <a:pt x="147855" y="0"/>
                    <a:pt x="95250" y="0"/>
                  </a:cubicBezTo>
                  <a:cubicBezTo>
                    <a:pt x="42645" y="0"/>
                    <a:pt x="0" y="42645"/>
                    <a:pt x="0" y="95250"/>
                  </a:cubicBezTo>
                  <a:cubicBezTo>
                    <a:pt x="0" y="147855"/>
                    <a:pt x="42645" y="190500"/>
                    <a:pt x="95250" y="190500"/>
                  </a:cubicBezTo>
                  <a:close/>
                  <a:moveTo>
                    <a:pt x="132198" y="44456"/>
                  </a:moveTo>
                  <a:cubicBezTo>
                    <a:pt x="134362" y="42605"/>
                    <a:pt x="137531" y="42544"/>
                    <a:pt x="139764" y="44310"/>
                  </a:cubicBezTo>
                  <a:cubicBezTo>
                    <a:pt x="141997" y="46076"/>
                    <a:pt x="142666" y="49175"/>
                    <a:pt x="141362" y="51706"/>
                  </a:cubicBezTo>
                  <a:lnTo>
                    <a:pt x="140131" y="54089"/>
                  </a:lnTo>
                  <a:cubicBezTo>
                    <a:pt x="139346" y="55607"/>
                    <a:pt x="138220" y="57781"/>
                    <a:pt x="136856" y="60406"/>
                  </a:cubicBezTo>
                  <a:cubicBezTo>
                    <a:pt x="134129" y="65654"/>
                    <a:pt x="130449" y="72708"/>
                    <a:pt x="126640" y="79926"/>
                  </a:cubicBezTo>
                  <a:cubicBezTo>
                    <a:pt x="122833" y="87139"/>
                    <a:pt x="118886" y="94538"/>
                    <a:pt x="115629" y="100469"/>
                  </a:cubicBezTo>
                  <a:cubicBezTo>
                    <a:pt x="114001" y="103431"/>
                    <a:pt x="112530" y="106055"/>
                    <a:pt x="111327" y="108117"/>
                  </a:cubicBezTo>
                  <a:cubicBezTo>
                    <a:pt x="110207" y="110037"/>
                    <a:pt x="109107" y="111844"/>
                    <a:pt x="108288" y="112879"/>
                  </a:cubicBezTo>
                  <a:cubicBezTo>
                    <a:pt x="102168" y="120614"/>
                    <a:pt x="90936" y="121924"/>
                    <a:pt x="83201" y="115804"/>
                  </a:cubicBezTo>
                  <a:cubicBezTo>
                    <a:pt x="75465" y="109684"/>
                    <a:pt x="74156" y="98452"/>
                    <a:pt x="80276" y="90717"/>
                  </a:cubicBezTo>
                  <a:cubicBezTo>
                    <a:pt x="81095" y="89682"/>
                    <a:pt x="82601" y="88195"/>
                    <a:pt x="84210" y="86664"/>
                  </a:cubicBezTo>
                  <a:cubicBezTo>
                    <a:pt x="85940" y="85018"/>
                    <a:pt x="88156" y="82983"/>
                    <a:pt x="90664" y="80719"/>
                  </a:cubicBezTo>
                  <a:cubicBezTo>
                    <a:pt x="95685" y="76184"/>
                    <a:pt x="101978" y="70640"/>
                    <a:pt x="108122" y="65276"/>
                  </a:cubicBezTo>
                  <a:cubicBezTo>
                    <a:pt x="114270" y="59909"/>
                    <a:pt x="120289" y="54704"/>
                    <a:pt x="124769" y="50843"/>
                  </a:cubicBezTo>
                  <a:cubicBezTo>
                    <a:pt x="127009" y="48912"/>
                    <a:pt x="128866" y="47316"/>
                    <a:pt x="130163" y="46202"/>
                  </a:cubicBezTo>
                  <a:lnTo>
                    <a:pt x="132198" y="44456"/>
                  </a:lnTo>
                  <a:close/>
                  <a:moveTo>
                    <a:pt x="56523" y="144080"/>
                  </a:moveTo>
                  <a:cubicBezTo>
                    <a:pt x="53733" y="146870"/>
                    <a:pt x="49210" y="146870"/>
                    <a:pt x="46420" y="144080"/>
                  </a:cubicBezTo>
                  <a:cubicBezTo>
                    <a:pt x="19452" y="117112"/>
                    <a:pt x="19452" y="73388"/>
                    <a:pt x="46420" y="46420"/>
                  </a:cubicBezTo>
                  <a:cubicBezTo>
                    <a:pt x="63992" y="28848"/>
                    <a:pt x="88677" y="22734"/>
                    <a:pt x="111179" y="28047"/>
                  </a:cubicBezTo>
                  <a:cubicBezTo>
                    <a:pt x="115019" y="28954"/>
                    <a:pt x="117397" y="32802"/>
                    <a:pt x="116490" y="36641"/>
                  </a:cubicBezTo>
                  <a:cubicBezTo>
                    <a:pt x="115583" y="40481"/>
                    <a:pt x="111736" y="42859"/>
                    <a:pt x="107895" y="41952"/>
                  </a:cubicBezTo>
                  <a:cubicBezTo>
                    <a:pt x="90011" y="37729"/>
                    <a:pt x="70449" y="42596"/>
                    <a:pt x="56523" y="56523"/>
                  </a:cubicBezTo>
                  <a:cubicBezTo>
                    <a:pt x="35134" y="77912"/>
                    <a:pt x="35134" y="112588"/>
                    <a:pt x="56523" y="133978"/>
                  </a:cubicBezTo>
                  <a:cubicBezTo>
                    <a:pt x="59312" y="136768"/>
                    <a:pt x="59312" y="141290"/>
                    <a:pt x="56523" y="144080"/>
                  </a:cubicBezTo>
                  <a:close/>
                  <a:moveTo>
                    <a:pt x="151332" y="68023"/>
                  </a:moveTo>
                  <a:cubicBezTo>
                    <a:pt x="155057" y="66720"/>
                    <a:pt x="159131" y="68684"/>
                    <a:pt x="160434" y="72408"/>
                  </a:cubicBezTo>
                  <a:cubicBezTo>
                    <a:pt x="168910" y="96644"/>
                    <a:pt x="163472" y="124689"/>
                    <a:pt x="144080" y="144080"/>
                  </a:cubicBezTo>
                  <a:cubicBezTo>
                    <a:pt x="141290" y="146870"/>
                    <a:pt x="136768" y="146870"/>
                    <a:pt x="133978" y="144080"/>
                  </a:cubicBezTo>
                  <a:cubicBezTo>
                    <a:pt x="131188" y="141290"/>
                    <a:pt x="131188" y="136768"/>
                    <a:pt x="133978" y="133978"/>
                  </a:cubicBezTo>
                  <a:cubicBezTo>
                    <a:pt x="149343" y="118611"/>
                    <a:pt x="153680" y="96377"/>
                    <a:pt x="146948" y="77124"/>
                  </a:cubicBezTo>
                  <a:cubicBezTo>
                    <a:pt x="145645" y="73400"/>
                    <a:pt x="147608" y="69325"/>
                    <a:pt x="151332" y="68023"/>
                  </a:cubicBezTo>
                  <a:close/>
                </a:path>
              </a:pathLst>
            </a:custGeom>
            <a:solidFill>
              <a:schemeClr val="tx1"/>
            </a:solidFill>
            <a:ln w="15875" cap="rnd">
              <a:noFill/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541866" tIns="154819" rIns="541866" bIns="23222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2043593">
                <a:spcBef>
                  <a:spcPts val="714"/>
                </a:spcBef>
                <a:tabLst>
                  <a:tab pos="3358482" algn="l"/>
                </a:tabLst>
              </a:pPr>
              <a:endParaRPr lang="en-US" sz="3048" b="1">
                <a:ln w="3175">
                  <a:noFill/>
                </a:ln>
                <a:gradFill flip="none" rotWithShape="1">
                  <a:gsLst>
                    <a:gs pos="20183">
                      <a:srgbClr val="FFFFFF"/>
                    </a:gs>
                    <a:gs pos="42000">
                      <a:srgbClr val="FFFFFF"/>
                    </a:gs>
                  </a:gsLst>
                  <a:lin ang="2700000" scaled="0"/>
                  <a:tileRect/>
                </a:gradFill>
                <a:latin typeface="Segoe UI Variable Display Semib" pitchFamily="2" charset="0"/>
                <a:cs typeface="Segoe Sans Display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098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4.81481E-6 L 0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4167E-6 -3.7037E-7 L 3.5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25E-6 -3.7037E-7 L 1.25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3.7037E-7 L -8.33333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54167E-6 -1.11111E-6 L 3.54167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25E-6 -1.11111E-6 L 1.25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-1.11111E-6 L -8.33333E-7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751BB-AB3B-BB00-C203-2BC7027B92A4}"/>
              </a:ext>
            </a:extLst>
          </p:cNvPr>
          <p:cNvSpPr txBox="1"/>
          <p:nvPr/>
        </p:nvSpPr>
        <p:spPr>
          <a:xfrm>
            <a:off x="3413376" y="2639021"/>
            <a:ext cx="5365248" cy="13543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801" b="1" spc="-60" dirty="0">
                <a:latin typeface="Segoe UI Variable Text Semibold" pitchFamily="2" charset="0"/>
                <a:ea typeface="Aptos" panose="020B0004020202020204" pitchFamily="34" charset="0"/>
                <a:cs typeface="Aptos" panose="020B0004020202020204" pitchFamily="34" charset="0"/>
              </a:rPr>
              <a:t>Thank you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931B81-01A3-4EF6-624F-E79D2C6AEA51}"/>
              </a:ext>
            </a:extLst>
          </p:cNvPr>
          <p:cNvSpPr/>
          <p:nvPr/>
        </p:nvSpPr>
        <p:spPr bwMode="auto">
          <a:xfrm>
            <a:off x="3200426" y="2679700"/>
            <a:ext cx="144514" cy="1371600"/>
          </a:xfrm>
          <a:prstGeom prst="rect">
            <a:avLst/>
          </a:prstGeom>
          <a:gradFill flip="none" rotWithShape="1">
            <a:gsLst>
              <a:gs pos="0">
                <a:srgbClr val="F65567"/>
              </a:gs>
              <a:gs pos="32000">
                <a:srgbClr val="AC35AF"/>
              </a:gs>
              <a:gs pos="68000">
                <a:srgbClr val="0A6BBA"/>
              </a:gs>
              <a:gs pos="10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gradFill flip="none" rotWithShape="1">
                <a:gsLst>
                  <a:gs pos="20183">
                    <a:srgbClr val="FFFFFF"/>
                  </a:gs>
                  <a:gs pos="42000">
                    <a:srgbClr val="FFFFFF"/>
                  </a:gs>
                </a:gsLst>
                <a:lin ang="2700000" scaled="0"/>
                <a:tileRect/>
              </a:gradFill>
              <a:latin typeface="Segoe UI Variable Display Semib" pitchFamily="2" charset="0"/>
              <a:cs typeface="Segoe Sans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85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-7.40741E-7 L 0.45169 -7.40741E-7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3" grpId="1" animBg="1"/>
      <p:bldP spid="3" grpId="2" animBg="1"/>
      <p:bldP spid="3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234418-A898-241E-586D-A1FB07AF5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r="9941" b="35757"/>
          <a:stretch>
            <a:fillRect/>
          </a:stretch>
        </p:blipFill>
        <p:spPr>
          <a:xfrm>
            <a:off x="0" y="1730298"/>
            <a:ext cx="12192000" cy="5127702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6F97394D-2473-5538-D5B6-3E17272E9480}"/>
              </a:ext>
            </a:extLst>
          </p:cNvPr>
          <p:cNvSpPr txBox="1">
            <a:spLocks/>
          </p:cNvSpPr>
          <p:nvPr/>
        </p:nvSpPr>
        <p:spPr>
          <a:xfrm>
            <a:off x="1248075" y="896510"/>
            <a:ext cx="9705676" cy="69249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  <a:effectLst>
            <a:softEdge rad="1651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1371219" fontAlgn="base">
              <a:spcBef>
                <a:spcPct val="0"/>
              </a:spcBef>
              <a:spcAft>
                <a:spcPct val="0"/>
              </a:spcAft>
              <a:tabLst>
                <a:tab pos="1534827" algn="l"/>
              </a:tabLst>
              <a:defRPr sz="9600" kern="0">
                <a:latin typeface="Segoe UI Variable Display Semib" pitchFamily="2" charset="0"/>
                <a:cs typeface="Segoe Sans Display Semibold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500" dirty="0"/>
              <a:t>The best community in technology</a:t>
            </a:r>
          </a:p>
        </p:txBody>
      </p:sp>
    </p:spTree>
    <p:extLst>
      <p:ext uri="{BB962C8B-B14F-4D97-AF65-F5344CB8AC3E}">
        <p14:creationId xmlns:p14="http://schemas.microsoft.com/office/powerpoint/2010/main" val="398123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roup 1461">
            <a:extLst>
              <a:ext uri="{FF2B5EF4-FFF2-40B4-BE49-F238E27FC236}">
                <a16:creationId xmlns:a16="http://schemas.microsoft.com/office/drawing/2014/main" id="{ECAD250E-C562-8940-6EB1-96A29E46FAFD}"/>
              </a:ext>
            </a:extLst>
          </p:cNvPr>
          <p:cNvGrpSpPr/>
          <p:nvPr/>
        </p:nvGrpSpPr>
        <p:grpSpPr>
          <a:xfrm>
            <a:off x="293688" y="3500130"/>
            <a:ext cx="11437377" cy="306656"/>
            <a:chOff x="293688" y="3500130"/>
            <a:chExt cx="11437377" cy="306656"/>
          </a:xfrm>
        </p:grpSpPr>
        <p:grpSp>
          <p:nvGrpSpPr>
            <p:cNvPr id="1105" name="Group 1104">
              <a:extLst>
                <a:ext uri="{FF2B5EF4-FFF2-40B4-BE49-F238E27FC236}">
                  <a16:creationId xmlns:a16="http://schemas.microsoft.com/office/drawing/2014/main" id="{E22B2D19-83F2-3653-183F-5CF7195A29E7}"/>
                </a:ext>
              </a:extLst>
            </p:cNvPr>
            <p:cNvGrpSpPr/>
            <p:nvPr/>
          </p:nvGrpSpPr>
          <p:grpSpPr>
            <a:xfrm>
              <a:off x="7227459" y="3612194"/>
              <a:ext cx="687725" cy="82647"/>
              <a:chOff x="15812030" y="7706013"/>
              <a:chExt cx="1467146" cy="176314"/>
            </a:xfrm>
          </p:grpSpPr>
          <p:sp>
            <p:nvSpPr>
              <p:cNvPr id="1106" name="Freeform 1105">
                <a:extLst>
                  <a:ext uri="{FF2B5EF4-FFF2-40B4-BE49-F238E27FC236}">
                    <a16:creationId xmlns:a16="http://schemas.microsoft.com/office/drawing/2014/main" id="{30AF6DC5-3F8A-244D-473A-4C9DA0708799}"/>
                  </a:ext>
                </a:extLst>
              </p:cNvPr>
              <p:cNvSpPr/>
              <p:nvPr/>
            </p:nvSpPr>
            <p:spPr>
              <a:xfrm>
                <a:off x="15812030" y="7706013"/>
                <a:ext cx="488527" cy="172432"/>
              </a:xfrm>
              <a:custGeom>
                <a:avLst/>
                <a:gdLst>
                  <a:gd name="connsiteX0" fmla="*/ 488527 w 488527"/>
                  <a:gd name="connsiteY0" fmla="*/ 172433 h 172432"/>
                  <a:gd name="connsiteX1" fmla="*/ 398007 w 488527"/>
                  <a:gd name="connsiteY1" fmla="*/ 0 h 172432"/>
                  <a:gd name="connsiteX2" fmla="*/ 307487 w 488527"/>
                  <a:gd name="connsiteY2" fmla="*/ 172433 h 172432"/>
                  <a:gd name="connsiteX3" fmla="*/ 252623 w 488527"/>
                  <a:gd name="connsiteY3" fmla="*/ 172433 h 172432"/>
                  <a:gd name="connsiteX4" fmla="*/ 126312 w 488527"/>
                  <a:gd name="connsiteY4" fmla="*/ 71444 h 172432"/>
                  <a:gd name="connsiteX5" fmla="*/ 0 w 488527"/>
                  <a:gd name="connsiteY5" fmla="*/ 172433 h 172432"/>
                  <a:gd name="connsiteX6" fmla="*/ 161280 w 488527"/>
                  <a:gd name="connsiteY6" fmla="*/ 172433 h 172432"/>
                  <a:gd name="connsiteX7" fmla="*/ 269396 w 488527"/>
                  <a:gd name="connsiteY7" fmla="*/ 34916 h 172432"/>
                  <a:gd name="connsiteX8" fmla="*/ 377511 w 488527"/>
                  <a:gd name="connsiteY8" fmla="*/ 172433 h 172432"/>
                  <a:gd name="connsiteX9" fmla="*/ 488527 w 488527"/>
                  <a:gd name="connsiteY9" fmla="*/ 172433 h 172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8527" h="172432">
                    <a:moveTo>
                      <a:pt x="488527" y="172433"/>
                    </a:moveTo>
                    <a:cubicBezTo>
                      <a:pt x="477527" y="72992"/>
                      <a:pt x="441165" y="0"/>
                      <a:pt x="398007" y="0"/>
                    </a:cubicBezTo>
                    <a:cubicBezTo>
                      <a:pt x="354850" y="0"/>
                      <a:pt x="318488" y="72992"/>
                      <a:pt x="307487" y="172433"/>
                    </a:cubicBezTo>
                    <a:lnTo>
                      <a:pt x="252623" y="172433"/>
                    </a:lnTo>
                    <a:cubicBezTo>
                      <a:pt x="232006" y="113130"/>
                      <a:pt x="183220" y="71444"/>
                      <a:pt x="126312" y="71444"/>
                    </a:cubicBezTo>
                    <a:cubicBezTo>
                      <a:pt x="69404" y="71444"/>
                      <a:pt x="20617" y="113130"/>
                      <a:pt x="0" y="172433"/>
                    </a:cubicBezTo>
                    <a:lnTo>
                      <a:pt x="161280" y="172433"/>
                    </a:lnTo>
                    <a:cubicBezTo>
                      <a:pt x="176293" y="92550"/>
                      <a:pt x="219024" y="34916"/>
                      <a:pt x="269396" y="34916"/>
                    </a:cubicBezTo>
                    <a:cubicBezTo>
                      <a:pt x="319767" y="34916"/>
                      <a:pt x="362497" y="92550"/>
                      <a:pt x="377511" y="172433"/>
                    </a:cubicBezTo>
                    <a:lnTo>
                      <a:pt x="488527" y="172433"/>
                    </a:lnTo>
                    <a:close/>
                  </a:path>
                </a:pathLst>
              </a:custGeom>
              <a:solidFill>
                <a:srgbClr val="5A5CCD"/>
              </a:solidFill>
              <a:ln w="29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07" name="Freeform 1106">
                <a:extLst>
                  <a:ext uri="{FF2B5EF4-FFF2-40B4-BE49-F238E27FC236}">
                    <a16:creationId xmlns:a16="http://schemas.microsoft.com/office/drawing/2014/main" id="{4E594496-8ADE-A05A-15DB-80C05E8572B1}"/>
                  </a:ext>
                </a:extLst>
              </p:cNvPr>
              <p:cNvSpPr/>
              <p:nvPr/>
            </p:nvSpPr>
            <p:spPr>
              <a:xfrm>
                <a:off x="16411564" y="7740897"/>
                <a:ext cx="867612" cy="141430"/>
              </a:xfrm>
              <a:custGeom>
                <a:avLst/>
                <a:gdLst>
                  <a:gd name="connsiteX0" fmla="*/ 339348 w 867612"/>
                  <a:gd name="connsiteY0" fmla="*/ 30938 h 141430"/>
                  <a:gd name="connsiteX1" fmla="*/ 314342 w 867612"/>
                  <a:gd name="connsiteY1" fmla="*/ 85511 h 141430"/>
                  <a:gd name="connsiteX2" fmla="*/ 364354 w 867612"/>
                  <a:gd name="connsiteY2" fmla="*/ 85511 h 141430"/>
                  <a:gd name="connsiteX3" fmla="*/ 339739 w 867612"/>
                  <a:gd name="connsiteY3" fmla="*/ 30938 h 141430"/>
                  <a:gd name="connsiteX4" fmla="*/ 570658 w 867612"/>
                  <a:gd name="connsiteY4" fmla="*/ 29785 h 141430"/>
                  <a:gd name="connsiteX5" fmla="*/ 570658 w 867612"/>
                  <a:gd name="connsiteY5" fmla="*/ 63797 h 141430"/>
                  <a:gd name="connsiteX6" fmla="*/ 621254 w 867612"/>
                  <a:gd name="connsiteY6" fmla="*/ 63797 h 141430"/>
                  <a:gd name="connsiteX7" fmla="*/ 644502 w 867612"/>
                  <a:gd name="connsiteY7" fmla="*/ 46694 h 141430"/>
                  <a:gd name="connsiteX8" fmla="*/ 621452 w 867612"/>
                  <a:gd name="connsiteY8" fmla="*/ 29785 h 141430"/>
                  <a:gd name="connsiteX9" fmla="*/ 717768 w 867612"/>
                  <a:gd name="connsiteY9" fmla="*/ 0 h 141430"/>
                  <a:gd name="connsiteX10" fmla="*/ 865656 w 867612"/>
                  <a:gd name="connsiteY10" fmla="*/ 0 h 141430"/>
                  <a:gd name="connsiteX11" fmla="*/ 865656 w 867612"/>
                  <a:gd name="connsiteY11" fmla="*/ 31130 h 141430"/>
                  <a:gd name="connsiteX12" fmla="*/ 767780 w 867612"/>
                  <a:gd name="connsiteY12" fmla="*/ 31130 h 141430"/>
                  <a:gd name="connsiteX13" fmla="*/ 767780 w 867612"/>
                  <a:gd name="connsiteY13" fmla="*/ 54189 h 141430"/>
                  <a:gd name="connsiteX14" fmla="*/ 857844 w 867612"/>
                  <a:gd name="connsiteY14" fmla="*/ 54189 h 141430"/>
                  <a:gd name="connsiteX15" fmla="*/ 857844 w 867612"/>
                  <a:gd name="connsiteY15" fmla="*/ 80900 h 141430"/>
                  <a:gd name="connsiteX16" fmla="*/ 767780 w 867612"/>
                  <a:gd name="connsiteY16" fmla="*/ 80900 h 141430"/>
                  <a:gd name="connsiteX17" fmla="*/ 767780 w 867612"/>
                  <a:gd name="connsiteY17" fmla="*/ 106457 h 141430"/>
                  <a:gd name="connsiteX18" fmla="*/ 867612 w 867612"/>
                  <a:gd name="connsiteY18" fmla="*/ 106457 h 141430"/>
                  <a:gd name="connsiteX19" fmla="*/ 867612 w 867612"/>
                  <a:gd name="connsiteY19" fmla="*/ 137587 h 141430"/>
                  <a:gd name="connsiteX20" fmla="*/ 717768 w 867612"/>
                  <a:gd name="connsiteY20" fmla="*/ 137587 h 141430"/>
                  <a:gd name="connsiteX21" fmla="*/ 519082 w 867612"/>
                  <a:gd name="connsiteY21" fmla="*/ 0 h 141430"/>
                  <a:gd name="connsiteX22" fmla="*/ 637082 w 867612"/>
                  <a:gd name="connsiteY22" fmla="*/ 0 h 141430"/>
                  <a:gd name="connsiteX23" fmla="*/ 696276 w 867612"/>
                  <a:gd name="connsiteY23" fmla="*/ 43620 h 141430"/>
                  <a:gd name="connsiteX24" fmla="*/ 655640 w 867612"/>
                  <a:gd name="connsiteY24" fmla="*/ 83589 h 141430"/>
                  <a:gd name="connsiteX25" fmla="*/ 655640 w 867612"/>
                  <a:gd name="connsiteY25" fmla="*/ 83782 h 141430"/>
                  <a:gd name="connsiteX26" fmla="*/ 667948 w 867612"/>
                  <a:gd name="connsiteY26" fmla="*/ 94158 h 141430"/>
                  <a:gd name="connsiteX27" fmla="*/ 677520 w 867612"/>
                  <a:gd name="connsiteY27" fmla="*/ 108378 h 141430"/>
                  <a:gd name="connsiteX28" fmla="*/ 689438 w 867612"/>
                  <a:gd name="connsiteY28" fmla="*/ 114528 h 141430"/>
                  <a:gd name="connsiteX29" fmla="*/ 699792 w 867612"/>
                  <a:gd name="connsiteY29" fmla="*/ 110300 h 141430"/>
                  <a:gd name="connsiteX30" fmla="*/ 707998 w 867612"/>
                  <a:gd name="connsiteY30" fmla="*/ 130669 h 141430"/>
                  <a:gd name="connsiteX31" fmla="*/ 672246 w 867612"/>
                  <a:gd name="connsiteY31" fmla="*/ 141430 h 141430"/>
                  <a:gd name="connsiteX32" fmla="*/ 631806 w 867612"/>
                  <a:gd name="connsiteY32" fmla="*/ 117603 h 141430"/>
                  <a:gd name="connsiteX33" fmla="*/ 623600 w 867612"/>
                  <a:gd name="connsiteY33" fmla="*/ 104343 h 141430"/>
                  <a:gd name="connsiteX34" fmla="*/ 599570 w 867612"/>
                  <a:gd name="connsiteY34" fmla="*/ 92045 h 141430"/>
                  <a:gd name="connsiteX35" fmla="*/ 570658 w 867612"/>
                  <a:gd name="connsiteY35" fmla="*/ 92045 h 141430"/>
                  <a:gd name="connsiteX36" fmla="*/ 570658 w 867612"/>
                  <a:gd name="connsiteY36" fmla="*/ 137587 h 141430"/>
                  <a:gd name="connsiteX37" fmla="*/ 519082 w 867612"/>
                  <a:gd name="connsiteY37" fmla="*/ 137587 h 141430"/>
                  <a:gd name="connsiteX38" fmla="*/ 448166 w 867612"/>
                  <a:gd name="connsiteY38" fmla="*/ 0 h 141430"/>
                  <a:gd name="connsiteX39" fmla="*/ 499544 w 867612"/>
                  <a:gd name="connsiteY39" fmla="*/ 0 h 141430"/>
                  <a:gd name="connsiteX40" fmla="*/ 499544 w 867612"/>
                  <a:gd name="connsiteY40" fmla="*/ 137587 h 141430"/>
                  <a:gd name="connsiteX41" fmla="*/ 448166 w 867612"/>
                  <a:gd name="connsiteY41" fmla="*/ 137587 h 141430"/>
                  <a:gd name="connsiteX42" fmla="*/ 310434 w 867612"/>
                  <a:gd name="connsiteY42" fmla="*/ 0 h 141430"/>
                  <a:gd name="connsiteX43" fmla="*/ 370214 w 867612"/>
                  <a:gd name="connsiteY43" fmla="*/ 0 h 141430"/>
                  <a:gd name="connsiteX44" fmla="*/ 438202 w 867612"/>
                  <a:gd name="connsiteY44" fmla="*/ 137587 h 141430"/>
                  <a:gd name="connsiteX45" fmla="*/ 384868 w 867612"/>
                  <a:gd name="connsiteY45" fmla="*/ 137587 h 141430"/>
                  <a:gd name="connsiteX46" fmla="*/ 374124 w 867612"/>
                  <a:gd name="connsiteY46" fmla="*/ 113760 h 141430"/>
                  <a:gd name="connsiteX47" fmla="*/ 304574 w 867612"/>
                  <a:gd name="connsiteY47" fmla="*/ 113760 h 141430"/>
                  <a:gd name="connsiteX48" fmla="*/ 294022 w 867612"/>
                  <a:gd name="connsiteY48" fmla="*/ 137587 h 141430"/>
                  <a:gd name="connsiteX49" fmla="*/ 240495 w 867612"/>
                  <a:gd name="connsiteY49" fmla="*/ 137587 h 141430"/>
                  <a:gd name="connsiteX50" fmla="*/ 0 w 867612"/>
                  <a:gd name="connsiteY50" fmla="*/ 0 h 141430"/>
                  <a:gd name="connsiteX51" fmla="*/ 66424 w 867612"/>
                  <a:gd name="connsiteY51" fmla="*/ 0 h 141430"/>
                  <a:gd name="connsiteX52" fmla="*/ 115068 w 867612"/>
                  <a:gd name="connsiteY52" fmla="*/ 92814 h 141430"/>
                  <a:gd name="connsiteX53" fmla="*/ 115459 w 867612"/>
                  <a:gd name="connsiteY53" fmla="*/ 92814 h 141430"/>
                  <a:gd name="connsiteX54" fmla="*/ 163323 w 867612"/>
                  <a:gd name="connsiteY54" fmla="*/ 0 h 141430"/>
                  <a:gd name="connsiteX55" fmla="*/ 230723 w 867612"/>
                  <a:gd name="connsiteY55" fmla="*/ 0 h 141430"/>
                  <a:gd name="connsiteX56" fmla="*/ 230723 w 867612"/>
                  <a:gd name="connsiteY56" fmla="*/ 137587 h 141430"/>
                  <a:gd name="connsiteX57" fmla="*/ 182079 w 867612"/>
                  <a:gd name="connsiteY57" fmla="*/ 137587 h 141430"/>
                  <a:gd name="connsiteX58" fmla="*/ 182079 w 867612"/>
                  <a:gd name="connsiteY58" fmla="*/ 51691 h 141430"/>
                  <a:gd name="connsiteX59" fmla="*/ 181685 w 867612"/>
                  <a:gd name="connsiteY59" fmla="*/ 51691 h 141430"/>
                  <a:gd name="connsiteX60" fmla="*/ 137926 w 867612"/>
                  <a:gd name="connsiteY60" fmla="*/ 137587 h 141430"/>
                  <a:gd name="connsiteX61" fmla="*/ 94361 w 867612"/>
                  <a:gd name="connsiteY61" fmla="*/ 137587 h 141430"/>
                  <a:gd name="connsiteX62" fmla="*/ 49035 w 867612"/>
                  <a:gd name="connsiteY62" fmla="*/ 51883 h 141430"/>
                  <a:gd name="connsiteX63" fmla="*/ 48645 w 867612"/>
                  <a:gd name="connsiteY63" fmla="*/ 51883 h 141430"/>
                  <a:gd name="connsiteX64" fmla="*/ 48645 w 867612"/>
                  <a:gd name="connsiteY64" fmla="*/ 137587 h 141430"/>
                  <a:gd name="connsiteX65" fmla="*/ 0 w 867612"/>
                  <a:gd name="connsiteY65" fmla="*/ 137587 h 141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867612" h="141430">
                    <a:moveTo>
                      <a:pt x="339348" y="30938"/>
                    </a:moveTo>
                    <a:lnTo>
                      <a:pt x="314342" y="85511"/>
                    </a:lnTo>
                    <a:lnTo>
                      <a:pt x="364354" y="85511"/>
                    </a:lnTo>
                    <a:lnTo>
                      <a:pt x="339739" y="30938"/>
                    </a:lnTo>
                    <a:close/>
                    <a:moveTo>
                      <a:pt x="570658" y="29785"/>
                    </a:moveTo>
                    <a:lnTo>
                      <a:pt x="570658" y="63797"/>
                    </a:lnTo>
                    <a:lnTo>
                      <a:pt x="621254" y="63797"/>
                    </a:lnTo>
                    <a:cubicBezTo>
                      <a:pt x="635908" y="63797"/>
                      <a:pt x="644502" y="57456"/>
                      <a:pt x="644502" y="46694"/>
                    </a:cubicBezTo>
                    <a:cubicBezTo>
                      <a:pt x="644502" y="36126"/>
                      <a:pt x="635908" y="29785"/>
                      <a:pt x="621452" y="29785"/>
                    </a:cubicBezTo>
                    <a:close/>
                    <a:moveTo>
                      <a:pt x="717768" y="0"/>
                    </a:moveTo>
                    <a:lnTo>
                      <a:pt x="865656" y="0"/>
                    </a:lnTo>
                    <a:lnTo>
                      <a:pt x="865656" y="31130"/>
                    </a:lnTo>
                    <a:lnTo>
                      <a:pt x="767780" y="31130"/>
                    </a:lnTo>
                    <a:lnTo>
                      <a:pt x="767780" y="54189"/>
                    </a:lnTo>
                    <a:lnTo>
                      <a:pt x="857844" y="54189"/>
                    </a:lnTo>
                    <a:lnTo>
                      <a:pt x="857844" y="80900"/>
                    </a:lnTo>
                    <a:lnTo>
                      <a:pt x="767780" y="80900"/>
                    </a:lnTo>
                    <a:lnTo>
                      <a:pt x="767780" y="106457"/>
                    </a:lnTo>
                    <a:lnTo>
                      <a:pt x="867612" y="106457"/>
                    </a:lnTo>
                    <a:lnTo>
                      <a:pt x="867612" y="137587"/>
                    </a:lnTo>
                    <a:lnTo>
                      <a:pt x="717768" y="137587"/>
                    </a:lnTo>
                    <a:close/>
                    <a:moveTo>
                      <a:pt x="519082" y="0"/>
                    </a:moveTo>
                    <a:lnTo>
                      <a:pt x="637082" y="0"/>
                    </a:lnTo>
                    <a:cubicBezTo>
                      <a:pt x="674592" y="0"/>
                      <a:pt x="696276" y="15949"/>
                      <a:pt x="696276" y="43620"/>
                    </a:cubicBezTo>
                    <a:cubicBezTo>
                      <a:pt x="696276" y="64374"/>
                      <a:pt x="681234" y="78786"/>
                      <a:pt x="655640" y="83589"/>
                    </a:cubicBezTo>
                    <a:lnTo>
                      <a:pt x="655640" y="83782"/>
                    </a:lnTo>
                    <a:cubicBezTo>
                      <a:pt x="660330" y="85320"/>
                      <a:pt x="664626" y="89355"/>
                      <a:pt x="667948" y="94158"/>
                    </a:cubicBezTo>
                    <a:lnTo>
                      <a:pt x="677520" y="108378"/>
                    </a:lnTo>
                    <a:cubicBezTo>
                      <a:pt x="680254" y="112221"/>
                      <a:pt x="683772" y="114528"/>
                      <a:pt x="689438" y="114528"/>
                    </a:cubicBezTo>
                    <a:cubicBezTo>
                      <a:pt x="692760" y="114528"/>
                      <a:pt x="697448" y="112990"/>
                      <a:pt x="699792" y="110300"/>
                    </a:cubicBezTo>
                    <a:lnTo>
                      <a:pt x="707998" y="130669"/>
                    </a:lnTo>
                    <a:cubicBezTo>
                      <a:pt x="700376" y="137010"/>
                      <a:pt x="684944" y="141430"/>
                      <a:pt x="672246" y="141430"/>
                    </a:cubicBezTo>
                    <a:cubicBezTo>
                      <a:pt x="650756" y="141430"/>
                      <a:pt x="640010" y="129132"/>
                      <a:pt x="631806" y="117603"/>
                    </a:cubicBezTo>
                    <a:lnTo>
                      <a:pt x="623600" y="104343"/>
                    </a:lnTo>
                    <a:cubicBezTo>
                      <a:pt x="617740" y="96080"/>
                      <a:pt x="609338" y="92045"/>
                      <a:pt x="599570" y="92045"/>
                    </a:cubicBezTo>
                    <a:lnTo>
                      <a:pt x="570658" y="92045"/>
                    </a:lnTo>
                    <a:lnTo>
                      <a:pt x="570658" y="137587"/>
                    </a:lnTo>
                    <a:lnTo>
                      <a:pt x="519082" y="137587"/>
                    </a:lnTo>
                    <a:close/>
                    <a:moveTo>
                      <a:pt x="448166" y="0"/>
                    </a:moveTo>
                    <a:lnTo>
                      <a:pt x="499544" y="0"/>
                    </a:lnTo>
                    <a:lnTo>
                      <a:pt x="499544" y="137587"/>
                    </a:lnTo>
                    <a:lnTo>
                      <a:pt x="448166" y="137587"/>
                    </a:lnTo>
                    <a:close/>
                    <a:moveTo>
                      <a:pt x="310434" y="0"/>
                    </a:moveTo>
                    <a:lnTo>
                      <a:pt x="370214" y="0"/>
                    </a:lnTo>
                    <a:lnTo>
                      <a:pt x="438202" y="137587"/>
                    </a:lnTo>
                    <a:lnTo>
                      <a:pt x="384868" y="137587"/>
                    </a:lnTo>
                    <a:lnTo>
                      <a:pt x="374124" y="113760"/>
                    </a:lnTo>
                    <a:lnTo>
                      <a:pt x="304574" y="113760"/>
                    </a:lnTo>
                    <a:lnTo>
                      <a:pt x="294022" y="137587"/>
                    </a:lnTo>
                    <a:lnTo>
                      <a:pt x="240495" y="137587"/>
                    </a:lnTo>
                    <a:close/>
                    <a:moveTo>
                      <a:pt x="0" y="0"/>
                    </a:moveTo>
                    <a:lnTo>
                      <a:pt x="66424" y="0"/>
                    </a:lnTo>
                    <a:lnTo>
                      <a:pt x="115068" y="92814"/>
                    </a:lnTo>
                    <a:lnTo>
                      <a:pt x="115459" y="92814"/>
                    </a:lnTo>
                    <a:lnTo>
                      <a:pt x="163323" y="0"/>
                    </a:lnTo>
                    <a:lnTo>
                      <a:pt x="230723" y="0"/>
                    </a:lnTo>
                    <a:lnTo>
                      <a:pt x="230723" y="137587"/>
                    </a:lnTo>
                    <a:lnTo>
                      <a:pt x="182079" y="137587"/>
                    </a:lnTo>
                    <a:lnTo>
                      <a:pt x="182079" y="51691"/>
                    </a:lnTo>
                    <a:lnTo>
                      <a:pt x="181685" y="51691"/>
                    </a:lnTo>
                    <a:lnTo>
                      <a:pt x="137926" y="137587"/>
                    </a:lnTo>
                    <a:lnTo>
                      <a:pt x="94361" y="137587"/>
                    </a:lnTo>
                    <a:lnTo>
                      <a:pt x="49035" y="51883"/>
                    </a:lnTo>
                    <a:lnTo>
                      <a:pt x="48645" y="51883"/>
                    </a:lnTo>
                    <a:lnTo>
                      <a:pt x="48645" y="137587"/>
                    </a:lnTo>
                    <a:lnTo>
                      <a:pt x="0" y="137587"/>
                    </a:lnTo>
                    <a:close/>
                  </a:path>
                </a:pathLst>
              </a:custGeom>
              <a:solidFill>
                <a:schemeClr val="tx1"/>
              </a:solidFill>
              <a:ln w="29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108" name="Group 1107">
              <a:extLst>
                <a:ext uri="{FF2B5EF4-FFF2-40B4-BE49-F238E27FC236}">
                  <a16:creationId xmlns:a16="http://schemas.microsoft.com/office/drawing/2014/main" id="{291AF756-ACC4-7EE1-7943-BFF1029A0759}"/>
                </a:ext>
              </a:extLst>
            </p:cNvPr>
            <p:cNvGrpSpPr/>
            <p:nvPr/>
          </p:nvGrpSpPr>
          <p:grpSpPr>
            <a:xfrm>
              <a:off x="6443937" y="3616027"/>
              <a:ext cx="549810" cy="74845"/>
              <a:chOff x="14140515" y="7714191"/>
              <a:chExt cx="1172928" cy="159670"/>
            </a:xfrm>
          </p:grpSpPr>
          <p:sp>
            <p:nvSpPr>
              <p:cNvPr id="1109" name="Freeform 1108">
                <a:extLst>
                  <a:ext uri="{FF2B5EF4-FFF2-40B4-BE49-F238E27FC236}">
                    <a16:creationId xmlns:a16="http://schemas.microsoft.com/office/drawing/2014/main" id="{140314FF-F2EA-4306-700C-7B1580E590A0}"/>
                  </a:ext>
                </a:extLst>
              </p:cNvPr>
              <p:cNvSpPr/>
              <p:nvPr/>
            </p:nvSpPr>
            <p:spPr>
              <a:xfrm>
                <a:off x="14856925" y="7716194"/>
                <a:ext cx="154744" cy="23617"/>
              </a:xfrm>
              <a:custGeom>
                <a:avLst/>
                <a:gdLst>
                  <a:gd name="connsiteX0" fmla="*/ 154741 w 154744"/>
                  <a:gd name="connsiteY0" fmla="*/ 12007 h 23617"/>
                  <a:gd name="connsiteX1" fmla="*/ 141049 w 154744"/>
                  <a:gd name="connsiteY1" fmla="*/ 0 h 23617"/>
                  <a:gd name="connsiteX2" fmla="*/ 13693 w 154744"/>
                  <a:gd name="connsiteY2" fmla="*/ 0 h 23617"/>
                  <a:gd name="connsiteX3" fmla="*/ 0 w 154744"/>
                  <a:gd name="connsiteY3" fmla="*/ 12007 h 23617"/>
                  <a:gd name="connsiteX4" fmla="*/ 0 w 154744"/>
                  <a:gd name="connsiteY4" fmla="*/ 23617 h 23617"/>
                  <a:gd name="connsiteX5" fmla="*/ 141447 w 154744"/>
                  <a:gd name="connsiteY5" fmla="*/ 23353 h 23617"/>
                  <a:gd name="connsiteX6" fmla="*/ 154741 w 154744"/>
                  <a:gd name="connsiteY6" fmla="*/ 12007 h 2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4744" h="23617">
                    <a:moveTo>
                      <a:pt x="154741" y="12007"/>
                    </a:moveTo>
                    <a:cubicBezTo>
                      <a:pt x="154741" y="4354"/>
                      <a:pt x="150088" y="0"/>
                      <a:pt x="141049" y="0"/>
                    </a:cubicBezTo>
                    <a:lnTo>
                      <a:pt x="13693" y="0"/>
                    </a:lnTo>
                    <a:cubicBezTo>
                      <a:pt x="4653" y="0"/>
                      <a:pt x="0" y="4354"/>
                      <a:pt x="0" y="12007"/>
                    </a:cubicBezTo>
                    <a:lnTo>
                      <a:pt x="0" y="23617"/>
                    </a:lnTo>
                    <a:lnTo>
                      <a:pt x="141447" y="23353"/>
                    </a:lnTo>
                    <a:cubicBezTo>
                      <a:pt x="150088" y="23353"/>
                      <a:pt x="154874" y="19395"/>
                      <a:pt x="154741" y="12007"/>
                    </a:cubicBezTo>
                  </a:path>
                </a:pathLst>
              </a:custGeom>
              <a:solidFill>
                <a:srgbClr val="0C9ED9"/>
              </a:solidFill>
              <a:ln w="13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10" name="Freeform 1109">
                <a:extLst>
                  <a:ext uri="{FF2B5EF4-FFF2-40B4-BE49-F238E27FC236}">
                    <a16:creationId xmlns:a16="http://schemas.microsoft.com/office/drawing/2014/main" id="{5FAE5511-AD84-7D59-D6AF-15CD0227020B}"/>
                  </a:ext>
                </a:extLst>
              </p:cNvPr>
              <p:cNvSpPr/>
              <p:nvPr/>
            </p:nvSpPr>
            <p:spPr>
              <a:xfrm>
                <a:off x="14140515" y="7714191"/>
                <a:ext cx="1172928" cy="159670"/>
              </a:xfrm>
              <a:custGeom>
                <a:avLst/>
                <a:gdLst>
                  <a:gd name="connsiteX0" fmla="*/ 716277 w 1172928"/>
                  <a:gd name="connsiteY0" fmla="*/ 67708 h 159670"/>
                  <a:gd name="connsiteX1" fmla="*/ 825553 w 1172928"/>
                  <a:gd name="connsiteY1" fmla="*/ 68104 h 159670"/>
                  <a:gd name="connsiteX2" fmla="*/ 839246 w 1172928"/>
                  <a:gd name="connsiteY2" fmla="*/ 79715 h 159670"/>
                  <a:gd name="connsiteX3" fmla="*/ 825553 w 1172928"/>
                  <a:gd name="connsiteY3" fmla="*/ 91325 h 159670"/>
                  <a:gd name="connsiteX4" fmla="*/ 741801 w 1172928"/>
                  <a:gd name="connsiteY4" fmla="*/ 91325 h 159670"/>
                  <a:gd name="connsiteX5" fmla="*/ 741801 w 1172928"/>
                  <a:gd name="connsiteY5" fmla="*/ 126422 h 159670"/>
                  <a:gd name="connsiteX6" fmla="*/ 747784 w 1172928"/>
                  <a:gd name="connsiteY6" fmla="*/ 132359 h 159670"/>
                  <a:gd name="connsiteX7" fmla="*/ 858788 w 1172928"/>
                  <a:gd name="connsiteY7" fmla="*/ 132359 h 159670"/>
                  <a:gd name="connsiteX8" fmla="*/ 872215 w 1172928"/>
                  <a:gd name="connsiteY8" fmla="*/ 143970 h 159670"/>
                  <a:gd name="connsiteX9" fmla="*/ 858788 w 1172928"/>
                  <a:gd name="connsiteY9" fmla="*/ 155580 h 159670"/>
                  <a:gd name="connsiteX10" fmla="*/ 729970 w 1172928"/>
                  <a:gd name="connsiteY10" fmla="*/ 155580 h 159670"/>
                  <a:gd name="connsiteX11" fmla="*/ 716277 w 1172928"/>
                  <a:gd name="connsiteY11" fmla="*/ 143970 h 159670"/>
                  <a:gd name="connsiteX12" fmla="*/ 1148861 w 1172928"/>
                  <a:gd name="connsiteY12" fmla="*/ 14140 h 159670"/>
                  <a:gd name="connsiteX13" fmla="*/ 1148861 w 1172928"/>
                  <a:gd name="connsiteY13" fmla="*/ 20869 h 159670"/>
                  <a:gd name="connsiteX14" fmla="*/ 1153913 w 1172928"/>
                  <a:gd name="connsiteY14" fmla="*/ 20869 h 159670"/>
                  <a:gd name="connsiteX15" fmla="*/ 1153913 w 1172928"/>
                  <a:gd name="connsiteY15" fmla="*/ 20737 h 159670"/>
                  <a:gd name="connsiteX16" fmla="*/ 1158034 w 1172928"/>
                  <a:gd name="connsiteY16" fmla="*/ 17438 h 159670"/>
                  <a:gd name="connsiteX17" fmla="*/ 1153913 w 1172928"/>
                  <a:gd name="connsiteY17" fmla="*/ 14140 h 159670"/>
                  <a:gd name="connsiteX18" fmla="*/ 1145006 w 1172928"/>
                  <a:gd name="connsiteY18" fmla="*/ 10577 h 159670"/>
                  <a:gd name="connsiteX19" fmla="*/ 1154312 w 1172928"/>
                  <a:gd name="connsiteY19" fmla="*/ 10577 h 159670"/>
                  <a:gd name="connsiteX20" fmla="*/ 1162155 w 1172928"/>
                  <a:gd name="connsiteY20" fmla="*/ 17042 h 159670"/>
                  <a:gd name="connsiteX21" fmla="*/ 1157369 w 1172928"/>
                  <a:gd name="connsiteY21" fmla="*/ 23244 h 159670"/>
                  <a:gd name="connsiteX22" fmla="*/ 1162820 w 1172928"/>
                  <a:gd name="connsiteY22" fmla="*/ 30896 h 159670"/>
                  <a:gd name="connsiteX23" fmla="*/ 1158034 w 1172928"/>
                  <a:gd name="connsiteY23" fmla="*/ 30896 h 159670"/>
                  <a:gd name="connsiteX24" fmla="*/ 1153115 w 1172928"/>
                  <a:gd name="connsiteY24" fmla="*/ 23903 h 159670"/>
                  <a:gd name="connsiteX25" fmla="*/ 1148861 w 1172928"/>
                  <a:gd name="connsiteY25" fmla="*/ 23903 h 159670"/>
                  <a:gd name="connsiteX26" fmla="*/ 1148861 w 1172928"/>
                  <a:gd name="connsiteY26" fmla="*/ 30896 h 159670"/>
                  <a:gd name="connsiteX27" fmla="*/ 1144873 w 1172928"/>
                  <a:gd name="connsiteY27" fmla="*/ 30896 h 159670"/>
                  <a:gd name="connsiteX28" fmla="*/ 1153115 w 1172928"/>
                  <a:gd name="connsiteY28" fmla="*/ 3057 h 159670"/>
                  <a:gd name="connsiteX29" fmla="*/ 1135036 w 1172928"/>
                  <a:gd name="connsiteY29" fmla="*/ 20473 h 159670"/>
                  <a:gd name="connsiteX30" fmla="*/ 1135036 w 1172928"/>
                  <a:gd name="connsiteY30" fmla="*/ 21133 h 159670"/>
                  <a:gd name="connsiteX31" fmla="*/ 1135036 w 1172928"/>
                  <a:gd name="connsiteY31" fmla="*/ 21264 h 159670"/>
                  <a:gd name="connsiteX32" fmla="*/ 1152584 w 1172928"/>
                  <a:gd name="connsiteY32" fmla="*/ 39208 h 159670"/>
                  <a:gd name="connsiteX33" fmla="*/ 1170663 w 1172928"/>
                  <a:gd name="connsiteY33" fmla="*/ 21792 h 159670"/>
                  <a:gd name="connsiteX34" fmla="*/ 1170663 w 1172928"/>
                  <a:gd name="connsiteY34" fmla="*/ 21133 h 159670"/>
                  <a:gd name="connsiteX35" fmla="*/ 1153115 w 1172928"/>
                  <a:gd name="connsiteY35" fmla="*/ 3057 h 159670"/>
                  <a:gd name="connsiteX36" fmla="*/ 1152318 w 1172928"/>
                  <a:gd name="connsiteY36" fmla="*/ 682 h 159670"/>
                  <a:gd name="connsiteX37" fmla="*/ 1172923 w 1172928"/>
                  <a:gd name="connsiteY37" fmla="*/ 20209 h 159670"/>
                  <a:gd name="connsiteX38" fmla="*/ 1172923 w 1172928"/>
                  <a:gd name="connsiteY38" fmla="*/ 21001 h 159670"/>
                  <a:gd name="connsiteX39" fmla="*/ 1172923 w 1172928"/>
                  <a:gd name="connsiteY39" fmla="*/ 21133 h 159670"/>
                  <a:gd name="connsiteX40" fmla="*/ 1153248 w 1172928"/>
                  <a:gd name="connsiteY40" fmla="*/ 41583 h 159670"/>
                  <a:gd name="connsiteX41" fmla="*/ 1132643 w 1172928"/>
                  <a:gd name="connsiteY41" fmla="*/ 22056 h 159670"/>
                  <a:gd name="connsiteX42" fmla="*/ 1132643 w 1172928"/>
                  <a:gd name="connsiteY42" fmla="*/ 21264 h 159670"/>
                  <a:gd name="connsiteX43" fmla="*/ 1152318 w 1172928"/>
                  <a:gd name="connsiteY43" fmla="*/ 682 h 159670"/>
                  <a:gd name="connsiteX44" fmla="*/ 202865 w 1172928"/>
                  <a:gd name="connsiteY44" fmla="*/ 154 h 159670"/>
                  <a:gd name="connsiteX45" fmla="*/ 216557 w 1172928"/>
                  <a:gd name="connsiteY45" fmla="*/ 11765 h 159670"/>
                  <a:gd name="connsiteX46" fmla="*/ 216557 w 1172928"/>
                  <a:gd name="connsiteY46" fmla="*/ 97658 h 159670"/>
                  <a:gd name="connsiteX47" fmla="*/ 282628 w 1172928"/>
                  <a:gd name="connsiteY47" fmla="*/ 135393 h 159670"/>
                  <a:gd name="connsiteX48" fmla="*/ 348699 w 1172928"/>
                  <a:gd name="connsiteY48" fmla="*/ 97658 h 159670"/>
                  <a:gd name="connsiteX49" fmla="*/ 348699 w 1172928"/>
                  <a:gd name="connsiteY49" fmla="*/ 11765 h 159670"/>
                  <a:gd name="connsiteX50" fmla="*/ 360398 w 1172928"/>
                  <a:gd name="connsiteY50" fmla="*/ 154 h 159670"/>
                  <a:gd name="connsiteX51" fmla="*/ 374091 w 1172928"/>
                  <a:gd name="connsiteY51" fmla="*/ 11765 h 159670"/>
                  <a:gd name="connsiteX52" fmla="*/ 374091 w 1172928"/>
                  <a:gd name="connsiteY52" fmla="*/ 100033 h 159670"/>
                  <a:gd name="connsiteX53" fmla="*/ 282628 w 1172928"/>
                  <a:gd name="connsiteY53" fmla="*/ 159670 h 159670"/>
                  <a:gd name="connsiteX54" fmla="*/ 191166 w 1172928"/>
                  <a:gd name="connsiteY54" fmla="*/ 100033 h 159670"/>
                  <a:gd name="connsiteX55" fmla="*/ 191166 w 1172928"/>
                  <a:gd name="connsiteY55" fmla="*/ 11765 h 159670"/>
                  <a:gd name="connsiteX56" fmla="*/ 202865 w 1172928"/>
                  <a:gd name="connsiteY56" fmla="*/ 154 h 159670"/>
                  <a:gd name="connsiteX57" fmla="*/ 941609 w 1172928"/>
                  <a:gd name="connsiteY57" fmla="*/ 23 h 159670"/>
                  <a:gd name="connsiteX58" fmla="*/ 963411 w 1172928"/>
                  <a:gd name="connsiteY58" fmla="*/ 12689 h 159670"/>
                  <a:gd name="connsiteX59" fmla="*/ 1089438 w 1172928"/>
                  <a:gd name="connsiteY59" fmla="*/ 117846 h 159670"/>
                  <a:gd name="connsiteX60" fmla="*/ 1089438 w 1172928"/>
                  <a:gd name="connsiteY60" fmla="*/ 11766 h 159670"/>
                  <a:gd name="connsiteX61" fmla="*/ 1089438 w 1172928"/>
                  <a:gd name="connsiteY61" fmla="*/ 10710 h 159670"/>
                  <a:gd name="connsiteX62" fmla="*/ 1102200 w 1172928"/>
                  <a:gd name="connsiteY62" fmla="*/ 155 h 159670"/>
                  <a:gd name="connsiteX63" fmla="*/ 1102865 w 1172928"/>
                  <a:gd name="connsiteY63" fmla="*/ 155 h 159670"/>
                  <a:gd name="connsiteX64" fmla="*/ 1114962 w 1172928"/>
                  <a:gd name="connsiteY64" fmla="*/ 11766 h 159670"/>
                  <a:gd name="connsiteX65" fmla="*/ 1114962 w 1172928"/>
                  <a:gd name="connsiteY65" fmla="*/ 142783 h 159670"/>
                  <a:gd name="connsiteX66" fmla="*/ 1114962 w 1172928"/>
                  <a:gd name="connsiteY66" fmla="*/ 143310 h 159670"/>
                  <a:gd name="connsiteX67" fmla="*/ 1099541 w 1172928"/>
                  <a:gd name="connsiteY67" fmla="*/ 157560 h 159670"/>
                  <a:gd name="connsiteX68" fmla="*/ 1076808 w 1172928"/>
                  <a:gd name="connsiteY68" fmla="*/ 143970 h 159670"/>
                  <a:gd name="connsiteX69" fmla="*/ 952111 w 1172928"/>
                  <a:gd name="connsiteY69" fmla="*/ 37626 h 159670"/>
                  <a:gd name="connsiteX70" fmla="*/ 952111 w 1172928"/>
                  <a:gd name="connsiteY70" fmla="*/ 146081 h 159670"/>
                  <a:gd name="connsiteX71" fmla="*/ 952111 w 1172928"/>
                  <a:gd name="connsiteY71" fmla="*/ 147137 h 159670"/>
                  <a:gd name="connsiteX72" fmla="*/ 939349 w 1172928"/>
                  <a:gd name="connsiteY72" fmla="*/ 157692 h 159670"/>
                  <a:gd name="connsiteX73" fmla="*/ 938684 w 1172928"/>
                  <a:gd name="connsiteY73" fmla="*/ 157692 h 159670"/>
                  <a:gd name="connsiteX74" fmla="*/ 926587 w 1172928"/>
                  <a:gd name="connsiteY74" fmla="*/ 146081 h 159670"/>
                  <a:gd name="connsiteX75" fmla="*/ 926587 w 1172928"/>
                  <a:gd name="connsiteY75" fmla="*/ 17307 h 159670"/>
                  <a:gd name="connsiteX76" fmla="*/ 941609 w 1172928"/>
                  <a:gd name="connsiteY76" fmla="*/ 23 h 159670"/>
                  <a:gd name="connsiteX77" fmla="*/ 458242 w 1172928"/>
                  <a:gd name="connsiteY77" fmla="*/ 23 h 159670"/>
                  <a:gd name="connsiteX78" fmla="*/ 480177 w 1172928"/>
                  <a:gd name="connsiteY78" fmla="*/ 13085 h 159670"/>
                  <a:gd name="connsiteX79" fmla="*/ 545184 w 1172928"/>
                  <a:gd name="connsiteY79" fmla="*/ 76417 h 159670"/>
                  <a:gd name="connsiteX80" fmla="*/ 545583 w 1172928"/>
                  <a:gd name="connsiteY80" fmla="*/ 76417 h 159670"/>
                  <a:gd name="connsiteX81" fmla="*/ 610590 w 1172928"/>
                  <a:gd name="connsiteY81" fmla="*/ 12689 h 159670"/>
                  <a:gd name="connsiteX82" fmla="*/ 631727 w 1172928"/>
                  <a:gd name="connsiteY82" fmla="*/ 23 h 159670"/>
                  <a:gd name="connsiteX83" fmla="*/ 632259 w 1172928"/>
                  <a:gd name="connsiteY83" fmla="*/ 23 h 159670"/>
                  <a:gd name="connsiteX84" fmla="*/ 647813 w 1172928"/>
                  <a:gd name="connsiteY84" fmla="*/ 17307 h 159670"/>
                  <a:gd name="connsiteX85" fmla="*/ 647813 w 1172928"/>
                  <a:gd name="connsiteY85" fmla="*/ 146213 h 159670"/>
                  <a:gd name="connsiteX86" fmla="*/ 647813 w 1172928"/>
                  <a:gd name="connsiteY86" fmla="*/ 147664 h 159670"/>
                  <a:gd name="connsiteX87" fmla="*/ 635184 w 1172928"/>
                  <a:gd name="connsiteY87" fmla="*/ 157824 h 159670"/>
                  <a:gd name="connsiteX88" fmla="*/ 634120 w 1172928"/>
                  <a:gd name="connsiteY88" fmla="*/ 157824 h 159670"/>
                  <a:gd name="connsiteX89" fmla="*/ 622422 w 1172928"/>
                  <a:gd name="connsiteY89" fmla="*/ 146081 h 159670"/>
                  <a:gd name="connsiteX90" fmla="*/ 622422 w 1172928"/>
                  <a:gd name="connsiteY90" fmla="*/ 38945 h 159670"/>
                  <a:gd name="connsiteX91" fmla="*/ 621225 w 1172928"/>
                  <a:gd name="connsiteY91" fmla="*/ 38945 h 159670"/>
                  <a:gd name="connsiteX92" fmla="*/ 559541 w 1172928"/>
                  <a:gd name="connsiteY92" fmla="*/ 96999 h 159670"/>
                  <a:gd name="connsiteX93" fmla="*/ 544785 w 1172928"/>
                  <a:gd name="connsiteY93" fmla="*/ 106631 h 159670"/>
                  <a:gd name="connsiteX94" fmla="*/ 530428 w 1172928"/>
                  <a:gd name="connsiteY94" fmla="*/ 96999 h 159670"/>
                  <a:gd name="connsiteX95" fmla="*/ 468478 w 1172928"/>
                  <a:gd name="connsiteY95" fmla="*/ 38682 h 159670"/>
                  <a:gd name="connsiteX96" fmla="*/ 467148 w 1172928"/>
                  <a:gd name="connsiteY96" fmla="*/ 38682 h 159670"/>
                  <a:gd name="connsiteX97" fmla="*/ 467148 w 1172928"/>
                  <a:gd name="connsiteY97" fmla="*/ 146213 h 159670"/>
                  <a:gd name="connsiteX98" fmla="*/ 467148 w 1172928"/>
                  <a:gd name="connsiteY98" fmla="*/ 147664 h 159670"/>
                  <a:gd name="connsiteX99" fmla="*/ 454519 w 1172928"/>
                  <a:gd name="connsiteY99" fmla="*/ 157824 h 159670"/>
                  <a:gd name="connsiteX100" fmla="*/ 453456 w 1172928"/>
                  <a:gd name="connsiteY100" fmla="*/ 157824 h 159670"/>
                  <a:gd name="connsiteX101" fmla="*/ 441757 w 1172928"/>
                  <a:gd name="connsiteY101" fmla="*/ 146081 h 159670"/>
                  <a:gd name="connsiteX102" fmla="*/ 441757 w 1172928"/>
                  <a:gd name="connsiteY102" fmla="*/ 17307 h 159670"/>
                  <a:gd name="connsiteX103" fmla="*/ 458242 w 1172928"/>
                  <a:gd name="connsiteY103" fmla="*/ 23 h 159670"/>
                  <a:gd name="connsiteX104" fmla="*/ 12762 w 1172928"/>
                  <a:gd name="connsiteY104" fmla="*/ 22 h 159670"/>
                  <a:gd name="connsiteX105" fmla="*/ 13826 w 1172928"/>
                  <a:gd name="connsiteY105" fmla="*/ 22 h 159670"/>
                  <a:gd name="connsiteX106" fmla="*/ 25524 w 1172928"/>
                  <a:gd name="connsiteY106" fmla="*/ 11765 h 159670"/>
                  <a:gd name="connsiteX107" fmla="*/ 25524 w 1172928"/>
                  <a:gd name="connsiteY107" fmla="*/ 126553 h 159670"/>
                  <a:gd name="connsiteX108" fmla="*/ 31507 w 1172928"/>
                  <a:gd name="connsiteY108" fmla="*/ 132491 h 159670"/>
                  <a:gd name="connsiteX109" fmla="*/ 139719 w 1172928"/>
                  <a:gd name="connsiteY109" fmla="*/ 132491 h 159670"/>
                  <a:gd name="connsiteX110" fmla="*/ 153412 w 1172928"/>
                  <a:gd name="connsiteY110" fmla="*/ 144101 h 159670"/>
                  <a:gd name="connsiteX111" fmla="*/ 139719 w 1172928"/>
                  <a:gd name="connsiteY111" fmla="*/ 155712 h 159670"/>
                  <a:gd name="connsiteX112" fmla="*/ 13693 w 1172928"/>
                  <a:gd name="connsiteY112" fmla="*/ 155712 h 159670"/>
                  <a:gd name="connsiteX113" fmla="*/ 0 w 1172928"/>
                  <a:gd name="connsiteY113" fmla="*/ 144101 h 159670"/>
                  <a:gd name="connsiteX114" fmla="*/ 0 w 1172928"/>
                  <a:gd name="connsiteY114" fmla="*/ 11765 h 159670"/>
                  <a:gd name="connsiteX115" fmla="*/ 0 w 1172928"/>
                  <a:gd name="connsiteY115" fmla="*/ 11105 h 159670"/>
                  <a:gd name="connsiteX116" fmla="*/ 12762 w 1172928"/>
                  <a:gd name="connsiteY116" fmla="*/ 22 h 159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1172928" h="159670">
                    <a:moveTo>
                      <a:pt x="716277" y="67708"/>
                    </a:moveTo>
                    <a:lnTo>
                      <a:pt x="825553" y="68104"/>
                    </a:lnTo>
                    <a:cubicBezTo>
                      <a:pt x="834593" y="68104"/>
                      <a:pt x="839246" y="72458"/>
                      <a:pt x="839246" y="79715"/>
                    </a:cubicBezTo>
                    <a:cubicBezTo>
                      <a:pt x="839246" y="87367"/>
                      <a:pt x="834593" y="91325"/>
                      <a:pt x="825553" y="91325"/>
                    </a:cubicBezTo>
                    <a:lnTo>
                      <a:pt x="741801" y="91325"/>
                    </a:lnTo>
                    <a:lnTo>
                      <a:pt x="741801" y="126422"/>
                    </a:lnTo>
                    <a:cubicBezTo>
                      <a:pt x="741801" y="130380"/>
                      <a:pt x="743397" y="132359"/>
                      <a:pt x="747784" y="132359"/>
                    </a:cubicBezTo>
                    <a:lnTo>
                      <a:pt x="858788" y="132359"/>
                    </a:lnTo>
                    <a:cubicBezTo>
                      <a:pt x="867562" y="132359"/>
                      <a:pt x="872215" y="136317"/>
                      <a:pt x="872215" y="143970"/>
                    </a:cubicBezTo>
                    <a:cubicBezTo>
                      <a:pt x="872215" y="151886"/>
                      <a:pt x="867562" y="155580"/>
                      <a:pt x="858788" y="155580"/>
                    </a:cubicBezTo>
                    <a:lnTo>
                      <a:pt x="729970" y="155580"/>
                    </a:lnTo>
                    <a:cubicBezTo>
                      <a:pt x="720930" y="155580"/>
                      <a:pt x="716277" y="152018"/>
                      <a:pt x="716277" y="143970"/>
                    </a:cubicBezTo>
                    <a:close/>
                    <a:moveTo>
                      <a:pt x="1148861" y="14140"/>
                    </a:moveTo>
                    <a:lnTo>
                      <a:pt x="1148861" y="20869"/>
                    </a:lnTo>
                    <a:lnTo>
                      <a:pt x="1153913" y="20869"/>
                    </a:lnTo>
                    <a:lnTo>
                      <a:pt x="1153913" y="20737"/>
                    </a:lnTo>
                    <a:cubicBezTo>
                      <a:pt x="1156572" y="20737"/>
                      <a:pt x="1158034" y="19417"/>
                      <a:pt x="1158034" y="17438"/>
                    </a:cubicBezTo>
                    <a:cubicBezTo>
                      <a:pt x="1158034" y="15195"/>
                      <a:pt x="1156572" y="14140"/>
                      <a:pt x="1153913" y="14140"/>
                    </a:cubicBezTo>
                    <a:close/>
                    <a:moveTo>
                      <a:pt x="1145006" y="10577"/>
                    </a:moveTo>
                    <a:lnTo>
                      <a:pt x="1154312" y="10577"/>
                    </a:lnTo>
                    <a:cubicBezTo>
                      <a:pt x="1158832" y="10577"/>
                      <a:pt x="1162155" y="12820"/>
                      <a:pt x="1162155" y="17042"/>
                    </a:cubicBezTo>
                    <a:cubicBezTo>
                      <a:pt x="1162288" y="19945"/>
                      <a:pt x="1160294" y="22584"/>
                      <a:pt x="1157369" y="23244"/>
                    </a:cubicBezTo>
                    <a:lnTo>
                      <a:pt x="1162820" y="30896"/>
                    </a:lnTo>
                    <a:lnTo>
                      <a:pt x="1158034" y="30896"/>
                    </a:lnTo>
                    <a:lnTo>
                      <a:pt x="1153115" y="23903"/>
                    </a:lnTo>
                    <a:lnTo>
                      <a:pt x="1148861" y="23903"/>
                    </a:lnTo>
                    <a:lnTo>
                      <a:pt x="1148861" y="30896"/>
                    </a:lnTo>
                    <a:lnTo>
                      <a:pt x="1144873" y="30896"/>
                    </a:lnTo>
                    <a:close/>
                    <a:moveTo>
                      <a:pt x="1153115" y="3057"/>
                    </a:moveTo>
                    <a:cubicBezTo>
                      <a:pt x="1143278" y="2925"/>
                      <a:pt x="1135169" y="10709"/>
                      <a:pt x="1135036" y="20473"/>
                    </a:cubicBezTo>
                    <a:cubicBezTo>
                      <a:pt x="1135036" y="20737"/>
                      <a:pt x="1135036" y="21001"/>
                      <a:pt x="1135036" y="21133"/>
                    </a:cubicBezTo>
                    <a:lnTo>
                      <a:pt x="1135036" y="21264"/>
                    </a:lnTo>
                    <a:cubicBezTo>
                      <a:pt x="1134903" y="31028"/>
                      <a:pt x="1142746" y="39076"/>
                      <a:pt x="1152584" y="39208"/>
                    </a:cubicBezTo>
                    <a:cubicBezTo>
                      <a:pt x="1162421" y="39340"/>
                      <a:pt x="1170531" y="31556"/>
                      <a:pt x="1170663" y="21792"/>
                    </a:cubicBezTo>
                    <a:cubicBezTo>
                      <a:pt x="1170663" y="21660"/>
                      <a:pt x="1170663" y="21396"/>
                      <a:pt x="1170663" y="21133"/>
                    </a:cubicBezTo>
                    <a:cubicBezTo>
                      <a:pt x="1170796" y="11237"/>
                      <a:pt x="1162953" y="3189"/>
                      <a:pt x="1153115" y="3057"/>
                    </a:cubicBezTo>
                    <a:close/>
                    <a:moveTo>
                      <a:pt x="1152318" y="682"/>
                    </a:moveTo>
                    <a:cubicBezTo>
                      <a:pt x="1163485" y="418"/>
                      <a:pt x="1172658" y="9258"/>
                      <a:pt x="1172923" y="20209"/>
                    </a:cubicBezTo>
                    <a:cubicBezTo>
                      <a:pt x="1172923" y="20473"/>
                      <a:pt x="1172923" y="20737"/>
                      <a:pt x="1172923" y="21001"/>
                    </a:cubicBezTo>
                    <a:lnTo>
                      <a:pt x="1172923" y="21133"/>
                    </a:lnTo>
                    <a:cubicBezTo>
                      <a:pt x="1173189" y="32216"/>
                      <a:pt x="1164282" y="41319"/>
                      <a:pt x="1153248" y="41583"/>
                    </a:cubicBezTo>
                    <a:cubicBezTo>
                      <a:pt x="1142081" y="41847"/>
                      <a:pt x="1132909" y="33007"/>
                      <a:pt x="1132643" y="22056"/>
                    </a:cubicBezTo>
                    <a:cubicBezTo>
                      <a:pt x="1132643" y="21792"/>
                      <a:pt x="1132643" y="21528"/>
                      <a:pt x="1132643" y="21264"/>
                    </a:cubicBezTo>
                    <a:cubicBezTo>
                      <a:pt x="1132377" y="10050"/>
                      <a:pt x="1141284" y="946"/>
                      <a:pt x="1152318" y="682"/>
                    </a:cubicBezTo>
                    <a:close/>
                    <a:moveTo>
                      <a:pt x="202865" y="154"/>
                    </a:moveTo>
                    <a:cubicBezTo>
                      <a:pt x="209778" y="-374"/>
                      <a:pt x="216026" y="4772"/>
                      <a:pt x="216557" y="11765"/>
                    </a:cubicBezTo>
                    <a:lnTo>
                      <a:pt x="216557" y="97658"/>
                    </a:lnTo>
                    <a:cubicBezTo>
                      <a:pt x="216557" y="140539"/>
                      <a:pt x="239955" y="135393"/>
                      <a:pt x="282628" y="135393"/>
                    </a:cubicBezTo>
                    <a:cubicBezTo>
                      <a:pt x="325302" y="135393"/>
                      <a:pt x="348699" y="141199"/>
                      <a:pt x="348699" y="97658"/>
                    </a:cubicBezTo>
                    <a:lnTo>
                      <a:pt x="348699" y="11765"/>
                    </a:lnTo>
                    <a:cubicBezTo>
                      <a:pt x="349231" y="5564"/>
                      <a:pt x="354150" y="682"/>
                      <a:pt x="360398" y="154"/>
                    </a:cubicBezTo>
                    <a:cubicBezTo>
                      <a:pt x="367311" y="-374"/>
                      <a:pt x="373559" y="4772"/>
                      <a:pt x="374091" y="11765"/>
                    </a:cubicBezTo>
                    <a:lnTo>
                      <a:pt x="374091" y="100033"/>
                    </a:lnTo>
                    <a:cubicBezTo>
                      <a:pt x="374091" y="153601"/>
                      <a:pt x="340590" y="159670"/>
                      <a:pt x="282628" y="159670"/>
                    </a:cubicBezTo>
                    <a:cubicBezTo>
                      <a:pt x="224667" y="159670"/>
                      <a:pt x="191166" y="153601"/>
                      <a:pt x="191166" y="100033"/>
                    </a:cubicBezTo>
                    <a:lnTo>
                      <a:pt x="191166" y="11765"/>
                    </a:lnTo>
                    <a:cubicBezTo>
                      <a:pt x="191698" y="5564"/>
                      <a:pt x="196617" y="682"/>
                      <a:pt x="202865" y="154"/>
                    </a:cubicBezTo>
                    <a:close/>
                    <a:moveTo>
                      <a:pt x="941609" y="23"/>
                    </a:moveTo>
                    <a:cubicBezTo>
                      <a:pt x="949851" y="23"/>
                      <a:pt x="954770" y="5433"/>
                      <a:pt x="963411" y="12689"/>
                    </a:cubicBezTo>
                    <a:lnTo>
                      <a:pt x="1089438" y="117846"/>
                    </a:lnTo>
                    <a:lnTo>
                      <a:pt x="1089438" y="11766"/>
                    </a:lnTo>
                    <a:cubicBezTo>
                      <a:pt x="1089438" y="11370"/>
                      <a:pt x="1089438" y="11106"/>
                      <a:pt x="1089438" y="10710"/>
                    </a:cubicBezTo>
                    <a:cubicBezTo>
                      <a:pt x="1090102" y="4377"/>
                      <a:pt x="1095686" y="-373"/>
                      <a:pt x="1102200" y="155"/>
                    </a:cubicBezTo>
                    <a:cubicBezTo>
                      <a:pt x="1102466" y="155"/>
                      <a:pt x="1102599" y="155"/>
                      <a:pt x="1102865" y="155"/>
                    </a:cubicBezTo>
                    <a:cubicBezTo>
                      <a:pt x="1109512" y="23"/>
                      <a:pt x="1114829" y="5169"/>
                      <a:pt x="1114962" y="11766"/>
                    </a:cubicBezTo>
                    <a:lnTo>
                      <a:pt x="1114962" y="142783"/>
                    </a:lnTo>
                    <a:cubicBezTo>
                      <a:pt x="1114829" y="142915"/>
                      <a:pt x="1114829" y="143178"/>
                      <a:pt x="1114962" y="143310"/>
                    </a:cubicBezTo>
                    <a:cubicBezTo>
                      <a:pt x="1114696" y="151491"/>
                      <a:pt x="1107783" y="157824"/>
                      <a:pt x="1099541" y="157560"/>
                    </a:cubicBezTo>
                    <a:cubicBezTo>
                      <a:pt x="1090900" y="157560"/>
                      <a:pt x="1085184" y="150963"/>
                      <a:pt x="1076808" y="143970"/>
                    </a:cubicBezTo>
                    <a:lnTo>
                      <a:pt x="952111" y="37626"/>
                    </a:lnTo>
                    <a:lnTo>
                      <a:pt x="952111" y="146081"/>
                    </a:lnTo>
                    <a:cubicBezTo>
                      <a:pt x="952111" y="146477"/>
                      <a:pt x="952111" y="146741"/>
                      <a:pt x="952111" y="147137"/>
                    </a:cubicBezTo>
                    <a:cubicBezTo>
                      <a:pt x="951447" y="153470"/>
                      <a:pt x="945863" y="158220"/>
                      <a:pt x="939349" y="157692"/>
                    </a:cubicBezTo>
                    <a:cubicBezTo>
                      <a:pt x="939083" y="157692"/>
                      <a:pt x="938950" y="157692"/>
                      <a:pt x="938684" y="157692"/>
                    </a:cubicBezTo>
                    <a:cubicBezTo>
                      <a:pt x="932037" y="157824"/>
                      <a:pt x="926720" y="152678"/>
                      <a:pt x="926587" y="146081"/>
                    </a:cubicBezTo>
                    <a:lnTo>
                      <a:pt x="926587" y="17307"/>
                    </a:lnTo>
                    <a:cubicBezTo>
                      <a:pt x="926587" y="5960"/>
                      <a:pt x="932569" y="23"/>
                      <a:pt x="941609" y="23"/>
                    </a:cubicBezTo>
                    <a:close/>
                    <a:moveTo>
                      <a:pt x="458242" y="23"/>
                    </a:moveTo>
                    <a:cubicBezTo>
                      <a:pt x="465686" y="23"/>
                      <a:pt x="471934" y="4509"/>
                      <a:pt x="480177" y="13085"/>
                    </a:cubicBezTo>
                    <a:lnTo>
                      <a:pt x="545184" y="76417"/>
                    </a:lnTo>
                    <a:lnTo>
                      <a:pt x="545583" y="76417"/>
                    </a:lnTo>
                    <a:lnTo>
                      <a:pt x="610590" y="12689"/>
                    </a:lnTo>
                    <a:cubicBezTo>
                      <a:pt x="619098" y="4905"/>
                      <a:pt x="622953" y="23"/>
                      <a:pt x="631727" y="23"/>
                    </a:cubicBezTo>
                    <a:cubicBezTo>
                      <a:pt x="631860" y="23"/>
                      <a:pt x="632126" y="23"/>
                      <a:pt x="632259" y="23"/>
                    </a:cubicBezTo>
                    <a:cubicBezTo>
                      <a:pt x="641299" y="551"/>
                      <a:pt x="648345" y="8335"/>
                      <a:pt x="647813" y="17307"/>
                    </a:cubicBezTo>
                    <a:lnTo>
                      <a:pt x="647813" y="146213"/>
                    </a:lnTo>
                    <a:cubicBezTo>
                      <a:pt x="647946" y="146741"/>
                      <a:pt x="647813" y="147137"/>
                      <a:pt x="647813" y="147664"/>
                    </a:cubicBezTo>
                    <a:cubicBezTo>
                      <a:pt x="647148" y="153866"/>
                      <a:pt x="641565" y="158484"/>
                      <a:pt x="635184" y="157824"/>
                    </a:cubicBezTo>
                    <a:cubicBezTo>
                      <a:pt x="634785" y="157824"/>
                      <a:pt x="634519" y="157824"/>
                      <a:pt x="634120" y="157824"/>
                    </a:cubicBezTo>
                    <a:cubicBezTo>
                      <a:pt x="627606" y="157692"/>
                      <a:pt x="622422" y="152546"/>
                      <a:pt x="622422" y="146081"/>
                    </a:cubicBezTo>
                    <a:lnTo>
                      <a:pt x="622422" y="38945"/>
                    </a:lnTo>
                    <a:lnTo>
                      <a:pt x="621225" y="38945"/>
                    </a:lnTo>
                    <a:lnTo>
                      <a:pt x="559541" y="96999"/>
                    </a:lnTo>
                    <a:cubicBezTo>
                      <a:pt x="553293" y="102277"/>
                      <a:pt x="550368" y="106631"/>
                      <a:pt x="544785" y="106631"/>
                    </a:cubicBezTo>
                    <a:cubicBezTo>
                      <a:pt x="540398" y="106631"/>
                      <a:pt x="536011" y="102409"/>
                      <a:pt x="530428" y="96999"/>
                    </a:cubicBezTo>
                    <a:lnTo>
                      <a:pt x="468478" y="38682"/>
                    </a:lnTo>
                    <a:lnTo>
                      <a:pt x="467148" y="38682"/>
                    </a:lnTo>
                    <a:lnTo>
                      <a:pt x="467148" y="146213"/>
                    </a:lnTo>
                    <a:cubicBezTo>
                      <a:pt x="467281" y="146741"/>
                      <a:pt x="467148" y="147137"/>
                      <a:pt x="467148" y="147664"/>
                    </a:cubicBezTo>
                    <a:cubicBezTo>
                      <a:pt x="466484" y="153866"/>
                      <a:pt x="460900" y="158484"/>
                      <a:pt x="454519" y="157824"/>
                    </a:cubicBezTo>
                    <a:cubicBezTo>
                      <a:pt x="454120" y="157824"/>
                      <a:pt x="453854" y="157824"/>
                      <a:pt x="453456" y="157824"/>
                    </a:cubicBezTo>
                    <a:cubicBezTo>
                      <a:pt x="446942" y="157692"/>
                      <a:pt x="441757" y="152546"/>
                      <a:pt x="441757" y="146081"/>
                    </a:cubicBezTo>
                    <a:lnTo>
                      <a:pt x="441757" y="17307"/>
                    </a:lnTo>
                    <a:cubicBezTo>
                      <a:pt x="442023" y="8203"/>
                      <a:pt x="449202" y="815"/>
                      <a:pt x="458242" y="23"/>
                    </a:cubicBezTo>
                    <a:close/>
                    <a:moveTo>
                      <a:pt x="12762" y="22"/>
                    </a:moveTo>
                    <a:cubicBezTo>
                      <a:pt x="13161" y="22"/>
                      <a:pt x="13427" y="22"/>
                      <a:pt x="13826" y="22"/>
                    </a:cubicBezTo>
                    <a:cubicBezTo>
                      <a:pt x="20207" y="22"/>
                      <a:pt x="25524" y="5300"/>
                      <a:pt x="25524" y="11765"/>
                    </a:cubicBezTo>
                    <a:lnTo>
                      <a:pt x="25524" y="126553"/>
                    </a:lnTo>
                    <a:cubicBezTo>
                      <a:pt x="25524" y="130512"/>
                      <a:pt x="27120" y="132491"/>
                      <a:pt x="31507" y="132491"/>
                    </a:cubicBezTo>
                    <a:lnTo>
                      <a:pt x="139719" y="132491"/>
                    </a:lnTo>
                    <a:cubicBezTo>
                      <a:pt x="148360" y="132491"/>
                      <a:pt x="153412" y="136449"/>
                      <a:pt x="153412" y="144101"/>
                    </a:cubicBezTo>
                    <a:cubicBezTo>
                      <a:pt x="153412" y="152018"/>
                      <a:pt x="148493" y="155712"/>
                      <a:pt x="139719" y="155712"/>
                    </a:cubicBezTo>
                    <a:lnTo>
                      <a:pt x="13693" y="155712"/>
                    </a:lnTo>
                    <a:cubicBezTo>
                      <a:pt x="4653" y="155712"/>
                      <a:pt x="0" y="152150"/>
                      <a:pt x="0" y="144101"/>
                    </a:cubicBezTo>
                    <a:lnTo>
                      <a:pt x="0" y="11765"/>
                    </a:lnTo>
                    <a:cubicBezTo>
                      <a:pt x="0" y="11501"/>
                      <a:pt x="0" y="11237"/>
                      <a:pt x="0" y="11105"/>
                    </a:cubicBezTo>
                    <a:cubicBezTo>
                      <a:pt x="532" y="4508"/>
                      <a:pt x="6115" y="-373"/>
                      <a:pt x="12762" y="22"/>
                    </a:cubicBezTo>
                    <a:close/>
                  </a:path>
                </a:pathLst>
              </a:custGeom>
              <a:solidFill>
                <a:schemeClr val="tx1"/>
              </a:solidFill>
              <a:ln w="13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111" name="Graphic 1110" descr="Michelin">
              <a:extLst>
                <a:ext uri="{FF2B5EF4-FFF2-40B4-BE49-F238E27FC236}">
                  <a16:creationId xmlns:a16="http://schemas.microsoft.com/office/drawing/2014/main" id="{B1F54FAF-E0F5-917F-EA14-A96EEFC47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37744" y="3584409"/>
              <a:ext cx="756961" cy="138095"/>
            </a:xfrm>
            <a:prstGeom prst="rect">
              <a:avLst/>
            </a:prstGeom>
          </p:spPr>
        </p:pic>
        <p:pic>
          <p:nvPicPr>
            <p:cNvPr id="1112" name="Graphic 1111" descr="McDonald’s China">
              <a:extLst>
                <a:ext uri="{FF2B5EF4-FFF2-40B4-BE49-F238E27FC236}">
                  <a16:creationId xmlns:a16="http://schemas.microsoft.com/office/drawing/2014/main" id="{73E6EF9D-2C5F-6B37-0A69-DC5E03BA1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809527" y="3555963"/>
              <a:ext cx="245853" cy="194987"/>
            </a:xfrm>
            <a:prstGeom prst="rect">
              <a:avLst/>
            </a:prstGeom>
          </p:spPr>
        </p:pic>
        <p:pic>
          <p:nvPicPr>
            <p:cNvPr id="1113" name="Picture 48">
              <a:extLst>
                <a:ext uri="{FF2B5EF4-FFF2-40B4-BE49-F238E27FC236}">
                  <a16:creationId xmlns:a16="http://schemas.microsoft.com/office/drawing/2014/main" id="{3C181625-4913-8B10-C8F9-E32B6A62F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068" b="-7068"/>
            <a:stretch>
              <a:fillRect/>
            </a:stretch>
          </p:blipFill>
          <p:spPr>
            <a:xfrm>
              <a:off x="11128607" y="3513244"/>
              <a:ext cx="602458" cy="280424"/>
            </a:xfrm>
            <a:prstGeom prst="rect">
              <a:avLst/>
            </a:prstGeom>
          </p:spPr>
        </p:pic>
        <p:pic>
          <p:nvPicPr>
            <p:cNvPr id="1168" name="Picture 1167" descr="LTIMindtree">
              <a:extLst>
                <a:ext uri="{FF2B5EF4-FFF2-40B4-BE49-F238E27FC236}">
                  <a16:creationId xmlns:a16="http://schemas.microsoft.com/office/drawing/2014/main" id="{06F253D1-8757-C62B-2E14-3BFE36BF0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4285" t="4286" r="4285" b="4284"/>
            <a:stretch/>
          </p:blipFill>
          <p:spPr>
            <a:xfrm>
              <a:off x="5534284" y="3558430"/>
              <a:ext cx="675749" cy="190055"/>
            </a:xfrm>
            <a:prstGeom prst="rect">
              <a:avLst/>
            </a:prstGeom>
          </p:spPr>
        </p:pic>
        <p:pic>
          <p:nvPicPr>
            <p:cNvPr id="1182" name="Graphic 1181">
              <a:extLst>
                <a:ext uri="{FF2B5EF4-FFF2-40B4-BE49-F238E27FC236}">
                  <a16:creationId xmlns:a16="http://schemas.microsoft.com/office/drawing/2014/main" id="{84FB4396-FF3F-DD60-095C-56672BDBE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149088" y="3591973"/>
              <a:ext cx="426537" cy="122965"/>
            </a:xfrm>
            <a:prstGeom prst="rect">
              <a:avLst/>
            </a:prstGeom>
          </p:spPr>
        </p:pic>
        <p:pic>
          <p:nvPicPr>
            <p:cNvPr id="1184" name="Picture 2" descr="Mckinsey &amp; Company">
              <a:extLst>
                <a:ext uri="{FF2B5EF4-FFF2-40B4-BE49-F238E27FC236}">
                  <a16:creationId xmlns:a16="http://schemas.microsoft.com/office/drawing/2014/main" id="{5CFD5E4A-1A75-42F4-2F11-FA78766F40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9283" y="3558871"/>
              <a:ext cx="614559" cy="189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3" name="Graphic 1202">
              <a:extLst>
                <a:ext uri="{FF2B5EF4-FFF2-40B4-BE49-F238E27FC236}">
                  <a16:creationId xmlns:a16="http://schemas.microsoft.com/office/drawing/2014/main" id="{6CC3421A-9239-EBC5-0BC6-F84DF161B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93688" y="3605934"/>
              <a:ext cx="505245" cy="95046"/>
            </a:xfrm>
            <a:prstGeom prst="rect">
              <a:avLst/>
            </a:prstGeom>
          </p:spPr>
        </p:pic>
        <p:pic>
          <p:nvPicPr>
            <p:cNvPr id="1204" name="Graphic 1203" descr="KPMG">
              <a:extLst>
                <a:ext uri="{FF2B5EF4-FFF2-40B4-BE49-F238E27FC236}">
                  <a16:creationId xmlns:a16="http://schemas.microsoft.com/office/drawing/2014/main" id="{C70E5A47-7516-0683-E922-C1E4B665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816014" y="3562472"/>
              <a:ext cx="454920" cy="181969"/>
            </a:xfrm>
            <a:prstGeom prst="rect">
              <a:avLst/>
            </a:prstGeom>
          </p:spPr>
        </p:pic>
        <p:pic>
          <p:nvPicPr>
            <p:cNvPr id="1205" name="Graphic 1204" descr="Kyndryl">
              <a:extLst>
                <a:ext uri="{FF2B5EF4-FFF2-40B4-BE49-F238E27FC236}">
                  <a16:creationId xmlns:a16="http://schemas.microsoft.com/office/drawing/2014/main" id="{07E428A4-633B-B90E-260F-31DE43E31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504837" y="3573263"/>
              <a:ext cx="502553" cy="160389"/>
            </a:xfrm>
            <a:prstGeom prst="rect">
              <a:avLst/>
            </a:prstGeom>
          </p:spPr>
        </p:pic>
        <p:grpSp>
          <p:nvGrpSpPr>
            <p:cNvPr id="1206" name="Group 1205">
              <a:extLst>
                <a:ext uri="{FF2B5EF4-FFF2-40B4-BE49-F238E27FC236}">
                  <a16:creationId xmlns:a16="http://schemas.microsoft.com/office/drawing/2014/main" id="{04D5ADA5-BACC-369D-1D37-8202BB491406}"/>
                </a:ext>
              </a:extLst>
            </p:cNvPr>
            <p:cNvGrpSpPr/>
            <p:nvPr/>
          </p:nvGrpSpPr>
          <p:grpSpPr>
            <a:xfrm>
              <a:off x="4036756" y="3500130"/>
              <a:ext cx="618791" cy="306656"/>
              <a:chOff x="9005195" y="7466943"/>
              <a:chExt cx="1320087" cy="654199"/>
            </a:xfrm>
          </p:grpSpPr>
          <p:sp>
            <p:nvSpPr>
              <p:cNvPr id="1207" name="Freeform 1206">
                <a:extLst>
                  <a:ext uri="{FF2B5EF4-FFF2-40B4-BE49-F238E27FC236}">
                    <a16:creationId xmlns:a16="http://schemas.microsoft.com/office/drawing/2014/main" id="{C3EF3A0D-F11A-0C4F-0985-B2488C88FD8F}"/>
                  </a:ext>
                </a:extLst>
              </p:cNvPr>
              <p:cNvSpPr/>
              <p:nvPr/>
            </p:nvSpPr>
            <p:spPr>
              <a:xfrm>
                <a:off x="9005195" y="7466943"/>
                <a:ext cx="654199" cy="654199"/>
              </a:xfrm>
              <a:custGeom>
                <a:avLst/>
                <a:gdLst>
                  <a:gd name="connsiteX0" fmla="*/ 327100 w 654199"/>
                  <a:gd name="connsiteY0" fmla="*/ 654199 h 654199"/>
                  <a:gd name="connsiteX1" fmla="*/ 0 w 654199"/>
                  <a:gd name="connsiteY1" fmla="*/ 327099 h 654199"/>
                  <a:gd name="connsiteX2" fmla="*/ 327100 w 654199"/>
                  <a:gd name="connsiteY2" fmla="*/ 0 h 654199"/>
                  <a:gd name="connsiteX3" fmla="*/ 654200 w 654199"/>
                  <a:gd name="connsiteY3" fmla="*/ 327099 h 654199"/>
                  <a:gd name="connsiteX4" fmla="*/ 327100 w 654199"/>
                  <a:gd name="connsiteY4" fmla="*/ 654199 h 654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199" h="654199">
                    <a:moveTo>
                      <a:pt x="327100" y="654199"/>
                    </a:moveTo>
                    <a:lnTo>
                      <a:pt x="0" y="327099"/>
                    </a:lnTo>
                    <a:lnTo>
                      <a:pt x="327100" y="0"/>
                    </a:lnTo>
                    <a:lnTo>
                      <a:pt x="654200" y="327099"/>
                    </a:lnTo>
                    <a:lnTo>
                      <a:pt x="327100" y="654199"/>
                    </a:lnTo>
                    <a:close/>
                  </a:path>
                </a:pathLst>
              </a:custGeom>
              <a:solidFill>
                <a:srgbClr val="283C83"/>
              </a:solidFill>
              <a:ln w="33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08" name="Freeform 1207">
                <a:extLst>
                  <a:ext uri="{FF2B5EF4-FFF2-40B4-BE49-F238E27FC236}">
                    <a16:creationId xmlns:a16="http://schemas.microsoft.com/office/drawing/2014/main" id="{B4A741AC-5C4B-026D-BF2F-2D7C5B357133}"/>
                  </a:ext>
                </a:extLst>
              </p:cNvPr>
              <p:cNvSpPr/>
              <p:nvPr/>
            </p:nvSpPr>
            <p:spPr>
              <a:xfrm>
                <a:off x="9127128" y="7718060"/>
                <a:ext cx="421785" cy="172010"/>
              </a:xfrm>
              <a:custGeom>
                <a:avLst/>
                <a:gdLst>
                  <a:gd name="connsiteX0" fmla="*/ 403029 w 421785"/>
                  <a:gd name="connsiteY0" fmla="*/ 23367 h 172010"/>
                  <a:gd name="connsiteX1" fmla="*/ 372236 w 421785"/>
                  <a:gd name="connsiteY1" fmla="*/ 10634 h 172010"/>
                  <a:gd name="connsiteX2" fmla="*/ 368003 w 421785"/>
                  <a:gd name="connsiteY2" fmla="*/ 10634 h 172010"/>
                  <a:gd name="connsiteX3" fmla="*/ 360929 w 421785"/>
                  <a:gd name="connsiteY3" fmla="*/ 19122 h 172010"/>
                  <a:gd name="connsiteX4" fmla="*/ 360929 w 421785"/>
                  <a:gd name="connsiteY4" fmla="*/ 143670 h 172010"/>
                  <a:gd name="connsiteX5" fmla="*/ 378613 w 421785"/>
                  <a:gd name="connsiteY5" fmla="*/ 162085 h 172010"/>
                  <a:gd name="connsiteX6" fmla="*/ 385687 w 421785"/>
                  <a:gd name="connsiteY6" fmla="*/ 162085 h 172010"/>
                  <a:gd name="connsiteX7" fmla="*/ 385687 w 421785"/>
                  <a:gd name="connsiteY7" fmla="*/ 168463 h 172010"/>
                  <a:gd name="connsiteX8" fmla="*/ 305013 w 421785"/>
                  <a:gd name="connsiteY8" fmla="*/ 168463 h 172010"/>
                  <a:gd name="connsiteX9" fmla="*/ 305013 w 421785"/>
                  <a:gd name="connsiteY9" fmla="*/ 162085 h 172010"/>
                  <a:gd name="connsiteX10" fmla="*/ 312087 w 421785"/>
                  <a:gd name="connsiteY10" fmla="*/ 162085 h 172010"/>
                  <a:gd name="connsiteX11" fmla="*/ 330501 w 421785"/>
                  <a:gd name="connsiteY11" fmla="*/ 143670 h 172010"/>
                  <a:gd name="connsiteX12" fmla="*/ 330501 w 421785"/>
                  <a:gd name="connsiteY12" fmla="*/ 19122 h 172010"/>
                  <a:gd name="connsiteX13" fmla="*/ 322708 w 421785"/>
                  <a:gd name="connsiteY13" fmla="*/ 10634 h 172010"/>
                  <a:gd name="connsiteX14" fmla="*/ 319172 w 421785"/>
                  <a:gd name="connsiteY14" fmla="*/ 10634 h 172010"/>
                  <a:gd name="connsiteX15" fmla="*/ 288390 w 421785"/>
                  <a:gd name="connsiteY15" fmla="*/ 23367 h 172010"/>
                  <a:gd name="connsiteX16" fmla="*/ 275293 w 421785"/>
                  <a:gd name="connsiteY16" fmla="*/ 58760 h 172010"/>
                  <a:gd name="connsiteX17" fmla="*/ 268915 w 421785"/>
                  <a:gd name="connsiteY17" fmla="*/ 58760 h 172010"/>
                  <a:gd name="connsiteX18" fmla="*/ 208765 w 421785"/>
                  <a:gd name="connsiteY18" fmla="*/ 7097 h 172010"/>
                  <a:gd name="connsiteX19" fmla="*/ 170556 w 421785"/>
                  <a:gd name="connsiteY19" fmla="*/ 22660 h 172010"/>
                  <a:gd name="connsiteX20" fmla="*/ 150031 w 421785"/>
                  <a:gd name="connsiteY20" fmla="*/ 85652 h 172010"/>
                  <a:gd name="connsiteX21" fmla="*/ 165958 w 421785"/>
                  <a:gd name="connsiteY21" fmla="*/ 144389 h 172010"/>
                  <a:gd name="connsiteX22" fmla="*/ 208765 w 421785"/>
                  <a:gd name="connsiteY22" fmla="*/ 164915 h 172010"/>
                  <a:gd name="connsiteX23" fmla="*/ 243460 w 421785"/>
                  <a:gd name="connsiteY23" fmla="*/ 156415 h 172010"/>
                  <a:gd name="connsiteX24" fmla="*/ 247682 w 421785"/>
                  <a:gd name="connsiteY24" fmla="*/ 147926 h 172010"/>
                  <a:gd name="connsiteX25" fmla="*/ 247682 w 421785"/>
                  <a:gd name="connsiteY25" fmla="*/ 109715 h 172010"/>
                  <a:gd name="connsiteX26" fmla="*/ 230009 w 421785"/>
                  <a:gd name="connsiteY26" fmla="*/ 91311 h 172010"/>
                  <a:gd name="connsiteX27" fmla="*/ 222924 w 421785"/>
                  <a:gd name="connsiteY27" fmla="*/ 91311 h 172010"/>
                  <a:gd name="connsiteX28" fmla="*/ 222924 w 421785"/>
                  <a:gd name="connsiteY28" fmla="*/ 84956 h 172010"/>
                  <a:gd name="connsiteX29" fmla="*/ 300769 w 421785"/>
                  <a:gd name="connsiteY29" fmla="*/ 84956 h 172010"/>
                  <a:gd name="connsiteX30" fmla="*/ 300769 w 421785"/>
                  <a:gd name="connsiteY30" fmla="*/ 91311 h 172010"/>
                  <a:gd name="connsiteX31" fmla="*/ 296524 w 421785"/>
                  <a:gd name="connsiteY31" fmla="*/ 91311 h 172010"/>
                  <a:gd name="connsiteX32" fmla="*/ 278133 w 421785"/>
                  <a:gd name="connsiteY32" fmla="*/ 109715 h 172010"/>
                  <a:gd name="connsiteX33" fmla="*/ 278133 w 421785"/>
                  <a:gd name="connsiteY33" fmla="*/ 149330 h 172010"/>
                  <a:gd name="connsiteX34" fmla="*/ 207362 w 421785"/>
                  <a:gd name="connsiteY34" fmla="*/ 172011 h 172010"/>
                  <a:gd name="connsiteX35" fmla="*/ 133054 w 421785"/>
                  <a:gd name="connsiteY35" fmla="*/ 135193 h 172010"/>
                  <a:gd name="connsiteX36" fmla="*/ 133054 w 421785"/>
                  <a:gd name="connsiteY36" fmla="*/ 168463 h 172010"/>
                  <a:gd name="connsiteX37" fmla="*/ 0 w 421785"/>
                  <a:gd name="connsiteY37" fmla="*/ 168463 h 172010"/>
                  <a:gd name="connsiteX38" fmla="*/ 0 w 421785"/>
                  <a:gd name="connsiteY38" fmla="*/ 162085 h 172010"/>
                  <a:gd name="connsiteX39" fmla="*/ 7781 w 421785"/>
                  <a:gd name="connsiteY39" fmla="*/ 162085 h 172010"/>
                  <a:gd name="connsiteX40" fmla="*/ 24759 w 421785"/>
                  <a:gd name="connsiteY40" fmla="*/ 142985 h 172010"/>
                  <a:gd name="connsiteX41" fmla="*/ 24759 w 421785"/>
                  <a:gd name="connsiteY41" fmla="*/ 29026 h 172010"/>
                  <a:gd name="connsiteX42" fmla="*/ 7781 w 421785"/>
                  <a:gd name="connsiteY42" fmla="*/ 10634 h 172010"/>
                  <a:gd name="connsiteX43" fmla="*/ 0 w 421785"/>
                  <a:gd name="connsiteY43" fmla="*/ 10634 h 172010"/>
                  <a:gd name="connsiteX44" fmla="*/ 0 w 421785"/>
                  <a:gd name="connsiteY44" fmla="*/ 3559 h 172010"/>
                  <a:gd name="connsiteX45" fmla="*/ 82797 w 421785"/>
                  <a:gd name="connsiteY45" fmla="*/ 3559 h 172010"/>
                  <a:gd name="connsiteX46" fmla="*/ 82797 w 421785"/>
                  <a:gd name="connsiteY46" fmla="*/ 10634 h 172010"/>
                  <a:gd name="connsiteX47" fmla="*/ 73612 w 421785"/>
                  <a:gd name="connsiteY47" fmla="*/ 10634 h 172010"/>
                  <a:gd name="connsiteX48" fmla="*/ 55198 w 421785"/>
                  <a:gd name="connsiteY48" fmla="*/ 27623 h 172010"/>
                  <a:gd name="connsiteX49" fmla="*/ 55198 w 421785"/>
                  <a:gd name="connsiteY49" fmla="*/ 150767 h 172010"/>
                  <a:gd name="connsiteX50" fmla="*/ 67234 w 421785"/>
                  <a:gd name="connsiteY50" fmla="*/ 162085 h 172010"/>
                  <a:gd name="connsiteX51" fmla="*/ 80675 w 421785"/>
                  <a:gd name="connsiteY51" fmla="*/ 162085 h 172010"/>
                  <a:gd name="connsiteX52" fmla="*/ 125980 w 421785"/>
                  <a:gd name="connsiteY52" fmla="*/ 124571 h 172010"/>
                  <a:gd name="connsiteX53" fmla="*/ 116784 w 421785"/>
                  <a:gd name="connsiteY53" fmla="*/ 85652 h 172010"/>
                  <a:gd name="connsiteX54" fmla="*/ 142615 w 421785"/>
                  <a:gd name="connsiteY54" fmla="*/ 23710 h 172010"/>
                  <a:gd name="connsiteX55" fmla="*/ 207362 w 421785"/>
                  <a:gd name="connsiteY55" fmla="*/ 0 h 172010"/>
                  <a:gd name="connsiteX56" fmla="*/ 242034 w 421785"/>
                  <a:gd name="connsiteY56" fmla="*/ 5682 h 172010"/>
                  <a:gd name="connsiteX57" fmla="*/ 262548 w 421785"/>
                  <a:gd name="connsiteY57" fmla="*/ 12755 h 172010"/>
                  <a:gd name="connsiteX58" fmla="*/ 268915 w 421785"/>
                  <a:gd name="connsiteY58" fmla="*/ 3559 h 172010"/>
                  <a:gd name="connsiteX59" fmla="*/ 421786 w 421785"/>
                  <a:gd name="connsiteY59" fmla="*/ 3559 h 172010"/>
                  <a:gd name="connsiteX60" fmla="*/ 421786 w 421785"/>
                  <a:gd name="connsiteY60" fmla="*/ 58760 h 172010"/>
                  <a:gd name="connsiteX61" fmla="*/ 415419 w 421785"/>
                  <a:gd name="connsiteY61" fmla="*/ 58760 h 172010"/>
                  <a:gd name="connsiteX62" fmla="*/ 403030 w 421785"/>
                  <a:gd name="connsiteY62" fmla="*/ 23367 h 172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421785" h="172010">
                    <a:moveTo>
                      <a:pt x="403029" y="23367"/>
                    </a:moveTo>
                    <a:cubicBezTo>
                      <a:pt x="394773" y="14889"/>
                      <a:pt x="384493" y="10634"/>
                      <a:pt x="372236" y="10634"/>
                    </a:cubicBezTo>
                    <a:lnTo>
                      <a:pt x="368003" y="10634"/>
                    </a:lnTo>
                    <a:cubicBezTo>
                      <a:pt x="363272" y="10634"/>
                      <a:pt x="360929" y="13463"/>
                      <a:pt x="360929" y="19122"/>
                    </a:cubicBezTo>
                    <a:lnTo>
                      <a:pt x="360929" y="143670"/>
                    </a:lnTo>
                    <a:cubicBezTo>
                      <a:pt x="360929" y="155928"/>
                      <a:pt x="366820" y="162085"/>
                      <a:pt x="378613" y="162085"/>
                    </a:cubicBezTo>
                    <a:lnTo>
                      <a:pt x="385687" y="162085"/>
                    </a:lnTo>
                    <a:lnTo>
                      <a:pt x="385687" y="168463"/>
                    </a:lnTo>
                    <a:lnTo>
                      <a:pt x="305013" y="168463"/>
                    </a:lnTo>
                    <a:lnTo>
                      <a:pt x="305013" y="162085"/>
                    </a:lnTo>
                    <a:lnTo>
                      <a:pt x="312087" y="162085"/>
                    </a:lnTo>
                    <a:cubicBezTo>
                      <a:pt x="324366" y="162085"/>
                      <a:pt x="330501" y="155928"/>
                      <a:pt x="330501" y="143670"/>
                    </a:cubicBezTo>
                    <a:lnTo>
                      <a:pt x="330501" y="19122"/>
                    </a:lnTo>
                    <a:cubicBezTo>
                      <a:pt x="330501" y="13463"/>
                      <a:pt x="327892" y="10634"/>
                      <a:pt x="322708" y="10634"/>
                    </a:cubicBezTo>
                    <a:lnTo>
                      <a:pt x="319172" y="10634"/>
                    </a:lnTo>
                    <a:cubicBezTo>
                      <a:pt x="306892" y="10634"/>
                      <a:pt x="296635" y="14889"/>
                      <a:pt x="288390" y="23367"/>
                    </a:cubicBezTo>
                    <a:cubicBezTo>
                      <a:pt x="280111" y="31878"/>
                      <a:pt x="275767" y="43671"/>
                      <a:pt x="275293" y="58760"/>
                    </a:cubicBezTo>
                    <a:lnTo>
                      <a:pt x="268915" y="58760"/>
                    </a:lnTo>
                    <a:cubicBezTo>
                      <a:pt x="263255" y="24329"/>
                      <a:pt x="243217" y="7097"/>
                      <a:pt x="208765" y="7097"/>
                    </a:cubicBezTo>
                    <a:cubicBezTo>
                      <a:pt x="193667" y="7097"/>
                      <a:pt x="180924" y="12292"/>
                      <a:pt x="170556" y="22660"/>
                    </a:cubicBezTo>
                    <a:cubicBezTo>
                      <a:pt x="156862" y="36841"/>
                      <a:pt x="150031" y="57831"/>
                      <a:pt x="150031" y="85652"/>
                    </a:cubicBezTo>
                    <a:cubicBezTo>
                      <a:pt x="150031" y="111129"/>
                      <a:pt x="155325" y="130694"/>
                      <a:pt x="165958" y="144389"/>
                    </a:cubicBezTo>
                    <a:cubicBezTo>
                      <a:pt x="176568" y="158061"/>
                      <a:pt x="190838" y="164915"/>
                      <a:pt x="208765" y="164915"/>
                    </a:cubicBezTo>
                    <a:cubicBezTo>
                      <a:pt x="223864" y="164915"/>
                      <a:pt x="235414" y="162085"/>
                      <a:pt x="243460" y="156415"/>
                    </a:cubicBezTo>
                    <a:cubicBezTo>
                      <a:pt x="246279" y="154525"/>
                      <a:pt x="247682" y="151717"/>
                      <a:pt x="247682" y="147926"/>
                    </a:cubicBezTo>
                    <a:lnTo>
                      <a:pt x="247682" y="109715"/>
                    </a:lnTo>
                    <a:cubicBezTo>
                      <a:pt x="247682" y="97445"/>
                      <a:pt x="241791" y="91311"/>
                      <a:pt x="230009" y="91311"/>
                    </a:cubicBezTo>
                    <a:lnTo>
                      <a:pt x="222924" y="91311"/>
                    </a:lnTo>
                    <a:lnTo>
                      <a:pt x="222924" y="84956"/>
                    </a:lnTo>
                    <a:lnTo>
                      <a:pt x="300769" y="84956"/>
                    </a:lnTo>
                    <a:lnTo>
                      <a:pt x="300769" y="91311"/>
                    </a:lnTo>
                    <a:lnTo>
                      <a:pt x="296524" y="91311"/>
                    </a:lnTo>
                    <a:cubicBezTo>
                      <a:pt x="284256" y="91311"/>
                      <a:pt x="278133" y="97446"/>
                      <a:pt x="278133" y="109715"/>
                    </a:cubicBezTo>
                    <a:lnTo>
                      <a:pt x="278133" y="149330"/>
                    </a:lnTo>
                    <a:cubicBezTo>
                      <a:pt x="259741" y="164451"/>
                      <a:pt x="236132" y="172011"/>
                      <a:pt x="207362" y="172011"/>
                    </a:cubicBezTo>
                    <a:cubicBezTo>
                      <a:pt x="175264" y="172011"/>
                      <a:pt x="150506" y="159730"/>
                      <a:pt x="133054" y="135193"/>
                    </a:cubicBezTo>
                    <a:lnTo>
                      <a:pt x="133054" y="168463"/>
                    </a:lnTo>
                    <a:lnTo>
                      <a:pt x="0" y="168463"/>
                    </a:lnTo>
                    <a:lnTo>
                      <a:pt x="0" y="162085"/>
                    </a:lnTo>
                    <a:lnTo>
                      <a:pt x="7781" y="162085"/>
                    </a:lnTo>
                    <a:cubicBezTo>
                      <a:pt x="19111" y="162085"/>
                      <a:pt x="24759" y="155707"/>
                      <a:pt x="24759" y="142985"/>
                    </a:cubicBezTo>
                    <a:lnTo>
                      <a:pt x="24759" y="29026"/>
                    </a:lnTo>
                    <a:cubicBezTo>
                      <a:pt x="24759" y="16757"/>
                      <a:pt x="19111" y="10634"/>
                      <a:pt x="7781" y="10634"/>
                    </a:cubicBezTo>
                    <a:lnTo>
                      <a:pt x="0" y="10634"/>
                    </a:lnTo>
                    <a:lnTo>
                      <a:pt x="0" y="3559"/>
                    </a:lnTo>
                    <a:lnTo>
                      <a:pt x="82797" y="3559"/>
                    </a:lnTo>
                    <a:lnTo>
                      <a:pt x="82797" y="10634"/>
                    </a:lnTo>
                    <a:lnTo>
                      <a:pt x="73612" y="10634"/>
                    </a:lnTo>
                    <a:cubicBezTo>
                      <a:pt x="61332" y="10634"/>
                      <a:pt x="55198" y="16304"/>
                      <a:pt x="55198" y="27623"/>
                    </a:cubicBezTo>
                    <a:lnTo>
                      <a:pt x="55198" y="150767"/>
                    </a:lnTo>
                    <a:cubicBezTo>
                      <a:pt x="55198" y="158305"/>
                      <a:pt x="59199" y="162085"/>
                      <a:pt x="67234" y="162085"/>
                    </a:cubicBezTo>
                    <a:lnTo>
                      <a:pt x="80675" y="162085"/>
                    </a:lnTo>
                    <a:cubicBezTo>
                      <a:pt x="107566" y="162085"/>
                      <a:pt x="122653" y="149584"/>
                      <a:pt x="125980" y="124571"/>
                    </a:cubicBezTo>
                    <a:cubicBezTo>
                      <a:pt x="119846" y="112301"/>
                      <a:pt x="116784" y="99347"/>
                      <a:pt x="116784" y="85652"/>
                    </a:cubicBezTo>
                    <a:cubicBezTo>
                      <a:pt x="116784" y="60163"/>
                      <a:pt x="125394" y="39538"/>
                      <a:pt x="142615" y="23710"/>
                    </a:cubicBezTo>
                    <a:cubicBezTo>
                      <a:pt x="159813" y="7915"/>
                      <a:pt x="181410" y="0"/>
                      <a:pt x="207362" y="0"/>
                    </a:cubicBezTo>
                    <a:cubicBezTo>
                      <a:pt x="219144" y="0"/>
                      <a:pt x="230705" y="1902"/>
                      <a:pt x="242034" y="5682"/>
                    </a:cubicBezTo>
                    <a:cubicBezTo>
                      <a:pt x="255706" y="10401"/>
                      <a:pt x="262548" y="12755"/>
                      <a:pt x="262548" y="12755"/>
                    </a:cubicBezTo>
                    <a:cubicBezTo>
                      <a:pt x="266306" y="12755"/>
                      <a:pt x="268439" y="9694"/>
                      <a:pt x="268915" y="3559"/>
                    </a:cubicBezTo>
                    <a:lnTo>
                      <a:pt x="421786" y="3559"/>
                    </a:lnTo>
                    <a:lnTo>
                      <a:pt x="421786" y="58760"/>
                    </a:lnTo>
                    <a:lnTo>
                      <a:pt x="415419" y="58760"/>
                    </a:lnTo>
                    <a:cubicBezTo>
                      <a:pt x="415419" y="43671"/>
                      <a:pt x="411286" y="31878"/>
                      <a:pt x="403030" y="23367"/>
                    </a:cubicBezTo>
                  </a:path>
                </a:pathLst>
              </a:custGeom>
              <a:solidFill>
                <a:srgbClr val="FFFFFF"/>
              </a:solidFill>
              <a:ln w="33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09" name="Freeform 1208">
                <a:extLst>
                  <a:ext uri="{FF2B5EF4-FFF2-40B4-BE49-F238E27FC236}">
                    <a16:creationId xmlns:a16="http://schemas.microsoft.com/office/drawing/2014/main" id="{8EBF7170-E0E9-0F7F-140D-82F8BC1FDD64}"/>
                  </a:ext>
                </a:extLst>
              </p:cNvPr>
              <p:cNvSpPr/>
              <p:nvPr/>
            </p:nvSpPr>
            <p:spPr>
              <a:xfrm>
                <a:off x="9317649" y="7551994"/>
                <a:ext cx="28621" cy="30144"/>
              </a:xfrm>
              <a:custGeom>
                <a:avLst/>
                <a:gdLst>
                  <a:gd name="connsiteX0" fmla="*/ 20091 w 28621"/>
                  <a:gd name="connsiteY0" fmla="*/ 30145 h 30144"/>
                  <a:gd name="connsiteX1" fmla="*/ 8530 w 28621"/>
                  <a:gd name="connsiteY1" fmla="*/ 30145 h 30144"/>
                  <a:gd name="connsiteX2" fmla="*/ 8530 w 28621"/>
                  <a:gd name="connsiteY2" fmla="*/ 20598 h 30144"/>
                  <a:gd name="connsiteX3" fmla="*/ 0 w 28621"/>
                  <a:gd name="connsiteY3" fmla="*/ 20598 h 30144"/>
                  <a:gd name="connsiteX4" fmla="*/ 0 w 28621"/>
                  <a:gd name="connsiteY4" fmla="*/ 9536 h 30144"/>
                  <a:gd name="connsiteX5" fmla="*/ 8530 w 28621"/>
                  <a:gd name="connsiteY5" fmla="*/ 9536 h 30144"/>
                  <a:gd name="connsiteX6" fmla="*/ 8530 w 28621"/>
                  <a:gd name="connsiteY6" fmla="*/ 0 h 30144"/>
                  <a:gd name="connsiteX7" fmla="*/ 20091 w 28621"/>
                  <a:gd name="connsiteY7" fmla="*/ 0 h 30144"/>
                  <a:gd name="connsiteX8" fmla="*/ 20091 w 28621"/>
                  <a:gd name="connsiteY8" fmla="*/ 9536 h 30144"/>
                  <a:gd name="connsiteX9" fmla="*/ 28621 w 28621"/>
                  <a:gd name="connsiteY9" fmla="*/ 9536 h 30144"/>
                  <a:gd name="connsiteX10" fmla="*/ 28621 w 28621"/>
                  <a:gd name="connsiteY10" fmla="*/ 20598 h 30144"/>
                  <a:gd name="connsiteX11" fmla="*/ 20091 w 28621"/>
                  <a:gd name="connsiteY11" fmla="*/ 20598 h 30144"/>
                  <a:gd name="connsiteX12" fmla="*/ 20091 w 28621"/>
                  <a:gd name="connsiteY12" fmla="*/ 30145 h 30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21" h="30144">
                    <a:moveTo>
                      <a:pt x="20091" y="30145"/>
                    </a:moveTo>
                    <a:lnTo>
                      <a:pt x="8530" y="30145"/>
                    </a:lnTo>
                    <a:lnTo>
                      <a:pt x="8530" y="20598"/>
                    </a:lnTo>
                    <a:lnTo>
                      <a:pt x="0" y="20598"/>
                    </a:lnTo>
                    <a:lnTo>
                      <a:pt x="0" y="9536"/>
                    </a:lnTo>
                    <a:lnTo>
                      <a:pt x="8530" y="9536"/>
                    </a:lnTo>
                    <a:lnTo>
                      <a:pt x="8530" y="0"/>
                    </a:lnTo>
                    <a:lnTo>
                      <a:pt x="20091" y="0"/>
                    </a:lnTo>
                    <a:lnTo>
                      <a:pt x="20091" y="9536"/>
                    </a:lnTo>
                    <a:lnTo>
                      <a:pt x="28621" y="9536"/>
                    </a:lnTo>
                    <a:lnTo>
                      <a:pt x="28621" y="20598"/>
                    </a:lnTo>
                    <a:lnTo>
                      <a:pt x="20091" y="20598"/>
                    </a:lnTo>
                    <a:lnTo>
                      <a:pt x="20091" y="30145"/>
                    </a:lnTo>
                    <a:close/>
                  </a:path>
                </a:pathLst>
              </a:custGeom>
              <a:solidFill>
                <a:srgbClr val="FFC800"/>
              </a:solidFill>
              <a:ln w="33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10" name="Freeform 1209">
                <a:extLst>
                  <a:ext uri="{FF2B5EF4-FFF2-40B4-BE49-F238E27FC236}">
                    <a16:creationId xmlns:a16="http://schemas.microsoft.com/office/drawing/2014/main" id="{DA180628-5C40-5369-039B-A4ECB257856C}"/>
                  </a:ext>
                </a:extLst>
              </p:cNvPr>
              <p:cNvSpPr/>
              <p:nvPr/>
            </p:nvSpPr>
            <p:spPr>
              <a:xfrm>
                <a:off x="9247889" y="7577632"/>
                <a:ext cx="168200" cy="107459"/>
              </a:xfrm>
              <a:custGeom>
                <a:avLst/>
                <a:gdLst>
                  <a:gd name="connsiteX0" fmla="*/ 157888 w 168200"/>
                  <a:gd name="connsiteY0" fmla="*/ 74046 h 107459"/>
                  <a:gd name="connsiteX1" fmla="*/ 147111 w 168200"/>
                  <a:gd name="connsiteY1" fmla="*/ 107460 h 107459"/>
                  <a:gd name="connsiteX2" fmla="*/ 21090 w 168200"/>
                  <a:gd name="connsiteY2" fmla="*/ 107460 h 107459"/>
                  <a:gd name="connsiteX3" fmla="*/ 10047 w 168200"/>
                  <a:gd name="connsiteY3" fmla="*/ 73814 h 107459"/>
                  <a:gd name="connsiteX4" fmla="*/ 0 w 168200"/>
                  <a:gd name="connsiteY4" fmla="*/ 36155 h 107459"/>
                  <a:gd name="connsiteX5" fmla="*/ 14060 w 168200"/>
                  <a:gd name="connsiteY5" fmla="*/ 8047 h 107459"/>
                  <a:gd name="connsiteX6" fmla="*/ 38654 w 168200"/>
                  <a:gd name="connsiteY6" fmla="*/ 0 h 107459"/>
                  <a:gd name="connsiteX7" fmla="*/ 81354 w 168200"/>
                  <a:gd name="connsiteY7" fmla="*/ 15065 h 107459"/>
                  <a:gd name="connsiteX8" fmla="*/ 81354 w 168200"/>
                  <a:gd name="connsiteY8" fmla="*/ 56748 h 107459"/>
                  <a:gd name="connsiteX9" fmla="*/ 84371 w 168200"/>
                  <a:gd name="connsiteY9" fmla="*/ 55234 h 107459"/>
                  <a:gd name="connsiteX10" fmla="*/ 86847 w 168200"/>
                  <a:gd name="connsiteY10" fmla="*/ 56748 h 107459"/>
                  <a:gd name="connsiteX11" fmla="*/ 86847 w 168200"/>
                  <a:gd name="connsiteY11" fmla="*/ 15065 h 107459"/>
                  <a:gd name="connsiteX12" fmla="*/ 129536 w 168200"/>
                  <a:gd name="connsiteY12" fmla="*/ 0 h 107459"/>
                  <a:gd name="connsiteX13" fmla="*/ 154129 w 168200"/>
                  <a:gd name="connsiteY13" fmla="*/ 8047 h 107459"/>
                  <a:gd name="connsiteX14" fmla="*/ 168200 w 168200"/>
                  <a:gd name="connsiteY14" fmla="*/ 36155 h 107459"/>
                  <a:gd name="connsiteX15" fmla="*/ 157888 w 168200"/>
                  <a:gd name="connsiteY15" fmla="*/ 74046 h 107459"/>
                  <a:gd name="connsiteX16" fmla="*/ 130040 w 168200"/>
                  <a:gd name="connsiteY16" fmla="*/ 9537 h 107459"/>
                  <a:gd name="connsiteX17" fmla="*/ 149112 w 168200"/>
                  <a:gd name="connsiteY17" fmla="*/ 16069 h 107459"/>
                  <a:gd name="connsiteX18" fmla="*/ 158664 w 168200"/>
                  <a:gd name="connsiteY18" fmla="*/ 36139 h 107459"/>
                  <a:gd name="connsiteX19" fmla="*/ 151124 w 168200"/>
                  <a:gd name="connsiteY19" fmla="*/ 65260 h 107459"/>
                  <a:gd name="connsiteX20" fmla="*/ 130527 w 168200"/>
                  <a:gd name="connsiteY20" fmla="*/ 55214 h 107459"/>
                  <a:gd name="connsiteX21" fmla="*/ 107441 w 168200"/>
                  <a:gd name="connsiteY21" fmla="*/ 66277 h 107459"/>
                  <a:gd name="connsiteX22" fmla="*/ 96916 w 168200"/>
                  <a:gd name="connsiteY22" fmla="*/ 61259 h 107459"/>
                  <a:gd name="connsiteX23" fmla="*/ 96916 w 168200"/>
                  <a:gd name="connsiteY23" fmla="*/ 20589 h 107459"/>
                  <a:gd name="connsiteX24" fmla="*/ 130040 w 168200"/>
                  <a:gd name="connsiteY24" fmla="*/ 9537 h 107459"/>
                  <a:gd name="connsiteX25" fmla="*/ 19021 w 168200"/>
                  <a:gd name="connsiteY25" fmla="*/ 16069 h 107459"/>
                  <a:gd name="connsiteX26" fmla="*/ 38617 w 168200"/>
                  <a:gd name="connsiteY26" fmla="*/ 9538 h 107459"/>
                  <a:gd name="connsiteX27" fmla="*/ 71274 w 168200"/>
                  <a:gd name="connsiteY27" fmla="*/ 20589 h 107459"/>
                  <a:gd name="connsiteX28" fmla="*/ 71274 w 168200"/>
                  <a:gd name="connsiteY28" fmla="*/ 61260 h 107459"/>
                  <a:gd name="connsiteX29" fmla="*/ 61221 w 168200"/>
                  <a:gd name="connsiteY29" fmla="*/ 66277 h 107459"/>
                  <a:gd name="connsiteX30" fmla="*/ 37610 w 168200"/>
                  <a:gd name="connsiteY30" fmla="*/ 55225 h 107459"/>
                  <a:gd name="connsiteX31" fmla="*/ 17008 w 168200"/>
                  <a:gd name="connsiteY31" fmla="*/ 65260 h 107459"/>
                  <a:gd name="connsiteX32" fmla="*/ 9985 w 168200"/>
                  <a:gd name="connsiteY32" fmla="*/ 36150 h 107459"/>
                  <a:gd name="connsiteX33" fmla="*/ 19021 w 168200"/>
                  <a:gd name="connsiteY33" fmla="*/ 16069 h 107459"/>
                  <a:gd name="connsiteX34" fmla="*/ 107421 w 168200"/>
                  <a:gd name="connsiteY34" fmla="*/ 77286 h 107459"/>
                  <a:gd name="connsiteX35" fmla="*/ 84343 w 168200"/>
                  <a:gd name="connsiteY35" fmla="*/ 66255 h 107459"/>
                  <a:gd name="connsiteX36" fmla="*/ 61221 w 168200"/>
                  <a:gd name="connsiteY36" fmla="*/ 77286 h 107459"/>
                  <a:gd name="connsiteX37" fmla="*/ 37635 w 168200"/>
                  <a:gd name="connsiteY37" fmla="*/ 66255 h 107459"/>
                  <a:gd name="connsiteX38" fmla="*/ 20559 w 168200"/>
                  <a:gd name="connsiteY38" fmla="*/ 74280 h 107459"/>
                  <a:gd name="connsiteX39" fmla="*/ 28097 w 168200"/>
                  <a:gd name="connsiteY39" fmla="*/ 97880 h 107459"/>
                  <a:gd name="connsiteX40" fmla="*/ 140567 w 168200"/>
                  <a:gd name="connsiteY40" fmla="*/ 97880 h 107459"/>
                  <a:gd name="connsiteX41" fmla="*/ 147575 w 168200"/>
                  <a:gd name="connsiteY41" fmla="*/ 74280 h 107459"/>
                  <a:gd name="connsiteX42" fmla="*/ 130510 w 168200"/>
                  <a:gd name="connsiteY42" fmla="*/ 66255 h 107459"/>
                  <a:gd name="connsiteX43" fmla="*/ 107421 w 168200"/>
                  <a:gd name="connsiteY43" fmla="*/ 77286 h 10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8200" h="107459">
                    <a:moveTo>
                      <a:pt x="157888" y="74046"/>
                    </a:moveTo>
                    <a:cubicBezTo>
                      <a:pt x="151068" y="94649"/>
                      <a:pt x="147453" y="105780"/>
                      <a:pt x="147111" y="107460"/>
                    </a:cubicBezTo>
                    <a:lnTo>
                      <a:pt x="21090" y="107460"/>
                    </a:lnTo>
                    <a:cubicBezTo>
                      <a:pt x="16746" y="93069"/>
                      <a:pt x="13054" y="81850"/>
                      <a:pt x="10047" y="73814"/>
                    </a:cubicBezTo>
                    <a:cubicBezTo>
                      <a:pt x="3349" y="53398"/>
                      <a:pt x="0" y="40842"/>
                      <a:pt x="0" y="36155"/>
                    </a:cubicBezTo>
                    <a:cubicBezTo>
                      <a:pt x="0" y="24107"/>
                      <a:pt x="4675" y="14745"/>
                      <a:pt x="14060" y="8047"/>
                    </a:cubicBezTo>
                    <a:cubicBezTo>
                      <a:pt x="21433" y="2686"/>
                      <a:pt x="29612" y="0"/>
                      <a:pt x="38654" y="0"/>
                    </a:cubicBezTo>
                    <a:cubicBezTo>
                      <a:pt x="52072" y="0"/>
                      <a:pt x="66287" y="5040"/>
                      <a:pt x="81354" y="15065"/>
                    </a:cubicBezTo>
                    <a:lnTo>
                      <a:pt x="81354" y="56748"/>
                    </a:lnTo>
                    <a:lnTo>
                      <a:pt x="84371" y="55234"/>
                    </a:lnTo>
                    <a:lnTo>
                      <a:pt x="86847" y="56748"/>
                    </a:lnTo>
                    <a:lnTo>
                      <a:pt x="86847" y="15065"/>
                    </a:lnTo>
                    <a:cubicBezTo>
                      <a:pt x="101924" y="5040"/>
                      <a:pt x="116128" y="0"/>
                      <a:pt x="129536" y="0"/>
                    </a:cubicBezTo>
                    <a:cubicBezTo>
                      <a:pt x="138588" y="0"/>
                      <a:pt x="146779" y="2686"/>
                      <a:pt x="154129" y="8047"/>
                    </a:cubicBezTo>
                    <a:cubicBezTo>
                      <a:pt x="163525" y="14745"/>
                      <a:pt x="168200" y="24107"/>
                      <a:pt x="168200" y="36155"/>
                    </a:cubicBezTo>
                    <a:cubicBezTo>
                      <a:pt x="168200" y="40842"/>
                      <a:pt x="164785" y="53487"/>
                      <a:pt x="157888" y="74046"/>
                    </a:cubicBezTo>
                    <a:close/>
                    <a:moveTo>
                      <a:pt x="130040" y="9537"/>
                    </a:moveTo>
                    <a:cubicBezTo>
                      <a:pt x="137060" y="9537"/>
                      <a:pt x="143418" y="11714"/>
                      <a:pt x="149112" y="16069"/>
                    </a:cubicBezTo>
                    <a:cubicBezTo>
                      <a:pt x="155469" y="21429"/>
                      <a:pt x="158664" y="28104"/>
                      <a:pt x="158664" y="36139"/>
                    </a:cubicBezTo>
                    <a:cubicBezTo>
                      <a:pt x="158664" y="42847"/>
                      <a:pt x="156132" y="52540"/>
                      <a:pt x="151124" y="65260"/>
                    </a:cubicBezTo>
                    <a:lnTo>
                      <a:pt x="130527" y="55214"/>
                    </a:lnTo>
                    <a:lnTo>
                      <a:pt x="107441" y="66277"/>
                    </a:lnTo>
                    <a:lnTo>
                      <a:pt x="96916" y="61259"/>
                    </a:lnTo>
                    <a:lnTo>
                      <a:pt x="96916" y="20589"/>
                    </a:lnTo>
                    <a:cubicBezTo>
                      <a:pt x="107928" y="13217"/>
                      <a:pt x="118984" y="9537"/>
                      <a:pt x="130040" y="9537"/>
                    </a:cubicBezTo>
                    <a:close/>
                    <a:moveTo>
                      <a:pt x="19021" y="16069"/>
                    </a:moveTo>
                    <a:cubicBezTo>
                      <a:pt x="24726" y="11726"/>
                      <a:pt x="31241" y="9538"/>
                      <a:pt x="38617" y="9538"/>
                    </a:cubicBezTo>
                    <a:cubicBezTo>
                      <a:pt x="49321" y="9538"/>
                      <a:pt x="60215" y="13229"/>
                      <a:pt x="71274" y="20589"/>
                    </a:cubicBezTo>
                    <a:lnTo>
                      <a:pt x="71274" y="61260"/>
                    </a:lnTo>
                    <a:lnTo>
                      <a:pt x="61221" y="66277"/>
                    </a:lnTo>
                    <a:lnTo>
                      <a:pt x="37610" y="55225"/>
                    </a:lnTo>
                    <a:lnTo>
                      <a:pt x="17008" y="65260"/>
                    </a:lnTo>
                    <a:cubicBezTo>
                      <a:pt x="12330" y="52551"/>
                      <a:pt x="9985" y="42837"/>
                      <a:pt x="9985" y="36150"/>
                    </a:cubicBezTo>
                    <a:cubicBezTo>
                      <a:pt x="9985" y="28115"/>
                      <a:pt x="12993" y="21429"/>
                      <a:pt x="19021" y="16069"/>
                    </a:cubicBezTo>
                    <a:close/>
                    <a:moveTo>
                      <a:pt x="107421" y="77286"/>
                    </a:moveTo>
                    <a:lnTo>
                      <a:pt x="84343" y="66255"/>
                    </a:lnTo>
                    <a:lnTo>
                      <a:pt x="61221" y="77286"/>
                    </a:lnTo>
                    <a:lnTo>
                      <a:pt x="37635" y="66255"/>
                    </a:lnTo>
                    <a:lnTo>
                      <a:pt x="20559" y="74280"/>
                    </a:lnTo>
                    <a:cubicBezTo>
                      <a:pt x="24570" y="85002"/>
                      <a:pt x="27101" y="92861"/>
                      <a:pt x="28097" y="97880"/>
                    </a:cubicBezTo>
                    <a:lnTo>
                      <a:pt x="140567" y="97880"/>
                    </a:lnTo>
                    <a:cubicBezTo>
                      <a:pt x="141231" y="92861"/>
                      <a:pt x="143596" y="85002"/>
                      <a:pt x="147575" y="74280"/>
                    </a:cubicBezTo>
                    <a:lnTo>
                      <a:pt x="130510" y="66255"/>
                    </a:lnTo>
                    <a:lnTo>
                      <a:pt x="107421" y="77286"/>
                    </a:lnTo>
                    <a:close/>
                  </a:path>
                </a:pathLst>
              </a:custGeom>
              <a:solidFill>
                <a:srgbClr val="FFC800"/>
              </a:solidFill>
              <a:ln w="33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11" name="Freeform 1210">
                <a:extLst>
                  <a:ext uri="{FF2B5EF4-FFF2-40B4-BE49-F238E27FC236}">
                    <a16:creationId xmlns:a16="http://schemas.microsoft.com/office/drawing/2014/main" id="{1882A63D-1CD5-F80F-6BED-D333069A0191}"/>
                  </a:ext>
                </a:extLst>
              </p:cNvPr>
              <p:cNvSpPr/>
              <p:nvPr/>
            </p:nvSpPr>
            <p:spPr>
              <a:xfrm>
                <a:off x="9813667" y="7662739"/>
                <a:ext cx="511615" cy="290001"/>
              </a:xfrm>
              <a:custGeom>
                <a:avLst/>
                <a:gdLst>
                  <a:gd name="connsiteX0" fmla="*/ 19376 w 511615"/>
                  <a:gd name="connsiteY0" fmla="*/ 50101 h 290001"/>
                  <a:gd name="connsiteX1" fmla="*/ 26158 w 511615"/>
                  <a:gd name="connsiteY1" fmla="*/ 50101 h 290001"/>
                  <a:gd name="connsiteX2" fmla="*/ 39167 w 511615"/>
                  <a:gd name="connsiteY2" fmla="*/ 47056 h 290001"/>
                  <a:gd name="connsiteX3" fmla="*/ 44565 w 511615"/>
                  <a:gd name="connsiteY3" fmla="*/ 35707 h 290001"/>
                  <a:gd name="connsiteX4" fmla="*/ 43181 w 511615"/>
                  <a:gd name="connsiteY4" fmla="*/ 28510 h 290001"/>
                  <a:gd name="connsiteX5" fmla="*/ 39167 w 511615"/>
                  <a:gd name="connsiteY5" fmla="*/ 23943 h 290001"/>
                  <a:gd name="connsiteX6" fmla="*/ 26158 w 511615"/>
                  <a:gd name="connsiteY6" fmla="*/ 20622 h 290001"/>
                  <a:gd name="connsiteX7" fmla="*/ 19376 w 511615"/>
                  <a:gd name="connsiteY7" fmla="*/ 20622 h 290001"/>
                  <a:gd name="connsiteX8" fmla="*/ 19376 w 511615"/>
                  <a:gd name="connsiteY8" fmla="*/ 50101 h 290001"/>
                  <a:gd name="connsiteX9" fmla="*/ 0 w 511615"/>
                  <a:gd name="connsiteY9" fmla="*/ 5398 h 290001"/>
                  <a:gd name="connsiteX10" fmla="*/ 24497 w 511615"/>
                  <a:gd name="connsiteY10" fmla="*/ 5398 h 290001"/>
                  <a:gd name="connsiteX11" fmla="*/ 52592 w 511615"/>
                  <a:gd name="connsiteY11" fmla="*/ 11210 h 290001"/>
                  <a:gd name="connsiteX12" fmla="*/ 64771 w 511615"/>
                  <a:gd name="connsiteY12" fmla="*/ 34600 h 290001"/>
                  <a:gd name="connsiteX13" fmla="*/ 54114 w 511615"/>
                  <a:gd name="connsiteY13" fmla="*/ 58266 h 290001"/>
                  <a:gd name="connsiteX14" fmla="*/ 27542 w 511615"/>
                  <a:gd name="connsiteY14" fmla="*/ 65325 h 290001"/>
                  <a:gd name="connsiteX15" fmla="*/ 19376 w 511615"/>
                  <a:gd name="connsiteY15" fmla="*/ 65325 h 290001"/>
                  <a:gd name="connsiteX16" fmla="*/ 19376 w 511615"/>
                  <a:gd name="connsiteY16" fmla="*/ 102001 h 290001"/>
                  <a:gd name="connsiteX17" fmla="*/ 0 w 511615"/>
                  <a:gd name="connsiteY17" fmla="*/ 102001 h 290001"/>
                  <a:gd name="connsiteX18" fmla="*/ 0 w 511615"/>
                  <a:gd name="connsiteY18" fmla="*/ 5398 h 290001"/>
                  <a:gd name="connsiteX19" fmla="*/ 77315 w 511615"/>
                  <a:gd name="connsiteY19" fmla="*/ 30725 h 290001"/>
                  <a:gd name="connsiteX20" fmla="*/ 93785 w 511615"/>
                  <a:gd name="connsiteY20" fmla="*/ 30725 h 290001"/>
                  <a:gd name="connsiteX21" fmla="*/ 93785 w 511615"/>
                  <a:gd name="connsiteY21" fmla="*/ 46918 h 290001"/>
                  <a:gd name="connsiteX22" fmla="*/ 94062 w 511615"/>
                  <a:gd name="connsiteY22" fmla="*/ 46918 h 290001"/>
                  <a:gd name="connsiteX23" fmla="*/ 100151 w 511615"/>
                  <a:gd name="connsiteY23" fmla="*/ 35430 h 290001"/>
                  <a:gd name="connsiteX24" fmla="*/ 113576 w 511615"/>
                  <a:gd name="connsiteY24" fmla="*/ 29064 h 290001"/>
                  <a:gd name="connsiteX25" fmla="*/ 119251 w 511615"/>
                  <a:gd name="connsiteY25" fmla="*/ 29618 h 290001"/>
                  <a:gd name="connsiteX26" fmla="*/ 119251 w 511615"/>
                  <a:gd name="connsiteY26" fmla="*/ 48302 h 290001"/>
                  <a:gd name="connsiteX27" fmla="*/ 110947 w 511615"/>
                  <a:gd name="connsiteY27" fmla="*/ 46779 h 290001"/>
                  <a:gd name="connsiteX28" fmla="*/ 102366 w 511615"/>
                  <a:gd name="connsiteY28" fmla="*/ 49824 h 290001"/>
                  <a:gd name="connsiteX29" fmla="*/ 97799 w 511615"/>
                  <a:gd name="connsiteY29" fmla="*/ 57436 h 290001"/>
                  <a:gd name="connsiteX30" fmla="*/ 96138 w 511615"/>
                  <a:gd name="connsiteY30" fmla="*/ 66847 h 290001"/>
                  <a:gd name="connsiteX31" fmla="*/ 95861 w 511615"/>
                  <a:gd name="connsiteY31" fmla="*/ 75843 h 290001"/>
                  <a:gd name="connsiteX32" fmla="*/ 95861 w 511615"/>
                  <a:gd name="connsiteY32" fmla="*/ 102001 h 290001"/>
                  <a:gd name="connsiteX33" fmla="*/ 77315 w 511615"/>
                  <a:gd name="connsiteY33" fmla="*/ 102001 h 290001"/>
                  <a:gd name="connsiteX34" fmla="*/ 77315 w 511615"/>
                  <a:gd name="connsiteY34" fmla="*/ 30725 h 290001"/>
                  <a:gd name="connsiteX35" fmla="*/ 131109 w 511615"/>
                  <a:gd name="connsiteY35" fmla="*/ 30725 h 290001"/>
                  <a:gd name="connsiteX36" fmla="*/ 149655 w 511615"/>
                  <a:gd name="connsiteY36" fmla="*/ 30725 h 290001"/>
                  <a:gd name="connsiteX37" fmla="*/ 149655 w 511615"/>
                  <a:gd name="connsiteY37" fmla="*/ 102001 h 290001"/>
                  <a:gd name="connsiteX38" fmla="*/ 131109 w 511615"/>
                  <a:gd name="connsiteY38" fmla="*/ 102001 h 290001"/>
                  <a:gd name="connsiteX39" fmla="*/ 131109 w 511615"/>
                  <a:gd name="connsiteY39" fmla="*/ 30725 h 290001"/>
                  <a:gd name="connsiteX40" fmla="*/ 131109 w 511615"/>
                  <a:gd name="connsiteY40" fmla="*/ 0 h 290001"/>
                  <a:gd name="connsiteX41" fmla="*/ 149655 w 511615"/>
                  <a:gd name="connsiteY41" fmla="*/ 0 h 290001"/>
                  <a:gd name="connsiteX42" fmla="*/ 149655 w 511615"/>
                  <a:gd name="connsiteY42" fmla="*/ 17715 h 290001"/>
                  <a:gd name="connsiteX43" fmla="*/ 131109 w 511615"/>
                  <a:gd name="connsiteY43" fmla="*/ 17715 h 290001"/>
                  <a:gd name="connsiteX44" fmla="*/ 131109 w 511615"/>
                  <a:gd name="connsiteY44" fmla="*/ 0 h 290001"/>
                  <a:gd name="connsiteX45" fmla="*/ 161324 w 511615"/>
                  <a:gd name="connsiteY45" fmla="*/ 30725 h 290001"/>
                  <a:gd name="connsiteX46" fmla="*/ 181254 w 511615"/>
                  <a:gd name="connsiteY46" fmla="*/ 30725 h 290001"/>
                  <a:gd name="connsiteX47" fmla="*/ 198969 w 511615"/>
                  <a:gd name="connsiteY47" fmla="*/ 82625 h 290001"/>
                  <a:gd name="connsiteX48" fmla="*/ 199246 w 511615"/>
                  <a:gd name="connsiteY48" fmla="*/ 82625 h 290001"/>
                  <a:gd name="connsiteX49" fmla="*/ 216408 w 511615"/>
                  <a:gd name="connsiteY49" fmla="*/ 30725 h 290001"/>
                  <a:gd name="connsiteX50" fmla="*/ 234953 w 511615"/>
                  <a:gd name="connsiteY50" fmla="*/ 30725 h 290001"/>
                  <a:gd name="connsiteX51" fmla="*/ 208657 w 511615"/>
                  <a:gd name="connsiteY51" fmla="*/ 102001 h 290001"/>
                  <a:gd name="connsiteX52" fmla="*/ 187759 w 511615"/>
                  <a:gd name="connsiteY52" fmla="*/ 102001 h 290001"/>
                  <a:gd name="connsiteX53" fmla="*/ 161324 w 511615"/>
                  <a:gd name="connsiteY53" fmla="*/ 30725 h 290001"/>
                  <a:gd name="connsiteX54" fmla="*/ 249303 w 511615"/>
                  <a:gd name="connsiteY54" fmla="*/ 34462 h 290001"/>
                  <a:gd name="connsiteX55" fmla="*/ 274076 w 511615"/>
                  <a:gd name="connsiteY55" fmla="*/ 29064 h 290001"/>
                  <a:gd name="connsiteX56" fmla="*/ 304801 w 511615"/>
                  <a:gd name="connsiteY56" fmla="*/ 59097 h 290001"/>
                  <a:gd name="connsiteX57" fmla="*/ 304801 w 511615"/>
                  <a:gd name="connsiteY57" fmla="*/ 68231 h 290001"/>
                  <a:gd name="connsiteX58" fmla="*/ 305078 w 511615"/>
                  <a:gd name="connsiteY58" fmla="*/ 86085 h 290001"/>
                  <a:gd name="connsiteX59" fmla="*/ 305909 w 511615"/>
                  <a:gd name="connsiteY59" fmla="*/ 102001 h 290001"/>
                  <a:gd name="connsiteX60" fmla="*/ 289577 w 511615"/>
                  <a:gd name="connsiteY60" fmla="*/ 102001 h 290001"/>
                  <a:gd name="connsiteX61" fmla="*/ 288747 w 511615"/>
                  <a:gd name="connsiteY61" fmla="*/ 91344 h 290001"/>
                  <a:gd name="connsiteX62" fmla="*/ 288470 w 511615"/>
                  <a:gd name="connsiteY62" fmla="*/ 91344 h 290001"/>
                  <a:gd name="connsiteX63" fmla="*/ 279197 w 511615"/>
                  <a:gd name="connsiteY63" fmla="*/ 100340 h 290001"/>
                  <a:gd name="connsiteX64" fmla="*/ 266464 w 511615"/>
                  <a:gd name="connsiteY64" fmla="*/ 103662 h 290001"/>
                  <a:gd name="connsiteX65" fmla="*/ 249441 w 511615"/>
                  <a:gd name="connsiteY65" fmla="*/ 98126 h 290001"/>
                  <a:gd name="connsiteX66" fmla="*/ 241552 w 511615"/>
                  <a:gd name="connsiteY66" fmla="*/ 82486 h 290001"/>
                  <a:gd name="connsiteX67" fmla="*/ 245151 w 511615"/>
                  <a:gd name="connsiteY67" fmla="*/ 69477 h 290001"/>
                  <a:gd name="connsiteX68" fmla="*/ 253732 w 511615"/>
                  <a:gd name="connsiteY68" fmla="*/ 62142 h 290001"/>
                  <a:gd name="connsiteX69" fmla="*/ 265496 w 511615"/>
                  <a:gd name="connsiteY69" fmla="*/ 58682 h 290001"/>
                  <a:gd name="connsiteX70" fmla="*/ 277675 w 511615"/>
                  <a:gd name="connsiteY70" fmla="*/ 57990 h 290001"/>
                  <a:gd name="connsiteX71" fmla="*/ 287916 w 511615"/>
                  <a:gd name="connsiteY71" fmla="*/ 57990 h 290001"/>
                  <a:gd name="connsiteX72" fmla="*/ 284041 w 511615"/>
                  <a:gd name="connsiteY72" fmla="*/ 45949 h 290001"/>
                  <a:gd name="connsiteX73" fmla="*/ 271862 w 511615"/>
                  <a:gd name="connsiteY73" fmla="*/ 42627 h 290001"/>
                  <a:gd name="connsiteX74" fmla="*/ 249856 w 511615"/>
                  <a:gd name="connsiteY74" fmla="*/ 50378 h 290001"/>
                  <a:gd name="connsiteX75" fmla="*/ 249303 w 511615"/>
                  <a:gd name="connsiteY75" fmla="*/ 34462 h 290001"/>
                  <a:gd name="connsiteX76" fmla="*/ 259268 w 511615"/>
                  <a:gd name="connsiteY76" fmla="*/ 81379 h 290001"/>
                  <a:gd name="connsiteX77" fmla="*/ 262728 w 511615"/>
                  <a:gd name="connsiteY77" fmla="*/ 87884 h 290001"/>
                  <a:gd name="connsiteX78" fmla="*/ 271032 w 511615"/>
                  <a:gd name="connsiteY78" fmla="*/ 90098 h 290001"/>
                  <a:gd name="connsiteX79" fmla="*/ 284041 w 511615"/>
                  <a:gd name="connsiteY79" fmla="*/ 83732 h 290001"/>
                  <a:gd name="connsiteX80" fmla="*/ 287916 w 511615"/>
                  <a:gd name="connsiteY80" fmla="*/ 69062 h 290001"/>
                  <a:gd name="connsiteX81" fmla="*/ 279889 w 511615"/>
                  <a:gd name="connsiteY81" fmla="*/ 69062 h 290001"/>
                  <a:gd name="connsiteX82" fmla="*/ 276706 w 511615"/>
                  <a:gd name="connsiteY82" fmla="*/ 69062 h 290001"/>
                  <a:gd name="connsiteX83" fmla="*/ 273384 w 511615"/>
                  <a:gd name="connsiteY83" fmla="*/ 69338 h 290001"/>
                  <a:gd name="connsiteX84" fmla="*/ 266603 w 511615"/>
                  <a:gd name="connsiteY84" fmla="*/ 70999 h 290001"/>
                  <a:gd name="connsiteX85" fmla="*/ 261482 w 511615"/>
                  <a:gd name="connsiteY85" fmla="*/ 74736 h 290001"/>
                  <a:gd name="connsiteX86" fmla="*/ 259268 w 511615"/>
                  <a:gd name="connsiteY86" fmla="*/ 81379 h 290001"/>
                  <a:gd name="connsiteX87" fmla="*/ 329109 w 511615"/>
                  <a:gd name="connsiteY87" fmla="*/ 44288 h 290001"/>
                  <a:gd name="connsiteX88" fmla="*/ 315408 w 511615"/>
                  <a:gd name="connsiteY88" fmla="*/ 44288 h 290001"/>
                  <a:gd name="connsiteX89" fmla="*/ 315408 w 511615"/>
                  <a:gd name="connsiteY89" fmla="*/ 30725 h 290001"/>
                  <a:gd name="connsiteX90" fmla="*/ 329109 w 511615"/>
                  <a:gd name="connsiteY90" fmla="*/ 30725 h 290001"/>
                  <a:gd name="connsiteX91" fmla="*/ 329109 w 511615"/>
                  <a:gd name="connsiteY91" fmla="*/ 16470 h 290001"/>
                  <a:gd name="connsiteX92" fmla="*/ 347655 w 511615"/>
                  <a:gd name="connsiteY92" fmla="*/ 10518 h 290001"/>
                  <a:gd name="connsiteX93" fmla="*/ 347655 w 511615"/>
                  <a:gd name="connsiteY93" fmla="*/ 30725 h 290001"/>
                  <a:gd name="connsiteX94" fmla="*/ 364125 w 511615"/>
                  <a:gd name="connsiteY94" fmla="*/ 30725 h 290001"/>
                  <a:gd name="connsiteX95" fmla="*/ 364125 w 511615"/>
                  <a:gd name="connsiteY95" fmla="*/ 44288 h 290001"/>
                  <a:gd name="connsiteX96" fmla="*/ 347655 w 511615"/>
                  <a:gd name="connsiteY96" fmla="*/ 44288 h 290001"/>
                  <a:gd name="connsiteX97" fmla="*/ 347655 w 511615"/>
                  <a:gd name="connsiteY97" fmla="*/ 77504 h 290001"/>
                  <a:gd name="connsiteX98" fmla="*/ 349454 w 511615"/>
                  <a:gd name="connsiteY98" fmla="*/ 85531 h 290001"/>
                  <a:gd name="connsiteX99" fmla="*/ 356374 w 511615"/>
                  <a:gd name="connsiteY99" fmla="*/ 89268 h 290001"/>
                  <a:gd name="connsiteX100" fmla="*/ 364817 w 511615"/>
                  <a:gd name="connsiteY100" fmla="*/ 87330 h 290001"/>
                  <a:gd name="connsiteX101" fmla="*/ 365370 w 511615"/>
                  <a:gd name="connsiteY101" fmla="*/ 102001 h 290001"/>
                  <a:gd name="connsiteX102" fmla="*/ 351669 w 511615"/>
                  <a:gd name="connsiteY102" fmla="*/ 103662 h 290001"/>
                  <a:gd name="connsiteX103" fmla="*/ 329109 w 511615"/>
                  <a:gd name="connsiteY103" fmla="*/ 80549 h 290001"/>
                  <a:gd name="connsiteX104" fmla="*/ 329109 w 511615"/>
                  <a:gd name="connsiteY104" fmla="*/ 44288 h 290001"/>
                  <a:gd name="connsiteX105" fmla="*/ 421517 w 511615"/>
                  <a:gd name="connsiteY105" fmla="*/ 59374 h 290001"/>
                  <a:gd name="connsiteX106" fmla="*/ 417780 w 511615"/>
                  <a:gd name="connsiteY106" fmla="*/ 47610 h 290001"/>
                  <a:gd name="connsiteX107" fmla="*/ 406431 w 511615"/>
                  <a:gd name="connsiteY107" fmla="*/ 42627 h 290001"/>
                  <a:gd name="connsiteX108" fmla="*/ 394667 w 511615"/>
                  <a:gd name="connsiteY108" fmla="*/ 47333 h 290001"/>
                  <a:gd name="connsiteX109" fmla="*/ 389961 w 511615"/>
                  <a:gd name="connsiteY109" fmla="*/ 59374 h 290001"/>
                  <a:gd name="connsiteX110" fmla="*/ 421517 w 511615"/>
                  <a:gd name="connsiteY110" fmla="*/ 59374 h 290001"/>
                  <a:gd name="connsiteX111" fmla="*/ 433973 w 511615"/>
                  <a:gd name="connsiteY111" fmla="*/ 97987 h 290001"/>
                  <a:gd name="connsiteX112" fmla="*/ 409476 w 511615"/>
                  <a:gd name="connsiteY112" fmla="*/ 103662 h 290001"/>
                  <a:gd name="connsiteX113" fmla="*/ 372246 w 511615"/>
                  <a:gd name="connsiteY113" fmla="*/ 66709 h 290001"/>
                  <a:gd name="connsiteX114" fmla="*/ 380550 w 511615"/>
                  <a:gd name="connsiteY114" fmla="*/ 39998 h 290001"/>
                  <a:gd name="connsiteX115" fmla="*/ 405324 w 511615"/>
                  <a:gd name="connsiteY115" fmla="*/ 29064 h 290001"/>
                  <a:gd name="connsiteX116" fmla="*/ 432312 w 511615"/>
                  <a:gd name="connsiteY116" fmla="*/ 41105 h 290001"/>
                  <a:gd name="connsiteX117" fmla="*/ 439232 w 511615"/>
                  <a:gd name="connsiteY117" fmla="*/ 72106 h 290001"/>
                  <a:gd name="connsiteX118" fmla="*/ 389961 w 511615"/>
                  <a:gd name="connsiteY118" fmla="*/ 72106 h 290001"/>
                  <a:gd name="connsiteX119" fmla="*/ 396189 w 511615"/>
                  <a:gd name="connsiteY119" fmla="*/ 85254 h 290001"/>
                  <a:gd name="connsiteX120" fmla="*/ 410306 w 511615"/>
                  <a:gd name="connsiteY120" fmla="*/ 90098 h 290001"/>
                  <a:gd name="connsiteX121" fmla="*/ 423039 w 511615"/>
                  <a:gd name="connsiteY121" fmla="*/ 87884 h 290001"/>
                  <a:gd name="connsiteX122" fmla="*/ 433973 w 511615"/>
                  <a:gd name="connsiteY122" fmla="*/ 82902 h 290001"/>
                  <a:gd name="connsiteX123" fmla="*/ 433973 w 511615"/>
                  <a:gd name="connsiteY123" fmla="*/ 97987 h 290001"/>
                  <a:gd name="connsiteX124" fmla="*/ 21037 w 511615"/>
                  <a:gd name="connsiteY124" fmla="*/ 244049 h 290001"/>
                  <a:gd name="connsiteX125" fmla="*/ 30171 w 511615"/>
                  <a:gd name="connsiteY125" fmla="*/ 244049 h 290001"/>
                  <a:gd name="connsiteX126" fmla="*/ 37230 w 511615"/>
                  <a:gd name="connsiteY126" fmla="*/ 243496 h 290001"/>
                  <a:gd name="connsiteX127" fmla="*/ 43596 w 511615"/>
                  <a:gd name="connsiteY127" fmla="*/ 241420 h 290001"/>
                  <a:gd name="connsiteX128" fmla="*/ 50101 w 511615"/>
                  <a:gd name="connsiteY128" fmla="*/ 230625 h 290001"/>
                  <a:gd name="connsiteX129" fmla="*/ 48440 w 511615"/>
                  <a:gd name="connsiteY129" fmla="*/ 222874 h 290001"/>
                  <a:gd name="connsiteX130" fmla="*/ 43873 w 511615"/>
                  <a:gd name="connsiteY130" fmla="*/ 218584 h 290001"/>
                  <a:gd name="connsiteX131" fmla="*/ 37506 w 511615"/>
                  <a:gd name="connsiteY131" fmla="*/ 216369 h 290001"/>
                  <a:gd name="connsiteX132" fmla="*/ 30171 w 511615"/>
                  <a:gd name="connsiteY132" fmla="*/ 216093 h 290001"/>
                  <a:gd name="connsiteX133" fmla="*/ 21037 w 511615"/>
                  <a:gd name="connsiteY133" fmla="*/ 216093 h 290001"/>
                  <a:gd name="connsiteX134" fmla="*/ 21037 w 511615"/>
                  <a:gd name="connsiteY134" fmla="*/ 244049 h 290001"/>
                  <a:gd name="connsiteX135" fmla="*/ 21037 w 511615"/>
                  <a:gd name="connsiteY135" fmla="*/ 201699 h 290001"/>
                  <a:gd name="connsiteX136" fmla="*/ 28926 w 511615"/>
                  <a:gd name="connsiteY136" fmla="*/ 201699 h 290001"/>
                  <a:gd name="connsiteX137" fmla="*/ 41243 w 511615"/>
                  <a:gd name="connsiteY137" fmla="*/ 199485 h 290001"/>
                  <a:gd name="connsiteX138" fmla="*/ 45672 w 511615"/>
                  <a:gd name="connsiteY138" fmla="*/ 195886 h 290001"/>
                  <a:gd name="connsiteX139" fmla="*/ 47194 w 511615"/>
                  <a:gd name="connsiteY139" fmla="*/ 189935 h 290001"/>
                  <a:gd name="connsiteX140" fmla="*/ 45672 w 511615"/>
                  <a:gd name="connsiteY140" fmla="*/ 183153 h 290001"/>
                  <a:gd name="connsiteX141" fmla="*/ 41243 w 511615"/>
                  <a:gd name="connsiteY141" fmla="*/ 179555 h 290001"/>
                  <a:gd name="connsiteX142" fmla="*/ 35292 w 511615"/>
                  <a:gd name="connsiteY142" fmla="*/ 178033 h 290001"/>
                  <a:gd name="connsiteX143" fmla="*/ 28510 w 511615"/>
                  <a:gd name="connsiteY143" fmla="*/ 177894 h 290001"/>
                  <a:gd name="connsiteX144" fmla="*/ 21037 w 511615"/>
                  <a:gd name="connsiteY144" fmla="*/ 177894 h 290001"/>
                  <a:gd name="connsiteX145" fmla="*/ 21037 w 511615"/>
                  <a:gd name="connsiteY145" fmla="*/ 201699 h 290001"/>
                  <a:gd name="connsiteX146" fmla="*/ 1661 w 511615"/>
                  <a:gd name="connsiteY146" fmla="*/ 162670 h 290001"/>
                  <a:gd name="connsiteX147" fmla="*/ 35430 w 511615"/>
                  <a:gd name="connsiteY147" fmla="*/ 162670 h 290001"/>
                  <a:gd name="connsiteX148" fmla="*/ 45810 w 511615"/>
                  <a:gd name="connsiteY148" fmla="*/ 163362 h 290001"/>
                  <a:gd name="connsiteX149" fmla="*/ 55775 w 511615"/>
                  <a:gd name="connsiteY149" fmla="*/ 166961 h 290001"/>
                  <a:gd name="connsiteX150" fmla="*/ 63664 w 511615"/>
                  <a:gd name="connsiteY150" fmla="*/ 174434 h 290001"/>
                  <a:gd name="connsiteX151" fmla="*/ 66571 w 511615"/>
                  <a:gd name="connsiteY151" fmla="*/ 187444 h 290001"/>
                  <a:gd name="connsiteX152" fmla="*/ 61311 w 511615"/>
                  <a:gd name="connsiteY152" fmla="*/ 201699 h 290001"/>
                  <a:gd name="connsiteX153" fmla="*/ 47333 w 511615"/>
                  <a:gd name="connsiteY153" fmla="*/ 209034 h 290001"/>
                  <a:gd name="connsiteX154" fmla="*/ 47333 w 511615"/>
                  <a:gd name="connsiteY154" fmla="*/ 209311 h 290001"/>
                  <a:gd name="connsiteX155" fmla="*/ 63387 w 511615"/>
                  <a:gd name="connsiteY155" fmla="*/ 216231 h 290001"/>
                  <a:gd name="connsiteX156" fmla="*/ 69477 w 511615"/>
                  <a:gd name="connsiteY156" fmla="*/ 231317 h 290001"/>
                  <a:gd name="connsiteX157" fmla="*/ 66017 w 511615"/>
                  <a:gd name="connsiteY157" fmla="*/ 245849 h 290001"/>
                  <a:gd name="connsiteX158" fmla="*/ 57159 w 511615"/>
                  <a:gd name="connsiteY158" fmla="*/ 254291 h 290001"/>
                  <a:gd name="connsiteX159" fmla="*/ 46087 w 511615"/>
                  <a:gd name="connsiteY159" fmla="*/ 258166 h 290001"/>
                  <a:gd name="connsiteX160" fmla="*/ 35430 w 511615"/>
                  <a:gd name="connsiteY160" fmla="*/ 259273 h 290001"/>
                  <a:gd name="connsiteX161" fmla="*/ 1661 w 511615"/>
                  <a:gd name="connsiteY161" fmla="*/ 259273 h 290001"/>
                  <a:gd name="connsiteX162" fmla="*/ 1661 w 511615"/>
                  <a:gd name="connsiteY162" fmla="*/ 162670 h 290001"/>
                  <a:gd name="connsiteX163" fmla="*/ 87790 w 511615"/>
                  <a:gd name="connsiteY163" fmla="*/ 191734 h 290001"/>
                  <a:gd name="connsiteX164" fmla="*/ 112563 w 511615"/>
                  <a:gd name="connsiteY164" fmla="*/ 186337 h 290001"/>
                  <a:gd name="connsiteX165" fmla="*/ 143288 w 511615"/>
                  <a:gd name="connsiteY165" fmla="*/ 216369 h 290001"/>
                  <a:gd name="connsiteX166" fmla="*/ 143288 w 511615"/>
                  <a:gd name="connsiteY166" fmla="*/ 225504 h 290001"/>
                  <a:gd name="connsiteX167" fmla="*/ 143565 w 511615"/>
                  <a:gd name="connsiteY167" fmla="*/ 243357 h 290001"/>
                  <a:gd name="connsiteX168" fmla="*/ 144395 w 511615"/>
                  <a:gd name="connsiteY168" fmla="*/ 259273 h 290001"/>
                  <a:gd name="connsiteX169" fmla="*/ 128064 w 511615"/>
                  <a:gd name="connsiteY169" fmla="*/ 259273 h 290001"/>
                  <a:gd name="connsiteX170" fmla="*/ 127234 w 511615"/>
                  <a:gd name="connsiteY170" fmla="*/ 248617 h 290001"/>
                  <a:gd name="connsiteX171" fmla="*/ 126957 w 511615"/>
                  <a:gd name="connsiteY171" fmla="*/ 248617 h 290001"/>
                  <a:gd name="connsiteX172" fmla="*/ 117684 w 511615"/>
                  <a:gd name="connsiteY172" fmla="*/ 257613 h 290001"/>
                  <a:gd name="connsiteX173" fmla="*/ 104951 w 511615"/>
                  <a:gd name="connsiteY173" fmla="*/ 260934 h 290001"/>
                  <a:gd name="connsiteX174" fmla="*/ 87928 w 511615"/>
                  <a:gd name="connsiteY174" fmla="*/ 255398 h 290001"/>
                  <a:gd name="connsiteX175" fmla="*/ 80039 w 511615"/>
                  <a:gd name="connsiteY175" fmla="*/ 239759 h 290001"/>
                  <a:gd name="connsiteX176" fmla="*/ 83638 w 511615"/>
                  <a:gd name="connsiteY176" fmla="*/ 226749 h 290001"/>
                  <a:gd name="connsiteX177" fmla="*/ 92219 w 511615"/>
                  <a:gd name="connsiteY177" fmla="*/ 219414 h 290001"/>
                  <a:gd name="connsiteX178" fmla="*/ 103983 w 511615"/>
                  <a:gd name="connsiteY178" fmla="*/ 215954 h 290001"/>
                  <a:gd name="connsiteX179" fmla="*/ 116162 w 511615"/>
                  <a:gd name="connsiteY179" fmla="*/ 215262 h 290001"/>
                  <a:gd name="connsiteX180" fmla="*/ 126403 w 511615"/>
                  <a:gd name="connsiteY180" fmla="*/ 215262 h 290001"/>
                  <a:gd name="connsiteX181" fmla="*/ 122528 w 511615"/>
                  <a:gd name="connsiteY181" fmla="*/ 203221 h 290001"/>
                  <a:gd name="connsiteX182" fmla="*/ 110349 w 511615"/>
                  <a:gd name="connsiteY182" fmla="*/ 199900 h 290001"/>
                  <a:gd name="connsiteX183" fmla="*/ 88343 w 511615"/>
                  <a:gd name="connsiteY183" fmla="*/ 207650 h 290001"/>
                  <a:gd name="connsiteX184" fmla="*/ 87790 w 511615"/>
                  <a:gd name="connsiteY184" fmla="*/ 191734 h 290001"/>
                  <a:gd name="connsiteX185" fmla="*/ 97755 w 511615"/>
                  <a:gd name="connsiteY185" fmla="*/ 238652 h 290001"/>
                  <a:gd name="connsiteX186" fmla="*/ 101215 w 511615"/>
                  <a:gd name="connsiteY186" fmla="*/ 245157 h 290001"/>
                  <a:gd name="connsiteX187" fmla="*/ 109519 w 511615"/>
                  <a:gd name="connsiteY187" fmla="*/ 247371 h 290001"/>
                  <a:gd name="connsiteX188" fmla="*/ 122528 w 511615"/>
                  <a:gd name="connsiteY188" fmla="*/ 241005 h 290001"/>
                  <a:gd name="connsiteX189" fmla="*/ 126403 w 511615"/>
                  <a:gd name="connsiteY189" fmla="*/ 226334 h 290001"/>
                  <a:gd name="connsiteX190" fmla="*/ 118376 w 511615"/>
                  <a:gd name="connsiteY190" fmla="*/ 226334 h 290001"/>
                  <a:gd name="connsiteX191" fmla="*/ 115193 w 511615"/>
                  <a:gd name="connsiteY191" fmla="*/ 226334 h 290001"/>
                  <a:gd name="connsiteX192" fmla="*/ 111871 w 511615"/>
                  <a:gd name="connsiteY192" fmla="*/ 226611 h 290001"/>
                  <a:gd name="connsiteX193" fmla="*/ 105090 w 511615"/>
                  <a:gd name="connsiteY193" fmla="*/ 228272 h 290001"/>
                  <a:gd name="connsiteX194" fmla="*/ 99969 w 511615"/>
                  <a:gd name="connsiteY194" fmla="*/ 232009 h 290001"/>
                  <a:gd name="connsiteX195" fmla="*/ 97755 w 511615"/>
                  <a:gd name="connsiteY195" fmla="*/ 238652 h 290001"/>
                  <a:gd name="connsiteX196" fmla="*/ 161513 w 511615"/>
                  <a:gd name="connsiteY196" fmla="*/ 187997 h 290001"/>
                  <a:gd name="connsiteX197" fmla="*/ 179090 w 511615"/>
                  <a:gd name="connsiteY197" fmla="*/ 187997 h 290001"/>
                  <a:gd name="connsiteX198" fmla="*/ 179090 w 511615"/>
                  <a:gd name="connsiteY198" fmla="*/ 197685 h 290001"/>
                  <a:gd name="connsiteX199" fmla="*/ 179367 w 511615"/>
                  <a:gd name="connsiteY199" fmla="*/ 197685 h 290001"/>
                  <a:gd name="connsiteX200" fmla="*/ 202756 w 511615"/>
                  <a:gd name="connsiteY200" fmla="*/ 186337 h 290001"/>
                  <a:gd name="connsiteX201" fmla="*/ 221302 w 511615"/>
                  <a:gd name="connsiteY201" fmla="*/ 194225 h 290001"/>
                  <a:gd name="connsiteX202" fmla="*/ 226976 w 511615"/>
                  <a:gd name="connsiteY202" fmla="*/ 214293 h 290001"/>
                  <a:gd name="connsiteX203" fmla="*/ 226976 w 511615"/>
                  <a:gd name="connsiteY203" fmla="*/ 259273 h 290001"/>
                  <a:gd name="connsiteX204" fmla="*/ 208431 w 511615"/>
                  <a:gd name="connsiteY204" fmla="*/ 259273 h 290001"/>
                  <a:gd name="connsiteX205" fmla="*/ 208431 w 511615"/>
                  <a:gd name="connsiteY205" fmla="*/ 221213 h 290001"/>
                  <a:gd name="connsiteX206" fmla="*/ 208292 w 511615"/>
                  <a:gd name="connsiteY206" fmla="*/ 214155 h 290001"/>
                  <a:gd name="connsiteX207" fmla="*/ 206908 w 511615"/>
                  <a:gd name="connsiteY207" fmla="*/ 207650 h 290001"/>
                  <a:gd name="connsiteX208" fmla="*/ 203448 w 511615"/>
                  <a:gd name="connsiteY208" fmla="*/ 202529 h 290001"/>
                  <a:gd name="connsiteX209" fmla="*/ 196390 w 511615"/>
                  <a:gd name="connsiteY209" fmla="*/ 200730 h 290001"/>
                  <a:gd name="connsiteX210" fmla="*/ 188363 w 511615"/>
                  <a:gd name="connsiteY210" fmla="*/ 203083 h 290001"/>
                  <a:gd name="connsiteX211" fmla="*/ 183380 w 511615"/>
                  <a:gd name="connsiteY211" fmla="*/ 209034 h 290001"/>
                  <a:gd name="connsiteX212" fmla="*/ 180889 w 511615"/>
                  <a:gd name="connsiteY212" fmla="*/ 216646 h 290001"/>
                  <a:gd name="connsiteX213" fmla="*/ 180059 w 511615"/>
                  <a:gd name="connsiteY213" fmla="*/ 224397 h 290001"/>
                  <a:gd name="connsiteX214" fmla="*/ 180059 w 511615"/>
                  <a:gd name="connsiteY214" fmla="*/ 259273 h 290001"/>
                  <a:gd name="connsiteX215" fmla="*/ 161513 w 511615"/>
                  <a:gd name="connsiteY215" fmla="*/ 259273 h 290001"/>
                  <a:gd name="connsiteX216" fmla="*/ 161513 w 511615"/>
                  <a:gd name="connsiteY216" fmla="*/ 187997 h 290001"/>
                  <a:gd name="connsiteX217" fmla="*/ 246535 w 511615"/>
                  <a:gd name="connsiteY217" fmla="*/ 155473 h 290001"/>
                  <a:gd name="connsiteX218" fmla="*/ 265080 w 511615"/>
                  <a:gd name="connsiteY218" fmla="*/ 155473 h 290001"/>
                  <a:gd name="connsiteX219" fmla="*/ 265080 w 511615"/>
                  <a:gd name="connsiteY219" fmla="*/ 216508 h 290001"/>
                  <a:gd name="connsiteX220" fmla="*/ 265357 w 511615"/>
                  <a:gd name="connsiteY220" fmla="*/ 216508 h 290001"/>
                  <a:gd name="connsiteX221" fmla="*/ 287501 w 511615"/>
                  <a:gd name="connsiteY221" fmla="*/ 187997 h 290001"/>
                  <a:gd name="connsiteX222" fmla="*/ 309369 w 511615"/>
                  <a:gd name="connsiteY222" fmla="*/ 187997 h 290001"/>
                  <a:gd name="connsiteX223" fmla="*/ 282796 w 511615"/>
                  <a:gd name="connsiteY223" fmla="*/ 219829 h 290001"/>
                  <a:gd name="connsiteX224" fmla="*/ 312690 w 511615"/>
                  <a:gd name="connsiteY224" fmla="*/ 259273 h 290001"/>
                  <a:gd name="connsiteX225" fmla="*/ 289162 w 511615"/>
                  <a:gd name="connsiteY225" fmla="*/ 259273 h 290001"/>
                  <a:gd name="connsiteX226" fmla="*/ 265357 w 511615"/>
                  <a:gd name="connsiteY226" fmla="*/ 224673 h 290001"/>
                  <a:gd name="connsiteX227" fmla="*/ 265080 w 511615"/>
                  <a:gd name="connsiteY227" fmla="*/ 224673 h 290001"/>
                  <a:gd name="connsiteX228" fmla="*/ 265080 w 511615"/>
                  <a:gd name="connsiteY228" fmla="*/ 259273 h 290001"/>
                  <a:gd name="connsiteX229" fmla="*/ 246535 w 511615"/>
                  <a:gd name="connsiteY229" fmla="*/ 259273 h 290001"/>
                  <a:gd name="connsiteX230" fmla="*/ 246535 w 511615"/>
                  <a:gd name="connsiteY230" fmla="*/ 155473 h 290001"/>
                  <a:gd name="connsiteX231" fmla="*/ 323435 w 511615"/>
                  <a:gd name="connsiteY231" fmla="*/ 187997 h 290001"/>
                  <a:gd name="connsiteX232" fmla="*/ 341981 w 511615"/>
                  <a:gd name="connsiteY232" fmla="*/ 187997 h 290001"/>
                  <a:gd name="connsiteX233" fmla="*/ 341981 w 511615"/>
                  <a:gd name="connsiteY233" fmla="*/ 259273 h 290001"/>
                  <a:gd name="connsiteX234" fmla="*/ 323435 w 511615"/>
                  <a:gd name="connsiteY234" fmla="*/ 259273 h 290001"/>
                  <a:gd name="connsiteX235" fmla="*/ 323435 w 511615"/>
                  <a:gd name="connsiteY235" fmla="*/ 187997 h 290001"/>
                  <a:gd name="connsiteX236" fmla="*/ 323435 w 511615"/>
                  <a:gd name="connsiteY236" fmla="*/ 157273 h 290001"/>
                  <a:gd name="connsiteX237" fmla="*/ 341981 w 511615"/>
                  <a:gd name="connsiteY237" fmla="*/ 157273 h 290001"/>
                  <a:gd name="connsiteX238" fmla="*/ 341981 w 511615"/>
                  <a:gd name="connsiteY238" fmla="*/ 174988 h 290001"/>
                  <a:gd name="connsiteX239" fmla="*/ 323435 w 511615"/>
                  <a:gd name="connsiteY239" fmla="*/ 174988 h 290001"/>
                  <a:gd name="connsiteX240" fmla="*/ 323435 w 511615"/>
                  <a:gd name="connsiteY240" fmla="*/ 157273 h 290001"/>
                  <a:gd name="connsiteX241" fmla="*/ 361539 w 511615"/>
                  <a:gd name="connsiteY241" fmla="*/ 187997 h 290001"/>
                  <a:gd name="connsiteX242" fmla="*/ 379116 w 511615"/>
                  <a:gd name="connsiteY242" fmla="*/ 187997 h 290001"/>
                  <a:gd name="connsiteX243" fmla="*/ 379116 w 511615"/>
                  <a:gd name="connsiteY243" fmla="*/ 197685 h 290001"/>
                  <a:gd name="connsiteX244" fmla="*/ 379393 w 511615"/>
                  <a:gd name="connsiteY244" fmla="*/ 197685 h 290001"/>
                  <a:gd name="connsiteX245" fmla="*/ 402782 w 511615"/>
                  <a:gd name="connsiteY245" fmla="*/ 186337 h 290001"/>
                  <a:gd name="connsiteX246" fmla="*/ 421328 w 511615"/>
                  <a:gd name="connsiteY246" fmla="*/ 194225 h 290001"/>
                  <a:gd name="connsiteX247" fmla="*/ 427002 w 511615"/>
                  <a:gd name="connsiteY247" fmla="*/ 214293 h 290001"/>
                  <a:gd name="connsiteX248" fmla="*/ 427002 w 511615"/>
                  <a:gd name="connsiteY248" fmla="*/ 259273 h 290001"/>
                  <a:gd name="connsiteX249" fmla="*/ 408457 w 511615"/>
                  <a:gd name="connsiteY249" fmla="*/ 259273 h 290001"/>
                  <a:gd name="connsiteX250" fmla="*/ 408457 w 511615"/>
                  <a:gd name="connsiteY250" fmla="*/ 221213 h 290001"/>
                  <a:gd name="connsiteX251" fmla="*/ 408318 w 511615"/>
                  <a:gd name="connsiteY251" fmla="*/ 214155 h 290001"/>
                  <a:gd name="connsiteX252" fmla="*/ 406934 w 511615"/>
                  <a:gd name="connsiteY252" fmla="*/ 207650 h 290001"/>
                  <a:gd name="connsiteX253" fmla="*/ 403474 w 511615"/>
                  <a:gd name="connsiteY253" fmla="*/ 202529 h 290001"/>
                  <a:gd name="connsiteX254" fmla="*/ 396416 w 511615"/>
                  <a:gd name="connsiteY254" fmla="*/ 200730 h 290001"/>
                  <a:gd name="connsiteX255" fmla="*/ 388389 w 511615"/>
                  <a:gd name="connsiteY255" fmla="*/ 203083 h 290001"/>
                  <a:gd name="connsiteX256" fmla="*/ 383406 w 511615"/>
                  <a:gd name="connsiteY256" fmla="*/ 209034 h 290001"/>
                  <a:gd name="connsiteX257" fmla="*/ 380915 w 511615"/>
                  <a:gd name="connsiteY257" fmla="*/ 216646 h 290001"/>
                  <a:gd name="connsiteX258" fmla="*/ 380085 w 511615"/>
                  <a:gd name="connsiteY258" fmla="*/ 224397 h 290001"/>
                  <a:gd name="connsiteX259" fmla="*/ 380085 w 511615"/>
                  <a:gd name="connsiteY259" fmla="*/ 259273 h 290001"/>
                  <a:gd name="connsiteX260" fmla="*/ 361539 w 511615"/>
                  <a:gd name="connsiteY260" fmla="*/ 259273 h 290001"/>
                  <a:gd name="connsiteX261" fmla="*/ 361539 w 511615"/>
                  <a:gd name="connsiteY261" fmla="*/ 187997 h 290001"/>
                  <a:gd name="connsiteX262" fmla="*/ 476738 w 511615"/>
                  <a:gd name="connsiteY262" fmla="*/ 244880 h 290001"/>
                  <a:gd name="connsiteX263" fmla="*/ 489333 w 511615"/>
                  <a:gd name="connsiteY263" fmla="*/ 238237 h 290001"/>
                  <a:gd name="connsiteX264" fmla="*/ 493070 w 511615"/>
                  <a:gd name="connsiteY264" fmla="*/ 222874 h 290001"/>
                  <a:gd name="connsiteX265" fmla="*/ 489471 w 511615"/>
                  <a:gd name="connsiteY265" fmla="*/ 207235 h 290001"/>
                  <a:gd name="connsiteX266" fmla="*/ 477569 w 511615"/>
                  <a:gd name="connsiteY266" fmla="*/ 200730 h 290001"/>
                  <a:gd name="connsiteX267" fmla="*/ 464698 w 511615"/>
                  <a:gd name="connsiteY267" fmla="*/ 207789 h 290001"/>
                  <a:gd name="connsiteX268" fmla="*/ 460961 w 511615"/>
                  <a:gd name="connsiteY268" fmla="*/ 223289 h 290001"/>
                  <a:gd name="connsiteX269" fmla="*/ 464974 w 511615"/>
                  <a:gd name="connsiteY269" fmla="*/ 237683 h 290001"/>
                  <a:gd name="connsiteX270" fmla="*/ 469957 w 511615"/>
                  <a:gd name="connsiteY270" fmla="*/ 242804 h 290001"/>
                  <a:gd name="connsiteX271" fmla="*/ 476738 w 511615"/>
                  <a:gd name="connsiteY271" fmla="*/ 244880 h 290001"/>
                  <a:gd name="connsiteX272" fmla="*/ 511615 w 511615"/>
                  <a:gd name="connsiteY272" fmla="*/ 187997 h 290001"/>
                  <a:gd name="connsiteX273" fmla="*/ 511615 w 511615"/>
                  <a:gd name="connsiteY273" fmla="*/ 252353 h 290001"/>
                  <a:gd name="connsiteX274" fmla="*/ 511338 w 511615"/>
                  <a:gd name="connsiteY274" fmla="*/ 259412 h 290001"/>
                  <a:gd name="connsiteX275" fmla="*/ 510093 w 511615"/>
                  <a:gd name="connsiteY275" fmla="*/ 266332 h 290001"/>
                  <a:gd name="connsiteX276" fmla="*/ 504003 w 511615"/>
                  <a:gd name="connsiteY276" fmla="*/ 278373 h 290001"/>
                  <a:gd name="connsiteX277" fmla="*/ 492516 w 511615"/>
                  <a:gd name="connsiteY277" fmla="*/ 286677 h 290001"/>
                  <a:gd name="connsiteX278" fmla="*/ 473970 w 511615"/>
                  <a:gd name="connsiteY278" fmla="*/ 289998 h 290001"/>
                  <a:gd name="connsiteX279" fmla="*/ 449335 w 511615"/>
                  <a:gd name="connsiteY279" fmla="*/ 285154 h 290001"/>
                  <a:gd name="connsiteX280" fmla="*/ 450858 w 511615"/>
                  <a:gd name="connsiteY280" fmla="*/ 269377 h 290001"/>
                  <a:gd name="connsiteX281" fmla="*/ 461238 w 511615"/>
                  <a:gd name="connsiteY281" fmla="*/ 273529 h 290001"/>
                  <a:gd name="connsiteX282" fmla="*/ 471618 w 511615"/>
                  <a:gd name="connsiteY282" fmla="*/ 275605 h 290001"/>
                  <a:gd name="connsiteX283" fmla="*/ 483797 w 511615"/>
                  <a:gd name="connsiteY283" fmla="*/ 272975 h 290001"/>
                  <a:gd name="connsiteX284" fmla="*/ 490163 w 511615"/>
                  <a:gd name="connsiteY284" fmla="*/ 266332 h 290001"/>
                  <a:gd name="connsiteX285" fmla="*/ 492793 w 511615"/>
                  <a:gd name="connsiteY285" fmla="*/ 257336 h 290001"/>
                  <a:gd name="connsiteX286" fmla="*/ 493070 w 511615"/>
                  <a:gd name="connsiteY286" fmla="*/ 247925 h 290001"/>
                  <a:gd name="connsiteX287" fmla="*/ 492793 w 511615"/>
                  <a:gd name="connsiteY287" fmla="*/ 247925 h 290001"/>
                  <a:gd name="connsiteX288" fmla="*/ 484489 w 511615"/>
                  <a:gd name="connsiteY288" fmla="*/ 255813 h 290001"/>
                  <a:gd name="connsiteX289" fmla="*/ 470649 w 511615"/>
                  <a:gd name="connsiteY289" fmla="*/ 259273 h 290001"/>
                  <a:gd name="connsiteX290" fmla="*/ 448366 w 511615"/>
                  <a:gd name="connsiteY290" fmla="*/ 248340 h 290001"/>
                  <a:gd name="connsiteX291" fmla="*/ 441585 w 511615"/>
                  <a:gd name="connsiteY291" fmla="*/ 223289 h 290001"/>
                  <a:gd name="connsiteX292" fmla="*/ 448782 w 511615"/>
                  <a:gd name="connsiteY292" fmla="*/ 198239 h 290001"/>
                  <a:gd name="connsiteX293" fmla="*/ 471756 w 511615"/>
                  <a:gd name="connsiteY293" fmla="*/ 186337 h 290001"/>
                  <a:gd name="connsiteX294" fmla="*/ 493623 w 511615"/>
                  <a:gd name="connsiteY294" fmla="*/ 197685 h 290001"/>
                  <a:gd name="connsiteX295" fmla="*/ 493900 w 511615"/>
                  <a:gd name="connsiteY295" fmla="*/ 197685 h 290001"/>
                  <a:gd name="connsiteX296" fmla="*/ 493900 w 511615"/>
                  <a:gd name="connsiteY296" fmla="*/ 187997 h 290001"/>
                  <a:gd name="connsiteX297" fmla="*/ 511615 w 511615"/>
                  <a:gd name="connsiteY297" fmla="*/ 187997 h 29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</a:cxnLst>
                <a:rect l="l" t="t" r="r" b="b"/>
                <a:pathLst>
                  <a:path w="511615" h="290001">
                    <a:moveTo>
                      <a:pt x="19376" y="50101"/>
                    </a:moveTo>
                    <a:lnTo>
                      <a:pt x="26158" y="50101"/>
                    </a:lnTo>
                    <a:cubicBezTo>
                      <a:pt x="31228" y="50193"/>
                      <a:pt x="35569" y="49178"/>
                      <a:pt x="39167" y="47056"/>
                    </a:cubicBezTo>
                    <a:cubicBezTo>
                      <a:pt x="42671" y="44934"/>
                      <a:pt x="44471" y="41151"/>
                      <a:pt x="44565" y="35707"/>
                    </a:cubicBezTo>
                    <a:cubicBezTo>
                      <a:pt x="44565" y="32847"/>
                      <a:pt x="44099" y="30448"/>
                      <a:pt x="43181" y="28510"/>
                    </a:cubicBezTo>
                    <a:cubicBezTo>
                      <a:pt x="42162" y="26573"/>
                      <a:pt x="40828" y="25050"/>
                      <a:pt x="39167" y="23943"/>
                    </a:cubicBezTo>
                    <a:cubicBezTo>
                      <a:pt x="35657" y="21729"/>
                      <a:pt x="31322" y="20622"/>
                      <a:pt x="26158" y="20622"/>
                    </a:cubicBezTo>
                    <a:lnTo>
                      <a:pt x="19376" y="20622"/>
                    </a:lnTo>
                    <a:lnTo>
                      <a:pt x="19376" y="50101"/>
                    </a:lnTo>
                    <a:close/>
                    <a:moveTo>
                      <a:pt x="0" y="5398"/>
                    </a:moveTo>
                    <a:lnTo>
                      <a:pt x="24497" y="5398"/>
                    </a:lnTo>
                    <a:cubicBezTo>
                      <a:pt x="35380" y="5305"/>
                      <a:pt x="44747" y="7243"/>
                      <a:pt x="52592" y="11210"/>
                    </a:cubicBezTo>
                    <a:cubicBezTo>
                      <a:pt x="60525" y="15362"/>
                      <a:pt x="64583" y="23159"/>
                      <a:pt x="64771" y="34600"/>
                    </a:cubicBezTo>
                    <a:cubicBezTo>
                      <a:pt x="64677" y="45672"/>
                      <a:pt x="61122" y="53561"/>
                      <a:pt x="54114" y="58266"/>
                    </a:cubicBezTo>
                    <a:cubicBezTo>
                      <a:pt x="47100" y="63064"/>
                      <a:pt x="38242" y="65417"/>
                      <a:pt x="27542" y="65325"/>
                    </a:cubicBezTo>
                    <a:lnTo>
                      <a:pt x="19376" y="65325"/>
                    </a:lnTo>
                    <a:lnTo>
                      <a:pt x="19376" y="102001"/>
                    </a:lnTo>
                    <a:lnTo>
                      <a:pt x="0" y="102001"/>
                    </a:lnTo>
                    <a:lnTo>
                      <a:pt x="0" y="5398"/>
                    </a:lnTo>
                    <a:close/>
                    <a:moveTo>
                      <a:pt x="77315" y="30725"/>
                    </a:moveTo>
                    <a:lnTo>
                      <a:pt x="93785" y="30725"/>
                    </a:lnTo>
                    <a:lnTo>
                      <a:pt x="93785" y="46918"/>
                    </a:lnTo>
                    <a:lnTo>
                      <a:pt x="94062" y="46918"/>
                    </a:lnTo>
                    <a:cubicBezTo>
                      <a:pt x="94615" y="43227"/>
                      <a:pt x="96647" y="39398"/>
                      <a:pt x="100151" y="35430"/>
                    </a:cubicBezTo>
                    <a:cubicBezTo>
                      <a:pt x="103567" y="31371"/>
                      <a:pt x="108040" y="29248"/>
                      <a:pt x="113576" y="29064"/>
                    </a:cubicBezTo>
                    <a:cubicBezTo>
                      <a:pt x="115426" y="29064"/>
                      <a:pt x="117313" y="29248"/>
                      <a:pt x="119251" y="29618"/>
                    </a:cubicBezTo>
                    <a:lnTo>
                      <a:pt x="119251" y="48302"/>
                    </a:lnTo>
                    <a:cubicBezTo>
                      <a:pt x="117313" y="47287"/>
                      <a:pt x="114545" y="46779"/>
                      <a:pt x="110947" y="46779"/>
                    </a:cubicBezTo>
                    <a:cubicBezTo>
                      <a:pt x="107260" y="46779"/>
                      <a:pt x="104398" y="47794"/>
                      <a:pt x="102366" y="49824"/>
                    </a:cubicBezTo>
                    <a:cubicBezTo>
                      <a:pt x="100340" y="51762"/>
                      <a:pt x="98818" y="54299"/>
                      <a:pt x="97799" y="57436"/>
                    </a:cubicBezTo>
                    <a:cubicBezTo>
                      <a:pt x="96880" y="60388"/>
                      <a:pt x="96327" y="63526"/>
                      <a:pt x="96138" y="66847"/>
                    </a:cubicBezTo>
                    <a:cubicBezTo>
                      <a:pt x="95955" y="70076"/>
                      <a:pt x="95861" y="73075"/>
                      <a:pt x="95861" y="75843"/>
                    </a:cubicBezTo>
                    <a:lnTo>
                      <a:pt x="95861" y="102001"/>
                    </a:lnTo>
                    <a:lnTo>
                      <a:pt x="77315" y="102001"/>
                    </a:lnTo>
                    <a:lnTo>
                      <a:pt x="77315" y="30725"/>
                    </a:lnTo>
                    <a:close/>
                    <a:moveTo>
                      <a:pt x="131109" y="30725"/>
                    </a:moveTo>
                    <a:lnTo>
                      <a:pt x="149655" y="30725"/>
                    </a:lnTo>
                    <a:lnTo>
                      <a:pt x="149655" y="102001"/>
                    </a:lnTo>
                    <a:lnTo>
                      <a:pt x="131109" y="102001"/>
                    </a:lnTo>
                    <a:lnTo>
                      <a:pt x="131109" y="30725"/>
                    </a:lnTo>
                    <a:close/>
                    <a:moveTo>
                      <a:pt x="131109" y="0"/>
                    </a:moveTo>
                    <a:lnTo>
                      <a:pt x="149655" y="0"/>
                    </a:lnTo>
                    <a:lnTo>
                      <a:pt x="149655" y="17715"/>
                    </a:lnTo>
                    <a:lnTo>
                      <a:pt x="131109" y="17715"/>
                    </a:lnTo>
                    <a:lnTo>
                      <a:pt x="131109" y="0"/>
                    </a:lnTo>
                    <a:close/>
                    <a:moveTo>
                      <a:pt x="161324" y="30725"/>
                    </a:moveTo>
                    <a:lnTo>
                      <a:pt x="181254" y="30725"/>
                    </a:lnTo>
                    <a:lnTo>
                      <a:pt x="198969" y="82625"/>
                    </a:lnTo>
                    <a:lnTo>
                      <a:pt x="199246" y="82625"/>
                    </a:lnTo>
                    <a:lnTo>
                      <a:pt x="216408" y="30725"/>
                    </a:lnTo>
                    <a:lnTo>
                      <a:pt x="234953" y="30725"/>
                    </a:lnTo>
                    <a:lnTo>
                      <a:pt x="208657" y="102001"/>
                    </a:lnTo>
                    <a:lnTo>
                      <a:pt x="187759" y="102001"/>
                    </a:lnTo>
                    <a:lnTo>
                      <a:pt x="161324" y="30725"/>
                    </a:lnTo>
                    <a:close/>
                    <a:moveTo>
                      <a:pt x="249303" y="34462"/>
                    </a:moveTo>
                    <a:cubicBezTo>
                      <a:pt x="257236" y="30956"/>
                      <a:pt x="265496" y="29156"/>
                      <a:pt x="274076" y="29064"/>
                    </a:cubicBezTo>
                    <a:cubicBezTo>
                      <a:pt x="294836" y="28787"/>
                      <a:pt x="305078" y="38798"/>
                      <a:pt x="304801" y="59097"/>
                    </a:cubicBezTo>
                    <a:lnTo>
                      <a:pt x="304801" y="68231"/>
                    </a:lnTo>
                    <a:cubicBezTo>
                      <a:pt x="304801" y="75151"/>
                      <a:pt x="304889" y="81102"/>
                      <a:pt x="305078" y="86085"/>
                    </a:cubicBezTo>
                    <a:cubicBezTo>
                      <a:pt x="305261" y="91344"/>
                      <a:pt x="305537" y="96649"/>
                      <a:pt x="305909" y="102001"/>
                    </a:cubicBezTo>
                    <a:lnTo>
                      <a:pt x="289577" y="102001"/>
                    </a:lnTo>
                    <a:cubicBezTo>
                      <a:pt x="289024" y="97664"/>
                      <a:pt x="288747" y="94112"/>
                      <a:pt x="288747" y="91344"/>
                    </a:cubicBezTo>
                    <a:lnTo>
                      <a:pt x="288470" y="91344"/>
                    </a:lnTo>
                    <a:cubicBezTo>
                      <a:pt x="286256" y="95219"/>
                      <a:pt x="283161" y="98218"/>
                      <a:pt x="279197" y="100340"/>
                    </a:cubicBezTo>
                    <a:cubicBezTo>
                      <a:pt x="275133" y="102554"/>
                      <a:pt x="270893" y="103662"/>
                      <a:pt x="266464" y="103662"/>
                    </a:cubicBezTo>
                    <a:cubicBezTo>
                      <a:pt x="260004" y="103569"/>
                      <a:pt x="254329" y="101724"/>
                      <a:pt x="249441" y="98126"/>
                    </a:cubicBezTo>
                    <a:cubicBezTo>
                      <a:pt x="244270" y="94527"/>
                      <a:pt x="241640" y="89314"/>
                      <a:pt x="241552" y="82486"/>
                    </a:cubicBezTo>
                    <a:cubicBezTo>
                      <a:pt x="241552" y="77135"/>
                      <a:pt x="242748" y="72798"/>
                      <a:pt x="245151" y="69477"/>
                    </a:cubicBezTo>
                    <a:cubicBezTo>
                      <a:pt x="247365" y="66155"/>
                      <a:pt x="250221" y="63710"/>
                      <a:pt x="253732" y="62142"/>
                    </a:cubicBezTo>
                    <a:cubicBezTo>
                      <a:pt x="257418" y="60388"/>
                      <a:pt x="261344" y="59235"/>
                      <a:pt x="265496" y="58682"/>
                    </a:cubicBezTo>
                    <a:cubicBezTo>
                      <a:pt x="269736" y="58220"/>
                      <a:pt x="273800" y="57990"/>
                      <a:pt x="277675" y="57990"/>
                    </a:cubicBezTo>
                    <a:lnTo>
                      <a:pt x="287916" y="57990"/>
                    </a:lnTo>
                    <a:cubicBezTo>
                      <a:pt x="287916" y="52269"/>
                      <a:pt x="286620" y="48256"/>
                      <a:pt x="284041" y="45949"/>
                    </a:cubicBezTo>
                    <a:cubicBezTo>
                      <a:pt x="281456" y="43734"/>
                      <a:pt x="277398" y="42627"/>
                      <a:pt x="271862" y="42627"/>
                    </a:cubicBezTo>
                    <a:cubicBezTo>
                      <a:pt x="263740" y="42720"/>
                      <a:pt x="256405" y="45303"/>
                      <a:pt x="249856" y="50378"/>
                    </a:cubicBezTo>
                    <a:lnTo>
                      <a:pt x="249303" y="34462"/>
                    </a:lnTo>
                    <a:close/>
                    <a:moveTo>
                      <a:pt x="259268" y="81379"/>
                    </a:moveTo>
                    <a:cubicBezTo>
                      <a:pt x="259268" y="84331"/>
                      <a:pt x="260419" y="86500"/>
                      <a:pt x="262728" y="87884"/>
                    </a:cubicBezTo>
                    <a:cubicBezTo>
                      <a:pt x="264848" y="89360"/>
                      <a:pt x="267616" y="90098"/>
                      <a:pt x="271032" y="90098"/>
                    </a:cubicBezTo>
                    <a:cubicBezTo>
                      <a:pt x="276750" y="90006"/>
                      <a:pt x="281085" y="87884"/>
                      <a:pt x="284041" y="83732"/>
                    </a:cubicBezTo>
                    <a:cubicBezTo>
                      <a:pt x="286715" y="79580"/>
                      <a:pt x="288005" y="74690"/>
                      <a:pt x="287916" y="69062"/>
                    </a:cubicBezTo>
                    <a:lnTo>
                      <a:pt x="279889" y="69062"/>
                    </a:lnTo>
                    <a:cubicBezTo>
                      <a:pt x="279889" y="69062"/>
                      <a:pt x="278826" y="69062"/>
                      <a:pt x="276706" y="69062"/>
                    </a:cubicBezTo>
                    <a:cubicBezTo>
                      <a:pt x="275599" y="69062"/>
                      <a:pt x="274492" y="69154"/>
                      <a:pt x="273384" y="69338"/>
                    </a:cubicBezTo>
                    <a:cubicBezTo>
                      <a:pt x="270981" y="69615"/>
                      <a:pt x="268723" y="70169"/>
                      <a:pt x="266603" y="70999"/>
                    </a:cubicBezTo>
                    <a:cubicBezTo>
                      <a:pt x="264477" y="71830"/>
                      <a:pt x="262772" y="73075"/>
                      <a:pt x="261482" y="74736"/>
                    </a:cubicBezTo>
                    <a:cubicBezTo>
                      <a:pt x="260004" y="76397"/>
                      <a:pt x="259268" y="78611"/>
                      <a:pt x="259268" y="81379"/>
                    </a:cubicBezTo>
                    <a:close/>
                    <a:moveTo>
                      <a:pt x="329109" y="44288"/>
                    </a:moveTo>
                    <a:lnTo>
                      <a:pt x="315408" y="44288"/>
                    </a:lnTo>
                    <a:lnTo>
                      <a:pt x="315408" y="30725"/>
                    </a:lnTo>
                    <a:lnTo>
                      <a:pt x="329109" y="30725"/>
                    </a:lnTo>
                    <a:lnTo>
                      <a:pt x="329109" y="16470"/>
                    </a:lnTo>
                    <a:lnTo>
                      <a:pt x="347655" y="10518"/>
                    </a:lnTo>
                    <a:lnTo>
                      <a:pt x="347655" y="30725"/>
                    </a:lnTo>
                    <a:lnTo>
                      <a:pt x="364125" y="30725"/>
                    </a:lnTo>
                    <a:lnTo>
                      <a:pt x="364125" y="44288"/>
                    </a:lnTo>
                    <a:lnTo>
                      <a:pt x="347655" y="44288"/>
                    </a:lnTo>
                    <a:lnTo>
                      <a:pt x="347655" y="77504"/>
                    </a:lnTo>
                    <a:cubicBezTo>
                      <a:pt x="347567" y="80641"/>
                      <a:pt x="348165" y="83317"/>
                      <a:pt x="349454" y="85531"/>
                    </a:cubicBezTo>
                    <a:cubicBezTo>
                      <a:pt x="350656" y="87930"/>
                      <a:pt x="352965" y="89175"/>
                      <a:pt x="356374" y="89268"/>
                    </a:cubicBezTo>
                    <a:cubicBezTo>
                      <a:pt x="359885" y="89268"/>
                      <a:pt x="362697" y="88622"/>
                      <a:pt x="364817" y="87330"/>
                    </a:cubicBezTo>
                    <a:lnTo>
                      <a:pt x="365370" y="102001"/>
                    </a:lnTo>
                    <a:cubicBezTo>
                      <a:pt x="361684" y="103108"/>
                      <a:pt x="357117" y="103662"/>
                      <a:pt x="351669" y="103662"/>
                    </a:cubicBezTo>
                    <a:cubicBezTo>
                      <a:pt x="336721" y="103292"/>
                      <a:pt x="329204" y="95588"/>
                      <a:pt x="329109" y="80549"/>
                    </a:cubicBezTo>
                    <a:lnTo>
                      <a:pt x="329109" y="44288"/>
                    </a:lnTo>
                    <a:close/>
                    <a:moveTo>
                      <a:pt x="421517" y="59374"/>
                    </a:moveTo>
                    <a:cubicBezTo>
                      <a:pt x="421334" y="54668"/>
                      <a:pt x="420089" y="50747"/>
                      <a:pt x="417780" y="47610"/>
                    </a:cubicBezTo>
                    <a:cubicBezTo>
                      <a:pt x="415383" y="44380"/>
                      <a:pt x="411602" y="42720"/>
                      <a:pt x="406431" y="42627"/>
                    </a:cubicBezTo>
                    <a:cubicBezTo>
                      <a:pt x="401361" y="42720"/>
                      <a:pt x="397435" y="44288"/>
                      <a:pt x="394667" y="47333"/>
                    </a:cubicBezTo>
                    <a:cubicBezTo>
                      <a:pt x="391899" y="50470"/>
                      <a:pt x="390333" y="54484"/>
                      <a:pt x="389961" y="59374"/>
                    </a:cubicBezTo>
                    <a:lnTo>
                      <a:pt x="421517" y="59374"/>
                    </a:lnTo>
                    <a:close/>
                    <a:moveTo>
                      <a:pt x="433973" y="97987"/>
                    </a:moveTo>
                    <a:cubicBezTo>
                      <a:pt x="427424" y="101770"/>
                      <a:pt x="419258" y="103662"/>
                      <a:pt x="409476" y="103662"/>
                    </a:cubicBezTo>
                    <a:cubicBezTo>
                      <a:pt x="384935" y="103292"/>
                      <a:pt x="372523" y="90975"/>
                      <a:pt x="372246" y="66709"/>
                    </a:cubicBezTo>
                    <a:cubicBezTo>
                      <a:pt x="372246" y="56098"/>
                      <a:pt x="375014" y="47194"/>
                      <a:pt x="380550" y="39998"/>
                    </a:cubicBezTo>
                    <a:cubicBezTo>
                      <a:pt x="386086" y="32893"/>
                      <a:pt x="394346" y="29248"/>
                      <a:pt x="405324" y="29064"/>
                    </a:cubicBezTo>
                    <a:cubicBezTo>
                      <a:pt x="418334" y="29156"/>
                      <a:pt x="427330" y="33170"/>
                      <a:pt x="432312" y="41105"/>
                    </a:cubicBezTo>
                    <a:cubicBezTo>
                      <a:pt x="437017" y="49039"/>
                      <a:pt x="439326" y="59374"/>
                      <a:pt x="439232" y="72106"/>
                    </a:cubicBezTo>
                    <a:lnTo>
                      <a:pt x="389961" y="72106"/>
                    </a:lnTo>
                    <a:cubicBezTo>
                      <a:pt x="390427" y="77827"/>
                      <a:pt x="392503" y="82210"/>
                      <a:pt x="396189" y="85254"/>
                    </a:cubicBezTo>
                    <a:cubicBezTo>
                      <a:pt x="399882" y="88483"/>
                      <a:pt x="404588" y="90098"/>
                      <a:pt x="410306" y="90098"/>
                    </a:cubicBezTo>
                    <a:cubicBezTo>
                      <a:pt x="414829" y="90098"/>
                      <a:pt x="419076" y="89360"/>
                      <a:pt x="423039" y="87884"/>
                    </a:cubicBezTo>
                    <a:cubicBezTo>
                      <a:pt x="426914" y="86592"/>
                      <a:pt x="430563" y="84932"/>
                      <a:pt x="433973" y="82902"/>
                    </a:cubicBezTo>
                    <a:lnTo>
                      <a:pt x="433973" y="97987"/>
                    </a:lnTo>
                    <a:close/>
                    <a:moveTo>
                      <a:pt x="21037" y="244049"/>
                    </a:moveTo>
                    <a:lnTo>
                      <a:pt x="30171" y="244049"/>
                    </a:lnTo>
                    <a:cubicBezTo>
                      <a:pt x="32568" y="244049"/>
                      <a:pt x="34921" y="243865"/>
                      <a:pt x="37230" y="243496"/>
                    </a:cubicBezTo>
                    <a:cubicBezTo>
                      <a:pt x="39532" y="243035"/>
                      <a:pt x="41658" y="242343"/>
                      <a:pt x="43596" y="241420"/>
                    </a:cubicBezTo>
                    <a:cubicBezTo>
                      <a:pt x="47836" y="239575"/>
                      <a:pt x="50006" y="235976"/>
                      <a:pt x="50101" y="230625"/>
                    </a:cubicBezTo>
                    <a:cubicBezTo>
                      <a:pt x="50101" y="227487"/>
                      <a:pt x="49547" y="224904"/>
                      <a:pt x="48440" y="222874"/>
                    </a:cubicBezTo>
                    <a:cubicBezTo>
                      <a:pt x="47333" y="220937"/>
                      <a:pt x="45810" y="219507"/>
                      <a:pt x="43873" y="218584"/>
                    </a:cubicBezTo>
                    <a:cubicBezTo>
                      <a:pt x="41935" y="217477"/>
                      <a:pt x="39809" y="216739"/>
                      <a:pt x="37506" y="216369"/>
                    </a:cubicBezTo>
                    <a:cubicBezTo>
                      <a:pt x="35103" y="216185"/>
                      <a:pt x="32662" y="216093"/>
                      <a:pt x="30171" y="216093"/>
                    </a:cubicBezTo>
                    <a:lnTo>
                      <a:pt x="21037" y="216093"/>
                    </a:lnTo>
                    <a:lnTo>
                      <a:pt x="21037" y="244049"/>
                    </a:lnTo>
                    <a:close/>
                    <a:moveTo>
                      <a:pt x="21037" y="201699"/>
                    </a:moveTo>
                    <a:lnTo>
                      <a:pt x="28926" y="201699"/>
                    </a:lnTo>
                    <a:cubicBezTo>
                      <a:pt x="33354" y="201791"/>
                      <a:pt x="37456" y="201053"/>
                      <a:pt x="41243" y="199485"/>
                    </a:cubicBezTo>
                    <a:cubicBezTo>
                      <a:pt x="43086" y="198654"/>
                      <a:pt x="44565" y="197454"/>
                      <a:pt x="45672" y="195886"/>
                    </a:cubicBezTo>
                    <a:cubicBezTo>
                      <a:pt x="46685" y="194410"/>
                      <a:pt x="47194" y="192426"/>
                      <a:pt x="47194" y="189935"/>
                    </a:cubicBezTo>
                    <a:cubicBezTo>
                      <a:pt x="47194" y="187075"/>
                      <a:pt x="46685" y="184814"/>
                      <a:pt x="45672" y="183153"/>
                    </a:cubicBezTo>
                    <a:cubicBezTo>
                      <a:pt x="44565" y="181493"/>
                      <a:pt x="43086" y="180293"/>
                      <a:pt x="41243" y="179555"/>
                    </a:cubicBezTo>
                    <a:cubicBezTo>
                      <a:pt x="39394" y="178725"/>
                      <a:pt x="37412" y="178217"/>
                      <a:pt x="35292" y="178033"/>
                    </a:cubicBezTo>
                    <a:cubicBezTo>
                      <a:pt x="33078" y="177940"/>
                      <a:pt x="30813" y="177894"/>
                      <a:pt x="28510" y="177894"/>
                    </a:cubicBezTo>
                    <a:lnTo>
                      <a:pt x="21037" y="177894"/>
                    </a:lnTo>
                    <a:lnTo>
                      <a:pt x="21037" y="201699"/>
                    </a:lnTo>
                    <a:close/>
                    <a:moveTo>
                      <a:pt x="1661" y="162670"/>
                    </a:moveTo>
                    <a:lnTo>
                      <a:pt x="35430" y="162670"/>
                    </a:lnTo>
                    <a:cubicBezTo>
                      <a:pt x="38658" y="162670"/>
                      <a:pt x="42118" y="162901"/>
                      <a:pt x="45810" y="163362"/>
                    </a:cubicBezTo>
                    <a:cubicBezTo>
                      <a:pt x="49314" y="164008"/>
                      <a:pt x="52636" y="165207"/>
                      <a:pt x="55775" y="166961"/>
                    </a:cubicBezTo>
                    <a:cubicBezTo>
                      <a:pt x="59003" y="168714"/>
                      <a:pt x="61632" y="171205"/>
                      <a:pt x="63664" y="174434"/>
                    </a:cubicBezTo>
                    <a:cubicBezTo>
                      <a:pt x="65507" y="177756"/>
                      <a:pt x="66476" y="182092"/>
                      <a:pt x="66571" y="187444"/>
                    </a:cubicBezTo>
                    <a:cubicBezTo>
                      <a:pt x="66476" y="193164"/>
                      <a:pt x="64721" y="197916"/>
                      <a:pt x="61311" y="201699"/>
                    </a:cubicBezTo>
                    <a:cubicBezTo>
                      <a:pt x="57895" y="205482"/>
                      <a:pt x="53234" y="207927"/>
                      <a:pt x="47333" y="209034"/>
                    </a:cubicBezTo>
                    <a:lnTo>
                      <a:pt x="47333" y="209311"/>
                    </a:lnTo>
                    <a:cubicBezTo>
                      <a:pt x="54064" y="209957"/>
                      <a:pt x="59418" y="212263"/>
                      <a:pt x="63387" y="216231"/>
                    </a:cubicBezTo>
                    <a:cubicBezTo>
                      <a:pt x="67351" y="220199"/>
                      <a:pt x="69382" y="225227"/>
                      <a:pt x="69477" y="231317"/>
                    </a:cubicBezTo>
                    <a:cubicBezTo>
                      <a:pt x="69477" y="237314"/>
                      <a:pt x="68319" y="242158"/>
                      <a:pt x="66017" y="245849"/>
                    </a:cubicBezTo>
                    <a:cubicBezTo>
                      <a:pt x="63708" y="249539"/>
                      <a:pt x="60758" y="252353"/>
                      <a:pt x="57159" y="254291"/>
                    </a:cubicBezTo>
                    <a:cubicBezTo>
                      <a:pt x="53649" y="256229"/>
                      <a:pt x="49962" y="257520"/>
                      <a:pt x="46087" y="258166"/>
                    </a:cubicBezTo>
                    <a:cubicBezTo>
                      <a:pt x="42118" y="258904"/>
                      <a:pt x="38563" y="259273"/>
                      <a:pt x="35430" y="259273"/>
                    </a:cubicBezTo>
                    <a:lnTo>
                      <a:pt x="1661" y="259273"/>
                    </a:lnTo>
                    <a:lnTo>
                      <a:pt x="1661" y="162670"/>
                    </a:lnTo>
                    <a:close/>
                    <a:moveTo>
                      <a:pt x="87790" y="191734"/>
                    </a:moveTo>
                    <a:cubicBezTo>
                      <a:pt x="95723" y="188228"/>
                      <a:pt x="103983" y="186429"/>
                      <a:pt x="112563" y="186337"/>
                    </a:cubicBezTo>
                    <a:cubicBezTo>
                      <a:pt x="133323" y="186060"/>
                      <a:pt x="143565" y="196071"/>
                      <a:pt x="143288" y="216369"/>
                    </a:cubicBezTo>
                    <a:lnTo>
                      <a:pt x="143288" y="225504"/>
                    </a:lnTo>
                    <a:cubicBezTo>
                      <a:pt x="143288" y="232424"/>
                      <a:pt x="143383" y="238375"/>
                      <a:pt x="143565" y="243357"/>
                    </a:cubicBezTo>
                    <a:cubicBezTo>
                      <a:pt x="143747" y="248617"/>
                      <a:pt x="144024" y="253922"/>
                      <a:pt x="144395" y="259273"/>
                    </a:cubicBezTo>
                    <a:lnTo>
                      <a:pt x="128064" y="259273"/>
                    </a:lnTo>
                    <a:cubicBezTo>
                      <a:pt x="127511" y="254937"/>
                      <a:pt x="127234" y="251385"/>
                      <a:pt x="127234" y="248617"/>
                    </a:cubicBezTo>
                    <a:lnTo>
                      <a:pt x="126957" y="248617"/>
                    </a:lnTo>
                    <a:cubicBezTo>
                      <a:pt x="124743" y="252492"/>
                      <a:pt x="121654" y="255491"/>
                      <a:pt x="117684" y="257613"/>
                    </a:cubicBezTo>
                    <a:cubicBezTo>
                      <a:pt x="113627" y="259827"/>
                      <a:pt x="109380" y="260934"/>
                      <a:pt x="104951" y="260934"/>
                    </a:cubicBezTo>
                    <a:cubicBezTo>
                      <a:pt x="98491" y="260842"/>
                      <a:pt x="92816" y="258997"/>
                      <a:pt x="87928" y="255398"/>
                    </a:cubicBezTo>
                    <a:cubicBezTo>
                      <a:pt x="82763" y="251800"/>
                      <a:pt x="80134" y="246586"/>
                      <a:pt x="80039" y="239759"/>
                    </a:cubicBezTo>
                    <a:cubicBezTo>
                      <a:pt x="80039" y="234407"/>
                      <a:pt x="81241" y="230071"/>
                      <a:pt x="83638" y="226749"/>
                    </a:cubicBezTo>
                    <a:cubicBezTo>
                      <a:pt x="85852" y="223428"/>
                      <a:pt x="88714" y="220982"/>
                      <a:pt x="92219" y="219414"/>
                    </a:cubicBezTo>
                    <a:cubicBezTo>
                      <a:pt x="95911" y="217661"/>
                      <a:pt x="99831" y="216508"/>
                      <a:pt x="103983" y="215954"/>
                    </a:cubicBezTo>
                    <a:cubicBezTo>
                      <a:pt x="108229" y="215493"/>
                      <a:pt x="112287" y="215262"/>
                      <a:pt x="116162" y="215262"/>
                    </a:cubicBezTo>
                    <a:lnTo>
                      <a:pt x="126403" y="215262"/>
                    </a:lnTo>
                    <a:cubicBezTo>
                      <a:pt x="126403" y="209542"/>
                      <a:pt x="125114" y="205528"/>
                      <a:pt x="122528" y="203221"/>
                    </a:cubicBezTo>
                    <a:cubicBezTo>
                      <a:pt x="119943" y="201007"/>
                      <a:pt x="115885" y="199900"/>
                      <a:pt x="110349" y="199900"/>
                    </a:cubicBezTo>
                    <a:cubicBezTo>
                      <a:pt x="102227" y="199992"/>
                      <a:pt x="94892" y="202575"/>
                      <a:pt x="88343" y="207650"/>
                    </a:cubicBezTo>
                    <a:lnTo>
                      <a:pt x="87790" y="191734"/>
                    </a:lnTo>
                    <a:close/>
                    <a:moveTo>
                      <a:pt x="97755" y="238652"/>
                    </a:moveTo>
                    <a:cubicBezTo>
                      <a:pt x="97755" y="241604"/>
                      <a:pt x="98906" y="243773"/>
                      <a:pt x="101215" y="245157"/>
                    </a:cubicBezTo>
                    <a:cubicBezTo>
                      <a:pt x="103335" y="246633"/>
                      <a:pt x="106103" y="247371"/>
                      <a:pt x="109519" y="247371"/>
                    </a:cubicBezTo>
                    <a:cubicBezTo>
                      <a:pt x="115237" y="247278"/>
                      <a:pt x="119578" y="245157"/>
                      <a:pt x="122528" y="241005"/>
                    </a:cubicBezTo>
                    <a:cubicBezTo>
                      <a:pt x="125202" y="236853"/>
                      <a:pt x="126498" y="231963"/>
                      <a:pt x="126403" y="226334"/>
                    </a:cubicBezTo>
                    <a:lnTo>
                      <a:pt x="118376" y="226334"/>
                    </a:lnTo>
                    <a:cubicBezTo>
                      <a:pt x="118376" y="226334"/>
                      <a:pt x="117313" y="226334"/>
                      <a:pt x="115193" y="226334"/>
                    </a:cubicBezTo>
                    <a:cubicBezTo>
                      <a:pt x="114086" y="226334"/>
                      <a:pt x="112979" y="226427"/>
                      <a:pt x="111871" y="226611"/>
                    </a:cubicBezTo>
                    <a:cubicBezTo>
                      <a:pt x="109475" y="226888"/>
                      <a:pt x="107210" y="227441"/>
                      <a:pt x="105090" y="228272"/>
                    </a:cubicBezTo>
                    <a:cubicBezTo>
                      <a:pt x="102970" y="229102"/>
                      <a:pt x="101259" y="230348"/>
                      <a:pt x="99969" y="232009"/>
                    </a:cubicBezTo>
                    <a:cubicBezTo>
                      <a:pt x="98491" y="233669"/>
                      <a:pt x="97755" y="235884"/>
                      <a:pt x="97755" y="238652"/>
                    </a:cubicBezTo>
                    <a:close/>
                    <a:moveTo>
                      <a:pt x="161513" y="187997"/>
                    </a:moveTo>
                    <a:lnTo>
                      <a:pt x="179090" y="187997"/>
                    </a:lnTo>
                    <a:lnTo>
                      <a:pt x="179090" y="197685"/>
                    </a:lnTo>
                    <a:lnTo>
                      <a:pt x="179367" y="197685"/>
                    </a:lnTo>
                    <a:cubicBezTo>
                      <a:pt x="185268" y="190027"/>
                      <a:pt x="193068" y="186244"/>
                      <a:pt x="202756" y="186337"/>
                    </a:cubicBezTo>
                    <a:cubicBezTo>
                      <a:pt x="211148" y="186429"/>
                      <a:pt x="217332" y="189059"/>
                      <a:pt x="221302" y="194225"/>
                    </a:cubicBezTo>
                    <a:cubicBezTo>
                      <a:pt x="225083" y="199392"/>
                      <a:pt x="226976" y="206082"/>
                      <a:pt x="226976" y="214293"/>
                    </a:cubicBezTo>
                    <a:lnTo>
                      <a:pt x="226976" y="259273"/>
                    </a:lnTo>
                    <a:lnTo>
                      <a:pt x="208431" y="259273"/>
                    </a:lnTo>
                    <a:lnTo>
                      <a:pt x="208431" y="221213"/>
                    </a:lnTo>
                    <a:cubicBezTo>
                      <a:pt x="208431" y="218906"/>
                      <a:pt x="208380" y="216554"/>
                      <a:pt x="208292" y="214155"/>
                    </a:cubicBezTo>
                    <a:cubicBezTo>
                      <a:pt x="208198" y="211756"/>
                      <a:pt x="207739" y="209588"/>
                      <a:pt x="206908" y="207650"/>
                    </a:cubicBezTo>
                    <a:cubicBezTo>
                      <a:pt x="206260" y="205528"/>
                      <a:pt x="205109" y="203821"/>
                      <a:pt x="203448" y="202529"/>
                    </a:cubicBezTo>
                    <a:cubicBezTo>
                      <a:pt x="201693" y="201330"/>
                      <a:pt x="199340" y="200730"/>
                      <a:pt x="196390" y="200730"/>
                    </a:cubicBezTo>
                    <a:cubicBezTo>
                      <a:pt x="193068" y="200730"/>
                      <a:pt x="190388" y="201515"/>
                      <a:pt x="188363" y="203083"/>
                    </a:cubicBezTo>
                    <a:cubicBezTo>
                      <a:pt x="186331" y="204651"/>
                      <a:pt x="184670" y="206635"/>
                      <a:pt x="183380" y="209034"/>
                    </a:cubicBezTo>
                    <a:cubicBezTo>
                      <a:pt x="182179" y="211433"/>
                      <a:pt x="181348" y="213971"/>
                      <a:pt x="180889" y="216646"/>
                    </a:cubicBezTo>
                    <a:cubicBezTo>
                      <a:pt x="180335" y="219414"/>
                      <a:pt x="180059" y="221998"/>
                      <a:pt x="180059" y="224397"/>
                    </a:cubicBezTo>
                    <a:lnTo>
                      <a:pt x="180059" y="259273"/>
                    </a:lnTo>
                    <a:lnTo>
                      <a:pt x="161513" y="259273"/>
                    </a:lnTo>
                    <a:lnTo>
                      <a:pt x="161513" y="187997"/>
                    </a:lnTo>
                    <a:close/>
                    <a:moveTo>
                      <a:pt x="246535" y="155473"/>
                    </a:moveTo>
                    <a:lnTo>
                      <a:pt x="265080" y="155473"/>
                    </a:lnTo>
                    <a:lnTo>
                      <a:pt x="265080" y="216508"/>
                    </a:lnTo>
                    <a:lnTo>
                      <a:pt x="265357" y="216508"/>
                    </a:lnTo>
                    <a:lnTo>
                      <a:pt x="287501" y="187997"/>
                    </a:lnTo>
                    <a:lnTo>
                      <a:pt x="309369" y="187997"/>
                    </a:lnTo>
                    <a:lnTo>
                      <a:pt x="282796" y="219829"/>
                    </a:lnTo>
                    <a:lnTo>
                      <a:pt x="312690" y="259273"/>
                    </a:lnTo>
                    <a:lnTo>
                      <a:pt x="289162" y="259273"/>
                    </a:lnTo>
                    <a:lnTo>
                      <a:pt x="265357" y="224673"/>
                    </a:lnTo>
                    <a:lnTo>
                      <a:pt x="265080" y="224673"/>
                    </a:lnTo>
                    <a:lnTo>
                      <a:pt x="265080" y="259273"/>
                    </a:lnTo>
                    <a:lnTo>
                      <a:pt x="246535" y="259273"/>
                    </a:lnTo>
                    <a:lnTo>
                      <a:pt x="246535" y="155473"/>
                    </a:lnTo>
                    <a:close/>
                    <a:moveTo>
                      <a:pt x="323435" y="187997"/>
                    </a:moveTo>
                    <a:lnTo>
                      <a:pt x="341981" y="187997"/>
                    </a:lnTo>
                    <a:lnTo>
                      <a:pt x="341981" y="259273"/>
                    </a:lnTo>
                    <a:lnTo>
                      <a:pt x="323435" y="259273"/>
                    </a:lnTo>
                    <a:lnTo>
                      <a:pt x="323435" y="187997"/>
                    </a:lnTo>
                    <a:close/>
                    <a:moveTo>
                      <a:pt x="323435" y="157273"/>
                    </a:moveTo>
                    <a:lnTo>
                      <a:pt x="341981" y="157273"/>
                    </a:lnTo>
                    <a:lnTo>
                      <a:pt x="341981" y="174988"/>
                    </a:lnTo>
                    <a:lnTo>
                      <a:pt x="323435" y="174988"/>
                    </a:lnTo>
                    <a:lnTo>
                      <a:pt x="323435" y="157273"/>
                    </a:lnTo>
                    <a:close/>
                    <a:moveTo>
                      <a:pt x="361539" y="187997"/>
                    </a:moveTo>
                    <a:lnTo>
                      <a:pt x="379116" y="187997"/>
                    </a:lnTo>
                    <a:lnTo>
                      <a:pt x="379116" y="197685"/>
                    </a:lnTo>
                    <a:lnTo>
                      <a:pt x="379393" y="197685"/>
                    </a:lnTo>
                    <a:cubicBezTo>
                      <a:pt x="385300" y="190027"/>
                      <a:pt x="393094" y="186244"/>
                      <a:pt x="402782" y="186337"/>
                    </a:cubicBezTo>
                    <a:cubicBezTo>
                      <a:pt x="411181" y="186429"/>
                      <a:pt x="417365" y="189059"/>
                      <a:pt x="421328" y="194225"/>
                    </a:cubicBezTo>
                    <a:cubicBezTo>
                      <a:pt x="425115" y="199392"/>
                      <a:pt x="427002" y="206082"/>
                      <a:pt x="427002" y="214293"/>
                    </a:cubicBezTo>
                    <a:lnTo>
                      <a:pt x="427002" y="259273"/>
                    </a:lnTo>
                    <a:lnTo>
                      <a:pt x="408457" y="259273"/>
                    </a:lnTo>
                    <a:lnTo>
                      <a:pt x="408457" y="221213"/>
                    </a:lnTo>
                    <a:cubicBezTo>
                      <a:pt x="408457" y="218906"/>
                      <a:pt x="408413" y="216554"/>
                      <a:pt x="408318" y="214155"/>
                    </a:cubicBezTo>
                    <a:cubicBezTo>
                      <a:pt x="408230" y="211756"/>
                      <a:pt x="407765" y="209588"/>
                      <a:pt x="406934" y="207650"/>
                    </a:cubicBezTo>
                    <a:cubicBezTo>
                      <a:pt x="406293" y="205528"/>
                      <a:pt x="405135" y="203821"/>
                      <a:pt x="403474" y="202529"/>
                    </a:cubicBezTo>
                    <a:cubicBezTo>
                      <a:pt x="401726" y="201330"/>
                      <a:pt x="399373" y="200730"/>
                      <a:pt x="396416" y="200730"/>
                    </a:cubicBezTo>
                    <a:cubicBezTo>
                      <a:pt x="393094" y="200730"/>
                      <a:pt x="390421" y="201515"/>
                      <a:pt x="388389" y="203083"/>
                    </a:cubicBezTo>
                    <a:cubicBezTo>
                      <a:pt x="386363" y="204651"/>
                      <a:pt x="384702" y="206635"/>
                      <a:pt x="383406" y="209034"/>
                    </a:cubicBezTo>
                    <a:cubicBezTo>
                      <a:pt x="382211" y="211433"/>
                      <a:pt x="381381" y="213971"/>
                      <a:pt x="380915" y="216646"/>
                    </a:cubicBezTo>
                    <a:cubicBezTo>
                      <a:pt x="380361" y="219414"/>
                      <a:pt x="380085" y="221998"/>
                      <a:pt x="380085" y="224397"/>
                    </a:cubicBezTo>
                    <a:lnTo>
                      <a:pt x="380085" y="259273"/>
                    </a:lnTo>
                    <a:lnTo>
                      <a:pt x="361539" y="259273"/>
                    </a:lnTo>
                    <a:lnTo>
                      <a:pt x="361539" y="187997"/>
                    </a:lnTo>
                    <a:close/>
                    <a:moveTo>
                      <a:pt x="476738" y="244880"/>
                    </a:moveTo>
                    <a:cubicBezTo>
                      <a:pt x="482551" y="244787"/>
                      <a:pt x="486747" y="242573"/>
                      <a:pt x="489333" y="238237"/>
                    </a:cubicBezTo>
                    <a:cubicBezTo>
                      <a:pt x="491824" y="234085"/>
                      <a:pt x="493070" y="228964"/>
                      <a:pt x="493070" y="222874"/>
                    </a:cubicBezTo>
                    <a:cubicBezTo>
                      <a:pt x="493070" y="216600"/>
                      <a:pt x="491868" y="211387"/>
                      <a:pt x="489471" y="207235"/>
                    </a:cubicBezTo>
                    <a:cubicBezTo>
                      <a:pt x="486886" y="202990"/>
                      <a:pt x="482916" y="200823"/>
                      <a:pt x="477569" y="200730"/>
                    </a:cubicBezTo>
                    <a:cubicBezTo>
                      <a:pt x="471385" y="200915"/>
                      <a:pt x="467094" y="203267"/>
                      <a:pt x="464698" y="207789"/>
                    </a:cubicBezTo>
                    <a:cubicBezTo>
                      <a:pt x="462112" y="212310"/>
                      <a:pt x="460866" y="217477"/>
                      <a:pt x="460961" y="223289"/>
                    </a:cubicBezTo>
                    <a:cubicBezTo>
                      <a:pt x="460961" y="228456"/>
                      <a:pt x="462294" y="233254"/>
                      <a:pt x="464974" y="237683"/>
                    </a:cubicBezTo>
                    <a:cubicBezTo>
                      <a:pt x="466358" y="239805"/>
                      <a:pt x="468019" y="241512"/>
                      <a:pt x="469957" y="242804"/>
                    </a:cubicBezTo>
                    <a:cubicBezTo>
                      <a:pt x="471894" y="244188"/>
                      <a:pt x="474153" y="244880"/>
                      <a:pt x="476738" y="244880"/>
                    </a:cubicBezTo>
                    <a:close/>
                    <a:moveTo>
                      <a:pt x="511615" y="187997"/>
                    </a:moveTo>
                    <a:lnTo>
                      <a:pt x="511615" y="252353"/>
                    </a:lnTo>
                    <a:cubicBezTo>
                      <a:pt x="511615" y="254660"/>
                      <a:pt x="511521" y="257013"/>
                      <a:pt x="511338" y="259412"/>
                    </a:cubicBezTo>
                    <a:cubicBezTo>
                      <a:pt x="511062" y="261810"/>
                      <a:pt x="510646" y="264117"/>
                      <a:pt x="510093" y="266332"/>
                    </a:cubicBezTo>
                    <a:cubicBezTo>
                      <a:pt x="508891" y="270853"/>
                      <a:pt x="506859" y="274867"/>
                      <a:pt x="504003" y="278373"/>
                    </a:cubicBezTo>
                    <a:cubicBezTo>
                      <a:pt x="501323" y="281878"/>
                      <a:pt x="497498" y="284646"/>
                      <a:pt x="492516" y="286677"/>
                    </a:cubicBezTo>
                    <a:cubicBezTo>
                      <a:pt x="487622" y="288798"/>
                      <a:pt x="481444" y="289906"/>
                      <a:pt x="473970" y="289998"/>
                    </a:cubicBezTo>
                    <a:cubicBezTo>
                      <a:pt x="466497" y="290091"/>
                      <a:pt x="458281" y="288476"/>
                      <a:pt x="449335" y="285154"/>
                    </a:cubicBezTo>
                    <a:lnTo>
                      <a:pt x="450858" y="269377"/>
                    </a:lnTo>
                    <a:cubicBezTo>
                      <a:pt x="453902" y="270945"/>
                      <a:pt x="457362" y="272329"/>
                      <a:pt x="461238" y="273529"/>
                    </a:cubicBezTo>
                    <a:cubicBezTo>
                      <a:pt x="465113" y="274820"/>
                      <a:pt x="468573" y="275512"/>
                      <a:pt x="471618" y="275605"/>
                    </a:cubicBezTo>
                    <a:cubicBezTo>
                      <a:pt x="476688" y="275512"/>
                      <a:pt x="480752" y="274636"/>
                      <a:pt x="483797" y="272975"/>
                    </a:cubicBezTo>
                    <a:cubicBezTo>
                      <a:pt x="486653" y="271222"/>
                      <a:pt x="488779" y="269007"/>
                      <a:pt x="490163" y="266332"/>
                    </a:cubicBezTo>
                    <a:cubicBezTo>
                      <a:pt x="491547" y="263564"/>
                      <a:pt x="492422" y="260565"/>
                      <a:pt x="492793" y="257336"/>
                    </a:cubicBezTo>
                    <a:cubicBezTo>
                      <a:pt x="492975" y="254107"/>
                      <a:pt x="493070" y="250969"/>
                      <a:pt x="493070" y="247925"/>
                    </a:cubicBezTo>
                    <a:lnTo>
                      <a:pt x="492793" y="247925"/>
                    </a:lnTo>
                    <a:cubicBezTo>
                      <a:pt x="491038" y="251062"/>
                      <a:pt x="488270" y="253691"/>
                      <a:pt x="484489" y="255813"/>
                    </a:cubicBezTo>
                    <a:cubicBezTo>
                      <a:pt x="480614" y="258120"/>
                      <a:pt x="475996" y="259273"/>
                      <a:pt x="470649" y="259273"/>
                    </a:cubicBezTo>
                    <a:cubicBezTo>
                      <a:pt x="460218" y="259089"/>
                      <a:pt x="452795" y="255444"/>
                      <a:pt x="448366" y="248340"/>
                    </a:cubicBezTo>
                    <a:cubicBezTo>
                      <a:pt x="443749" y="241512"/>
                      <a:pt x="441490" y="233162"/>
                      <a:pt x="441585" y="223289"/>
                    </a:cubicBezTo>
                    <a:cubicBezTo>
                      <a:pt x="441490" y="214247"/>
                      <a:pt x="443887" y="205897"/>
                      <a:pt x="448782" y="198239"/>
                    </a:cubicBezTo>
                    <a:cubicBezTo>
                      <a:pt x="453575" y="190581"/>
                      <a:pt x="461238" y="186613"/>
                      <a:pt x="471756" y="186337"/>
                    </a:cubicBezTo>
                    <a:cubicBezTo>
                      <a:pt x="481167" y="186244"/>
                      <a:pt x="488452" y="190027"/>
                      <a:pt x="493623" y="197685"/>
                    </a:cubicBezTo>
                    <a:lnTo>
                      <a:pt x="493900" y="197685"/>
                    </a:lnTo>
                    <a:lnTo>
                      <a:pt x="493900" y="187997"/>
                    </a:lnTo>
                    <a:lnTo>
                      <a:pt x="511615" y="187997"/>
                    </a:lnTo>
                    <a:close/>
                  </a:path>
                </a:pathLst>
              </a:custGeom>
              <a:solidFill>
                <a:schemeClr val="tx1"/>
              </a:solidFill>
              <a:ln w="33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227" name="Graphic 1226" descr="Komatsu">
              <a:extLst>
                <a:ext uri="{FF2B5EF4-FFF2-40B4-BE49-F238E27FC236}">
                  <a16:creationId xmlns:a16="http://schemas.microsoft.com/office/drawing/2014/main" id="{CA02CCC0-2F8B-F553-A488-FDFED59A8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32835" y="3599394"/>
              <a:ext cx="549276" cy="108125"/>
            </a:xfrm>
            <a:prstGeom prst="rect">
              <a:avLst/>
            </a:prstGeom>
          </p:spPr>
        </p:pic>
        <p:pic>
          <p:nvPicPr>
            <p:cNvPr id="1228" name="Picture 1227" descr="Lenovo">
              <a:extLst>
                <a:ext uri="{FF2B5EF4-FFF2-40B4-BE49-F238E27FC236}">
                  <a16:creationId xmlns:a16="http://schemas.microsoft.com/office/drawing/2014/main" id="{CD8118BB-A408-7EAC-AA21-B6EF26B3A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24097" b="24097"/>
            <a:stretch/>
          </p:blipFill>
          <p:spPr>
            <a:xfrm>
              <a:off x="3241293" y="3508001"/>
              <a:ext cx="561548" cy="290913"/>
            </a:xfrm>
            <a:prstGeom prst="rect">
              <a:avLst/>
            </a:prstGeom>
          </p:spPr>
        </p:pic>
        <p:pic>
          <p:nvPicPr>
            <p:cNvPr id="1236" name="Graphic 1235" descr="Lilly">
              <a:extLst>
                <a:ext uri="{FF2B5EF4-FFF2-40B4-BE49-F238E27FC236}">
                  <a16:creationId xmlns:a16="http://schemas.microsoft.com/office/drawing/2014/main" id="{A7F2E858-ED8D-DC6D-A041-C6102CAE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895807" y="3543117"/>
              <a:ext cx="404576" cy="220677"/>
            </a:xfrm>
            <a:prstGeom prst="rect">
              <a:avLst/>
            </a:prstGeom>
          </p:spPr>
        </p:pic>
      </p:grpSp>
      <p:grpSp>
        <p:nvGrpSpPr>
          <p:cNvPr id="1466" name="Group 1465">
            <a:extLst>
              <a:ext uri="{FF2B5EF4-FFF2-40B4-BE49-F238E27FC236}">
                <a16:creationId xmlns:a16="http://schemas.microsoft.com/office/drawing/2014/main" id="{CACCE977-02CA-E740-1390-1A09222F2BA8}"/>
              </a:ext>
            </a:extLst>
          </p:cNvPr>
          <p:cNvGrpSpPr/>
          <p:nvPr/>
        </p:nvGrpSpPr>
        <p:grpSpPr>
          <a:xfrm>
            <a:off x="293688" y="5949109"/>
            <a:ext cx="11449292" cy="358801"/>
            <a:chOff x="293688" y="5949109"/>
            <a:chExt cx="11449292" cy="358801"/>
          </a:xfrm>
        </p:grpSpPr>
        <p:pic>
          <p:nvPicPr>
            <p:cNvPr id="114" name="Graphic 113" descr="Unilever">
              <a:extLst>
                <a:ext uri="{FF2B5EF4-FFF2-40B4-BE49-F238E27FC236}">
                  <a16:creationId xmlns:a16="http://schemas.microsoft.com/office/drawing/2014/main" id="{61B8500B-F018-63F5-9346-E0CA3ADAF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 l="20593" t="15504" r="22494" b="15504"/>
            <a:stretch/>
          </p:blipFill>
          <p:spPr>
            <a:xfrm>
              <a:off x="3521464" y="5949109"/>
              <a:ext cx="295980" cy="358801"/>
            </a:xfrm>
            <a:prstGeom prst="rect">
              <a:avLst/>
            </a:prstGeom>
          </p:spPr>
        </p:pic>
        <p:pic>
          <p:nvPicPr>
            <p:cNvPr id="1128" name="Picture 1127" descr="Total Energies">
              <a:extLst>
                <a:ext uri="{FF2B5EF4-FFF2-40B4-BE49-F238E27FC236}">
                  <a16:creationId xmlns:a16="http://schemas.microsoft.com/office/drawing/2014/main" id="{03AB2AF2-D732-E250-105E-B7BBE00E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476630" y="6007831"/>
              <a:ext cx="330280" cy="241358"/>
            </a:xfrm>
            <a:prstGeom prst="rect">
              <a:avLst/>
            </a:prstGeom>
          </p:spPr>
        </p:pic>
        <p:pic>
          <p:nvPicPr>
            <p:cNvPr id="1130" name="Graphic 1129" descr="Uniper">
              <a:extLst>
                <a:ext uri="{FF2B5EF4-FFF2-40B4-BE49-F238E27FC236}">
                  <a16:creationId xmlns:a16="http://schemas.microsoft.com/office/drawing/2014/main" id="{EEBD3368-8F9D-A356-D6B1-B86CA5D60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008045" y="6000036"/>
              <a:ext cx="294479" cy="256948"/>
            </a:xfrm>
            <a:prstGeom prst="rect">
              <a:avLst/>
            </a:prstGeom>
          </p:spPr>
        </p:pic>
        <p:grpSp>
          <p:nvGrpSpPr>
            <p:cNvPr id="1131" name="Group 1130" descr="University of South Florida">
              <a:extLst>
                <a:ext uri="{FF2B5EF4-FFF2-40B4-BE49-F238E27FC236}">
                  <a16:creationId xmlns:a16="http://schemas.microsoft.com/office/drawing/2014/main" id="{A170EDEC-6358-E55C-E65F-D0664DA4929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93126" y="6062190"/>
              <a:ext cx="785649" cy="132641"/>
              <a:chOff x="28010787" y="13098856"/>
              <a:chExt cx="1773482" cy="299417"/>
            </a:xfrm>
          </p:grpSpPr>
          <p:sp>
            <p:nvSpPr>
              <p:cNvPr id="1132" name="Freeform 1131">
                <a:extLst>
                  <a:ext uri="{FF2B5EF4-FFF2-40B4-BE49-F238E27FC236}">
                    <a16:creationId xmlns:a16="http://schemas.microsoft.com/office/drawing/2014/main" id="{8036DB6D-B1EF-8B67-60B5-066EA6716CE8}"/>
                  </a:ext>
                </a:extLst>
              </p:cNvPr>
              <p:cNvSpPr/>
              <p:nvPr/>
            </p:nvSpPr>
            <p:spPr>
              <a:xfrm>
                <a:off x="28018667" y="13117241"/>
                <a:ext cx="360066" cy="273505"/>
              </a:xfrm>
              <a:custGeom>
                <a:avLst/>
                <a:gdLst>
                  <a:gd name="connsiteX0" fmla="*/ 322971 w 360066"/>
                  <a:gd name="connsiteY0" fmla="*/ 27848 h 273505"/>
                  <a:gd name="connsiteX1" fmla="*/ 328987 w 360066"/>
                  <a:gd name="connsiteY1" fmla="*/ 1677 h 273505"/>
                  <a:gd name="connsiteX2" fmla="*/ 292272 w 360066"/>
                  <a:gd name="connsiteY2" fmla="*/ 47591 h 273505"/>
                  <a:gd name="connsiteX3" fmla="*/ 303120 w 360066"/>
                  <a:gd name="connsiteY3" fmla="*/ 79071 h 273505"/>
                  <a:gd name="connsiteX4" fmla="*/ 214512 w 360066"/>
                  <a:gd name="connsiteY4" fmla="*/ 94323 h 273505"/>
                  <a:gd name="connsiteX5" fmla="*/ 166047 w 360066"/>
                  <a:gd name="connsiteY5" fmla="*/ 174312 h 273505"/>
                  <a:gd name="connsiteX6" fmla="*/ 149485 w 360066"/>
                  <a:gd name="connsiteY6" fmla="*/ 184892 h 273505"/>
                  <a:gd name="connsiteX7" fmla="*/ 129433 w 360066"/>
                  <a:gd name="connsiteY7" fmla="*/ 222601 h 273505"/>
                  <a:gd name="connsiteX8" fmla="*/ 91796 w 360066"/>
                  <a:gd name="connsiteY8" fmla="*/ 222601 h 273505"/>
                  <a:gd name="connsiteX9" fmla="*/ 114655 w 360066"/>
                  <a:gd name="connsiteY9" fmla="*/ 185631 h 273505"/>
                  <a:gd name="connsiteX10" fmla="*/ 109181 w 360066"/>
                  <a:gd name="connsiteY10" fmla="*/ 174073 h 273505"/>
                  <a:gd name="connsiteX11" fmla="*/ 164162 w 360066"/>
                  <a:gd name="connsiteY11" fmla="*/ 91987 h 273505"/>
                  <a:gd name="connsiteX12" fmla="*/ 67053 w 360066"/>
                  <a:gd name="connsiteY12" fmla="*/ 80010 h 273505"/>
                  <a:gd name="connsiteX13" fmla="*/ 104409 w 360066"/>
                  <a:gd name="connsiteY13" fmla="*/ 29405 h 273505"/>
                  <a:gd name="connsiteX14" fmla="*/ 91135 w 360066"/>
                  <a:gd name="connsiteY14" fmla="*/ 0 h 273505"/>
                  <a:gd name="connsiteX15" fmla="*/ 0 w 360066"/>
                  <a:gd name="connsiteY15" fmla="*/ 105961 h 273505"/>
                  <a:gd name="connsiteX16" fmla="*/ 63062 w 360066"/>
                  <a:gd name="connsiteY16" fmla="*/ 145267 h 273505"/>
                  <a:gd name="connsiteX17" fmla="*/ 52395 w 360066"/>
                  <a:gd name="connsiteY17" fmla="*/ 161237 h 273505"/>
                  <a:gd name="connsiteX18" fmla="*/ 56505 w 360066"/>
                  <a:gd name="connsiteY18" fmla="*/ 183954 h 273505"/>
                  <a:gd name="connsiteX19" fmla="*/ 35451 w 360066"/>
                  <a:gd name="connsiteY19" fmla="*/ 217591 h 273505"/>
                  <a:gd name="connsiteX20" fmla="*/ 23641 w 360066"/>
                  <a:gd name="connsiteY20" fmla="*/ 228590 h 273505"/>
                  <a:gd name="connsiteX21" fmla="*/ 42770 w 360066"/>
                  <a:gd name="connsiteY21" fmla="*/ 273506 h 273505"/>
                  <a:gd name="connsiteX22" fmla="*/ 145414 w 360066"/>
                  <a:gd name="connsiteY22" fmla="*/ 273506 h 273505"/>
                  <a:gd name="connsiteX23" fmla="*/ 194140 w 360066"/>
                  <a:gd name="connsiteY23" fmla="*/ 237993 h 273505"/>
                  <a:gd name="connsiteX24" fmla="*/ 193558 w 360066"/>
                  <a:gd name="connsiteY24" fmla="*/ 229528 h 273505"/>
                  <a:gd name="connsiteX25" fmla="*/ 213289 w 360066"/>
                  <a:gd name="connsiteY25" fmla="*/ 195193 h 273505"/>
                  <a:gd name="connsiteX26" fmla="*/ 236489 w 360066"/>
                  <a:gd name="connsiteY26" fmla="*/ 177806 h 273505"/>
                  <a:gd name="connsiteX27" fmla="*/ 254535 w 360066"/>
                  <a:gd name="connsiteY27" fmla="*/ 148601 h 273505"/>
                  <a:gd name="connsiteX28" fmla="*/ 360067 w 360066"/>
                  <a:gd name="connsiteY28" fmla="*/ 83084 h 273505"/>
                  <a:gd name="connsiteX29" fmla="*/ 322971 w 360066"/>
                  <a:gd name="connsiteY29" fmla="*/ 27848 h 273505"/>
                  <a:gd name="connsiteX30" fmla="*/ 250785 w 360066"/>
                  <a:gd name="connsiteY30" fmla="*/ 142013 h 273505"/>
                  <a:gd name="connsiteX31" fmla="*/ 230874 w 360066"/>
                  <a:gd name="connsiteY31" fmla="*/ 174272 h 273505"/>
                  <a:gd name="connsiteX32" fmla="*/ 208657 w 360066"/>
                  <a:gd name="connsiteY32" fmla="*/ 189963 h 273505"/>
                  <a:gd name="connsiteX33" fmla="*/ 186841 w 360066"/>
                  <a:gd name="connsiteY33" fmla="*/ 227892 h 273505"/>
                  <a:gd name="connsiteX34" fmla="*/ 187563 w 360066"/>
                  <a:gd name="connsiteY34" fmla="*/ 237673 h 273505"/>
                  <a:gd name="connsiteX35" fmla="*/ 143449 w 360066"/>
                  <a:gd name="connsiteY35" fmla="*/ 266998 h 273505"/>
                  <a:gd name="connsiteX36" fmla="*/ 46520 w 360066"/>
                  <a:gd name="connsiteY36" fmla="*/ 266998 h 273505"/>
                  <a:gd name="connsiteX37" fmla="*/ 29476 w 360066"/>
                  <a:gd name="connsiteY37" fmla="*/ 231505 h 273505"/>
                  <a:gd name="connsiteX38" fmla="*/ 40444 w 360066"/>
                  <a:gd name="connsiteY38" fmla="*/ 221923 h 273505"/>
                  <a:gd name="connsiteX39" fmla="*/ 64025 w 360066"/>
                  <a:gd name="connsiteY39" fmla="*/ 184194 h 273505"/>
                  <a:gd name="connsiteX40" fmla="*/ 57869 w 360066"/>
                  <a:gd name="connsiteY40" fmla="*/ 164770 h 273505"/>
                  <a:gd name="connsiteX41" fmla="*/ 75133 w 360066"/>
                  <a:gd name="connsiteY41" fmla="*/ 139138 h 273505"/>
                  <a:gd name="connsiteX42" fmla="*/ 6577 w 360066"/>
                  <a:gd name="connsiteY42" fmla="*/ 105961 h 273505"/>
                  <a:gd name="connsiteX43" fmla="*/ 93481 w 360066"/>
                  <a:gd name="connsiteY43" fmla="*/ 15391 h 273505"/>
                  <a:gd name="connsiteX44" fmla="*/ 97872 w 360066"/>
                  <a:gd name="connsiteY44" fmla="*/ 29365 h 273505"/>
                  <a:gd name="connsiteX45" fmla="*/ 60415 w 360066"/>
                  <a:gd name="connsiteY45" fmla="*/ 79770 h 273505"/>
                  <a:gd name="connsiteX46" fmla="*/ 151831 w 360066"/>
                  <a:gd name="connsiteY46" fmla="*/ 98515 h 273505"/>
                  <a:gd name="connsiteX47" fmla="*/ 101702 w 360066"/>
                  <a:gd name="connsiteY47" fmla="*/ 173474 h 273505"/>
                  <a:gd name="connsiteX48" fmla="*/ 107176 w 360066"/>
                  <a:gd name="connsiteY48" fmla="*/ 185232 h 273505"/>
                  <a:gd name="connsiteX49" fmla="*/ 80006 w 360066"/>
                  <a:gd name="connsiteY49" fmla="*/ 229149 h 273505"/>
                  <a:gd name="connsiteX50" fmla="*/ 133323 w 360066"/>
                  <a:gd name="connsiteY50" fmla="*/ 229149 h 273505"/>
                  <a:gd name="connsiteX51" fmla="*/ 154538 w 360066"/>
                  <a:gd name="connsiteY51" fmla="*/ 189484 h 273505"/>
                  <a:gd name="connsiteX52" fmla="*/ 170960 w 360066"/>
                  <a:gd name="connsiteY52" fmla="*/ 179003 h 273505"/>
                  <a:gd name="connsiteX53" fmla="*/ 218101 w 360066"/>
                  <a:gd name="connsiteY53" fmla="*/ 100910 h 273505"/>
                  <a:gd name="connsiteX54" fmla="*/ 309577 w 360066"/>
                  <a:gd name="connsiteY54" fmla="*/ 79091 h 273505"/>
                  <a:gd name="connsiteX55" fmla="*/ 298729 w 360066"/>
                  <a:gd name="connsiteY55" fmla="*/ 47610 h 273505"/>
                  <a:gd name="connsiteX56" fmla="*/ 317677 w 360066"/>
                  <a:gd name="connsiteY56" fmla="*/ 17966 h 273505"/>
                  <a:gd name="connsiteX57" fmla="*/ 353449 w 360066"/>
                  <a:gd name="connsiteY57" fmla="*/ 82984 h 273505"/>
                  <a:gd name="connsiteX58" fmla="*/ 250785 w 360066"/>
                  <a:gd name="connsiteY58" fmla="*/ 142013 h 273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60066" h="273505">
                    <a:moveTo>
                      <a:pt x="322971" y="27848"/>
                    </a:moveTo>
                    <a:cubicBezTo>
                      <a:pt x="322971" y="21360"/>
                      <a:pt x="328987" y="1677"/>
                      <a:pt x="328987" y="1677"/>
                    </a:cubicBezTo>
                    <a:cubicBezTo>
                      <a:pt x="328987" y="1677"/>
                      <a:pt x="292272" y="23196"/>
                      <a:pt x="292272" y="47591"/>
                    </a:cubicBezTo>
                    <a:cubicBezTo>
                      <a:pt x="292272" y="64658"/>
                      <a:pt x="303120" y="74819"/>
                      <a:pt x="303120" y="79071"/>
                    </a:cubicBezTo>
                    <a:cubicBezTo>
                      <a:pt x="303120" y="84162"/>
                      <a:pt x="280923" y="94323"/>
                      <a:pt x="214512" y="94323"/>
                    </a:cubicBezTo>
                    <a:lnTo>
                      <a:pt x="166047" y="174312"/>
                    </a:lnTo>
                    <a:lnTo>
                      <a:pt x="149485" y="184892"/>
                    </a:lnTo>
                    <a:lnTo>
                      <a:pt x="129433" y="222601"/>
                    </a:lnTo>
                    <a:lnTo>
                      <a:pt x="91796" y="222601"/>
                    </a:lnTo>
                    <a:lnTo>
                      <a:pt x="114655" y="185631"/>
                    </a:lnTo>
                    <a:lnTo>
                      <a:pt x="109181" y="174073"/>
                    </a:lnTo>
                    <a:lnTo>
                      <a:pt x="164162" y="91987"/>
                    </a:lnTo>
                    <a:cubicBezTo>
                      <a:pt x="78221" y="91987"/>
                      <a:pt x="67053" y="81706"/>
                      <a:pt x="67053" y="80010"/>
                    </a:cubicBezTo>
                    <a:cubicBezTo>
                      <a:pt x="67053" y="75159"/>
                      <a:pt x="104409" y="58191"/>
                      <a:pt x="104409" y="29405"/>
                    </a:cubicBezTo>
                    <a:cubicBezTo>
                      <a:pt x="104409" y="16050"/>
                      <a:pt x="91135" y="0"/>
                      <a:pt x="91135" y="0"/>
                    </a:cubicBezTo>
                    <a:cubicBezTo>
                      <a:pt x="84798" y="55875"/>
                      <a:pt x="0" y="42540"/>
                      <a:pt x="0" y="105961"/>
                    </a:cubicBezTo>
                    <a:cubicBezTo>
                      <a:pt x="0" y="131912"/>
                      <a:pt x="31742" y="143051"/>
                      <a:pt x="63062" y="145267"/>
                    </a:cubicBezTo>
                    <a:lnTo>
                      <a:pt x="52395" y="161237"/>
                    </a:lnTo>
                    <a:cubicBezTo>
                      <a:pt x="48384" y="167226"/>
                      <a:pt x="51533" y="173973"/>
                      <a:pt x="56505" y="183954"/>
                    </a:cubicBezTo>
                    <a:lnTo>
                      <a:pt x="35451" y="217591"/>
                    </a:lnTo>
                    <a:cubicBezTo>
                      <a:pt x="35451" y="217591"/>
                      <a:pt x="25746" y="224538"/>
                      <a:pt x="23641" y="228590"/>
                    </a:cubicBezTo>
                    <a:cubicBezTo>
                      <a:pt x="19250" y="237154"/>
                      <a:pt x="28333" y="249950"/>
                      <a:pt x="42770" y="273506"/>
                    </a:cubicBezTo>
                    <a:lnTo>
                      <a:pt x="145414" y="273506"/>
                    </a:lnTo>
                    <a:cubicBezTo>
                      <a:pt x="179923" y="254082"/>
                      <a:pt x="194140" y="246097"/>
                      <a:pt x="194140" y="237993"/>
                    </a:cubicBezTo>
                    <a:lnTo>
                      <a:pt x="193558" y="229528"/>
                    </a:lnTo>
                    <a:lnTo>
                      <a:pt x="213289" y="195193"/>
                    </a:lnTo>
                    <a:cubicBezTo>
                      <a:pt x="218442" y="192857"/>
                      <a:pt x="231135" y="186469"/>
                      <a:pt x="236489" y="177806"/>
                    </a:cubicBezTo>
                    <a:lnTo>
                      <a:pt x="254535" y="148601"/>
                    </a:lnTo>
                    <a:cubicBezTo>
                      <a:pt x="306068" y="147642"/>
                      <a:pt x="360067" y="127081"/>
                      <a:pt x="360067" y="83084"/>
                    </a:cubicBezTo>
                    <a:cubicBezTo>
                      <a:pt x="360046" y="53340"/>
                      <a:pt x="322971" y="49487"/>
                      <a:pt x="322971" y="27848"/>
                    </a:cubicBezTo>
                    <a:moveTo>
                      <a:pt x="250785" y="142013"/>
                    </a:moveTo>
                    <a:lnTo>
                      <a:pt x="230874" y="174272"/>
                    </a:lnTo>
                    <a:cubicBezTo>
                      <a:pt x="225440" y="183096"/>
                      <a:pt x="208657" y="189963"/>
                      <a:pt x="208657" y="189963"/>
                    </a:cubicBezTo>
                    <a:lnTo>
                      <a:pt x="186841" y="227892"/>
                    </a:lnTo>
                    <a:lnTo>
                      <a:pt x="187563" y="237673"/>
                    </a:lnTo>
                    <a:cubicBezTo>
                      <a:pt x="187863" y="242963"/>
                      <a:pt x="153796" y="261009"/>
                      <a:pt x="143449" y="266998"/>
                    </a:cubicBezTo>
                    <a:lnTo>
                      <a:pt x="46520" y="266998"/>
                    </a:lnTo>
                    <a:cubicBezTo>
                      <a:pt x="42991" y="261009"/>
                      <a:pt x="26468" y="237434"/>
                      <a:pt x="29476" y="231505"/>
                    </a:cubicBezTo>
                    <a:cubicBezTo>
                      <a:pt x="30679" y="229209"/>
                      <a:pt x="35491" y="225875"/>
                      <a:pt x="40444" y="221923"/>
                    </a:cubicBezTo>
                    <a:lnTo>
                      <a:pt x="64025" y="184194"/>
                    </a:lnTo>
                    <a:cubicBezTo>
                      <a:pt x="59072" y="174212"/>
                      <a:pt x="55643" y="168084"/>
                      <a:pt x="57869" y="164770"/>
                    </a:cubicBezTo>
                    <a:lnTo>
                      <a:pt x="75133" y="139138"/>
                    </a:lnTo>
                    <a:cubicBezTo>
                      <a:pt x="55703" y="139138"/>
                      <a:pt x="6577" y="134487"/>
                      <a:pt x="6577" y="105961"/>
                    </a:cubicBezTo>
                    <a:cubicBezTo>
                      <a:pt x="6577" y="53260"/>
                      <a:pt x="81409" y="55815"/>
                      <a:pt x="93481" y="15391"/>
                    </a:cubicBezTo>
                    <a:cubicBezTo>
                      <a:pt x="96115" y="19601"/>
                      <a:pt x="97626" y="24411"/>
                      <a:pt x="97872" y="29365"/>
                    </a:cubicBezTo>
                    <a:cubicBezTo>
                      <a:pt x="97872" y="56354"/>
                      <a:pt x="60415" y="68751"/>
                      <a:pt x="60415" y="79770"/>
                    </a:cubicBezTo>
                    <a:cubicBezTo>
                      <a:pt x="60415" y="95161"/>
                      <a:pt x="112550" y="98515"/>
                      <a:pt x="151831" y="98515"/>
                    </a:cubicBezTo>
                    <a:lnTo>
                      <a:pt x="101702" y="173474"/>
                    </a:lnTo>
                    <a:lnTo>
                      <a:pt x="107176" y="185232"/>
                    </a:lnTo>
                    <a:lnTo>
                      <a:pt x="80006" y="229149"/>
                    </a:lnTo>
                    <a:lnTo>
                      <a:pt x="133323" y="229149"/>
                    </a:lnTo>
                    <a:lnTo>
                      <a:pt x="154538" y="189484"/>
                    </a:lnTo>
                    <a:lnTo>
                      <a:pt x="170960" y="179003"/>
                    </a:lnTo>
                    <a:lnTo>
                      <a:pt x="218101" y="100910"/>
                    </a:lnTo>
                    <a:cubicBezTo>
                      <a:pt x="282266" y="100910"/>
                      <a:pt x="309577" y="90530"/>
                      <a:pt x="309577" y="79091"/>
                    </a:cubicBezTo>
                    <a:cubicBezTo>
                      <a:pt x="309577" y="71486"/>
                      <a:pt x="298729" y="63580"/>
                      <a:pt x="298729" y="47610"/>
                    </a:cubicBezTo>
                    <a:cubicBezTo>
                      <a:pt x="298729" y="31641"/>
                      <a:pt x="317677" y="17966"/>
                      <a:pt x="317677" y="17966"/>
                    </a:cubicBezTo>
                    <a:cubicBezTo>
                      <a:pt x="308013" y="54118"/>
                      <a:pt x="353449" y="54098"/>
                      <a:pt x="353449" y="82984"/>
                    </a:cubicBezTo>
                    <a:cubicBezTo>
                      <a:pt x="353449" y="123648"/>
                      <a:pt x="298909" y="142013"/>
                      <a:pt x="250785" y="142013"/>
                    </a:cubicBezTo>
                  </a:path>
                </a:pathLst>
              </a:custGeom>
              <a:solidFill>
                <a:srgbClr val="FFFFFF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3" name="Freeform 1132">
                <a:extLst>
                  <a:ext uri="{FF2B5EF4-FFF2-40B4-BE49-F238E27FC236}">
                    <a16:creationId xmlns:a16="http://schemas.microsoft.com/office/drawing/2014/main" id="{069B7AAB-DDBE-7D81-6186-0D6B758FCE0E}"/>
                  </a:ext>
                </a:extLst>
              </p:cNvPr>
              <p:cNvSpPr/>
              <p:nvPr/>
            </p:nvSpPr>
            <p:spPr>
              <a:xfrm>
                <a:off x="28010787" y="13098856"/>
                <a:ext cx="375806" cy="299417"/>
              </a:xfrm>
              <a:custGeom>
                <a:avLst/>
                <a:gdLst>
                  <a:gd name="connsiteX0" fmla="*/ 338611 w 375806"/>
                  <a:gd name="connsiteY0" fmla="*/ 46233 h 299417"/>
                  <a:gd name="connsiteX1" fmla="*/ 350061 w 375806"/>
                  <a:gd name="connsiteY1" fmla="*/ 599 h 299417"/>
                  <a:gd name="connsiteX2" fmla="*/ 292132 w 375806"/>
                  <a:gd name="connsiteY2" fmla="*/ 65996 h 299417"/>
                  <a:gd name="connsiteX3" fmla="*/ 301416 w 375806"/>
                  <a:gd name="connsiteY3" fmla="*/ 95441 h 299417"/>
                  <a:gd name="connsiteX4" fmla="*/ 217800 w 375806"/>
                  <a:gd name="connsiteY4" fmla="*/ 104903 h 299417"/>
                  <a:gd name="connsiteX5" fmla="*/ 168133 w 375806"/>
                  <a:gd name="connsiteY5" fmla="*/ 187088 h 299417"/>
                  <a:gd name="connsiteX6" fmla="*/ 151390 w 375806"/>
                  <a:gd name="connsiteY6" fmla="*/ 197808 h 299417"/>
                  <a:gd name="connsiteX7" fmla="*/ 132501 w 375806"/>
                  <a:gd name="connsiteY7" fmla="*/ 233162 h 299417"/>
                  <a:gd name="connsiteX8" fmla="*/ 113773 w 375806"/>
                  <a:gd name="connsiteY8" fmla="*/ 233162 h 299417"/>
                  <a:gd name="connsiteX9" fmla="*/ 131478 w 375806"/>
                  <a:gd name="connsiteY9" fmla="*/ 204496 h 299417"/>
                  <a:gd name="connsiteX10" fmla="*/ 126084 w 375806"/>
                  <a:gd name="connsiteY10" fmla="*/ 193117 h 299417"/>
                  <a:gd name="connsiteX11" fmla="*/ 186761 w 375806"/>
                  <a:gd name="connsiteY11" fmla="*/ 102547 h 299417"/>
                  <a:gd name="connsiteX12" fmla="*/ 88347 w 375806"/>
                  <a:gd name="connsiteY12" fmla="*/ 96439 h 299417"/>
                  <a:gd name="connsiteX13" fmla="*/ 120229 w 375806"/>
                  <a:gd name="connsiteY13" fmla="*/ 47790 h 299417"/>
                  <a:gd name="connsiteX14" fmla="*/ 96348 w 375806"/>
                  <a:gd name="connsiteY14" fmla="*/ 0 h 299417"/>
                  <a:gd name="connsiteX15" fmla="*/ 87485 w 375806"/>
                  <a:gd name="connsiteY15" fmla="*/ 29684 h 299417"/>
                  <a:gd name="connsiteX16" fmla="*/ 0 w 375806"/>
                  <a:gd name="connsiteY16" fmla="*/ 124346 h 299417"/>
                  <a:gd name="connsiteX17" fmla="*/ 57167 w 375806"/>
                  <a:gd name="connsiteY17" fmla="*/ 170040 h 299417"/>
                  <a:gd name="connsiteX18" fmla="*/ 53738 w 375806"/>
                  <a:gd name="connsiteY18" fmla="*/ 175151 h 299417"/>
                  <a:gd name="connsiteX19" fmla="*/ 55403 w 375806"/>
                  <a:gd name="connsiteY19" fmla="*/ 201761 h 299417"/>
                  <a:gd name="connsiteX20" fmla="*/ 37356 w 375806"/>
                  <a:gd name="connsiteY20" fmla="*/ 230547 h 299417"/>
                  <a:gd name="connsiteX21" fmla="*/ 24483 w 375806"/>
                  <a:gd name="connsiteY21" fmla="*/ 243263 h 299417"/>
                  <a:gd name="connsiteX22" fmla="*/ 46139 w 375806"/>
                  <a:gd name="connsiteY22" fmla="*/ 299417 h 299417"/>
                  <a:gd name="connsiteX23" fmla="*/ 155721 w 375806"/>
                  <a:gd name="connsiteY23" fmla="*/ 299417 h 299417"/>
                  <a:gd name="connsiteX24" fmla="*/ 209860 w 375806"/>
                  <a:gd name="connsiteY24" fmla="*/ 255280 h 299417"/>
                  <a:gd name="connsiteX25" fmla="*/ 209459 w 375806"/>
                  <a:gd name="connsiteY25" fmla="*/ 249631 h 299417"/>
                  <a:gd name="connsiteX26" fmla="*/ 226763 w 375806"/>
                  <a:gd name="connsiteY26" fmla="*/ 219587 h 299417"/>
                  <a:gd name="connsiteX27" fmla="*/ 251066 w 375806"/>
                  <a:gd name="connsiteY27" fmla="*/ 200244 h 299417"/>
                  <a:gd name="connsiteX28" fmla="*/ 266867 w 375806"/>
                  <a:gd name="connsiteY28" fmla="*/ 174652 h 299417"/>
                  <a:gd name="connsiteX29" fmla="*/ 375807 w 375806"/>
                  <a:gd name="connsiteY29" fmla="*/ 101429 h 299417"/>
                  <a:gd name="connsiteX30" fmla="*/ 338611 w 375806"/>
                  <a:gd name="connsiteY30" fmla="*/ 46293 h 299417"/>
                  <a:gd name="connsiteX31" fmla="*/ 262415 w 375806"/>
                  <a:gd name="connsiteY31" fmla="*/ 166926 h 299417"/>
                  <a:gd name="connsiteX32" fmla="*/ 244369 w 375806"/>
                  <a:gd name="connsiteY32" fmla="*/ 196151 h 299417"/>
                  <a:gd name="connsiteX33" fmla="*/ 221169 w 375806"/>
                  <a:gd name="connsiteY33" fmla="*/ 213539 h 299417"/>
                  <a:gd name="connsiteX34" fmla="*/ 201438 w 375806"/>
                  <a:gd name="connsiteY34" fmla="*/ 247874 h 299417"/>
                  <a:gd name="connsiteX35" fmla="*/ 202020 w 375806"/>
                  <a:gd name="connsiteY35" fmla="*/ 256338 h 299417"/>
                  <a:gd name="connsiteX36" fmla="*/ 153294 w 375806"/>
                  <a:gd name="connsiteY36" fmla="*/ 291851 h 299417"/>
                  <a:gd name="connsiteX37" fmla="*/ 50650 w 375806"/>
                  <a:gd name="connsiteY37" fmla="*/ 291851 h 299417"/>
                  <a:gd name="connsiteX38" fmla="*/ 31521 w 375806"/>
                  <a:gd name="connsiteY38" fmla="*/ 246936 h 299417"/>
                  <a:gd name="connsiteX39" fmla="*/ 43332 w 375806"/>
                  <a:gd name="connsiteY39" fmla="*/ 235936 h 299417"/>
                  <a:gd name="connsiteX40" fmla="*/ 64366 w 375806"/>
                  <a:gd name="connsiteY40" fmla="*/ 202240 h 299417"/>
                  <a:gd name="connsiteX41" fmla="*/ 60355 w 375806"/>
                  <a:gd name="connsiteY41" fmla="*/ 179522 h 299417"/>
                  <a:gd name="connsiteX42" fmla="*/ 71023 w 375806"/>
                  <a:gd name="connsiteY42" fmla="*/ 163552 h 299417"/>
                  <a:gd name="connsiteX43" fmla="*/ 7860 w 375806"/>
                  <a:gd name="connsiteY43" fmla="*/ 124346 h 299417"/>
                  <a:gd name="connsiteX44" fmla="*/ 99075 w 375806"/>
                  <a:gd name="connsiteY44" fmla="*/ 18385 h 299417"/>
                  <a:gd name="connsiteX45" fmla="*/ 112349 w 375806"/>
                  <a:gd name="connsiteY45" fmla="*/ 47790 h 299417"/>
                  <a:gd name="connsiteX46" fmla="*/ 74933 w 375806"/>
                  <a:gd name="connsiteY46" fmla="*/ 98355 h 299417"/>
                  <a:gd name="connsiteX47" fmla="*/ 172043 w 375806"/>
                  <a:gd name="connsiteY47" fmla="*/ 110333 h 299417"/>
                  <a:gd name="connsiteX48" fmla="*/ 117061 w 375806"/>
                  <a:gd name="connsiteY48" fmla="*/ 192458 h 299417"/>
                  <a:gd name="connsiteX49" fmla="*/ 122535 w 375806"/>
                  <a:gd name="connsiteY49" fmla="*/ 203996 h 299417"/>
                  <a:gd name="connsiteX50" fmla="*/ 99676 w 375806"/>
                  <a:gd name="connsiteY50" fmla="*/ 240987 h 299417"/>
                  <a:gd name="connsiteX51" fmla="*/ 137233 w 375806"/>
                  <a:gd name="connsiteY51" fmla="*/ 240987 h 299417"/>
                  <a:gd name="connsiteX52" fmla="*/ 157285 w 375806"/>
                  <a:gd name="connsiteY52" fmla="*/ 203278 h 299417"/>
                  <a:gd name="connsiteX53" fmla="*/ 173847 w 375806"/>
                  <a:gd name="connsiteY53" fmla="*/ 192698 h 299417"/>
                  <a:gd name="connsiteX54" fmla="*/ 222172 w 375806"/>
                  <a:gd name="connsiteY54" fmla="*/ 112728 h 299417"/>
                  <a:gd name="connsiteX55" fmla="*/ 310800 w 375806"/>
                  <a:gd name="connsiteY55" fmla="*/ 97477 h 299417"/>
                  <a:gd name="connsiteX56" fmla="*/ 299952 w 375806"/>
                  <a:gd name="connsiteY56" fmla="*/ 66016 h 299417"/>
                  <a:gd name="connsiteX57" fmla="*/ 336666 w 375806"/>
                  <a:gd name="connsiteY57" fmla="*/ 20102 h 299417"/>
                  <a:gd name="connsiteX58" fmla="*/ 330651 w 375806"/>
                  <a:gd name="connsiteY58" fmla="*/ 46273 h 299417"/>
                  <a:gd name="connsiteX59" fmla="*/ 367806 w 375806"/>
                  <a:gd name="connsiteY59" fmla="*/ 101409 h 299417"/>
                  <a:gd name="connsiteX60" fmla="*/ 262275 w 375806"/>
                  <a:gd name="connsiteY60" fmla="*/ 166906 h 29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375806" h="299417">
                    <a:moveTo>
                      <a:pt x="338611" y="46233"/>
                    </a:moveTo>
                    <a:cubicBezTo>
                      <a:pt x="338611" y="34695"/>
                      <a:pt x="350061" y="599"/>
                      <a:pt x="350061" y="599"/>
                    </a:cubicBezTo>
                    <a:cubicBezTo>
                      <a:pt x="350061" y="599"/>
                      <a:pt x="292132" y="32539"/>
                      <a:pt x="292132" y="65996"/>
                    </a:cubicBezTo>
                    <a:cubicBezTo>
                      <a:pt x="292132" y="82106"/>
                      <a:pt x="301416" y="95441"/>
                      <a:pt x="301416" y="95441"/>
                    </a:cubicBezTo>
                    <a:cubicBezTo>
                      <a:pt x="284412" y="103286"/>
                      <a:pt x="250525" y="104903"/>
                      <a:pt x="217800" y="104903"/>
                    </a:cubicBezTo>
                    <a:lnTo>
                      <a:pt x="168133" y="187088"/>
                    </a:lnTo>
                    <a:lnTo>
                      <a:pt x="151390" y="197808"/>
                    </a:lnTo>
                    <a:lnTo>
                      <a:pt x="132501" y="233162"/>
                    </a:lnTo>
                    <a:lnTo>
                      <a:pt x="113773" y="233162"/>
                    </a:lnTo>
                    <a:lnTo>
                      <a:pt x="131478" y="204496"/>
                    </a:lnTo>
                    <a:lnTo>
                      <a:pt x="126084" y="193117"/>
                    </a:lnTo>
                    <a:lnTo>
                      <a:pt x="186761" y="102547"/>
                    </a:lnTo>
                    <a:cubicBezTo>
                      <a:pt x="118004" y="102547"/>
                      <a:pt x="103787" y="100371"/>
                      <a:pt x="88347" y="96439"/>
                    </a:cubicBezTo>
                    <a:cubicBezTo>
                      <a:pt x="88347" y="96439"/>
                      <a:pt x="120229" y="76157"/>
                      <a:pt x="120229" y="47790"/>
                    </a:cubicBezTo>
                    <a:cubicBezTo>
                      <a:pt x="120310" y="28926"/>
                      <a:pt x="96348" y="0"/>
                      <a:pt x="96348" y="0"/>
                    </a:cubicBezTo>
                    <a:lnTo>
                      <a:pt x="87485" y="29684"/>
                    </a:lnTo>
                    <a:cubicBezTo>
                      <a:pt x="77900" y="61884"/>
                      <a:pt x="0" y="61484"/>
                      <a:pt x="0" y="124346"/>
                    </a:cubicBezTo>
                    <a:cubicBezTo>
                      <a:pt x="0" y="151874"/>
                      <a:pt x="26428" y="165449"/>
                      <a:pt x="57167" y="170040"/>
                    </a:cubicBezTo>
                    <a:lnTo>
                      <a:pt x="53738" y="175151"/>
                    </a:lnTo>
                    <a:cubicBezTo>
                      <a:pt x="47963" y="183735"/>
                      <a:pt x="50991" y="192538"/>
                      <a:pt x="55403" y="201761"/>
                    </a:cubicBezTo>
                    <a:lnTo>
                      <a:pt x="37356" y="230547"/>
                    </a:lnTo>
                    <a:cubicBezTo>
                      <a:pt x="37356" y="230547"/>
                      <a:pt x="27471" y="237414"/>
                      <a:pt x="24483" y="243263"/>
                    </a:cubicBezTo>
                    <a:cubicBezTo>
                      <a:pt x="18327" y="255360"/>
                      <a:pt x="26328" y="268036"/>
                      <a:pt x="46139" y="299417"/>
                    </a:cubicBezTo>
                    <a:lnTo>
                      <a:pt x="155721" y="299417"/>
                    </a:lnTo>
                    <a:cubicBezTo>
                      <a:pt x="198711" y="275223"/>
                      <a:pt x="209860" y="268954"/>
                      <a:pt x="209860" y="255280"/>
                    </a:cubicBezTo>
                    <a:cubicBezTo>
                      <a:pt x="209860" y="255160"/>
                      <a:pt x="209639" y="252266"/>
                      <a:pt x="209459" y="249631"/>
                    </a:cubicBezTo>
                    <a:lnTo>
                      <a:pt x="226763" y="219587"/>
                    </a:lnTo>
                    <a:cubicBezTo>
                      <a:pt x="233621" y="216233"/>
                      <a:pt x="245351" y="209606"/>
                      <a:pt x="251066" y="200244"/>
                    </a:cubicBezTo>
                    <a:lnTo>
                      <a:pt x="266867" y="174652"/>
                    </a:lnTo>
                    <a:cubicBezTo>
                      <a:pt x="320805" y="172516"/>
                      <a:pt x="375807" y="149439"/>
                      <a:pt x="375807" y="101429"/>
                    </a:cubicBezTo>
                    <a:cubicBezTo>
                      <a:pt x="375807" y="68831"/>
                      <a:pt x="338611" y="60686"/>
                      <a:pt x="338611" y="46293"/>
                    </a:cubicBezTo>
                    <a:moveTo>
                      <a:pt x="262415" y="166926"/>
                    </a:moveTo>
                    <a:lnTo>
                      <a:pt x="244369" y="196151"/>
                    </a:lnTo>
                    <a:cubicBezTo>
                      <a:pt x="239015" y="204815"/>
                      <a:pt x="226322" y="211203"/>
                      <a:pt x="221169" y="213539"/>
                    </a:cubicBezTo>
                    <a:lnTo>
                      <a:pt x="201438" y="247874"/>
                    </a:lnTo>
                    <a:lnTo>
                      <a:pt x="202020" y="256338"/>
                    </a:lnTo>
                    <a:cubicBezTo>
                      <a:pt x="202020" y="264423"/>
                      <a:pt x="187803" y="272448"/>
                      <a:pt x="153294" y="291851"/>
                    </a:cubicBezTo>
                    <a:lnTo>
                      <a:pt x="50650" y="291851"/>
                    </a:lnTo>
                    <a:cubicBezTo>
                      <a:pt x="36193" y="268296"/>
                      <a:pt x="27130" y="255500"/>
                      <a:pt x="31521" y="246936"/>
                    </a:cubicBezTo>
                    <a:cubicBezTo>
                      <a:pt x="33526" y="242943"/>
                      <a:pt x="43332" y="235936"/>
                      <a:pt x="43332" y="235936"/>
                    </a:cubicBezTo>
                    <a:lnTo>
                      <a:pt x="64366" y="202240"/>
                    </a:lnTo>
                    <a:cubicBezTo>
                      <a:pt x="59413" y="192259"/>
                      <a:pt x="56185" y="185571"/>
                      <a:pt x="60355" y="179522"/>
                    </a:cubicBezTo>
                    <a:lnTo>
                      <a:pt x="71023" y="163552"/>
                    </a:lnTo>
                    <a:cubicBezTo>
                      <a:pt x="39602" y="161436"/>
                      <a:pt x="7860" y="150317"/>
                      <a:pt x="7860" y="124346"/>
                    </a:cubicBezTo>
                    <a:cubicBezTo>
                      <a:pt x="7860" y="60925"/>
                      <a:pt x="92678" y="74260"/>
                      <a:pt x="99075" y="18385"/>
                    </a:cubicBezTo>
                    <a:cubicBezTo>
                      <a:pt x="99075" y="18385"/>
                      <a:pt x="112349" y="34355"/>
                      <a:pt x="112349" y="47790"/>
                    </a:cubicBezTo>
                    <a:cubicBezTo>
                      <a:pt x="112349" y="76576"/>
                      <a:pt x="74933" y="93544"/>
                      <a:pt x="74933" y="98355"/>
                    </a:cubicBezTo>
                    <a:cubicBezTo>
                      <a:pt x="74933" y="100112"/>
                      <a:pt x="86102" y="110333"/>
                      <a:pt x="172043" y="110333"/>
                    </a:cubicBezTo>
                    <a:lnTo>
                      <a:pt x="117061" y="192458"/>
                    </a:lnTo>
                    <a:lnTo>
                      <a:pt x="122535" y="203996"/>
                    </a:lnTo>
                    <a:lnTo>
                      <a:pt x="99676" y="240987"/>
                    </a:lnTo>
                    <a:lnTo>
                      <a:pt x="137233" y="240987"/>
                    </a:lnTo>
                    <a:lnTo>
                      <a:pt x="157285" y="203278"/>
                    </a:lnTo>
                    <a:lnTo>
                      <a:pt x="173847" y="192698"/>
                    </a:lnTo>
                    <a:lnTo>
                      <a:pt x="222172" y="112728"/>
                    </a:lnTo>
                    <a:cubicBezTo>
                      <a:pt x="288743" y="112728"/>
                      <a:pt x="310800" y="102567"/>
                      <a:pt x="310800" y="97477"/>
                    </a:cubicBezTo>
                    <a:cubicBezTo>
                      <a:pt x="310800" y="93225"/>
                      <a:pt x="299952" y="83064"/>
                      <a:pt x="299952" y="66016"/>
                    </a:cubicBezTo>
                    <a:cubicBezTo>
                      <a:pt x="299952" y="41582"/>
                      <a:pt x="336666" y="20102"/>
                      <a:pt x="336666" y="20102"/>
                    </a:cubicBezTo>
                    <a:cubicBezTo>
                      <a:pt x="336666" y="20102"/>
                      <a:pt x="330651" y="39785"/>
                      <a:pt x="330651" y="46273"/>
                    </a:cubicBezTo>
                    <a:cubicBezTo>
                      <a:pt x="330651" y="67952"/>
                      <a:pt x="367806" y="71765"/>
                      <a:pt x="367806" y="101409"/>
                    </a:cubicBezTo>
                    <a:cubicBezTo>
                      <a:pt x="367806" y="145327"/>
                      <a:pt x="313807" y="165968"/>
                      <a:pt x="262275" y="166906"/>
                    </a:cubicBezTo>
                  </a:path>
                </a:pathLst>
              </a:custGeom>
              <a:solidFill>
                <a:srgbClr val="CFC493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4" name="Freeform 1133">
                <a:extLst>
                  <a:ext uri="{FF2B5EF4-FFF2-40B4-BE49-F238E27FC236}">
                    <a16:creationId xmlns:a16="http://schemas.microsoft.com/office/drawing/2014/main" id="{B75378AC-18AD-02D4-2AC0-EBD7005A95B6}"/>
                  </a:ext>
                </a:extLst>
              </p:cNvPr>
              <p:cNvSpPr/>
              <p:nvPr/>
            </p:nvSpPr>
            <p:spPr>
              <a:xfrm>
                <a:off x="28025163" y="13132692"/>
                <a:ext cx="346972" cy="251567"/>
              </a:xfrm>
              <a:custGeom>
                <a:avLst/>
                <a:gdLst>
                  <a:gd name="connsiteX0" fmla="*/ 311181 w 346972"/>
                  <a:gd name="connsiteY0" fmla="*/ 2515 h 251567"/>
                  <a:gd name="connsiteX1" fmla="*/ 292232 w 346972"/>
                  <a:gd name="connsiteY1" fmla="*/ 32160 h 251567"/>
                  <a:gd name="connsiteX2" fmla="*/ 303080 w 346972"/>
                  <a:gd name="connsiteY2" fmla="*/ 63640 h 251567"/>
                  <a:gd name="connsiteX3" fmla="*/ 211604 w 346972"/>
                  <a:gd name="connsiteY3" fmla="*/ 85459 h 251567"/>
                  <a:gd name="connsiteX4" fmla="*/ 164423 w 346972"/>
                  <a:gd name="connsiteY4" fmla="*/ 163552 h 251567"/>
                  <a:gd name="connsiteX5" fmla="*/ 148041 w 346972"/>
                  <a:gd name="connsiteY5" fmla="*/ 174053 h 251567"/>
                  <a:gd name="connsiteX6" fmla="*/ 126826 w 346972"/>
                  <a:gd name="connsiteY6" fmla="*/ 213698 h 251567"/>
                  <a:gd name="connsiteX7" fmla="*/ 73509 w 346972"/>
                  <a:gd name="connsiteY7" fmla="*/ 213698 h 251567"/>
                  <a:gd name="connsiteX8" fmla="*/ 100679 w 346972"/>
                  <a:gd name="connsiteY8" fmla="*/ 169781 h 251567"/>
                  <a:gd name="connsiteX9" fmla="*/ 95125 w 346972"/>
                  <a:gd name="connsiteY9" fmla="*/ 158083 h 251567"/>
                  <a:gd name="connsiteX10" fmla="*/ 145254 w 346972"/>
                  <a:gd name="connsiteY10" fmla="*/ 83124 h 251567"/>
                  <a:gd name="connsiteX11" fmla="*/ 53839 w 346972"/>
                  <a:gd name="connsiteY11" fmla="*/ 64379 h 251567"/>
                  <a:gd name="connsiteX12" fmla="*/ 91295 w 346972"/>
                  <a:gd name="connsiteY12" fmla="*/ 13974 h 251567"/>
                  <a:gd name="connsiteX13" fmla="*/ 86904 w 346972"/>
                  <a:gd name="connsiteY13" fmla="*/ 0 h 251567"/>
                  <a:gd name="connsiteX14" fmla="*/ 0 w 346972"/>
                  <a:gd name="connsiteY14" fmla="*/ 90570 h 251567"/>
                  <a:gd name="connsiteX15" fmla="*/ 68556 w 346972"/>
                  <a:gd name="connsiteY15" fmla="*/ 123747 h 251567"/>
                  <a:gd name="connsiteX16" fmla="*/ 51372 w 346972"/>
                  <a:gd name="connsiteY16" fmla="*/ 149339 h 251567"/>
                  <a:gd name="connsiteX17" fmla="*/ 57528 w 346972"/>
                  <a:gd name="connsiteY17" fmla="*/ 168763 h 251567"/>
                  <a:gd name="connsiteX18" fmla="*/ 33947 w 346972"/>
                  <a:gd name="connsiteY18" fmla="*/ 206492 h 251567"/>
                  <a:gd name="connsiteX19" fmla="*/ 22979 w 346972"/>
                  <a:gd name="connsiteY19" fmla="*/ 216074 h 251567"/>
                  <a:gd name="connsiteX20" fmla="*/ 40023 w 346972"/>
                  <a:gd name="connsiteY20" fmla="*/ 251567 h 251567"/>
                  <a:gd name="connsiteX21" fmla="*/ 136892 w 346972"/>
                  <a:gd name="connsiteY21" fmla="*/ 251567 h 251567"/>
                  <a:gd name="connsiteX22" fmla="*/ 181006 w 346972"/>
                  <a:gd name="connsiteY22" fmla="*/ 222242 h 251567"/>
                  <a:gd name="connsiteX23" fmla="*/ 180284 w 346972"/>
                  <a:gd name="connsiteY23" fmla="*/ 212461 h 251567"/>
                  <a:gd name="connsiteX24" fmla="*/ 202100 w 346972"/>
                  <a:gd name="connsiteY24" fmla="*/ 174532 h 251567"/>
                  <a:gd name="connsiteX25" fmla="*/ 224317 w 346972"/>
                  <a:gd name="connsiteY25" fmla="*/ 158841 h 251567"/>
                  <a:gd name="connsiteX26" fmla="*/ 244289 w 346972"/>
                  <a:gd name="connsiteY26" fmla="*/ 126562 h 251567"/>
                  <a:gd name="connsiteX27" fmla="*/ 346973 w 346972"/>
                  <a:gd name="connsiteY27" fmla="*/ 67533 h 251567"/>
                  <a:gd name="connsiteX28" fmla="*/ 311201 w 346972"/>
                  <a:gd name="connsiteY28" fmla="*/ 2515 h 251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46972" h="251567">
                    <a:moveTo>
                      <a:pt x="311181" y="2515"/>
                    </a:moveTo>
                    <a:cubicBezTo>
                      <a:pt x="311181" y="2515"/>
                      <a:pt x="292232" y="16349"/>
                      <a:pt x="292232" y="32160"/>
                    </a:cubicBezTo>
                    <a:cubicBezTo>
                      <a:pt x="292232" y="47970"/>
                      <a:pt x="303080" y="56114"/>
                      <a:pt x="303080" y="63640"/>
                    </a:cubicBezTo>
                    <a:cubicBezTo>
                      <a:pt x="303080" y="75079"/>
                      <a:pt x="275709" y="85459"/>
                      <a:pt x="211604" y="85459"/>
                    </a:cubicBezTo>
                    <a:lnTo>
                      <a:pt x="164423" y="163552"/>
                    </a:lnTo>
                    <a:lnTo>
                      <a:pt x="148041" y="174053"/>
                    </a:lnTo>
                    <a:lnTo>
                      <a:pt x="126826" y="213698"/>
                    </a:lnTo>
                    <a:lnTo>
                      <a:pt x="73509" y="213698"/>
                    </a:lnTo>
                    <a:lnTo>
                      <a:pt x="100679" y="169781"/>
                    </a:lnTo>
                    <a:lnTo>
                      <a:pt x="95125" y="158083"/>
                    </a:lnTo>
                    <a:lnTo>
                      <a:pt x="145254" y="83124"/>
                    </a:lnTo>
                    <a:cubicBezTo>
                      <a:pt x="105892" y="83124"/>
                      <a:pt x="53839" y="79770"/>
                      <a:pt x="53839" y="64379"/>
                    </a:cubicBezTo>
                    <a:cubicBezTo>
                      <a:pt x="53839" y="53360"/>
                      <a:pt x="91295" y="40963"/>
                      <a:pt x="91295" y="13974"/>
                    </a:cubicBezTo>
                    <a:cubicBezTo>
                      <a:pt x="91049" y="9020"/>
                      <a:pt x="89538" y="4210"/>
                      <a:pt x="86904" y="0"/>
                    </a:cubicBezTo>
                    <a:cubicBezTo>
                      <a:pt x="74873" y="40424"/>
                      <a:pt x="0" y="37929"/>
                      <a:pt x="0" y="90570"/>
                    </a:cubicBezTo>
                    <a:cubicBezTo>
                      <a:pt x="0" y="119096"/>
                      <a:pt x="49126" y="123747"/>
                      <a:pt x="68556" y="123747"/>
                    </a:cubicBezTo>
                    <a:lnTo>
                      <a:pt x="51372" y="149339"/>
                    </a:lnTo>
                    <a:cubicBezTo>
                      <a:pt x="49146" y="152653"/>
                      <a:pt x="52575" y="158702"/>
                      <a:pt x="57528" y="168763"/>
                    </a:cubicBezTo>
                    <a:lnTo>
                      <a:pt x="33947" y="206492"/>
                    </a:lnTo>
                    <a:cubicBezTo>
                      <a:pt x="28955" y="210484"/>
                      <a:pt x="24182" y="213778"/>
                      <a:pt x="22979" y="216074"/>
                    </a:cubicBezTo>
                    <a:cubicBezTo>
                      <a:pt x="19911" y="222062"/>
                      <a:pt x="36494" y="245558"/>
                      <a:pt x="40023" y="251567"/>
                    </a:cubicBezTo>
                    <a:lnTo>
                      <a:pt x="136892" y="251567"/>
                    </a:lnTo>
                    <a:cubicBezTo>
                      <a:pt x="147279" y="245578"/>
                      <a:pt x="181347" y="227612"/>
                      <a:pt x="181006" y="222242"/>
                    </a:cubicBezTo>
                    <a:lnTo>
                      <a:pt x="180284" y="212461"/>
                    </a:lnTo>
                    <a:lnTo>
                      <a:pt x="202100" y="174532"/>
                    </a:lnTo>
                    <a:cubicBezTo>
                      <a:pt x="202100" y="174532"/>
                      <a:pt x="218883" y="167665"/>
                      <a:pt x="224317" y="158841"/>
                    </a:cubicBezTo>
                    <a:lnTo>
                      <a:pt x="244289" y="126562"/>
                    </a:lnTo>
                    <a:cubicBezTo>
                      <a:pt x="292412" y="126562"/>
                      <a:pt x="346973" y="108197"/>
                      <a:pt x="346973" y="67533"/>
                    </a:cubicBezTo>
                    <a:cubicBezTo>
                      <a:pt x="346973" y="38647"/>
                      <a:pt x="301536" y="38667"/>
                      <a:pt x="311201" y="2515"/>
                    </a:cubicBezTo>
                  </a:path>
                </a:pathLst>
              </a:custGeom>
              <a:solidFill>
                <a:srgbClr val="006747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5" name="Freeform 1134">
                <a:extLst>
                  <a:ext uri="{FF2B5EF4-FFF2-40B4-BE49-F238E27FC236}">
                    <a16:creationId xmlns:a16="http://schemas.microsoft.com/office/drawing/2014/main" id="{2FECCFB0-ECC1-97BE-5821-8D491115C25D}"/>
                  </a:ext>
                </a:extLst>
              </p:cNvPr>
              <p:cNvSpPr/>
              <p:nvPr/>
            </p:nvSpPr>
            <p:spPr>
              <a:xfrm>
                <a:off x="28199430" y="13382782"/>
                <a:ext cx="14110" cy="14074"/>
              </a:xfrm>
              <a:custGeom>
                <a:avLst/>
                <a:gdLst>
                  <a:gd name="connsiteX0" fmla="*/ 6959 w 14110"/>
                  <a:gd name="connsiteY0" fmla="*/ 40 h 14074"/>
                  <a:gd name="connsiteX1" fmla="*/ 2007 w 14110"/>
                  <a:gd name="connsiteY1" fmla="*/ 2036 h 14074"/>
                  <a:gd name="connsiteX2" fmla="*/ 1 w 14110"/>
                  <a:gd name="connsiteY2" fmla="*/ 6987 h 14074"/>
                  <a:gd name="connsiteX3" fmla="*/ 2007 w 14110"/>
                  <a:gd name="connsiteY3" fmla="*/ 11977 h 14074"/>
                  <a:gd name="connsiteX4" fmla="*/ 11931 w 14110"/>
                  <a:gd name="connsiteY4" fmla="*/ 12078 h 14074"/>
                  <a:gd name="connsiteX5" fmla="*/ 12032 w 14110"/>
                  <a:gd name="connsiteY5" fmla="*/ 11977 h 14074"/>
                  <a:gd name="connsiteX6" fmla="*/ 12065 w 14110"/>
                  <a:gd name="connsiteY6" fmla="*/ 2068 h 14074"/>
                  <a:gd name="connsiteX7" fmla="*/ 7060 w 14110"/>
                  <a:gd name="connsiteY7" fmla="*/ 0 h 14074"/>
                  <a:gd name="connsiteX8" fmla="*/ 11331 w 14110"/>
                  <a:gd name="connsiteY8" fmla="*/ 11299 h 14074"/>
                  <a:gd name="connsiteX9" fmla="*/ 2824 w 14110"/>
                  <a:gd name="connsiteY9" fmla="*/ 11354 h 14074"/>
                  <a:gd name="connsiteX10" fmla="*/ 2769 w 14110"/>
                  <a:gd name="connsiteY10" fmla="*/ 11299 h 14074"/>
                  <a:gd name="connsiteX11" fmla="*/ 2769 w 14110"/>
                  <a:gd name="connsiteY11" fmla="*/ 2715 h 14074"/>
                  <a:gd name="connsiteX12" fmla="*/ 11276 w 14110"/>
                  <a:gd name="connsiteY12" fmla="*/ 2680 h 14074"/>
                  <a:gd name="connsiteX13" fmla="*/ 11311 w 14110"/>
                  <a:gd name="connsiteY13" fmla="*/ 2715 h 14074"/>
                  <a:gd name="connsiteX14" fmla="*/ 11311 w 14110"/>
                  <a:gd name="connsiteY14" fmla="*/ 11299 h 14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110" h="14074">
                    <a:moveTo>
                      <a:pt x="6959" y="40"/>
                    </a:moveTo>
                    <a:cubicBezTo>
                      <a:pt x="5103" y="-3"/>
                      <a:pt x="3311" y="720"/>
                      <a:pt x="2007" y="2036"/>
                    </a:cubicBezTo>
                    <a:cubicBezTo>
                      <a:pt x="687" y="3345"/>
                      <a:pt x="-37" y="5133"/>
                      <a:pt x="1" y="6987"/>
                    </a:cubicBezTo>
                    <a:cubicBezTo>
                      <a:pt x="-34" y="8852"/>
                      <a:pt x="689" y="10652"/>
                      <a:pt x="2007" y="11977"/>
                    </a:cubicBezTo>
                    <a:cubicBezTo>
                      <a:pt x="4719" y="14734"/>
                      <a:pt x="9163" y="14779"/>
                      <a:pt x="11931" y="12078"/>
                    </a:cubicBezTo>
                    <a:cubicBezTo>
                      <a:pt x="11965" y="12045"/>
                      <a:pt x="11999" y="12011"/>
                      <a:pt x="12032" y="11977"/>
                    </a:cubicBezTo>
                    <a:cubicBezTo>
                      <a:pt x="14790" y="9250"/>
                      <a:pt x="14804" y="4814"/>
                      <a:pt x="12065" y="2068"/>
                    </a:cubicBezTo>
                    <a:cubicBezTo>
                      <a:pt x="10741" y="741"/>
                      <a:pt x="8938" y="-3"/>
                      <a:pt x="7060" y="0"/>
                    </a:cubicBezTo>
                    <a:moveTo>
                      <a:pt x="11331" y="11299"/>
                    </a:moveTo>
                    <a:cubicBezTo>
                      <a:pt x="8997" y="13653"/>
                      <a:pt x="5188" y="13677"/>
                      <a:pt x="2824" y="11354"/>
                    </a:cubicBezTo>
                    <a:cubicBezTo>
                      <a:pt x="2805" y="11335"/>
                      <a:pt x="2787" y="11317"/>
                      <a:pt x="2769" y="11299"/>
                    </a:cubicBezTo>
                    <a:cubicBezTo>
                      <a:pt x="430" y="8911"/>
                      <a:pt x="430" y="5103"/>
                      <a:pt x="2769" y="2715"/>
                    </a:cubicBezTo>
                    <a:cubicBezTo>
                      <a:pt x="5108" y="367"/>
                      <a:pt x="8917" y="351"/>
                      <a:pt x="11276" y="2680"/>
                    </a:cubicBezTo>
                    <a:cubicBezTo>
                      <a:pt x="11287" y="2692"/>
                      <a:pt x="11299" y="2703"/>
                      <a:pt x="11311" y="2715"/>
                    </a:cubicBezTo>
                    <a:cubicBezTo>
                      <a:pt x="13659" y="5098"/>
                      <a:pt x="13659" y="8915"/>
                      <a:pt x="11311" y="11299"/>
                    </a:cubicBezTo>
                  </a:path>
                </a:pathLst>
              </a:custGeom>
              <a:solidFill>
                <a:srgbClr val="CFC493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6" name="Freeform 1135">
                <a:extLst>
                  <a:ext uri="{FF2B5EF4-FFF2-40B4-BE49-F238E27FC236}">
                    <a16:creationId xmlns:a16="http://schemas.microsoft.com/office/drawing/2014/main" id="{FA8B41EF-FA7C-8982-9D85-B4D627A52310}"/>
                  </a:ext>
                </a:extLst>
              </p:cNvPr>
              <p:cNvSpPr/>
              <p:nvPr/>
            </p:nvSpPr>
            <p:spPr>
              <a:xfrm>
                <a:off x="28203563" y="13385866"/>
                <a:ext cx="6060" cy="7715"/>
              </a:xfrm>
              <a:custGeom>
                <a:avLst/>
                <a:gdLst>
                  <a:gd name="connsiteX0" fmla="*/ 5995 w 6060"/>
                  <a:gd name="connsiteY0" fmla="*/ 2285 h 7715"/>
                  <a:gd name="connsiteX1" fmla="*/ 4812 w 6060"/>
                  <a:gd name="connsiteY1" fmla="*/ 289 h 7715"/>
                  <a:gd name="connsiteX2" fmla="*/ 2687 w 6060"/>
                  <a:gd name="connsiteY2" fmla="*/ 10 h 7715"/>
                  <a:gd name="connsiteX3" fmla="*/ 0 w 6060"/>
                  <a:gd name="connsiteY3" fmla="*/ 10 h 7715"/>
                  <a:gd name="connsiteX4" fmla="*/ 0 w 6060"/>
                  <a:gd name="connsiteY4" fmla="*/ 7715 h 7715"/>
                  <a:gd name="connsiteX5" fmla="*/ 1343 w 6060"/>
                  <a:gd name="connsiteY5" fmla="*/ 7715 h 7715"/>
                  <a:gd name="connsiteX6" fmla="*/ 1343 w 6060"/>
                  <a:gd name="connsiteY6" fmla="*/ 4681 h 7715"/>
                  <a:gd name="connsiteX7" fmla="*/ 2406 w 6060"/>
                  <a:gd name="connsiteY7" fmla="*/ 4681 h 7715"/>
                  <a:gd name="connsiteX8" fmla="*/ 3930 w 6060"/>
                  <a:gd name="connsiteY8" fmla="*/ 4920 h 7715"/>
                  <a:gd name="connsiteX9" fmla="*/ 4652 w 6060"/>
                  <a:gd name="connsiteY9" fmla="*/ 6697 h 7715"/>
                  <a:gd name="connsiteX10" fmla="*/ 4652 w 6060"/>
                  <a:gd name="connsiteY10" fmla="*/ 7316 h 7715"/>
                  <a:gd name="connsiteX11" fmla="*/ 4652 w 6060"/>
                  <a:gd name="connsiteY11" fmla="*/ 7555 h 7715"/>
                  <a:gd name="connsiteX12" fmla="*/ 4652 w 6060"/>
                  <a:gd name="connsiteY12" fmla="*/ 7555 h 7715"/>
                  <a:gd name="connsiteX13" fmla="*/ 4652 w 6060"/>
                  <a:gd name="connsiteY13" fmla="*/ 7555 h 7715"/>
                  <a:gd name="connsiteX14" fmla="*/ 5915 w 6060"/>
                  <a:gd name="connsiteY14" fmla="*/ 7555 h 7715"/>
                  <a:gd name="connsiteX15" fmla="*/ 5915 w 6060"/>
                  <a:gd name="connsiteY15" fmla="*/ 7555 h 7715"/>
                  <a:gd name="connsiteX16" fmla="*/ 5915 w 6060"/>
                  <a:gd name="connsiteY16" fmla="*/ 7156 h 7715"/>
                  <a:gd name="connsiteX17" fmla="*/ 5915 w 6060"/>
                  <a:gd name="connsiteY17" fmla="*/ 6577 h 7715"/>
                  <a:gd name="connsiteX18" fmla="*/ 5915 w 6060"/>
                  <a:gd name="connsiteY18" fmla="*/ 6018 h 7715"/>
                  <a:gd name="connsiteX19" fmla="*/ 5514 w 6060"/>
                  <a:gd name="connsiteY19" fmla="*/ 4820 h 7715"/>
                  <a:gd name="connsiteX20" fmla="*/ 4211 w 6060"/>
                  <a:gd name="connsiteY20" fmla="*/ 4062 h 7715"/>
                  <a:gd name="connsiteX21" fmla="*/ 5314 w 6060"/>
                  <a:gd name="connsiteY21" fmla="*/ 3703 h 7715"/>
                  <a:gd name="connsiteX22" fmla="*/ 6056 w 6060"/>
                  <a:gd name="connsiteY22" fmla="*/ 2165 h 7715"/>
                  <a:gd name="connsiteX23" fmla="*/ 4050 w 6060"/>
                  <a:gd name="connsiteY23" fmla="*/ 3503 h 7715"/>
                  <a:gd name="connsiteX24" fmla="*/ 2747 w 6060"/>
                  <a:gd name="connsiteY24" fmla="*/ 3663 h 7715"/>
                  <a:gd name="connsiteX25" fmla="*/ 1504 w 6060"/>
                  <a:gd name="connsiteY25" fmla="*/ 3663 h 7715"/>
                  <a:gd name="connsiteX26" fmla="*/ 1504 w 6060"/>
                  <a:gd name="connsiteY26" fmla="*/ 888 h 7715"/>
                  <a:gd name="connsiteX27" fmla="*/ 2667 w 6060"/>
                  <a:gd name="connsiteY27" fmla="*/ 888 h 7715"/>
                  <a:gd name="connsiteX28" fmla="*/ 4331 w 6060"/>
                  <a:gd name="connsiteY28" fmla="*/ 1167 h 7715"/>
                  <a:gd name="connsiteX29" fmla="*/ 4563 w 6060"/>
                  <a:gd name="connsiteY29" fmla="*/ 3102 h 7715"/>
                  <a:gd name="connsiteX30" fmla="*/ 4050 w 6060"/>
                  <a:gd name="connsiteY30" fmla="*/ 3503 h 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060" h="7715">
                    <a:moveTo>
                      <a:pt x="5995" y="2285"/>
                    </a:moveTo>
                    <a:cubicBezTo>
                      <a:pt x="6069" y="1437"/>
                      <a:pt x="5594" y="635"/>
                      <a:pt x="4812" y="289"/>
                    </a:cubicBezTo>
                    <a:cubicBezTo>
                      <a:pt x="4128" y="63"/>
                      <a:pt x="3407" y="-32"/>
                      <a:pt x="2687" y="10"/>
                    </a:cubicBezTo>
                    <a:lnTo>
                      <a:pt x="0" y="10"/>
                    </a:lnTo>
                    <a:lnTo>
                      <a:pt x="0" y="7715"/>
                    </a:lnTo>
                    <a:lnTo>
                      <a:pt x="1343" y="7715"/>
                    </a:lnTo>
                    <a:lnTo>
                      <a:pt x="1343" y="4681"/>
                    </a:lnTo>
                    <a:lnTo>
                      <a:pt x="2406" y="4681"/>
                    </a:lnTo>
                    <a:cubicBezTo>
                      <a:pt x="2926" y="4643"/>
                      <a:pt x="3447" y="4725"/>
                      <a:pt x="3930" y="4920"/>
                    </a:cubicBezTo>
                    <a:cubicBezTo>
                      <a:pt x="4459" y="5351"/>
                      <a:pt x="4731" y="6021"/>
                      <a:pt x="4652" y="6697"/>
                    </a:cubicBezTo>
                    <a:lnTo>
                      <a:pt x="4652" y="7316"/>
                    </a:lnTo>
                    <a:lnTo>
                      <a:pt x="4652" y="7555"/>
                    </a:lnTo>
                    <a:cubicBezTo>
                      <a:pt x="4652" y="7555"/>
                      <a:pt x="4652" y="7555"/>
                      <a:pt x="4652" y="7555"/>
                    </a:cubicBezTo>
                    <a:cubicBezTo>
                      <a:pt x="4652" y="7555"/>
                      <a:pt x="4652" y="7555"/>
                      <a:pt x="4652" y="7555"/>
                    </a:cubicBezTo>
                    <a:lnTo>
                      <a:pt x="5915" y="7555"/>
                    </a:lnTo>
                    <a:lnTo>
                      <a:pt x="5915" y="7555"/>
                    </a:lnTo>
                    <a:cubicBezTo>
                      <a:pt x="5891" y="7423"/>
                      <a:pt x="5891" y="7288"/>
                      <a:pt x="5915" y="7156"/>
                    </a:cubicBezTo>
                    <a:cubicBezTo>
                      <a:pt x="5915" y="6956"/>
                      <a:pt x="5915" y="6757"/>
                      <a:pt x="5915" y="6577"/>
                    </a:cubicBezTo>
                    <a:lnTo>
                      <a:pt x="5915" y="6018"/>
                    </a:lnTo>
                    <a:cubicBezTo>
                      <a:pt x="5906" y="5588"/>
                      <a:pt x="5766" y="5170"/>
                      <a:pt x="5514" y="4820"/>
                    </a:cubicBezTo>
                    <a:cubicBezTo>
                      <a:pt x="5196" y="4408"/>
                      <a:pt x="4728" y="4136"/>
                      <a:pt x="4211" y="4062"/>
                    </a:cubicBezTo>
                    <a:cubicBezTo>
                      <a:pt x="4597" y="4009"/>
                      <a:pt x="4971" y="3888"/>
                      <a:pt x="5314" y="3703"/>
                    </a:cubicBezTo>
                    <a:cubicBezTo>
                      <a:pt x="5817" y="3357"/>
                      <a:pt x="6099" y="2773"/>
                      <a:pt x="6056" y="2165"/>
                    </a:cubicBezTo>
                    <a:moveTo>
                      <a:pt x="4050" y="3503"/>
                    </a:moveTo>
                    <a:cubicBezTo>
                      <a:pt x="3627" y="3622"/>
                      <a:pt x="3187" y="3676"/>
                      <a:pt x="2747" y="3663"/>
                    </a:cubicBezTo>
                    <a:lnTo>
                      <a:pt x="1504" y="3663"/>
                    </a:lnTo>
                    <a:lnTo>
                      <a:pt x="1504" y="888"/>
                    </a:lnTo>
                    <a:lnTo>
                      <a:pt x="2667" y="888"/>
                    </a:lnTo>
                    <a:cubicBezTo>
                      <a:pt x="3236" y="855"/>
                      <a:pt x="3805" y="950"/>
                      <a:pt x="4331" y="1167"/>
                    </a:cubicBezTo>
                    <a:cubicBezTo>
                      <a:pt x="4932" y="1638"/>
                      <a:pt x="5036" y="2504"/>
                      <a:pt x="4563" y="3102"/>
                    </a:cubicBezTo>
                    <a:cubicBezTo>
                      <a:pt x="4427" y="3274"/>
                      <a:pt x="4251" y="3412"/>
                      <a:pt x="4050" y="3503"/>
                    </a:cubicBezTo>
                  </a:path>
                </a:pathLst>
              </a:custGeom>
              <a:solidFill>
                <a:srgbClr val="CFC493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7" name="Freeform 1136">
                <a:extLst>
                  <a:ext uri="{FF2B5EF4-FFF2-40B4-BE49-F238E27FC236}">
                    <a16:creationId xmlns:a16="http://schemas.microsoft.com/office/drawing/2014/main" id="{5FE87AF3-38E3-2480-909C-CE0C0DDFA59E}"/>
                  </a:ext>
                </a:extLst>
              </p:cNvPr>
              <p:cNvSpPr/>
              <p:nvPr/>
            </p:nvSpPr>
            <p:spPr>
              <a:xfrm>
                <a:off x="28476344" y="13134449"/>
                <a:ext cx="40504" cy="62662"/>
              </a:xfrm>
              <a:custGeom>
                <a:avLst/>
                <a:gdLst>
                  <a:gd name="connsiteX0" fmla="*/ 11871 w 40504"/>
                  <a:gd name="connsiteY0" fmla="*/ 0 h 62662"/>
                  <a:gd name="connsiteX1" fmla="*/ 11871 w 40504"/>
                  <a:gd name="connsiteY1" fmla="*/ 43239 h 62662"/>
                  <a:gd name="connsiteX2" fmla="*/ 20212 w 40504"/>
                  <a:gd name="connsiteY2" fmla="*/ 52222 h 62662"/>
                  <a:gd name="connsiteX3" fmla="*/ 28634 w 40504"/>
                  <a:gd name="connsiteY3" fmla="*/ 43239 h 62662"/>
                  <a:gd name="connsiteX4" fmla="*/ 28634 w 40504"/>
                  <a:gd name="connsiteY4" fmla="*/ 0 h 62662"/>
                  <a:gd name="connsiteX5" fmla="*/ 40504 w 40504"/>
                  <a:gd name="connsiteY5" fmla="*/ 0 h 62662"/>
                  <a:gd name="connsiteX6" fmla="*/ 40504 w 40504"/>
                  <a:gd name="connsiteY6" fmla="*/ 43319 h 62662"/>
                  <a:gd name="connsiteX7" fmla="*/ 20212 w 40504"/>
                  <a:gd name="connsiteY7" fmla="*/ 62662 h 62662"/>
                  <a:gd name="connsiteX8" fmla="*/ 0 w 40504"/>
                  <a:gd name="connsiteY8" fmla="*/ 43319 h 62662"/>
                  <a:gd name="connsiteX9" fmla="*/ 0 w 40504"/>
                  <a:gd name="connsiteY9" fmla="*/ 0 h 6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504" h="62662">
                    <a:moveTo>
                      <a:pt x="11871" y="0"/>
                    </a:moveTo>
                    <a:lnTo>
                      <a:pt x="11871" y="43239"/>
                    </a:lnTo>
                    <a:cubicBezTo>
                      <a:pt x="11871" y="49128"/>
                      <a:pt x="14437" y="52222"/>
                      <a:pt x="20212" y="52222"/>
                    </a:cubicBezTo>
                    <a:cubicBezTo>
                      <a:pt x="25987" y="52222"/>
                      <a:pt x="28634" y="49128"/>
                      <a:pt x="28634" y="43239"/>
                    </a:cubicBezTo>
                    <a:lnTo>
                      <a:pt x="28634" y="0"/>
                    </a:lnTo>
                    <a:lnTo>
                      <a:pt x="40504" y="0"/>
                    </a:lnTo>
                    <a:lnTo>
                      <a:pt x="40504" y="43319"/>
                    </a:lnTo>
                    <a:cubicBezTo>
                      <a:pt x="40504" y="56933"/>
                      <a:pt x="32484" y="62662"/>
                      <a:pt x="20212" y="62662"/>
                    </a:cubicBezTo>
                    <a:cubicBezTo>
                      <a:pt x="7940" y="62662"/>
                      <a:pt x="0" y="56933"/>
                      <a:pt x="0" y="433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8" name="Freeform 1137">
                <a:extLst>
                  <a:ext uri="{FF2B5EF4-FFF2-40B4-BE49-F238E27FC236}">
                    <a16:creationId xmlns:a16="http://schemas.microsoft.com/office/drawing/2014/main" id="{9E77136E-E17E-F21A-C048-DEADECFF4089}"/>
                  </a:ext>
                </a:extLst>
              </p:cNvPr>
              <p:cNvSpPr/>
              <p:nvPr/>
            </p:nvSpPr>
            <p:spPr>
              <a:xfrm>
                <a:off x="28541773" y="13134369"/>
                <a:ext cx="40484" cy="61963"/>
              </a:xfrm>
              <a:custGeom>
                <a:avLst/>
                <a:gdLst>
                  <a:gd name="connsiteX0" fmla="*/ 0 w 40484"/>
                  <a:gd name="connsiteY0" fmla="*/ 61884 h 61963"/>
                  <a:gd name="connsiteX1" fmla="*/ 0 w 40484"/>
                  <a:gd name="connsiteY1" fmla="*/ 0 h 61963"/>
                  <a:gd name="connsiteX2" fmla="*/ 12973 w 40484"/>
                  <a:gd name="connsiteY2" fmla="*/ 0 h 61963"/>
                  <a:gd name="connsiteX3" fmla="*/ 29496 w 40484"/>
                  <a:gd name="connsiteY3" fmla="*/ 36631 h 61963"/>
                  <a:gd name="connsiteX4" fmla="*/ 29656 w 40484"/>
                  <a:gd name="connsiteY4" fmla="*/ 36631 h 61963"/>
                  <a:gd name="connsiteX5" fmla="*/ 29656 w 40484"/>
                  <a:gd name="connsiteY5" fmla="*/ 80 h 61963"/>
                  <a:gd name="connsiteX6" fmla="*/ 40484 w 40484"/>
                  <a:gd name="connsiteY6" fmla="*/ 80 h 61963"/>
                  <a:gd name="connsiteX7" fmla="*/ 40484 w 40484"/>
                  <a:gd name="connsiteY7" fmla="*/ 61964 h 61963"/>
                  <a:gd name="connsiteX8" fmla="*/ 29135 w 40484"/>
                  <a:gd name="connsiteY8" fmla="*/ 61964 h 61963"/>
                  <a:gd name="connsiteX9" fmla="*/ 11089 w 40484"/>
                  <a:gd name="connsiteY9" fmla="*/ 22039 h 61963"/>
                  <a:gd name="connsiteX10" fmla="*/ 10908 w 40484"/>
                  <a:gd name="connsiteY10" fmla="*/ 22039 h 61963"/>
                  <a:gd name="connsiteX11" fmla="*/ 10908 w 40484"/>
                  <a:gd name="connsiteY11" fmla="*/ 61964 h 6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0484" h="61963">
                    <a:moveTo>
                      <a:pt x="0" y="61884"/>
                    </a:moveTo>
                    <a:lnTo>
                      <a:pt x="0" y="0"/>
                    </a:lnTo>
                    <a:lnTo>
                      <a:pt x="12973" y="0"/>
                    </a:lnTo>
                    <a:lnTo>
                      <a:pt x="29496" y="36631"/>
                    </a:lnTo>
                    <a:lnTo>
                      <a:pt x="29656" y="36631"/>
                    </a:lnTo>
                    <a:lnTo>
                      <a:pt x="29656" y="80"/>
                    </a:lnTo>
                    <a:lnTo>
                      <a:pt x="40484" y="80"/>
                    </a:lnTo>
                    <a:lnTo>
                      <a:pt x="40484" y="61964"/>
                    </a:lnTo>
                    <a:lnTo>
                      <a:pt x="29135" y="61964"/>
                    </a:lnTo>
                    <a:lnTo>
                      <a:pt x="11089" y="22039"/>
                    </a:lnTo>
                    <a:lnTo>
                      <a:pt x="10908" y="22039"/>
                    </a:lnTo>
                    <a:lnTo>
                      <a:pt x="10908" y="6196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39" name="Freeform 1138">
                <a:extLst>
                  <a:ext uri="{FF2B5EF4-FFF2-40B4-BE49-F238E27FC236}">
                    <a16:creationId xmlns:a16="http://schemas.microsoft.com/office/drawing/2014/main" id="{60E14301-9E61-7AB9-D487-B4F30727ACBC}"/>
                  </a:ext>
                </a:extLst>
              </p:cNvPr>
              <p:cNvSpPr/>
              <p:nvPr/>
            </p:nvSpPr>
            <p:spPr>
              <a:xfrm>
                <a:off x="28607201" y="13134369"/>
                <a:ext cx="11850" cy="61883"/>
              </a:xfrm>
              <a:custGeom>
                <a:avLst/>
                <a:gdLst>
                  <a:gd name="connsiteX0" fmla="*/ 0 w 11850"/>
                  <a:gd name="connsiteY0" fmla="*/ 61884 h 61883"/>
                  <a:gd name="connsiteX1" fmla="*/ 0 w 11850"/>
                  <a:gd name="connsiteY1" fmla="*/ 0 h 61883"/>
                  <a:gd name="connsiteX2" fmla="*/ 11851 w 11850"/>
                  <a:gd name="connsiteY2" fmla="*/ 0 h 61883"/>
                  <a:gd name="connsiteX3" fmla="*/ 11851 w 11850"/>
                  <a:gd name="connsiteY3" fmla="*/ 61884 h 6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50" h="61883">
                    <a:moveTo>
                      <a:pt x="0" y="61884"/>
                    </a:moveTo>
                    <a:lnTo>
                      <a:pt x="0" y="0"/>
                    </a:lnTo>
                    <a:lnTo>
                      <a:pt x="11851" y="0"/>
                    </a:lnTo>
                    <a:lnTo>
                      <a:pt x="11851" y="6188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0" name="Freeform 1139">
                <a:extLst>
                  <a:ext uri="{FF2B5EF4-FFF2-40B4-BE49-F238E27FC236}">
                    <a16:creationId xmlns:a16="http://schemas.microsoft.com/office/drawing/2014/main" id="{86D3C5C2-6572-3CFE-519F-15B00BA52A83}"/>
                  </a:ext>
                </a:extLst>
              </p:cNvPr>
              <p:cNvSpPr/>
              <p:nvPr/>
            </p:nvSpPr>
            <p:spPr>
              <a:xfrm>
                <a:off x="28639264" y="13134449"/>
                <a:ext cx="45256" cy="61963"/>
              </a:xfrm>
              <a:custGeom>
                <a:avLst/>
                <a:gdLst>
                  <a:gd name="connsiteX0" fmla="*/ 0 w 45256"/>
                  <a:gd name="connsiteY0" fmla="*/ 0 h 61963"/>
                  <a:gd name="connsiteX1" fmla="*/ 11690 w 45256"/>
                  <a:gd name="connsiteY1" fmla="*/ 0 h 61963"/>
                  <a:gd name="connsiteX2" fmla="*/ 22618 w 45256"/>
                  <a:gd name="connsiteY2" fmla="*/ 44257 h 61963"/>
                  <a:gd name="connsiteX3" fmla="*/ 22779 w 45256"/>
                  <a:gd name="connsiteY3" fmla="*/ 44257 h 61963"/>
                  <a:gd name="connsiteX4" fmla="*/ 33606 w 45256"/>
                  <a:gd name="connsiteY4" fmla="*/ 80 h 61963"/>
                  <a:gd name="connsiteX5" fmla="*/ 45256 w 45256"/>
                  <a:gd name="connsiteY5" fmla="*/ 80 h 61963"/>
                  <a:gd name="connsiteX6" fmla="*/ 29436 w 45256"/>
                  <a:gd name="connsiteY6" fmla="*/ 61963 h 61963"/>
                  <a:gd name="connsiteX7" fmla="*/ 15941 w 45256"/>
                  <a:gd name="connsiteY7" fmla="*/ 61963 h 61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256" h="61963">
                    <a:moveTo>
                      <a:pt x="0" y="0"/>
                    </a:moveTo>
                    <a:lnTo>
                      <a:pt x="11690" y="0"/>
                    </a:lnTo>
                    <a:lnTo>
                      <a:pt x="22618" y="44257"/>
                    </a:lnTo>
                    <a:lnTo>
                      <a:pt x="22779" y="44257"/>
                    </a:lnTo>
                    <a:lnTo>
                      <a:pt x="33606" y="80"/>
                    </a:lnTo>
                    <a:lnTo>
                      <a:pt x="45256" y="80"/>
                    </a:lnTo>
                    <a:lnTo>
                      <a:pt x="29436" y="61963"/>
                    </a:lnTo>
                    <a:lnTo>
                      <a:pt x="15941" y="61963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1" name="Freeform 1140">
                <a:extLst>
                  <a:ext uri="{FF2B5EF4-FFF2-40B4-BE49-F238E27FC236}">
                    <a16:creationId xmlns:a16="http://schemas.microsoft.com/office/drawing/2014/main" id="{A0240B96-4D5A-20B8-5A4F-7D4C8D2B37F2}"/>
                  </a:ext>
                </a:extLst>
              </p:cNvPr>
              <p:cNvSpPr/>
              <p:nvPr/>
            </p:nvSpPr>
            <p:spPr>
              <a:xfrm>
                <a:off x="28703990" y="13134369"/>
                <a:ext cx="33365" cy="61883"/>
              </a:xfrm>
              <a:custGeom>
                <a:avLst/>
                <a:gdLst>
                  <a:gd name="connsiteX0" fmla="*/ 0 w 33365"/>
                  <a:gd name="connsiteY0" fmla="*/ 61884 h 61883"/>
                  <a:gd name="connsiteX1" fmla="*/ 0 w 33365"/>
                  <a:gd name="connsiteY1" fmla="*/ 0 h 61883"/>
                  <a:gd name="connsiteX2" fmla="*/ 32504 w 33365"/>
                  <a:gd name="connsiteY2" fmla="*/ 0 h 61883"/>
                  <a:gd name="connsiteX3" fmla="*/ 32504 w 33365"/>
                  <a:gd name="connsiteY3" fmla="*/ 10440 h 61883"/>
                  <a:gd name="connsiteX4" fmla="*/ 11871 w 33365"/>
                  <a:gd name="connsiteY4" fmla="*/ 10440 h 61883"/>
                  <a:gd name="connsiteX5" fmla="*/ 11871 w 33365"/>
                  <a:gd name="connsiteY5" fmla="*/ 24654 h 61883"/>
                  <a:gd name="connsiteX6" fmla="*/ 27611 w 33365"/>
                  <a:gd name="connsiteY6" fmla="*/ 24654 h 61883"/>
                  <a:gd name="connsiteX7" fmla="*/ 27611 w 33365"/>
                  <a:gd name="connsiteY7" fmla="*/ 35094 h 61883"/>
                  <a:gd name="connsiteX8" fmla="*/ 11871 w 33365"/>
                  <a:gd name="connsiteY8" fmla="*/ 35094 h 61883"/>
                  <a:gd name="connsiteX9" fmla="*/ 11871 w 33365"/>
                  <a:gd name="connsiteY9" fmla="*/ 51363 h 61883"/>
                  <a:gd name="connsiteX10" fmla="*/ 33366 w 33365"/>
                  <a:gd name="connsiteY10" fmla="*/ 51363 h 61883"/>
                  <a:gd name="connsiteX11" fmla="*/ 33366 w 33365"/>
                  <a:gd name="connsiteY11" fmla="*/ 61804 h 6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365" h="61883">
                    <a:moveTo>
                      <a:pt x="0" y="61884"/>
                    </a:moveTo>
                    <a:lnTo>
                      <a:pt x="0" y="0"/>
                    </a:lnTo>
                    <a:lnTo>
                      <a:pt x="32504" y="0"/>
                    </a:lnTo>
                    <a:lnTo>
                      <a:pt x="32504" y="10440"/>
                    </a:lnTo>
                    <a:lnTo>
                      <a:pt x="11871" y="10440"/>
                    </a:lnTo>
                    <a:lnTo>
                      <a:pt x="11871" y="24654"/>
                    </a:lnTo>
                    <a:lnTo>
                      <a:pt x="27611" y="24654"/>
                    </a:lnTo>
                    <a:lnTo>
                      <a:pt x="27611" y="35094"/>
                    </a:lnTo>
                    <a:lnTo>
                      <a:pt x="11871" y="35094"/>
                    </a:lnTo>
                    <a:lnTo>
                      <a:pt x="11871" y="51363"/>
                    </a:lnTo>
                    <a:lnTo>
                      <a:pt x="33366" y="51363"/>
                    </a:lnTo>
                    <a:lnTo>
                      <a:pt x="33366" y="6180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2" name="Freeform 1141">
                <a:extLst>
                  <a:ext uri="{FF2B5EF4-FFF2-40B4-BE49-F238E27FC236}">
                    <a16:creationId xmlns:a16="http://schemas.microsoft.com/office/drawing/2014/main" id="{BBAECCFD-EA7C-3E76-990F-E7BC52664670}"/>
                  </a:ext>
                </a:extLst>
              </p:cNvPr>
              <p:cNvSpPr/>
              <p:nvPr/>
            </p:nvSpPr>
            <p:spPr>
              <a:xfrm>
                <a:off x="28759874" y="13134369"/>
                <a:ext cx="40584" cy="61883"/>
              </a:xfrm>
              <a:custGeom>
                <a:avLst/>
                <a:gdLst>
                  <a:gd name="connsiteX0" fmla="*/ 27852 w 40584"/>
                  <a:gd name="connsiteY0" fmla="*/ 61884 h 61883"/>
                  <a:gd name="connsiteX1" fmla="*/ 17545 w 40584"/>
                  <a:gd name="connsiteY1" fmla="*/ 36711 h 61883"/>
                  <a:gd name="connsiteX2" fmla="*/ 11871 w 40584"/>
                  <a:gd name="connsiteY2" fmla="*/ 36711 h 61883"/>
                  <a:gd name="connsiteX3" fmla="*/ 11871 w 40584"/>
                  <a:gd name="connsiteY3" fmla="*/ 61884 h 61883"/>
                  <a:gd name="connsiteX4" fmla="*/ 0 w 40584"/>
                  <a:gd name="connsiteY4" fmla="*/ 61884 h 61883"/>
                  <a:gd name="connsiteX5" fmla="*/ 0 w 40584"/>
                  <a:gd name="connsiteY5" fmla="*/ 0 h 61883"/>
                  <a:gd name="connsiteX6" fmla="*/ 17204 w 40584"/>
                  <a:gd name="connsiteY6" fmla="*/ 0 h 61883"/>
                  <a:gd name="connsiteX7" fmla="*/ 38258 w 40584"/>
                  <a:gd name="connsiteY7" fmla="*/ 18485 h 61883"/>
                  <a:gd name="connsiteX8" fmla="*/ 28894 w 40584"/>
                  <a:gd name="connsiteY8" fmla="*/ 34236 h 61883"/>
                  <a:gd name="connsiteX9" fmla="*/ 40584 w 40584"/>
                  <a:gd name="connsiteY9" fmla="*/ 61804 h 61883"/>
                  <a:gd name="connsiteX10" fmla="*/ 11810 w 40584"/>
                  <a:gd name="connsiteY10" fmla="*/ 26969 h 61883"/>
                  <a:gd name="connsiteX11" fmla="*/ 17826 w 40584"/>
                  <a:gd name="connsiteY11" fmla="*/ 26969 h 61883"/>
                  <a:gd name="connsiteX12" fmla="*/ 26268 w 40584"/>
                  <a:gd name="connsiteY12" fmla="*/ 18405 h 61883"/>
                  <a:gd name="connsiteX13" fmla="*/ 17826 w 40584"/>
                  <a:gd name="connsiteY13" fmla="*/ 9841 h 61883"/>
                  <a:gd name="connsiteX14" fmla="*/ 11810 w 40584"/>
                  <a:gd name="connsiteY14" fmla="*/ 9841 h 6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584" h="61883">
                    <a:moveTo>
                      <a:pt x="27852" y="61884"/>
                    </a:moveTo>
                    <a:lnTo>
                      <a:pt x="17545" y="36711"/>
                    </a:lnTo>
                    <a:lnTo>
                      <a:pt x="11871" y="36711"/>
                    </a:lnTo>
                    <a:lnTo>
                      <a:pt x="11871" y="61884"/>
                    </a:lnTo>
                    <a:lnTo>
                      <a:pt x="0" y="61884"/>
                    </a:lnTo>
                    <a:lnTo>
                      <a:pt x="0" y="0"/>
                    </a:lnTo>
                    <a:lnTo>
                      <a:pt x="17204" y="0"/>
                    </a:lnTo>
                    <a:cubicBezTo>
                      <a:pt x="31461" y="0"/>
                      <a:pt x="38258" y="6847"/>
                      <a:pt x="38258" y="18485"/>
                    </a:cubicBezTo>
                    <a:cubicBezTo>
                      <a:pt x="38258" y="26191"/>
                      <a:pt x="35511" y="31760"/>
                      <a:pt x="28894" y="34236"/>
                    </a:cubicBezTo>
                    <a:lnTo>
                      <a:pt x="40584" y="61804"/>
                    </a:lnTo>
                    <a:close/>
                    <a:moveTo>
                      <a:pt x="11810" y="26969"/>
                    </a:moveTo>
                    <a:lnTo>
                      <a:pt x="17826" y="26969"/>
                    </a:lnTo>
                    <a:cubicBezTo>
                      <a:pt x="23079" y="26969"/>
                      <a:pt x="26268" y="24394"/>
                      <a:pt x="26268" y="18405"/>
                    </a:cubicBezTo>
                    <a:cubicBezTo>
                      <a:pt x="26268" y="12417"/>
                      <a:pt x="23079" y="9841"/>
                      <a:pt x="17826" y="9841"/>
                    </a:cubicBezTo>
                    <a:lnTo>
                      <a:pt x="11810" y="9841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3" name="Freeform 1142">
                <a:extLst>
                  <a:ext uri="{FF2B5EF4-FFF2-40B4-BE49-F238E27FC236}">
                    <a16:creationId xmlns:a16="http://schemas.microsoft.com/office/drawing/2014/main" id="{610D9757-D4AF-5DD0-DED5-7786B993D8E5}"/>
                  </a:ext>
                </a:extLst>
              </p:cNvPr>
              <p:cNvSpPr/>
              <p:nvPr/>
            </p:nvSpPr>
            <p:spPr>
              <a:xfrm>
                <a:off x="28817984" y="13133566"/>
                <a:ext cx="40083" cy="63544"/>
              </a:xfrm>
              <a:custGeom>
                <a:avLst/>
                <a:gdLst>
                  <a:gd name="connsiteX0" fmla="*/ 28814 w 40083"/>
                  <a:gd name="connsiteY0" fmla="*/ 18090 h 63544"/>
                  <a:gd name="connsiteX1" fmla="*/ 20132 w 40083"/>
                  <a:gd name="connsiteY1" fmla="*/ 9786 h 63544"/>
                  <a:gd name="connsiteX2" fmla="*/ 13595 w 40083"/>
                  <a:gd name="connsiteY2" fmla="*/ 16553 h 63544"/>
                  <a:gd name="connsiteX3" fmla="*/ 40083 w 40083"/>
                  <a:gd name="connsiteY3" fmla="*/ 45918 h 63544"/>
                  <a:gd name="connsiteX4" fmla="*/ 20292 w 40083"/>
                  <a:gd name="connsiteY4" fmla="*/ 63544 h 63544"/>
                  <a:gd name="connsiteX5" fmla="*/ 0 w 40083"/>
                  <a:gd name="connsiteY5" fmla="*/ 46157 h 63544"/>
                  <a:gd name="connsiteX6" fmla="*/ 11710 w 40083"/>
                  <a:gd name="connsiteY6" fmla="*/ 43682 h 63544"/>
                  <a:gd name="connsiteX7" fmla="*/ 20894 w 40083"/>
                  <a:gd name="connsiteY7" fmla="*/ 53783 h 63544"/>
                  <a:gd name="connsiteX8" fmla="*/ 28217 w 40083"/>
                  <a:gd name="connsiteY8" fmla="*/ 47197 h 63544"/>
                  <a:gd name="connsiteX9" fmla="*/ 28213 w 40083"/>
                  <a:gd name="connsiteY9" fmla="*/ 46417 h 63544"/>
                  <a:gd name="connsiteX10" fmla="*/ 1724 w 40083"/>
                  <a:gd name="connsiteY10" fmla="*/ 17311 h 63544"/>
                  <a:gd name="connsiteX11" fmla="*/ 20393 w 40083"/>
                  <a:gd name="connsiteY11" fmla="*/ 24 h 63544"/>
                  <a:gd name="connsiteX12" fmla="*/ 39482 w 40083"/>
                  <a:gd name="connsiteY12" fmla="*/ 15016 h 6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083" h="63544">
                    <a:moveTo>
                      <a:pt x="28814" y="18090"/>
                    </a:moveTo>
                    <a:cubicBezTo>
                      <a:pt x="26809" y="12261"/>
                      <a:pt x="24262" y="9786"/>
                      <a:pt x="20132" y="9786"/>
                    </a:cubicBezTo>
                    <a:cubicBezTo>
                      <a:pt x="16001" y="9786"/>
                      <a:pt x="13595" y="12361"/>
                      <a:pt x="13595" y="16553"/>
                    </a:cubicBezTo>
                    <a:cubicBezTo>
                      <a:pt x="13595" y="25875"/>
                      <a:pt x="40083" y="26534"/>
                      <a:pt x="40083" y="45918"/>
                    </a:cubicBezTo>
                    <a:cubicBezTo>
                      <a:pt x="40083" y="56518"/>
                      <a:pt x="32764" y="63544"/>
                      <a:pt x="20292" y="63544"/>
                    </a:cubicBezTo>
                    <a:cubicBezTo>
                      <a:pt x="10667" y="63544"/>
                      <a:pt x="3188" y="58314"/>
                      <a:pt x="0" y="46157"/>
                    </a:cubicBezTo>
                    <a:lnTo>
                      <a:pt x="11710" y="43682"/>
                    </a:lnTo>
                    <a:cubicBezTo>
                      <a:pt x="13074" y="51128"/>
                      <a:pt x="17385" y="53783"/>
                      <a:pt x="20894" y="53783"/>
                    </a:cubicBezTo>
                    <a:cubicBezTo>
                      <a:pt x="24743" y="53977"/>
                      <a:pt x="28021" y="51029"/>
                      <a:pt x="28217" y="47197"/>
                    </a:cubicBezTo>
                    <a:cubicBezTo>
                      <a:pt x="28230" y="46937"/>
                      <a:pt x="28229" y="46677"/>
                      <a:pt x="28213" y="46417"/>
                    </a:cubicBezTo>
                    <a:cubicBezTo>
                      <a:pt x="28213" y="34779"/>
                      <a:pt x="1724" y="34619"/>
                      <a:pt x="1724" y="17311"/>
                    </a:cubicBezTo>
                    <a:cubicBezTo>
                      <a:pt x="1724" y="6711"/>
                      <a:pt x="8101" y="24"/>
                      <a:pt x="20393" y="24"/>
                    </a:cubicBezTo>
                    <a:cubicBezTo>
                      <a:pt x="29628" y="-442"/>
                      <a:pt x="37787" y="5965"/>
                      <a:pt x="39482" y="15016"/>
                    </a:cubicBez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4" name="Freeform 1143">
                <a:extLst>
                  <a:ext uri="{FF2B5EF4-FFF2-40B4-BE49-F238E27FC236}">
                    <a16:creationId xmlns:a16="http://schemas.microsoft.com/office/drawing/2014/main" id="{5BF9566B-A8F5-2E5B-65ED-CB89783B6064}"/>
                  </a:ext>
                </a:extLst>
              </p:cNvPr>
              <p:cNvSpPr/>
              <p:nvPr/>
            </p:nvSpPr>
            <p:spPr>
              <a:xfrm>
                <a:off x="28881948" y="13134369"/>
                <a:ext cx="11870" cy="61883"/>
              </a:xfrm>
              <a:custGeom>
                <a:avLst/>
                <a:gdLst>
                  <a:gd name="connsiteX0" fmla="*/ 0 w 11870"/>
                  <a:gd name="connsiteY0" fmla="*/ 61884 h 61883"/>
                  <a:gd name="connsiteX1" fmla="*/ 0 w 11870"/>
                  <a:gd name="connsiteY1" fmla="*/ 0 h 61883"/>
                  <a:gd name="connsiteX2" fmla="*/ 11871 w 11870"/>
                  <a:gd name="connsiteY2" fmla="*/ 0 h 61883"/>
                  <a:gd name="connsiteX3" fmla="*/ 11871 w 11870"/>
                  <a:gd name="connsiteY3" fmla="*/ 61884 h 61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70" h="61883">
                    <a:moveTo>
                      <a:pt x="0" y="61884"/>
                    </a:moveTo>
                    <a:lnTo>
                      <a:pt x="0" y="0"/>
                    </a:lnTo>
                    <a:lnTo>
                      <a:pt x="11871" y="0"/>
                    </a:lnTo>
                    <a:lnTo>
                      <a:pt x="11871" y="6188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5" name="Freeform 1144">
                <a:extLst>
                  <a:ext uri="{FF2B5EF4-FFF2-40B4-BE49-F238E27FC236}">
                    <a16:creationId xmlns:a16="http://schemas.microsoft.com/office/drawing/2014/main" id="{5E3CC05A-F5FA-C9F4-7BB0-F03BA96510DC}"/>
                  </a:ext>
                </a:extLst>
              </p:cNvPr>
              <p:cNvSpPr/>
              <p:nvPr/>
            </p:nvSpPr>
            <p:spPr>
              <a:xfrm>
                <a:off x="28914452" y="13134449"/>
                <a:ext cx="39541" cy="61803"/>
              </a:xfrm>
              <a:custGeom>
                <a:avLst/>
                <a:gdLst>
                  <a:gd name="connsiteX0" fmla="*/ 39542 w 39541"/>
                  <a:gd name="connsiteY0" fmla="*/ 0 h 61803"/>
                  <a:gd name="connsiteX1" fmla="*/ 39542 w 39541"/>
                  <a:gd name="connsiteY1" fmla="*/ 10440 h 61803"/>
                  <a:gd name="connsiteX2" fmla="*/ 25706 w 39541"/>
                  <a:gd name="connsiteY2" fmla="*/ 10440 h 61803"/>
                  <a:gd name="connsiteX3" fmla="*/ 25706 w 39541"/>
                  <a:gd name="connsiteY3" fmla="*/ 61804 h 61803"/>
                  <a:gd name="connsiteX4" fmla="*/ 13836 w 39541"/>
                  <a:gd name="connsiteY4" fmla="*/ 61804 h 61803"/>
                  <a:gd name="connsiteX5" fmla="*/ 13836 w 39541"/>
                  <a:gd name="connsiteY5" fmla="*/ 10440 h 61803"/>
                  <a:gd name="connsiteX6" fmla="*/ 0 w 39541"/>
                  <a:gd name="connsiteY6" fmla="*/ 10440 h 61803"/>
                  <a:gd name="connsiteX7" fmla="*/ 0 w 39541"/>
                  <a:gd name="connsiteY7" fmla="*/ 0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541" h="61803">
                    <a:moveTo>
                      <a:pt x="39542" y="0"/>
                    </a:moveTo>
                    <a:lnTo>
                      <a:pt x="39542" y="10440"/>
                    </a:lnTo>
                    <a:lnTo>
                      <a:pt x="25706" y="10440"/>
                    </a:lnTo>
                    <a:lnTo>
                      <a:pt x="25706" y="61804"/>
                    </a:lnTo>
                    <a:lnTo>
                      <a:pt x="13836" y="61804"/>
                    </a:lnTo>
                    <a:lnTo>
                      <a:pt x="13836" y="10440"/>
                    </a:lnTo>
                    <a:lnTo>
                      <a:pt x="0" y="104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6" name="Freeform 1145">
                <a:extLst>
                  <a:ext uri="{FF2B5EF4-FFF2-40B4-BE49-F238E27FC236}">
                    <a16:creationId xmlns:a16="http://schemas.microsoft.com/office/drawing/2014/main" id="{988A2D8E-4803-3286-729A-D633285399A5}"/>
                  </a:ext>
                </a:extLst>
              </p:cNvPr>
              <p:cNvSpPr/>
              <p:nvPr/>
            </p:nvSpPr>
            <p:spPr>
              <a:xfrm>
                <a:off x="28969654" y="13134449"/>
                <a:ext cx="45717" cy="61803"/>
              </a:xfrm>
              <a:custGeom>
                <a:avLst/>
                <a:gdLst>
                  <a:gd name="connsiteX0" fmla="*/ 23039 w 45717"/>
                  <a:gd name="connsiteY0" fmla="*/ 24913 h 61803"/>
                  <a:gd name="connsiteX1" fmla="*/ 33065 w 45717"/>
                  <a:gd name="connsiteY1" fmla="*/ 0 h 61803"/>
                  <a:gd name="connsiteX2" fmla="*/ 45718 w 45717"/>
                  <a:gd name="connsiteY2" fmla="*/ 0 h 61803"/>
                  <a:gd name="connsiteX3" fmla="*/ 28774 w 45717"/>
                  <a:gd name="connsiteY3" fmla="*/ 36811 h 61803"/>
                  <a:gd name="connsiteX4" fmla="*/ 28774 w 45717"/>
                  <a:gd name="connsiteY4" fmla="*/ 61804 h 61803"/>
                  <a:gd name="connsiteX5" fmla="*/ 16903 w 45717"/>
                  <a:gd name="connsiteY5" fmla="*/ 61804 h 61803"/>
                  <a:gd name="connsiteX6" fmla="*/ 16903 w 45717"/>
                  <a:gd name="connsiteY6" fmla="*/ 36811 h 61803"/>
                  <a:gd name="connsiteX7" fmla="*/ 0 w 45717"/>
                  <a:gd name="connsiteY7" fmla="*/ 0 h 61803"/>
                  <a:gd name="connsiteX8" fmla="*/ 12632 w 45717"/>
                  <a:gd name="connsiteY8" fmla="*/ 0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717" h="61803">
                    <a:moveTo>
                      <a:pt x="23039" y="24913"/>
                    </a:moveTo>
                    <a:lnTo>
                      <a:pt x="33065" y="0"/>
                    </a:lnTo>
                    <a:lnTo>
                      <a:pt x="45718" y="0"/>
                    </a:lnTo>
                    <a:lnTo>
                      <a:pt x="28774" y="36811"/>
                    </a:lnTo>
                    <a:lnTo>
                      <a:pt x="28774" y="61804"/>
                    </a:lnTo>
                    <a:lnTo>
                      <a:pt x="16903" y="61804"/>
                    </a:lnTo>
                    <a:lnTo>
                      <a:pt x="16903" y="36811"/>
                    </a:lnTo>
                    <a:lnTo>
                      <a:pt x="0" y="0"/>
                    </a:lnTo>
                    <a:lnTo>
                      <a:pt x="12632" y="0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7" name="Freeform 1146">
                <a:extLst>
                  <a:ext uri="{FF2B5EF4-FFF2-40B4-BE49-F238E27FC236}">
                    <a16:creationId xmlns:a16="http://schemas.microsoft.com/office/drawing/2014/main" id="{95156549-78AA-4649-20C4-C4497DF5D98D}"/>
                  </a:ext>
                </a:extLst>
              </p:cNvPr>
              <p:cNvSpPr/>
              <p:nvPr/>
            </p:nvSpPr>
            <p:spPr>
              <a:xfrm>
                <a:off x="29040997" y="13152175"/>
                <a:ext cx="35591" cy="44915"/>
              </a:xfrm>
              <a:custGeom>
                <a:avLst/>
                <a:gdLst>
                  <a:gd name="connsiteX0" fmla="*/ 17786 w 35591"/>
                  <a:gd name="connsiteY0" fmla="*/ 44916 h 44915"/>
                  <a:gd name="connsiteX1" fmla="*/ 0 w 35591"/>
                  <a:gd name="connsiteY1" fmla="*/ 22458 h 44915"/>
                  <a:gd name="connsiteX2" fmla="*/ 17786 w 35591"/>
                  <a:gd name="connsiteY2" fmla="*/ 0 h 44915"/>
                  <a:gd name="connsiteX3" fmla="*/ 35592 w 35591"/>
                  <a:gd name="connsiteY3" fmla="*/ 22458 h 44915"/>
                  <a:gd name="connsiteX4" fmla="*/ 17786 w 35591"/>
                  <a:gd name="connsiteY4" fmla="*/ 44916 h 44915"/>
                  <a:gd name="connsiteX5" fmla="*/ 17786 w 35591"/>
                  <a:gd name="connsiteY5" fmla="*/ 5150 h 44915"/>
                  <a:gd name="connsiteX6" fmla="*/ 6015 w 35591"/>
                  <a:gd name="connsiteY6" fmla="*/ 22458 h 44915"/>
                  <a:gd name="connsiteX7" fmla="*/ 17786 w 35591"/>
                  <a:gd name="connsiteY7" fmla="*/ 39745 h 44915"/>
                  <a:gd name="connsiteX8" fmla="*/ 29576 w 35591"/>
                  <a:gd name="connsiteY8" fmla="*/ 22458 h 44915"/>
                  <a:gd name="connsiteX9" fmla="*/ 17786 w 35591"/>
                  <a:gd name="connsiteY9" fmla="*/ 5150 h 4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591" h="44915">
                    <a:moveTo>
                      <a:pt x="17786" y="44916"/>
                    </a:moveTo>
                    <a:cubicBezTo>
                      <a:pt x="5935" y="44916"/>
                      <a:pt x="0" y="34934"/>
                      <a:pt x="0" y="22458"/>
                    </a:cubicBezTo>
                    <a:cubicBezTo>
                      <a:pt x="0" y="9981"/>
                      <a:pt x="6015" y="0"/>
                      <a:pt x="17786" y="0"/>
                    </a:cubicBezTo>
                    <a:cubicBezTo>
                      <a:pt x="29556" y="0"/>
                      <a:pt x="35592" y="9981"/>
                      <a:pt x="35592" y="22458"/>
                    </a:cubicBezTo>
                    <a:cubicBezTo>
                      <a:pt x="35592" y="34934"/>
                      <a:pt x="29656" y="44916"/>
                      <a:pt x="17786" y="44916"/>
                    </a:cubicBezTo>
                    <a:close/>
                    <a:moveTo>
                      <a:pt x="17786" y="5150"/>
                    </a:moveTo>
                    <a:cubicBezTo>
                      <a:pt x="10607" y="5150"/>
                      <a:pt x="6015" y="11319"/>
                      <a:pt x="6015" y="22458"/>
                    </a:cubicBezTo>
                    <a:cubicBezTo>
                      <a:pt x="6015" y="33597"/>
                      <a:pt x="10607" y="39745"/>
                      <a:pt x="17786" y="39745"/>
                    </a:cubicBezTo>
                    <a:cubicBezTo>
                      <a:pt x="24964" y="39745"/>
                      <a:pt x="29576" y="33597"/>
                      <a:pt x="29576" y="22458"/>
                    </a:cubicBezTo>
                    <a:cubicBezTo>
                      <a:pt x="29576" y="11319"/>
                      <a:pt x="24984" y="5150"/>
                      <a:pt x="17786" y="5150"/>
                    </a:cubicBez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8" name="Freeform 1147">
                <a:extLst>
                  <a:ext uri="{FF2B5EF4-FFF2-40B4-BE49-F238E27FC236}">
                    <a16:creationId xmlns:a16="http://schemas.microsoft.com/office/drawing/2014/main" id="{8744E1F6-0C16-345D-EC4B-3AB911B34C6A}"/>
                  </a:ext>
                </a:extLst>
              </p:cNvPr>
              <p:cNvSpPr/>
              <p:nvPr/>
            </p:nvSpPr>
            <p:spPr>
              <a:xfrm>
                <a:off x="29088219" y="13135387"/>
                <a:ext cx="23320" cy="60865"/>
              </a:xfrm>
              <a:custGeom>
                <a:avLst/>
                <a:gdLst>
                  <a:gd name="connsiteX0" fmla="*/ 7359 w 23320"/>
                  <a:gd name="connsiteY0" fmla="*/ 60866 h 60865"/>
                  <a:gd name="connsiteX1" fmla="*/ 7359 w 23320"/>
                  <a:gd name="connsiteY1" fmla="*/ 22777 h 60865"/>
                  <a:gd name="connsiteX2" fmla="*/ 0 w 23320"/>
                  <a:gd name="connsiteY2" fmla="*/ 22777 h 60865"/>
                  <a:gd name="connsiteX3" fmla="*/ 0 w 23320"/>
                  <a:gd name="connsiteY3" fmla="*/ 17627 h 60865"/>
                  <a:gd name="connsiteX4" fmla="*/ 7359 w 23320"/>
                  <a:gd name="connsiteY4" fmla="*/ 17627 h 60865"/>
                  <a:gd name="connsiteX5" fmla="*/ 7359 w 23320"/>
                  <a:gd name="connsiteY5" fmla="*/ 12716 h 60865"/>
                  <a:gd name="connsiteX6" fmla="*/ 17966 w 23320"/>
                  <a:gd name="connsiteY6" fmla="*/ 0 h 60865"/>
                  <a:gd name="connsiteX7" fmla="*/ 23320 w 23320"/>
                  <a:gd name="connsiteY7" fmla="*/ 419 h 60865"/>
                  <a:gd name="connsiteX8" fmla="*/ 23320 w 23320"/>
                  <a:gd name="connsiteY8" fmla="*/ 5729 h 60865"/>
                  <a:gd name="connsiteX9" fmla="*/ 18969 w 23320"/>
                  <a:gd name="connsiteY9" fmla="*/ 5150 h 60865"/>
                  <a:gd name="connsiteX10" fmla="*/ 13374 w 23320"/>
                  <a:gd name="connsiteY10" fmla="*/ 11299 h 60865"/>
                  <a:gd name="connsiteX11" fmla="*/ 13374 w 23320"/>
                  <a:gd name="connsiteY11" fmla="*/ 17627 h 60865"/>
                  <a:gd name="connsiteX12" fmla="*/ 22819 w 23320"/>
                  <a:gd name="connsiteY12" fmla="*/ 17627 h 60865"/>
                  <a:gd name="connsiteX13" fmla="*/ 22819 w 23320"/>
                  <a:gd name="connsiteY13" fmla="*/ 22777 h 60865"/>
                  <a:gd name="connsiteX14" fmla="*/ 13374 w 23320"/>
                  <a:gd name="connsiteY14" fmla="*/ 22777 h 60865"/>
                  <a:gd name="connsiteX15" fmla="*/ 13374 w 23320"/>
                  <a:gd name="connsiteY15" fmla="*/ 60866 h 60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320" h="60865">
                    <a:moveTo>
                      <a:pt x="7359" y="60866"/>
                    </a:moveTo>
                    <a:lnTo>
                      <a:pt x="7359" y="22777"/>
                    </a:lnTo>
                    <a:lnTo>
                      <a:pt x="0" y="22777"/>
                    </a:lnTo>
                    <a:lnTo>
                      <a:pt x="0" y="17627"/>
                    </a:lnTo>
                    <a:lnTo>
                      <a:pt x="7359" y="17627"/>
                    </a:lnTo>
                    <a:lnTo>
                      <a:pt x="7359" y="12716"/>
                    </a:lnTo>
                    <a:cubicBezTo>
                      <a:pt x="7359" y="2495"/>
                      <a:pt x="10868" y="0"/>
                      <a:pt x="17966" y="0"/>
                    </a:cubicBezTo>
                    <a:cubicBezTo>
                      <a:pt x="19711" y="0"/>
                      <a:pt x="21555" y="240"/>
                      <a:pt x="23320" y="419"/>
                    </a:cubicBezTo>
                    <a:lnTo>
                      <a:pt x="23320" y="5729"/>
                    </a:lnTo>
                    <a:cubicBezTo>
                      <a:pt x="21880" y="5463"/>
                      <a:pt x="20428" y="5270"/>
                      <a:pt x="18969" y="5150"/>
                    </a:cubicBezTo>
                    <a:cubicBezTo>
                      <a:pt x="14958" y="5150"/>
                      <a:pt x="13374" y="6488"/>
                      <a:pt x="13374" y="11299"/>
                    </a:cubicBezTo>
                    <a:lnTo>
                      <a:pt x="13374" y="17627"/>
                    </a:lnTo>
                    <a:lnTo>
                      <a:pt x="22819" y="17627"/>
                    </a:lnTo>
                    <a:lnTo>
                      <a:pt x="22819" y="22777"/>
                    </a:lnTo>
                    <a:lnTo>
                      <a:pt x="13374" y="22777"/>
                    </a:lnTo>
                    <a:lnTo>
                      <a:pt x="13374" y="60866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49" name="Freeform 1148">
                <a:extLst>
                  <a:ext uri="{FF2B5EF4-FFF2-40B4-BE49-F238E27FC236}">
                    <a16:creationId xmlns:a16="http://schemas.microsoft.com/office/drawing/2014/main" id="{7611F922-5664-C332-7814-51B8EC3FAA22}"/>
                  </a:ext>
                </a:extLst>
              </p:cNvPr>
              <p:cNvSpPr/>
              <p:nvPr/>
            </p:nvSpPr>
            <p:spPr>
              <a:xfrm>
                <a:off x="28462649" y="13233323"/>
                <a:ext cx="95245" cy="150996"/>
              </a:xfrm>
              <a:custGeom>
                <a:avLst/>
                <a:gdLst>
                  <a:gd name="connsiteX0" fmla="*/ 68476 w 95245"/>
                  <a:gd name="connsiteY0" fmla="*/ 42999 h 150996"/>
                  <a:gd name="connsiteX1" fmla="*/ 47823 w 95245"/>
                  <a:gd name="connsiteY1" fmla="*/ 23236 h 150996"/>
                  <a:gd name="connsiteX2" fmla="*/ 32303 w 95245"/>
                  <a:gd name="connsiteY2" fmla="*/ 39206 h 150996"/>
                  <a:gd name="connsiteX3" fmla="*/ 95245 w 95245"/>
                  <a:gd name="connsiteY3" fmla="*/ 109075 h 150996"/>
                  <a:gd name="connsiteX4" fmla="*/ 48244 w 95245"/>
                  <a:gd name="connsiteY4" fmla="*/ 150996 h 150996"/>
                  <a:gd name="connsiteX5" fmla="*/ 0 w 95245"/>
                  <a:gd name="connsiteY5" fmla="*/ 109694 h 150996"/>
                  <a:gd name="connsiteX6" fmla="*/ 27812 w 95245"/>
                  <a:gd name="connsiteY6" fmla="*/ 103805 h 150996"/>
                  <a:gd name="connsiteX7" fmla="*/ 49668 w 95245"/>
                  <a:gd name="connsiteY7" fmla="*/ 127760 h 150996"/>
                  <a:gd name="connsiteX8" fmla="*/ 67032 w 95245"/>
                  <a:gd name="connsiteY8" fmla="*/ 110273 h 150996"/>
                  <a:gd name="connsiteX9" fmla="*/ 4091 w 95245"/>
                  <a:gd name="connsiteY9" fmla="*/ 41103 h 150996"/>
                  <a:gd name="connsiteX10" fmla="*/ 48445 w 95245"/>
                  <a:gd name="connsiteY10" fmla="*/ 0 h 150996"/>
                  <a:gd name="connsiteX11" fmla="*/ 93801 w 95245"/>
                  <a:gd name="connsiteY11" fmla="*/ 35613 h 15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245" h="150996">
                    <a:moveTo>
                      <a:pt x="68476" y="42999"/>
                    </a:moveTo>
                    <a:cubicBezTo>
                      <a:pt x="63764" y="29225"/>
                      <a:pt x="57628" y="23236"/>
                      <a:pt x="47823" y="23236"/>
                    </a:cubicBezTo>
                    <a:cubicBezTo>
                      <a:pt x="38018" y="23236"/>
                      <a:pt x="32303" y="29345"/>
                      <a:pt x="32303" y="39206"/>
                    </a:cubicBezTo>
                    <a:cubicBezTo>
                      <a:pt x="32303" y="61385"/>
                      <a:pt x="95245" y="63022"/>
                      <a:pt x="95245" y="109075"/>
                    </a:cubicBezTo>
                    <a:cubicBezTo>
                      <a:pt x="95245" y="134288"/>
                      <a:pt x="77860" y="150996"/>
                      <a:pt x="48244" y="150996"/>
                    </a:cubicBezTo>
                    <a:cubicBezTo>
                      <a:pt x="25345" y="150996"/>
                      <a:pt x="7580" y="138599"/>
                      <a:pt x="0" y="109694"/>
                    </a:cubicBezTo>
                    <a:lnTo>
                      <a:pt x="27812" y="103805"/>
                    </a:lnTo>
                    <a:cubicBezTo>
                      <a:pt x="31080" y="121492"/>
                      <a:pt x="41286" y="127760"/>
                      <a:pt x="49668" y="127760"/>
                    </a:cubicBezTo>
                    <a:cubicBezTo>
                      <a:pt x="59473" y="127760"/>
                      <a:pt x="67032" y="121252"/>
                      <a:pt x="67032" y="110273"/>
                    </a:cubicBezTo>
                    <a:cubicBezTo>
                      <a:pt x="67032" y="82605"/>
                      <a:pt x="4091" y="82205"/>
                      <a:pt x="4091" y="41103"/>
                    </a:cubicBezTo>
                    <a:cubicBezTo>
                      <a:pt x="4091" y="15870"/>
                      <a:pt x="19229" y="0"/>
                      <a:pt x="48445" y="0"/>
                    </a:cubicBezTo>
                    <a:cubicBezTo>
                      <a:pt x="73569" y="0"/>
                      <a:pt x="88909" y="14852"/>
                      <a:pt x="93801" y="35613"/>
                    </a:cubicBez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0" name="Freeform 1149">
                <a:extLst>
                  <a:ext uri="{FF2B5EF4-FFF2-40B4-BE49-F238E27FC236}">
                    <a16:creationId xmlns:a16="http://schemas.microsoft.com/office/drawing/2014/main" id="{1F9A8D69-E7BD-0D79-ACA9-F4EA398AE8EF}"/>
                  </a:ext>
                </a:extLst>
              </p:cNvPr>
              <p:cNvSpPr/>
              <p:nvPr/>
            </p:nvSpPr>
            <p:spPr>
              <a:xfrm>
                <a:off x="28577926" y="13233383"/>
                <a:ext cx="93179" cy="150956"/>
              </a:xfrm>
              <a:custGeom>
                <a:avLst/>
                <a:gdLst>
                  <a:gd name="connsiteX0" fmla="*/ 0 w 93179"/>
                  <a:gd name="connsiteY0" fmla="*/ 49247 h 150956"/>
                  <a:gd name="connsiteX1" fmla="*/ 46580 w 93179"/>
                  <a:gd name="connsiteY1" fmla="*/ 0 h 150956"/>
                  <a:gd name="connsiteX2" fmla="*/ 93180 w 93179"/>
                  <a:gd name="connsiteY2" fmla="*/ 49247 h 150956"/>
                  <a:gd name="connsiteX3" fmla="*/ 93180 w 93179"/>
                  <a:gd name="connsiteY3" fmla="*/ 101729 h 150956"/>
                  <a:gd name="connsiteX4" fmla="*/ 46580 w 93179"/>
                  <a:gd name="connsiteY4" fmla="*/ 150956 h 150956"/>
                  <a:gd name="connsiteX5" fmla="*/ 0 w 93179"/>
                  <a:gd name="connsiteY5" fmla="*/ 101729 h 150956"/>
                  <a:gd name="connsiteX6" fmla="*/ 28193 w 93179"/>
                  <a:gd name="connsiteY6" fmla="*/ 105382 h 150956"/>
                  <a:gd name="connsiteX7" fmla="*/ 46580 w 93179"/>
                  <a:gd name="connsiteY7" fmla="*/ 126143 h 150956"/>
                  <a:gd name="connsiteX8" fmla="*/ 64987 w 93179"/>
                  <a:gd name="connsiteY8" fmla="*/ 105382 h 150956"/>
                  <a:gd name="connsiteX9" fmla="*/ 64987 w 93179"/>
                  <a:gd name="connsiteY9" fmla="*/ 45494 h 150956"/>
                  <a:gd name="connsiteX10" fmla="*/ 46580 w 93179"/>
                  <a:gd name="connsiteY10" fmla="*/ 24753 h 150956"/>
                  <a:gd name="connsiteX11" fmla="*/ 28193 w 93179"/>
                  <a:gd name="connsiteY11" fmla="*/ 45494 h 15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179" h="150956">
                    <a:moveTo>
                      <a:pt x="0" y="49247"/>
                    </a:moveTo>
                    <a:cubicBezTo>
                      <a:pt x="0" y="13016"/>
                      <a:pt x="19209" y="0"/>
                      <a:pt x="46580" y="0"/>
                    </a:cubicBezTo>
                    <a:cubicBezTo>
                      <a:pt x="73950" y="0"/>
                      <a:pt x="93180" y="13016"/>
                      <a:pt x="93180" y="49247"/>
                    </a:cubicBezTo>
                    <a:lnTo>
                      <a:pt x="93180" y="101729"/>
                    </a:lnTo>
                    <a:cubicBezTo>
                      <a:pt x="93180" y="137941"/>
                      <a:pt x="73970" y="150956"/>
                      <a:pt x="46580" y="150956"/>
                    </a:cubicBezTo>
                    <a:cubicBezTo>
                      <a:pt x="19189" y="150956"/>
                      <a:pt x="0" y="137941"/>
                      <a:pt x="0" y="101729"/>
                    </a:cubicBezTo>
                    <a:close/>
                    <a:moveTo>
                      <a:pt x="28193" y="105382"/>
                    </a:moveTo>
                    <a:cubicBezTo>
                      <a:pt x="28193" y="121671"/>
                      <a:pt x="35351" y="126143"/>
                      <a:pt x="46580" y="126143"/>
                    </a:cubicBezTo>
                    <a:cubicBezTo>
                      <a:pt x="57809" y="126143"/>
                      <a:pt x="64987" y="121671"/>
                      <a:pt x="64987" y="105382"/>
                    </a:cubicBezTo>
                    <a:lnTo>
                      <a:pt x="64987" y="45494"/>
                    </a:lnTo>
                    <a:cubicBezTo>
                      <a:pt x="64987" y="29225"/>
                      <a:pt x="57829" y="24753"/>
                      <a:pt x="46580" y="24753"/>
                    </a:cubicBezTo>
                    <a:cubicBezTo>
                      <a:pt x="35331" y="24753"/>
                      <a:pt x="28193" y="29225"/>
                      <a:pt x="28193" y="45494"/>
                    </a:cubicBez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1" name="Freeform 1150">
                <a:extLst>
                  <a:ext uri="{FF2B5EF4-FFF2-40B4-BE49-F238E27FC236}">
                    <a16:creationId xmlns:a16="http://schemas.microsoft.com/office/drawing/2014/main" id="{6ADF96D5-C262-54B9-F701-2FC45F703F43}"/>
                  </a:ext>
                </a:extLst>
              </p:cNvPr>
              <p:cNvSpPr/>
              <p:nvPr/>
            </p:nvSpPr>
            <p:spPr>
              <a:xfrm>
                <a:off x="28693503" y="13235419"/>
                <a:ext cx="96367" cy="148900"/>
              </a:xfrm>
              <a:custGeom>
                <a:avLst/>
                <a:gdLst>
                  <a:gd name="connsiteX0" fmla="*/ 28293 w 96367"/>
                  <a:gd name="connsiteY0" fmla="*/ 0 h 148900"/>
                  <a:gd name="connsiteX1" fmla="*/ 28293 w 96367"/>
                  <a:gd name="connsiteY1" fmla="*/ 102747 h 148900"/>
                  <a:gd name="connsiteX2" fmla="*/ 48104 w 96367"/>
                  <a:gd name="connsiteY2" fmla="*/ 124107 h 148900"/>
                  <a:gd name="connsiteX3" fmla="*/ 68155 w 96367"/>
                  <a:gd name="connsiteY3" fmla="*/ 102747 h 148900"/>
                  <a:gd name="connsiteX4" fmla="*/ 68155 w 96367"/>
                  <a:gd name="connsiteY4" fmla="*/ 0 h 148900"/>
                  <a:gd name="connsiteX5" fmla="*/ 96368 w 96367"/>
                  <a:gd name="connsiteY5" fmla="*/ 0 h 148900"/>
                  <a:gd name="connsiteX6" fmla="*/ 96368 w 96367"/>
                  <a:gd name="connsiteY6" fmla="*/ 102986 h 148900"/>
                  <a:gd name="connsiteX7" fmla="*/ 48124 w 96367"/>
                  <a:gd name="connsiteY7" fmla="*/ 148900 h 148900"/>
                  <a:gd name="connsiteX8" fmla="*/ 0 w 96367"/>
                  <a:gd name="connsiteY8" fmla="*/ 102986 h 148900"/>
                  <a:gd name="connsiteX9" fmla="*/ 0 w 96367"/>
                  <a:gd name="connsiteY9" fmla="*/ 0 h 14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6367" h="148900">
                    <a:moveTo>
                      <a:pt x="28293" y="0"/>
                    </a:moveTo>
                    <a:lnTo>
                      <a:pt x="28293" y="102747"/>
                    </a:lnTo>
                    <a:cubicBezTo>
                      <a:pt x="28293" y="116721"/>
                      <a:pt x="34429" y="124107"/>
                      <a:pt x="48104" y="124107"/>
                    </a:cubicBezTo>
                    <a:cubicBezTo>
                      <a:pt x="61779" y="124107"/>
                      <a:pt x="68155" y="116780"/>
                      <a:pt x="68155" y="102747"/>
                    </a:cubicBezTo>
                    <a:lnTo>
                      <a:pt x="68155" y="0"/>
                    </a:lnTo>
                    <a:lnTo>
                      <a:pt x="96368" y="0"/>
                    </a:lnTo>
                    <a:lnTo>
                      <a:pt x="96368" y="102986"/>
                    </a:lnTo>
                    <a:cubicBezTo>
                      <a:pt x="96368" y="135326"/>
                      <a:pt x="77159" y="148900"/>
                      <a:pt x="48124" y="148900"/>
                    </a:cubicBezTo>
                    <a:cubicBezTo>
                      <a:pt x="19089" y="148900"/>
                      <a:pt x="0" y="135266"/>
                      <a:pt x="0" y="10298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2" name="Freeform 1151">
                <a:extLst>
                  <a:ext uri="{FF2B5EF4-FFF2-40B4-BE49-F238E27FC236}">
                    <a16:creationId xmlns:a16="http://schemas.microsoft.com/office/drawing/2014/main" id="{3AC29F06-C6B8-4DB9-F666-4F092AA0880D}"/>
                  </a:ext>
                </a:extLst>
              </p:cNvPr>
              <p:cNvSpPr/>
              <p:nvPr/>
            </p:nvSpPr>
            <p:spPr>
              <a:xfrm>
                <a:off x="28810284" y="13235419"/>
                <a:ext cx="94001" cy="146903"/>
              </a:xfrm>
              <a:custGeom>
                <a:avLst/>
                <a:gdLst>
                  <a:gd name="connsiteX0" fmla="*/ 94002 w 94001"/>
                  <a:gd name="connsiteY0" fmla="*/ 0 h 146903"/>
                  <a:gd name="connsiteX1" fmla="*/ 94002 w 94001"/>
                  <a:gd name="connsiteY1" fmla="*/ 24813 h 146903"/>
                  <a:gd name="connsiteX2" fmla="*/ 61097 w 94001"/>
                  <a:gd name="connsiteY2" fmla="*/ 24813 h 146903"/>
                  <a:gd name="connsiteX3" fmla="*/ 61097 w 94001"/>
                  <a:gd name="connsiteY3" fmla="*/ 146904 h 146903"/>
                  <a:gd name="connsiteX4" fmla="*/ 32905 w 94001"/>
                  <a:gd name="connsiteY4" fmla="*/ 146904 h 146903"/>
                  <a:gd name="connsiteX5" fmla="*/ 32905 w 94001"/>
                  <a:gd name="connsiteY5" fmla="*/ 24813 h 146903"/>
                  <a:gd name="connsiteX6" fmla="*/ 0 w 94001"/>
                  <a:gd name="connsiteY6" fmla="*/ 24813 h 146903"/>
                  <a:gd name="connsiteX7" fmla="*/ 0 w 94001"/>
                  <a:gd name="connsiteY7" fmla="*/ 0 h 1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001" h="146903">
                    <a:moveTo>
                      <a:pt x="94002" y="0"/>
                    </a:moveTo>
                    <a:lnTo>
                      <a:pt x="94002" y="24813"/>
                    </a:lnTo>
                    <a:lnTo>
                      <a:pt x="61097" y="24813"/>
                    </a:lnTo>
                    <a:lnTo>
                      <a:pt x="61097" y="146904"/>
                    </a:lnTo>
                    <a:lnTo>
                      <a:pt x="32905" y="146904"/>
                    </a:lnTo>
                    <a:lnTo>
                      <a:pt x="32905" y="24813"/>
                    </a:lnTo>
                    <a:lnTo>
                      <a:pt x="0" y="248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3" name="Freeform 1152">
                <a:extLst>
                  <a:ext uri="{FF2B5EF4-FFF2-40B4-BE49-F238E27FC236}">
                    <a16:creationId xmlns:a16="http://schemas.microsoft.com/office/drawing/2014/main" id="{5458F581-0BD5-0A03-AE42-7B59F1835593}"/>
                  </a:ext>
                </a:extLst>
              </p:cNvPr>
              <p:cNvSpPr/>
              <p:nvPr/>
            </p:nvSpPr>
            <p:spPr>
              <a:xfrm>
                <a:off x="28924718" y="13235419"/>
                <a:ext cx="96267" cy="146903"/>
              </a:xfrm>
              <a:custGeom>
                <a:avLst/>
                <a:gdLst>
                  <a:gd name="connsiteX0" fmla="*/ 0 w 96267"/>
                  <a:gd name="connsiteY0" fmla="*/ 146904 h 146903"/>
                  <a:gd name="connsiteX1" fmla="*/ 0 w 96267"/>
                  <a:gd name="connsiteY1" fmla="*/ 0 h 146903"/>
                  <a:gd name="connsiteX2" fmla="*/ 28213 w 96267"/>
                  <a:gd name="connsiteY2" fmla="*/ 0 h 146903"/>
                  <a:gd name="connsiteX3" fmla="*/ 28213 w 96267"/>
                  <a:gd name="connsiteY3" fmla="*/ 58590 h 146903"/>
                  <a:gd name="connsiteX4" fmla="*/ 68055 w 96267"/>
                  <a:gd name="connsiteY4" fmla="*/ 58590 h 146903"/>
                  <a:gd name="connsiteX5" fmla="*/ 68055 w 96267"/>
                  <a:gd name="connsiteY5" fmla="*/ 0 h 146903"/>
                  <a:gd name="connsiteX6" fmla="*/ 96268 w 96267"/>
                  <a:gd name="connsiteY6" fmla="*/ 0 h 146903"/>
                  <a:gd name="connsiteX7" fmla="*/ 96268 w 96267"/>
                  <a:gd name="connsiteY7" fmla="*/ 146904 h 146903"/>
                  <a:gd name="connsiteX8" fmla="*/ 68055 w 96267"/>
                  <a:gd name="connsiteY8" fmla="*/ 146904 h 146903"/>
                  <a:gd name="connsiteX9" fmla="*/ 68055 w 96267"/>
                  <a:gd name="connsiteY9" fmla="*/ 83423 h 146903"/>
                  <a:gd name="connsiteX10" fmla="*/ 28213 w 96267"/>
                  <a:gd name="connsiteY10" fmla="*/ 83423 h 146903"/>
                  <a:gd name="connsiteX11" fmla="*/ 28213 w 96267"/>
                  <a:gd name="connsiteY11" fmla="*/ 146904 h 1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6267" h="146903">
                    <a:moveTo>
                      <a:pt x="0" y="146904"/>
                    </a:moveTo>
                    <a:lnTo>
                      <a:pt x="0" y="0"/>
                    </a:lnTo>
                    <a:lnTo>
                      <a:pt x="28213" y="0"/>
                    </a:lnTo>
                    <a:lnTo>
                      <a:pt x="28213" y="58590"/>
                    </a:lnTo>
                    <a:lnTo>
                      <a:pt x="68055" y="58590"/>
                    </a:lnTo>
                    <a:lnTo>
                      <a:pt x="68055" y="0"/>
                    </a:lnTo>
                    <a:lnTo>
                      <a:pt x="96268" y="0"/>
                    </a:lnTo>
                    <a:lnTo>
                      <a:pt x="96268" y="146904"/>
                    </a:lnTo>
                    <a:lnTo>
                      <a:pt x="68055" y="146904"/>
                    </a:lnTo>
                    <a:lnTo>
                      <a:pt x="68055" y="83423"/>
                    </a:lnTo>
                    <a:lnTo>
                      <a:pt x="28213" y="83423"/>
                    </a:lnTo>
                    <a:lnTo>
                      <a:pt x="28213" y="14690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4" name="Freeform 1153">
                <a:extLst>
                  <a:ext uri="{FF2B5EF4-FFF2-40B4-BE49-F238E27FC236}">
                    <a16:creationId xmlns:a16="http://schemas.microsoft.com/office/drawing/2014/main" id="{7B2A97D7-D7B7-7AAD-6792-967AFA039AA4}"/>
                  </a:ext>
                </a:extLst>
              </p:cNvPr>
              <p:cNvSpPr/>
              <p:nvPr/>
            </p:nvSpPr>
            <p:spPr>
              <a:xfrm>
                <a:off x="29094555" y="13235419"/>
                <a:ext cx="73569" cy="146903"/>
              </a:xfrm>
              <a:custGeom>
                <a:avLst/>
                <a:gdLst>
                  <a:gd name="connsiteX0" fmla="*/ 0 w 73569"/>
                  <a:gd name="connsiteY0" fmla="*/ 146904 h 146903"/>
                  <a:gd name="connsiteX1" fmla="*/ 0 w 73569"/>
                  <a:gd name="connsiteY1" fmla="*/ 0 h 146903"/>
                  <a:gd name="connsiteX2" fmla="*/ 73569 w 73569"/>
                  <a:gd name="connsiteY2" fmla="*/ 0 h 146903"/>
                  <a:gd name="connsiteX3" fmla="*/ 73569 w 73569"/>
                  <a:gd name="connsiteY3" fmla="*/ 24813 h 146903"/>
                  <a:gd name="connsiteX4" fmla="*/ 28193 w 73569"/>
                  <a:gd name="connsiteY4" fmla="*/ 24813 h 146903"/>
                  <a:gd name="connsiteX5" fmla="*/ 28193 w 73569"/>
                  <a:gd name="connsiteY5" fmla="*/ 58590 h 146903"/>
                  <a:gd name="connsiteX6" fmla="*/ 63764 w 73569"/>
                  <a:gd name="connsiteY6" fmla="*/ 58590 h 146903"/>
                  <a:gd name="connsiteX7" fmla="*/ 63764 w 73569"/>
                  <a:gd name="connsiteY7" fmla="*/ 83423 h 146903"/>
                  <a:gd name="connsiteX8" fmla="*/ 28193 w 73569"/>
                  <a:gd name="connsiteY8" fmla="*/ 83423 h 146903"/>
                  <a:gd name="connsiteX9" fmla="*/ 28193 w 73569"/>
                  <a:gd name="connsiteY9" fmla="*/ 146904 h 1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3569" h="146903">
                    <a:moveTo>
                      <a:pt x="0" y="146904"/>
                    </a:moveTo>
                    <a:lnTo>
                      <a:pt x="0" y="0"/>
                    </a:lnTo>
                    <a:lnTo>
                      <a:pt x="73569" y="0"/>
                    </a:lnTo>
                    <a:lnTo>
                      <a:pt x="73569" y="24813"/>
                    </a:lnTo>
                    <a:lnTo>
                      <a:pt x="28193" y="24813"/>
                    </a:lnTo>
                    <a:lnTo>
                      <a:pt x="28193" y="58590"/>
                    </a:lnTo>
                    <a:lnTo>
                      <a:pt x="63764" y="58590"/>
                    </a:lnTo>
                    <a:lnTo>
                      <a:pt x="63764" y="83423"/>
                    </a:lnTo>
                    <a:lnTo>
                      <a:pt x="28193" y="83423"/>
                    </a:lnTo>
                    <a:lnTo>
                      <a:pt x="28193" y="14690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5" name="Freeform 1154">
                <a:extLst>
                  <a:ext uri="{FF2B5EF4-FFF2-40B4-BE49-F238E27FC236}">
                    <a16:creationId xmlns:a16="http://schemas.microsoft.com/office/drawing/2014/main" id="{D34FFAAB-B5AD-5F20-0037-F7C0B36BFD35}"/>
                  </a:ext>
                </a:extLst>
              </p:cNvPr>
              <p:cNvSpPr/>
              <p:nvPr/>
            </p:nvSpPr>
            <p:spPr>
              <a:xfrm>
                <a:off x="29187334" y="13235419"/>
                <a:ext cx="73569" cy="146903"/>
              </a:xfrm>
              <a:custGeom>
                <a:avLst/>
                <a:gdLst>
                  <a:gd name="connsiteX0" fmla="*/ 0 w 73569"/>
                  <a:gd name="connsiteY0" fmla="*/ 146904 h 146903"/>
                  <a:gd name="connsiteX1" fmla="*/ 0 w 73569"/>
                  <a:gd name="connsiteY1" fmla="*/ 0 h 146903"/>
                  <a:gd name="connsiteX2" fmla="*/ 28193 w 73569"/>
                  <a:gd name="connsiteY2" fmla="*/ 0 h 146903"/>
                  <a:gd name="connsiteX3" fmla="*/ 28193 w 73569"/>
                  <a:gd name="connsiteY3" fmla="*/ 122070 h 146903"/>
                  <a:gd name="connsiteX4" fmla="*/ 73569 w 73569"/>
                  <a:gd name="connsiteY4" fmla="*/ 122070 h 146903"/>
                  <a:gd name="connsiteX5" fmla="*/ 73569 w 73569"/>
                  <a:gd name="connsiteY5" fmla="*/ 146904 h 1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569" h="146903">
                    <a:moveTo>
                      <a:pt x="0" y="146904"/>
                    </a:moveTo>
                    <a:lnTo>
                      <a:pt x="0" y="0"/>
                    </a:lnTo>
                    <a:lnTo>
                      <a:pt x="28193" y="0"/>
                    </a:lnTo>
                    <a:lnTo>
                      <a:pt x="28193" y="122070"/>
                    </a:lnTo>
                    <a:lnTo>
                      <a:pt x="73569" y="122070"/>
                    </a:lnTo>
                    <a:lnTo>
                      <a:pt x="73569" y="14690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6" name="Freeform 1155">
                <a:extLst>
                  <a:ext uri="{FF2B5EF4-FFF2-40B4-BE49-F238E27FC236}">
                    <a16:creationId xmlns:a16="http://schemas.microsoft.com/office/drawing/2014/main" id="{84D26F12-1C62-0B9E-2F44-1B063AF4E310}"/>
                  </a:ext>
                </a:extLst>
              </p:cNvPr>
              <p:cNvSpPr/>
              <p:nvPr/>
            </p:nvSpPr>
            <p:spPr>
              <a:xfrm>
                <a:off x="29277666" y="13233383"/>
                <a:ext cx="93179" cy="150956"/>
              </a:xfrm>
              <a:custGeom>
                <a:avLst/>
                <a:gdLst>
                  <a:gd name="connsiteX0" fmla="*/ 0 w 93179"/>
                  <a:gd name="connsiteY0" fmla="*/ 49247 h 150956"/>
                  <a:gd name="connsiteX1" fmla="*/ 46580 w 93179"/>
                  <a:gd name="connsiteY1" fmla="*/ 0 h 150956"/>
                  <a:gd name="connsiteX2" fmla="*/ 93180 w 93179"/>
                  <a:gd name="connsiteY2" fmla="*/ 49247 h 150956"/>
                  <a:gd name="connsiteX3" fmla="*/ 93180 w 93179"/>
                  <a:gd name="connsiteY3" fmla="*/ 101729 h 150956"/>
                  <a:gd name="connsiteX4" fmla="*/ 46580 w 93179"/>
                  <a:gd name="connsiteY4" fmla="*/ 150956 h 150956"/>
                  <a:gd name="connsiteX5" fmla="*/ 0 w 93179"/>
                  <a:gd name="connsiteY5" fmla="*/ 101729 h 150956"/>
                  <a:gd name="connsiteX6" fmla="*/ 28193 w 93179"/>
                  <a:gd name="connsiteY6" fmla="*/ 105382 h 150956"/>
                  <a:gd name="connsiteX7" fmla="*/ 46580 w 93179"/>
                  <a:gd name="connsiteY7" fmla="*/ 126143 h 150956"/>
                  <a:gd name="connsiteX8" fmla="*/ 64987 w 93179"/>
                  <a:gd name="connsiteY8" fmla="*/ 105382 h 150956"/>
                  <a:gd name="connsiteX9" fmla="*/ 64987 w 93179"/>
                  <a:gd name="connsiteY9" fmla="*/ 45494 h 150956"/>
                  <a:gd name="connsiteX10" fmla="*/ 46580 w 93179"/>
                  <a:gd name="connsiteY10" fmla="*/ 24753 h 150956"/>
                  <a:gd name="connsiteX11" fmla="*/ 28193 w 93179"/>
                  <a:gd name="connsiteY11" fmla="*/ 45494 h 150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179" h="150956">
                    <a:moveTo>
                      <a:pt x="0" y="49247"/>
                    </a:moveTo>
                    <a:cubicBezTo>
                      <a:pt x="0" y="13016"/>
                      <a:pt x="19209" y="0"/>
                      <a:pt x="46580" y="0"/>
                    </a:cubicBezTo>
                    <a:cubicBezTo>
                      <a:pt x="73950" y="0"/>
                      <a:pt x="93180" y="13016"/>
                      <a:pt x="93180" y="49247"/>
                    </a:cubicBezTo>
                    <a:lnTo>
                      <a:pt x="93180" y="101729"/>
                    </a:lnTo>
                    <a:cubicBezTo>
                      <a:pt x="93180" y="137941"/>
                      <a:pt x="73970" y="150956"/>
                      <a:pt x="46580" y="150956"/>
                    </a:cubicBezTo>
                    <a:cubicBezTo>
                      <a:pt x="19189" y="150956"/>
                      <a:pt x="0" y="137941"/>
                      <a:pt x="0" y="101729"/>
                    </a:cubicBezTo>
                    <a:close/>
                    <a:moveTo>
                      <a:pt x="28193" y="105382"/>
                    </a:moveTo>
                    <a:cubicBezTo>
                      <a:pt x="28193" y="121671"/>
                      <a:pt x="35351" y="126143"/>
                      <a:pt x="46580" y="126143"/>
                    </a:cubicBezTo>
                    <a:cubicBezTo>
                      <a:pt x="57809" y="126143"/>
                      <a:pt x="64987" y="121671"/>
                      <a:pt x="64987" y="105382"/>
                    </a:cubicBezTo>
                    <a:lnTo>
                      <a:pt x="64987" y="45494"/>
                    </a:lnTo>
                    <a:cubicBezTo>
                      <a:pt x="64987" y="29225"/>
                      <a:pt x="57829" y="24753"/>
                      <a:pt x="46580" y="24753"/>
                    </a:cubicBezTo>
                    <a:cubicBezTo>
                      <a:pt x="35331" y="24753"/>
                      <a:pt x="28193" y="29225"/>
                      <a:pt x="28193" y="45494"/>
                    </a:cubicBez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7" name="Freeform 1156">
                <a:extLst>
                  <a:ext uri="{FF2B5EF4-FFF2-40B4-BE49-F238E27FC236}">
                    <a16:creationId xmlns:a16="http://schemas.microsoft.com/office/drawing/2014/main" id="{F44003E4-6FC0-FEFC-CF98-C2453300A236}"/>
                  </a:ext>
                </a:extLst>
              </p:cNvPr>
              <p:cNvSpPr/>
              <p:nvPr/>
            </p:nvSpPr>
            <p:spPr>
              <a:xfrm>
                <a:off x="29395790" y="13235419"/>
                <a:ext cx="96448" cy="146903"/>
              </a:xfrm>
              <a:custGeom>
                <a:avLst/>
                <a:gdLst>
                  <a:gd name="connsiteX0" fmla="*/ 66210 w 96448"/>
                  <a:gd name="connsiteY0" fmla="*/ 146904 h 146903"/>
                  <a:gd name="connsiteX1" fmla="*/ 41687 w 96448"/>
                  <a:gd name="connsiteY1" fmla="*/ 87016 h 146903"/>
                  <a:gd name="connsiteX2" fmla="*/ 28193 w 96448"/>
                  <a:gd name="connsiteY2" fmla="*/ 87016 h 146903"/>
                  <a:gd name="connsiteX3" fmla="*/ 28193 w 96448"/>
                  <a:gd name="connsiteY3" fmla="*/ 146904 h 146903"/>
                  <a:gd name="connsiteX4" fmla="*/ 0 w 96448"/>
                  <a:gd name="connsiteY4" fmla="*/ 146904 h 146903"/>
                  <a:gd name="connsiteX5" fmla="*/ 0 w 96448"/>
                  <a:gd name="connsiteY5" fmla="*/ 0 h 146903"/>
                  <a:gd name="connsiteX6" fmla="*/ 40865 w 96448"/>
                  <a:gd name="connsiteY6" fmla="*/ 0 h 146903"/>
                  <a:gd name="connsiteX7" fmla="*/ 90994 w 96448"/>
                  <a:gd name="connsiteY7" fmla="*/ 43917 h 146903"/>
                  <a:gd name="connsiteX8" fmla="*/ 68717 w 96448"/>
                  <a:gd name="connsiteY8" fmla="*/ 81367 h 146903"/>
                  <a:gd name="connsiteX9" fmla="*/ 96448 w 96448"/>
                  <a:gd name="connsiteY9" fmla="*/ 146904 h 146903"/>
                  <a:gd name="connsiteX10" fmla="*/ 28112 w 96448"/>
                  <a:gd name="connsiteY10" fmla="*/ 63900 h 146903"/>
                  <a:gd name="connsiteX11" fmla="*/ 42670 w 96448"/>
                  <a:gd name="connsiteY11" fmla="*/ 63900 h 146903"/>
                  <a:gd name="connsiteX12" fmla="*/ 62721 w 96448"/>
                  <a:gd name="connsiteY12" fmla="*/ 43558 h 146903"/>
                  <a:gd name="connsiteX13" fmla="*/ 42670 w 96448"/>
                  <a:gd name="connsiteY13" fmla="*/ 23136 h 146903"/>
                  <a:gd name="connsiteX14" fmla="*/ 28153 w 96448"/>
                  <a:gd name="connsiteY14" fmla="*/ 23136 h 1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6448" h="146903">
                    <a:moveTo>
                      <a:pt x="66210" y="146904"/>
                    </a:moveTo>
                    <a:lnTo>
                      <a:pt x="41687" y="87016"/>
                    </a:lnTo>
                    <a:lnTo>
                      <a:pt x="28193" y="87016"/>
                    </a:lnTo>
                    <a:lnTo>
                      <a:pt x="28193" y="146904"/>
                    </a:lnTo>
                    <a:lnTo>
                      <a:pt x="0" y="146904"/>
                    </a:lnTo>
                    <a:lnTo>
                      <a:pt x="0" y="0"/>
                    </a:lnTo>
                    <a:lnTo>
                      <a:pt x="40865" y="0"/>
                    </a:lnTo>
                    <a:cubicBezTo>
                      <a:pt x="74793" y="0"/>
                      <a:pt x="90994" y="16269"/>
                      <a:pt x="90994" y="43917"/>
                    </a:cubicBezTo>
                    <a:cubicBezTo>
                      <a:pt x="90994" y="62243"/>
                      <a:pt x="84457" y="75458"/>
                      <a:pt x="68717" y="81367"/>
                    </a:cubicBezTo>
                    <a:lnTo>
                      <a:pt x="96448" y="146904"/>
                    </a:lnTo>
                    <a:close/>
                    <a:moveTo>
                      <a:pt x="28112" y="63900"/>
                    </a:moveTo>
                    <a:lnTo>
                      <a:pt x="42670" y="63900"/>
                    </a:lnTo>
                    <a:cubicBezTo>
                      <a:pt x="55122" y="63900"/>
                      <a:pt x="62721" y="57791"/>
                      <a:pt x="62721" y="43558"/>
                    </a:cubicBezTo>
                    <a:cubicBezTo>
                      <a:pt x="62721" y="29325"/>
                      <a:pt x="55162" y="23136"/>
                      <a:pt x="42670" y="23136"/>
                    </a:cubicBezTo>
                    <a:lnTo>
                      <a:pt x="28153" y="23136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8" name="Freeform 1157">
                <a:extLst>
                  <a:ext uri="{FF2B5EF4-FFF2-40B4-BE49-F238E27FC236}">
                    <a16:creationId xmlns:a16="http://schemas.microsoft.com/office/drawing/2014/main" id="{BC08D9C7-8651-99FC-8F21-A0DB5789F2A2}"/>
                  </a:ext>
                </a:extLst>
              </p:cNvPr>
              <p:cNvSpPr/>
              <p:nvPr/>
            </p:nvSpPr>
            <p:spPr>
              <a:xfrm>
                <a:off x="29513092" y="13235419"/>
                <a:ext cx="28192" cy="146903"/>
              </a:xfrm>
              <a:custGeom>
                <a:avLst/>
                <a:gdLst>
                  <a:gd name="connsiteX0" fmla="*/ 0 w 28192"/>
                  <a:gd name="connsiteY0" fmla="*/ 146904 h 146903"/>
                  <a:gd name="connsiteX1" fmla="*/ 0 w 28192"/>
                  <a:gd name="connsiteY1" fmla="*/ 0 h 146903"/>
                  <a:gd name="connsiteX2" fmla="*/ 28193 w 28192"/>
                  <a:gd name="connsiteY2" fmla="*/ 0 h 146903"/>
                  <a:gd name="connsiteX3" fmla="*/ 28193 w 28192"/>
                  <a:gd name="connsiteY3" fmla="*/ 146904 h 146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192" h="146903">
                    <a:moveTo>
                      <a:pt x="0" y="146904"/>
                    </a:moveTo>
                    <a:lnTo>
                      <a:pt x="0" y="0"/>
                    </a:lnTo>
                    <a:lnTo>
                      <a:pt x="28193" y="0"/>
                    </a:lnTo>
                    <a:lnTo>
                      <a:pt x="28193" y="146904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59" name="Freeform 1158">
                <a:extLst>
                  <a:ext uri="{FF2B5EF4-FFF2-40B4-BE49-F238E27FC236}">
                    <a16:creationId xmlns:a16="http://schemas.microsoft.com/office/drawing/2014/main" id="{C2C79278-D050-2956-BDAC-E177A91F32CA}"/>
                  </a:ext>
                </a:extLst>
              </p:cNvPr>
              <p:cNvSpPr/>
              <p:nvPr/>
            </p:nvSpPr>
            <p:spPr>
              <a:xfrm>
                <a:off x="29570319" y="13235419"/>
                <a:ext cx="90733" cy="146883"/>
              </a:xfrm>
              <a:custGeom>
                <a:avLst/>
                <a:gdLst>
                  <a:gd name="connsiteX0" fmla="*/ 0 w 90733"/>
                  <a:gd name="connsiteY0" fmla="*/ 0 h 146883"/>
                  <a:gd name="connsiteX1" fmla="*/ 39221 w 90733"/>
                  <a:gd name="connsiteY1" fmla="*/ 0 h 146883"/>
                  <a:gd name="connsiteX2" fmla="*/ 90733 w 90733"/>
                  <a:gd name="connsiteY2" fmla="*/ 50864 h 146883"/>
                  <a:gd name="connsiteX3" fmla="*/ 90733 w 90733"/>
                  <a:gd name="connsiteY3" fmla="*/ 96019 h 146883"/>
                  <a:gd name="connsiteX4" fmla="*/ 39221 w 90733"/>
                  <a:gd name="connsiteY4" fmla="*/ 146884 h 146883"/>
                  <a:gd name="connsiteX5" fmla="*/ 0 w 90733"/>
                  <a:gd name="connsiteY5" fmla="*/ 146884 h 146883"/>
                  <a:gd name="connsiteX6" fmla="*/ 28193 w 90733"/>
                  <a:gd name="connsiteY6" fmla="*/ 122070 h 146883"/>
                  <a:gd name="connsiteX7" fmla="*/ 37998 w 90733"/>
                  <a:gd name="connsiteY7" fmla="*/ 122070 h 146883"/>
                  <a:gd name="connsiteX8" fmla="*/ 62521 w 90733"/>
                  <a:gd name="connsiteY8" fmla="*/ 92766 h 146883"/>
                  <a:gd name="connsiteX9" fmla="*/ 62521 w 90733"/>
                  <a:gd name="connsiteY9" fmla="*/ 54118 h 146883"/>
                  <a:gd name="connsiteX10" fmla="*/ 37998 w 90733"/>
                  <a:gd name="connsiteY10" fmla="*/ 24813 h 146883"/>
                  <a:gd name="connsiteX11" fmla="*/ 28193 w 90733"/>
                  <a:gd name="connsiteY11" fmla="*/ 24813 h 14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733" h="146883">
                    <a:moveTo>
                      <a:pt x="0" y="0"/>
                    </a:moveTo>
                    <a:lnTo>
                      <a:pt x="39221" y="0"/>
                    </a:lnTo>
                    <a:cubicBezTo>
                      <a:pt x="71524" y="0"/>
                      <a:pt x="89510" y="13834"/>
                      <a:pt x="90733" y="50864"/>
                    </a:cubicBezTo>
                    <a:lnTo>
                      <a:pt x="90733" y="96019"/>
                    </a:lnTo>
                    <a:cubicBezTo>
                      <a:pt x="89510" y="133050"/>
                      <a:pt x="71524" y="146884"/>
                      <a:pt x="39221" y="146884"/>
                    </a:cubicBezTo>
                    <a:lnTo>
                      <a:pt x="0" y="146884"/>
                    </a:lnTo>
                    <a:close/>
                    <a:moveTo>
                      <a:pt x="28193" y="122070"/>
                    </a:moveTo>
                    <a:lnTo>
                      <a:pt x="37998" y="122070"/>
                    </a:lnTo>
                    <a:cubicBezTo>
                      <a:pt x="53538" y="122070"/>
                      <a:pt x="62521" y="114744"/>
                      <a:pt x="62521" y="92766"/>
                    </a:cubicBezTo>
                    <a:lnTo>
                      <a:pt x="62521" y="54118"/>
                    </a:lnTo>
                    <a:cubicBezTo>
                      <a:pt x="62521" y="33377"/>
                      <a:pt x="55583" y="24813"/>
                      <a:pt x="37998" y="24813"/>
                    </a:cubicBezTo>
                    <a:lnTo>
                      <a:pt x="28193" y="24813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160" name="Freeform 1159">
                <a:extLst>
                  <a:ext uri="{FF2B5EF4-FFF2-40B4-BE49-F238E27FC236}">
                    <a16:creationId xmlns:a16="http://schemas.microsoft.com/office/drawing/2014/main" id="{62CF9503-26AE-063D-2925-294ED4776584}"/>
                  </a:ext>
                </a:extLst>
              </p:cNvPr>
              <p:cNvSpPr/>
              <p:nvPr/>
            </p:nvSpPr>
            <p:spPr>
              <a:xfrm>
                <a:off x="29675971" y="13235439"/>
                <a:ext cx="108298" cy="146883"/>
              </a:xfrm>
              <a:custGeom>
                <a:avLst/>
                <a:gdLst>
                  <a:gd name="connsiteX0" fmla="*/ 0 w 108298"/>
                  <a:gd name="connsiteY0" fmla="*/ 146884 h 146883"/>
                  <a:gd name="connsiteX1" fmla="*/ 36574 w 108298"/>
                  <a:gd name="connsiteY1" fmla="*/ 0 h 146883"/>
                  <a:gd name="connsiteX2" fmla="*/ 72667 w 108298"/>
                  <a:gd name="connsiteY2" fmla="*/ 0 h 146883"/>
                  <a:gd name="connsiteX3" fmla="*/ 108299 w 108298"/>
                  <a:gd name="connsiteY3" fmla="*/ 146884 h 146883"/>
                  <a:gd name="connsiteX4" fmla="*/ 81309 w 108298"/>
                  <a:gd name="connsiteY4" fmla="*/ 146884 h 146883"/>
                  <a:gd name="connsiteX5" fmla="*/ 74151 w 108298"/>
                  <a:gd name="connsiteY5" fmla="*/ 115962 h 146883"/>
                  <a:gd name="connsiteX6" fmla="*/ 35191 w 108298"/>
                  <a:gd name="connsiteY6" fmla="*/ 115962 h 146883"/>
                  <a:gd name="connsiteX7" fmla="*/ 27170 w 108298"/>
                  <a:gd name="connsiteY7" fmla="*/ 146884 h 146883"/>
                  <a:gd name="connsiteX8" fmla="*/ 40264 w 108298"/>
                  <a:gd name="connsiteY8" fmla="*/ 91149 h 146883"/>
                  <a:gd name="connsiteX9" fmla="*/ 68336 w 108298"/>
                  <a:gd name="connsiteY9" fmla="*/ 91149 h 146883"/>
                  <a:gd name="connsiteX10" fmla="*/ 54641 w 108298"/>
                  <a:gd name="connsiteY10" fmla="*/ 31740 h 146883"/>
                  <a:gd name="connsiteX11" fmla="*/ 54240 w 108298"/>
                  <a:gd name="connsiteY11" fmla="*/ 31740 h 146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298" h="146883">
                    <a:moveTo>
                      <a:pt x="0" y="146884"/>
                    </a:moveTo>
                    <a:lnTo>
                      <a:pt x="36574" y="0"/>
                    </a:lnTo>
                    <a:lnTo>
                      <a:pt x="72667" y="0"/>
                    </a:lnTo>
                    <a:lnTo>
                      <a:pt x="108299" y="146884"/>
                    </a:lnTo>
                    <a:lnTo>
                      <a:pt x="81309" y="146884"/>
                    </a:lnTo>
                    <a:lnTo>
                      <a:pt x="74151" y="115962"/>
                    </a:lnTo>
                    <a:lnTo>
                      <a:pt x="35191" y="115962"/>
                    </a:lnTo>
                    <a:lnTo>
                      <a:pt x="27170" y="146884"/>
                    </a:lnTo>
                    <a:close/>
                    <a:moveTo>
                      <a:pt x="40264" y="91149"/>
                    </a:moveTo>
                    <a:lnTo>
                      <a:pt x="68336" y="91149"/>
                    </a:lnTo>
                    <a:lnTo>
                      <a:pt x="54641" y="31740"/>
                    </a:lnTo>
                    <a:lnTo>
                      <a:pt x="54240" y="31740"/>
                    </a:lnTo>
                    <a:close/>
                  </a:path>
                </a:pathLst>
              </a:custGeom>
              <a:solidFill>
                <a:srgbClr val="016746"/>
              </a:solidFill>
              <a:ln w="20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1161" name="Graphic 1160" descr="Van Lanschot Kempen">
              <a:extLst>
                <a:ext uri="{FF2B5EF4-FFF2-40B4-BE49-F238E27FC236}">
                  <a16:creationId xmlns:a16="http://schemas.microsoft.com/office/drawing/2014/main" id="{FADB50EC-AA21-CC5D-FF19-3CD61F523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5469375" y="6059221"/>
              <a:ext cx="655363" cy="138579"/>
            </a:xfrm>
            <a:prstGeom prst="rect">
              <a:avLst/>
            </a:prstGeom>
          </p:spPr>
        </p:pic>
        <p:pic>
          <p:nvPicPr>
            <p:cNvPr id="1162" name="Graphic 1161" descr="Thomson Reuters">
              <a:extLst>
                <a:ext uri="{FF2B5EF4-FFF2-40B4-BE49-F238E27FC236}">
                  <a16:creationId xmlns:a16="http://schemas.microsoft.com/office/drawing/2014/main" id="{468855DC-B662-5C67-B4E1-50DBD71A3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r="4988"/>
            <a:stretch/>
          </p:blipFill>
          <p:spPr>
            <a:xfrm>
              <a:off x="293688" y="6057017"/>
              <a:ext cx="992340" cy="142988"/>
            </a:xfrm>
            <a:prstGeom prst="rect">
              <a:avLst/>
            </a:prstGeom>
          </p:spPr>
        </p:pic>
        <p:grpSp>
          <p:nvGrpSpPr>
            <p:cNvPr id="1163" name="Group 1162">
              <a:extLst>
                <a:ext uri="{FF2B5EF4-FFF2-40B4-BE49-F238E27FC236}">
                  <a16:creationId xmlns:a16="http://schemas.microsoft.com/office/drawing/2014/main" id="{E57A64C9-D622-5746-0600-D42F7A0D7922}"/>
                </a:ext>
              </a:extLst>
            </p:cNvPr>
            <p:cNvGrpSpPr/>
            <p:nvPr/>
          </p:nvGrpSpPr>
          <p:grpSpPr>
            <a:xfrm>
              <a:off x="2821020" y="6037275"/>
              <a:ext cx="509870" cy="182470"/>
              <a:chOff x="6411626" y="12879520"/>
              <a:chExt cx="1087722" cy="389269"/>
            </a:xfrm>
          </p:grpSpPr>
          <p:sp>
            <p:nvSpPr>
              <p:cNvPr id="1164" name="Freeform 1163">
                <a:extLst>
                  <a:ext uri="{FF2B5EF4-FFF2-40B4-BE49-F238E27FC236}">
                    <a16:creationId xmlns:a16="http://schemas.microsoft.com/office/drawing/2014/main" id="{CDF14F28-726E-F9D9-5632-F85964CAD7FC}"/>
                  </a:ext>
                </a:extLst>
              </p:cNvPr>
              <p:cNvSpPr/>
              <p:nvPr/>
            </p:nvSpPr>
            <p:spPr>
              <a:xfrm>
                <a:off x="6838127" y="12935371"/>
                <a:ext cx="661221" cy="269104"/>
              </a:xfrm>
              <a:custGeom>
                <a:avLst/>
                <a:gdLst>
                  <a:gd name="connsiteX0" fmla="*/ 209825 w 661221"/>
                  <a:gd name="connsiteY0" fmla="*/ 178556 h 269104"/>
                  <a:gd name="connsiteX1" fmla="*/ 120757 w 661221"/>
                  <a:gd name="connsiteY1" fmla="*/ 269104 h 269104"/>
                  <a:gd name="connsiteX2" fmla="*/ 28262 w 661221"/>
                  <a:gd name="connsiteY2" fmla="*/ 175172 h 269104"/>
                  <a:gd name="connsiteX3" fmla="*/ 28262 w 661221"/>
                  <a:gd name="connsiteY3" fmla="*/ 18617 h 269104"/>
                  <a:gd name="connsiteX4" fmla="*/ 0 w 661221"/>
                  <a:gd name="connsiteY4" fmla="*/ 18617 h 269104"/>
                  <a:gd name="connsiteX5" fmla="*/ 0 w 661221"/>
                  <a:gd name="connsiteY5" fmla="*/ 3385 h 269104"/>
                  <a:gd name="connsiteX6" fmla="*/ 107054 w 661221"/>
                  <a:gd name="connsiteY6" fmla="*/ 3385 h 269104"/>
                  <a:gd name="connsiteX7" fmla="*/ 107054 w 661221"/>
                  <a:gd name="connsiteY7" fmla="*/ 18617 h 269104"/>
                  <a:gd name="connsiteX8" fmla="*/ 77079 w 661221"/>
                  <a:gd name="connsiteY8" fmla="*/ 18617 h 269104"/>
                  <a:gd name="connsiteX9" fmla="*/ 77079 w 661221"/>
                  <a:gd name="connsiteY9" fmla="*/ 170094 h 269104"/>
                  <a:gd name="connsiteX10" fmla="*/ 130177 w 661221"/>
                  <a:gd name="connsiteY10" fmla="*/ 250487 h 269104"/>
                  <a:gd name="connsiteX11" fmla="*/ 189271 w 661221"/>
                  <a:gd name="connsiteY11" fmla="*/ 175172 h 269104"/>
                  <a:gd name="connsiteX12" fmla="*/ 189271 w 661221"/>
                  <a:gd name="connsiteY12" fmla="*/ 18617 h 269104"/>
                  <a:gd name="connsiteX13" fmla="*/ 161009 w 661221"/>
                  <a:gd name="connsiteY13" fmla="*/ 18617 h 269104"/>
                  <a:gd name="connsiteX14" fmla="*/ 161009 w 661221"/>
                  <a:gd name="connsiteY14" fmla="*/ 3385 h 269104"/>
                  <a:gd name="connsiteX15" fmla="*/ 237231 w 661221"/>
                  <a:gd name="connsiteY15" fmla="*/ 3385 h 269104"/>
                  <a:gd name="connsiteX16" fmla="*/ 237231 w 661221"/>
                  <a:gd name="connsiteY16" fmla="*/ 18617 h 269104"/>
                  <a:gd name="connsiteX17" fmla="*/ 211538 w 661221"/>
                  <a:gd name="connsiteY17" fmla="*/ 18617 h 269104"/>
                  <a:gd name="connsiteX18" fmla="*/ 209825 w 661221"/>
                  <a:gd name="connsiteY18" fmla="*/ 178556 h 269104"/>
                  <a:gd name="connsiteX19" fmla="*/ 284334 w 661221"/>
                  <a:gd name="connsiteY19" fmla="*/ 250487 h 269104"/>
                  <a:gd name="connsiteX20" fmla="*/ 284334 w 661221"/>
                  <a:gd name="connsiteY20" fmla="*/ 18617 h 269104"/>
                  <a:gd name="connsiteX21" fmla="*/ 254359 w 661221"/>
                  <a:gd name="connsiteY21" fmla="*/ 18617 h 269104"/>
                  <a:gd name="connsiteX22" fmla="*/ 254359 w 661221"/>
                  <a:gd name="connsiteY22" fmla="*/ 3385 h 269104"/>
                  <a:gd name="connsiteX23" fmla="*/ 372547 w 661221"/>
                  <a:gd name="connsiteY23" fmla="*/ 3385 h 269104"/>
                  <a:gd name="connsiteX24" fmla="*/ 447912 w 661221"/>
                  <a:gd name="connsiteY24" fmla="*/ 64314 h 269104"/>
                  <a:gd name="connsiteX25" fmla="*/ 387106 w 661221"/>
                  <a:gd name="connsiteY25" fmla="*/ 125243 h 269104"/>
                  <a:gd name="connsiteX26" fmla="*/ 458190 w 661221"/>
                  <a:gd name="connsiteY26" fmla="*/ 192096 h 269104"/>
                  <a:gd name="connsiteX27" fmla="*/ 367408 w 661221"/>
                  <a:gd name="connsiteY27" fmla="*/ 265719 h 269104"/>
                  <a:gd name="connsiteX28" fmla="*/ 252647 w 661221"/>
                  <a:gd name="connsiteY28" fmla="*/ 265719 h 269104"/>
                  <a:gd name="connsiteX29" fmla="*/ 252647 w 661221"/>
                  <a:gd name="connsiteY29" fmla="*/ 250487 h 269104"/>
                  <a:gd name="connsiteX30" fmla="*/ 284334 w 661221"/>
                  <a:gd name="connsiteY30" fmla="*/ 250487 h 269104"/>
                  <a:gd name="connsiteX31" fmla="*/ 399952 w 661221"/>
                  <a:gd name="connsiteY31" fmla="*/ 67699 h 269104"/>
                  <a:gd name="connsiteX32" fmla="*/ 358844 w 661221"/>
                  <a:gd name="connsiteY32" fmla="*/ 18617 h 269104"/>
                  <a:gd name="connsiteX33" fmla="*/ 328012 w 661221"/>
                  <a:gd name="connsiteY33" fmla="*/ 18617 h 269104"/>
                  <a:gd name="connsiteX34" fmla="*/ 328012 w 661221"/>
                  <a:gd name="connsiteY34" fmla="*/ 119320 h 269104"/>
                  <a:gd name="connsiteX35" fmla="*/ 355418 w 661221"/>
                  <a:gd name="connsiteY35" fmla="*/ 119320 h 269104"/>
                  <a:gd name="connsiteX36" fmla="*/ 399952 w 661221"/>
                  <a:gd name="connsiteY36" fmla="*/ 67699 h 269104"/>
                  <a:gd name="connsiteX37" fmla="*/ 410230 w 661221"/>
                  <a:gd name="connsiteY37" fmla="*/ 192943 h 269104"/>
                  <a:gd name="connsiteX38" fmla="*/ 359700 w 661221"/>
                  <a:gd name="connsiteY38" fmla="*/ 134552 h 269104"/>
                  <a:gd name="connsiteX39" fmla="*/ 329725 w 661221"/>
                  <a:gd name="connsiteY39" fmla="*/ 134552 h 269104"/>
                  <a:gd name="connsiteX40" fmla="*/ 329725 w 661221"/>
                  <a:gd name="connsiteY40" fmla="*/ 251333 h 269104"/>
                  <a:gd name="connsiteX41" fmla="*/ 354562 w 661221"/>
                  <a:gd name="connsiteY41" fmla="*/ 251333 h 269104"/>
                  <a:gd name="connsiteX42" fmla="*/ 410230 w 661221"/>
                  <a:gd name="connsiteY42" fmla="*/ 192943 h 269104"/>
                  <a:gd name="connsiteX43" fmla="*/ 577233 w 661221"/>
                  <a:gd name="connsiteY43" fmla="*/ 15232 h 269104"/>
                  <a:gd name="connsiteX44" fmla="*/ 530986 w 661221"/>
                  <a:gd name="connsiteY44" fmla="*/ 60083 h 269104"/>
                  <a:gd name="connsiteX45" fmla="*/ 586654 w 661221"/>
                  <a:gd name="connsiteY45" fmla="*/ 107472 h 269104"/>
                  <a:gd name="connsiteX46" fmla="*/ 638040 w 661221"/>
                  <a:gd name="connsiteY46" fmla="*/ 133706 h 269104"/>
                  <a:gd name="connsiteX47" fmla="*/ 661163 w 661221"/>
                  <a:gd name="connsiteY47" fmla="*/ 192096 h 269104"/>
                  <a:gd name="connsiteX48" fmla="*/ 570382 w 661221"/>
                  <a:gd name="connsiteY48" fmla="*/ 269104 h 269104"/>
                  <a:gd name="connsiteX49" fmla="*/ 495872 w 661221"/>
                  <a:gd name="connsiteY49" fmla="*/ 253026 h 269104"/>
                  <a:gd name="connsiteX50" fmla="*/ 493303 w 661221"/>
                  <a:gd name="connsiteY50" fmla="*/ 184480 h 269104"/>
                  <a:gd name="connsiteX51" fmla="*/ 510432 w 661221"/>
                  <a:gd name="connsiteY51" fmla="*/ 184480 h 269104"/>
                  <a:gd name="connsiteX52" fmla="*/ 572095 w 661221"/>
                  <a:gd name="connsiteY52" fmla="*/ 254718 h 269104"/>
                  <a:gd name="connsiteX53" fmla="*/ 620055 w 661221"/>
                  <a:gd name="connsiteY53" fmla="*/ 203097 h 269104"/>
                  <a:gd name="connsiteX54" fmla="*/ 563530 w 661221"/>
                  <a:gd name="connsiteY54" fmla="*/ 153169 h 269104"/>
                  <a:gd name="connsiteX55" fmla="*/ 514714 w 661221"/>
                  <a:gd name="connsiteY55" fmla="*/ 126090 h 269104"/>
                  <a:gd name="connsiteX56" fmla="*/ 494160 w 661221"/>
                  <a:gd name="connsiteY56" fmla="*/ 77008 h 269104"/>
                  <a:gd name="connsiteX57" fmla="*/ 580659 w 661221"/>
                  <a:gd name="connsiteY57" fmla="*/ 0 h 269104"/>
                  <a:gd name="connsiteX58" fmla="*/ 644891 w 661221"/>
                  <a:gd name="connsiteY58" fmla="*/ 16079 h 269104"/>
                  <a:gd name="connsiteX59" fmla="*/ 646604 w 661221"/>
                  <a:gd name="connsiteY59" fmla="*/ 76162 h 269104"/>
                  <a:gd name="connsiteX60" fmla="*/ 629475 w 661221"/>
                  <a:gd name="connsiteY60" fmla="*/ 76162 h 269104"/>
                  <a:gd name="connsiteX61" fmla="*/ 577233 w 661221"/>
                  <a:gd name="connsiteY61" fmla="*/ 15232 h 26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661221" h="269104">
                    <a:moveTo>
                      <a:pt x="209825" y="178556"/>
                    </a:moveTo>
                    <a:cubicBezTo>
                      <a:pt x="209825" y="258949"/>
                      <a:pt x="165291" y="269104"/>
                      <a:pt x="120757" y="269104"/>
                    </a:cubicBezTo>
                    <a:cubicBezTo>
                      <a:pt x="44534" y="269104"/>
                      <a:pt x="28262" y="230177"/>
                      <a:pt x="28262" y="175172"/>
                    </a:cubicBezTo>
                    <a:lnTo>
                      <a:pt x="28262" y="18617"/>
                    </a:lnTo>
                    <a:lnTo>
                      <a:pt x="0" y="18617"/>
                    </a:lnTo>
                    <a:lnTo>
                      <a:pt x="0" y="3385"/>
                    </a:lnTo>
                    <a:lnTo>
                      <a:pt x="107054" y="3385"/>
                    </a:lnTo>
                    <a:lnTo>
                      <a:pt x="107054" y="18617"/>
                    </a:lnTo>
                    <a:lnTo>
                      <a:pt x="77079" y="18617"/>
                    </a:lnTo>
                    <a:lnTo>
                      <a:pt x="77079" y="170094"/>
                    </a:lnTo>
                    <a:cubicBezTo>
                      <a:pt x="77079" y="223407"/>
                      <a:pt x="90782" y="250487"/>
                      <a:pt x="130177" y="250487"/>
                    </a:cubicBezTo>
                    <a:cubicBezTo>
                      <a:pt x="169573" y="250487"/>
                      <a:pt x="189271" y="231023"/>
                      <a:pt x="189271" y="175172"/>
                    </a:cubicBezTo>
                    <a:lnTo>
                      <a:pt x="189271" y="18617"/>
                    </a:lnTo>
                    <a:lnTo>
                      <a:pt x="161009" y="18617"/>
                    </a:lnTo>
                    <a:lnTo>
                      <a:pt x="161009" y="3385"/>
                    </a:lnTo>
                    <a:lnTo>
                      <a:pt x="237231" y="3385"/>
                    </a:lnTo>
                    <a:lnTo>
                      <a:pt x="237231" y="18617"/>
                    </a:lnTo>
                    <a:lnTo>
                      <a:pt x="211538" y="18617"/>
                    </a:lnTo>
                    <a:lnTo>
                      <a:pt x="209825" y="178556"/>
                    </a:lnTo>
                    <a:close/>
                    <a:moveTo>
                      <a:pt x="284334" y="250487"/>
                    </a:moveTo>
                    <a:lnTo>
                      <a:pt x="284334" y="18617"/>
                    </a:lnTo>
                    <a:lnTo>
                      <a:pt x="254359" y="18617"/>
                    </a:lnTo>
                    <a:lnTo>
                      <a:pt x="254359" y="3385"/>
                    </a:lnTo>
                    <a:lnTo>
                      <a:pt x="372547" y="3385"/>
                    </a:lnTo>
                    <a:cubicBezTo>
                      <a:pt x="423076" y="3385"/>
                      <a:pt x="447912" y="31311"/>
                      <a:pt x="447912" y="64314"/>
                    </a:cubicBezTo>
                    <a:cubicBezTo>
                      <a:pt x="447912" y="99856"/>
                      <a:pt x="415368" y="119320"/>
                      <a:pt x="387106" y="125243"/>
                    </a:cubicBezTo>
                    <a:cubicBezTo>
                      <a:pt x="442774" y="130321"/>
                      <a:pt x="458190" y="165863"/>
                      <a:pt x="458190" y="192096"/>
                    </a:cubicBezTo>
                    <a:cubicBezTo>
                      <a:pt x="458190" y="245409"/>
                      <a:pt x="411942" y="265719"/>
                      <a:pt x="367408" y="265719"/>
                    </a:cubicBezTo>
                    <a:lnTo>
                      <a:pt x="252647" y="265719"/>
                    </a:lnTo>
                    <a:lnTo>
                      <a:pt x="252647" y="250487"/>
                    </a:lnTo>
                    <a:lnTo>
                      <a:pt x="284334" y="250487"/>
                    </a:lnTo>
                    <a:close/>
                    <a:moveTo>
                      <a:pt x="399952" y="67699"/>
                    </a:moveTo>
                    <a:cubicBezTo>
                      <a:pt x="399952" y="43158"/>
                      <a:pt x="387106" y="18617"/>
                      <a:pt x="358844" y="18617"/>
                    </a:cubicBezTo>
                    <a:lnTo>
                      <a:pt x="328012" y="18617"/>
                    </a:lnTo>
                    <a:lnTo>
                      <a:pt x="328012" y="119320"/>
                    </a:lnTo>
                    <a:lnTo>
                      <a:pt x="355418" y="119320"/>
                    </a:lnTo>
                    <a:cubicBezTo>
                      <a:pt x="386250" y="119320"/>
                      <a:pt x="399952" y="94779"/>
                      <a:pt x="399952" y="67699"/>
                    </a:cubicBezTo>
                    <a:close/>
                    <a:moveTo>
                      <a:pt x="410230" y="192943"/>
                    </a:moveTo>
                    <a:cubicBezTo>
                      <a:pt x="410230" y="158247"/>
                      <a:pt x="394814" y="134552"/>
                      <a:pt x="359700" y="134552"/>
                    </a:cubicBezTo>
                    <a:lnTo>
                      <a:pt x="329725" y="134552"/>
                    </a:lnTo>
                    <a:lnTo>
                      <a:pt x="329725" y="251333"/>
                    </a:lnTo>
                    <a:lnTo>
                      <a:pt x="354562" y="251333"/>
                    </a:lnTo>
                    <a:cubicBezTo>
                      <a:pt x="391388" y="250487"/>
                      <a:pt x="410230" y="228485"/>
                      <a:pt x="410230" y="192943"/>
                    </a:cubicBezTo>
                    <a:close/>
                    <a:moveTo>
                      <a:pt x="577233" y="15232"/>
                    </a:moveTo>
                    <a:cubicBezTo>
                      <a:pt x="548971" y="15232"/>
                      <a:pt x="530986" y="31311"/>
                      <a:pt x="530986" y="60083"/>
                    </a:cubicBezTo>
                    <a:cubicBezTo>
                      <a:pt x="530986" y="85470"/>
                      <a:pt x="559248" y="98164"/>
                      <a:pt x="586654" y="107472"/>
                    </a:cubicBezTo>
                    <a:cubicBezTo>
                      <a:pt x="602926" y="113396"/>
                      <a:pt x="623480" y="121012"/>
                      <a:pt x="638040" y="133706"/>
                    </a:cubicBezTo>
                    <a:cubicBezTo>
                      <a:pt x="653455" y="148092"/>
                      <a:pt x="662020" y="167555"/>
                      <a:pt x="661163" y="192096"/>
                    </a:cubicBezTo>
                    <a:cubicBezTo>
                      <a:pt x="660307" y="237793"/>
                      <a:pt x="627763" y="269104"/>
                      <a:pt x="570382" y="269104"/>
                    </a:cubicBezTo>
                    <a:cubicBezTo>
                      <a:pt x="548971" y="269104"/>
                      <a:pt x="515570" y="264027"/>
                      <a:pt x="495872" y="253026"/>
                    </a:cubicBezTo>
                    <a:lnTo>
                      <a:pt x="493303" y="184480"/>
                    </a:lnTo>
                    <a:lnTo>
                      <a:pt x="510432" y="184480"/>
                    </a:lnTo>
                    <a:cubicBezTo>
                      <a:pt x="512145" y="231023"/>
                      <a:pt x="533555" y="254718"/>
                      <a:pt x="572095" y="254718"/>
                    </a:cubicBezTo>
                    <a:cubicBezTo>
                      <a:pt x="602926" y="254718"/>
                      <a:pt x="620055" y="234408"/>
                      <a:pt x="620055" y="203097"/>
                    </a:cubicBezTo>
                    <a:cubicBezTo>
                      <a:pt x="620055" y="176018"/>
                      <a:pt x="597788" y="165017"/>
                      <a:pt x="563530" y="153169"/>
                    </a:cubicBezTo>
                    <a:cubicBezTo>
                      <a:pt x="552397" y="149784"/>
                      <a:pt x="530130" y="141322"/>
                      <a:pt x="514714" y="126090"/>
                    </a:cubicBezTo>
                    <a:cubicBezTo>
                      <a:pt x="501011" y="112550"/>
                      <a:pt x="494160" y="94779"/>
                      <a:pt x="494160" y="77008"/>
                    </a:cubicBezTo>
                    <a:cubicBezTo>
                      <a:pt x="494160" y="23695"/>
                      <a:pt x="532699" y="0"/>
                      <a:pt x="580659" y="0"/>
                    </a:cubicBezTo>
                    <a:cubicBezTo>
                      <a:pt x="599500" y="0"/>
                      <a:pt x="627763" y="6770"/>
                      <a:pt x="644891" y="16079"/>
                    </a:cubicBezTo>
                    <a:lnTo>
                      <a:pt x="646604" y="76162"/>
                    </a:lnTo>
                    <a:lnTo>
                      <a:pt x="629475" y="76162"/>
                    </a:lnTo>
                    <a:cubicBezTo>
                      <a:pt x="626906" y="33850"/>
                      <a:pt x="608065" y="15232"/>
                      <a:pt x="577233" y="15232"/>
                    </a:cubicBezTo>
                    <a:close/>
                  </a:path>
                </a:pathLst>
              </a:custGeom>
              <a:solidFill>
                <a:srgbClr val="E60000"/>
              </a:solidFill>
              <a:ln w="85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65" name="Freeform 1164">
                <a:extLst>
                  <a:ext uri="{FF2B5EF4-FFF2-40B4-BE49-F238E27FC236}">
                    <a16:creationId xmlns:a16="http://schemas.microsoft.com/office/drawing/2014/main" id="{8DC87C48-9388-4AAC-2295-5F1015E2C8B2}"/>
                  </a:ext>
                </a:extLst>
              </p:cNvPr>
              <p:cNvSpPr/>
              <p:nvPr/>
            </p:nvSpPr>
            <p:spPr>
              <a:xfrm>
                <a:off x="6411626" y="12879520"/>
                <a:ext cx="357987" cy="389269"/>
              </a:xfrm>
              <a:custGeom>
                <a:avLst/>
                <a:gdLst>
                  <a:gd name="connsiteX0" fmla="*/ 292042 w 357987"/>
                  <a:gd name="connsiteY0" fmla="*/ 112550 h 389269"/>
                  <a:gd name="connsiteX1" fmla="*/ 285191 w 357987"/>
                  <a:gd name="connsiteY1" fmla="*/ 118473 h 389269"/>
                  <a:gd name="connsiteX2" fmla="*/ 292899 w 357987"/>
                  <a:gd name="connsiteY2" fmla="*/ 143014 h 389269"/>
                  <a:gd name="connsiteX3" fmla="*/ 270632 w 357987"/>
                  <a:gd name="connsiteY3" fmla="*/ 131167 h 389269"/>
                  <a:gd name="connsiteX4" fmla="*/ 262924 w 357987"/>
                  <a:gd name="connsiteY4" fmla="*/ 137091 h 389269"/>
                  <a:gd name="connsiteX5" fmla="*/ 287760 w 357987"/>
                  <a:gd name="connsiteY5" fmla="*/ 150631 h 389269"/>
                  <a:gd name="connsiteX6" fmla="*/ 261211 w 357987"/>
                  <a:gd name="connsiteY6" fmla="*/ 171787 h 389269"/>
                  <a:gd name="connsiteX7" fmla="*/ 254359 w 357987"/>
                  <a:gd name="connsiteY7" fmla="*/ 162478 h 389269"/>
                  <a:gd name="connsiteX8" fmla="*/ 263780 w 357987"/>
                  <a:gd name="connsiteY8" fmla="*/ 154862 h 389269"/>
                  <a:gd name="connsiteX9" fmla="*/ 256929 w 357987"/>
                  <a:gd name="connsiteY9" fmla="*/ 146399 h 389269"/>
                  <a:gd name="connsiteX10" fmla="*/ 247508 w 357987"/>
                  <a:gd name="connsiteY10" fmla="*/ 154016 h 389269"/>
                  <a:gd name="connsiteX11" fmla="*/ 239800 w 357987"/>
                  <a:gd name="connsiteY11" fmla="*/ 143861 h 389269"/>
                  <a:gd name="connsiteX12" fmla="*/ 249221 w 357987"/>
                  <a:gd name="connsiteY12" fmla="*/ 136245 h 389269"/>
                  <a:gd name="connsiteX13" fmla="*/ 242369 w 357987"/>
                  <a:gd name="connsiteY13" fmla="*/ 126936 h 389269"/>
                  <a:gd name="connsiteX14" fmla="*/ 194409 w 357987"/>
                  <a:gd name="connsiteY14" fmla="*/ 166709 h 389269"/>
                  <a:gd name="connsiteX15" fmla="*/ 240657 w 357987"/>
                  <a:gd name="connsiteY15" fmla="*/ 203097 h 389269"/>
                  <a:gd name="connsiteX16" fmla="*/ 249221 w 357987"/>
                  <a:gd name="connsiteY16" fmla="*/ 192943 h 389269"/>
                  <a:gd name="connsiteX17" fmla="*/ 262067 w 357987"/>
                  <a:gd name="connsiteY17" fmla="*/ 203097 h 389269"/>
                  <a:gd name="connsiteX18" fmla="*/ 253503 w 357987"/>
                  <a:gd name="connsiteY18" fmla="*/ 213252 h 389269"/>
                  <a:gd name="connsiteX19" fmla="*/ 258642 w 357987"/>
                  <a:gd name="connsiteY19" fmla="*/ 217483 h 389269"/>
                  <a:gd name="connsiteX20" fmla="*/ 300607 w 357987"/>
                  <a:gd name="connsiteY20" fmla="*/ 200559 h 389269"/>
                  <a:gd name="connsiteX21" fmla="*/ 357987 w 357987"/>
                  <a:gd name="connsiteY21" fmla="*/ 258949 h 389269"/>
                  <a:gd name="connsiteX22" fmla="*/ 349423 w 357987"/>
                  <a:gd name="connsiteY22" fmla="*/ 290260 h 389269"/>
                  <a:gd name="connsiteX23" fmla="*/ 357987 w 357987"/>
                  <a:gd name="connsiteY23" fmla="*/ 297030 h 389269"/>
                  <a:gd name="connsiteX24" fmla="*/ 345997 w 357987"/>
                  <a:gd name="connsiteY24" fmla="*/ 311416 h 389269"/>
                  <a:gd name="connsiteX25" fmla="*/ 337433 w 357987"/>
                  <a:gd name="connsiteY25" fmla="*/ 304646 h 389269"/>
                  <a:gd name="connsiteX26" fmla="*/ 295468 w 357987"/>
                  <a:gd name="connsiteY26" fmla="*/ 321571 h 389269"/>
                  <a:gd name="connsiteX27" fmla="*/ 238087 w 357987"/>
                  <a:gd name="connsiteY27" fmla="*/ 264027 h 389269"/>
                  <a:gd name="connsiteX28" fmla="*/ 245795 w 357987"/>
                  <a:gd name="connsiteY28" fmla="*/ 233562 h 389269"/>
                  <a:gd name="connsiteX29" fmla="*/ 239800 w 357987"/>
                  <a:gd name="connsiteY29" fmla="*/ 229331 h 389269"/>
                  <a:gd name="connsiteX30" fmla="*/ 231236 w 357987"/>
                  <a:gd name="connsiteY30" fmla="*/ 240332 h 389269"/>
                  <a:gd name="connsiteX31" fmla="*/ 218389 w 357987"/>
                  <a:gd name="connsiteY31" fmla="*/ 229331 h 389269"/>
                  <a:gd name="connsiteX32" fmla="*/ 226954 w 357987"/>
                  <a:gd name="connsiteY32" fmla="*/ 220022 h 389269"/>
                  <a:gd name="connsiteX33" fmla="*/ 188414 w 357987"/>
                  <a:gd name="connsiteY33" fmla="*/ 187865 h 389269"/>
                  <a:gd name="connsiteX34" fmla="*/ 188414 w 357987"/>
                  <a:gd name="connsiteY34" fmla="*/ 238639 h 389269"/>
                  <a:gd name="connsiteX35" fmla="*/ 201261 w 357987"/>
                  <a:gd name="connsiteY35" fmla="*/ 238639 h 389269"/>
                  <a:gd name="connsiteX36" fmla="*/ 203830 w 357987"/>
                  <a:gd name="connsiteY36" fmla="*/ 246256 h 389269"/>
                  <a:gd name="connsiteX37" fmla="*/ 201261 w 357987"/>
                  <a:gd name="connsiteY37" fmla="*/ 254718 h 389269"/>
                  <a:gd name="connsiteX38" fmla="*/ 188414 w 357987"/>
                  <a:gd name="connsiteY38" fmla="*/ 254718 h 389269"/>
                  <a:gd name="connsiteX39" fmla="*/ 188414 w 357987"/>
                  <a:gd name="connsiteY39" fmla="*/ 260642 h 389269"/>
                  <a:gd name="connsiteX40" fmla="*/ 240657 w 357987"/>
                  <a:gd name="connsiteY40" fmla="*/ 318186 h 389269"/>
                  <a:gd name="connsiteX41" fmla="*/ 188414 w 357987"/>
                  <a:gd name="connsiteY41" fmla="*/ 376576 h 389269"/>
                  <a:gd name="connsiteX42" fmla="*/ 188414 w 357987"/>
                  <a:gd name="connsiteY42" fmla="*/ 386731 h 389269"/>
                  <a:gd name="connsiteX43" fmla="*/ 178994 w 357987"/>
                  <a:gd name="connsiteY43" fmla="*/ 389270 h 389269"/>
                  <a:gd name="connsiteX44" fmla="*/ 168717 w 357987"/>
                  <a:gd name="connsiteY44" fmla="*/ 386731 h 389269"/>
                  <a:gd name="connsiteX45" fmla="*/ 168717 w 357987"/>
                  <a:gd name="connsiteY45" fmla="*/ 376576 h 389269"/>
                  <a:gd name="connsiteX46" fmla="*/ 117331 w 357987"/>
                  <a:gd name="connsiteY46" fmla="*/ 318186 h 389269"/>
                  <a:gd name="connsiteX47" fmla="*/ 168717 w 357987"/>
                  <a:gd name="connsiteY47" fmla="*/ 261488 h 389269"/>
                  <a:gd name="connsiteX48" fmla="*/ 168717 w 357987"/>
                  <a:gd name="connsiteY48" fmla="*/ 254718 h 389269"/>
                  <a:gd name="connsiteX49" fmla="*/ 155014 w 357987"/>
                  <a:gd name="connsiteY49" fmla="*/ 254718 h 389269"/>
                  <a:gd name="connsiteX50" fmla="*/ 152444 w 357987"/>
                  <a:gd name="connsiteY50" fmla="*/ 246256 h 389269"/>
                  <a:gd name="connsiteX51" fmla="*/ 155014 w 357987"/>
                  <a:gd name="connsiteY51" fmla="*/ 237793 h 389269"/>
                  <a:gd name="connsiteX52" fmla="*/ 168717 w 357987"/>
                  <a:gd name="connsiteY52" fmla="*/ 237793 h 389269"/>
                  <a:gd name="connsiteX53" fmla="*/ 168717 w 357987"/>
                  <a:gd name="connsiteY53" fmla="*/ 187019 h 389269"/>
                  <a:gd name="connsiteX54" fmla="*/ 129321 w 357987"/>
                  <a:gd name="connsiteY54" fmla="*/ 219176 h 389269"/>
                  <a:gd name="connsiteX55" fmla="*/ 137885 w 357987"/>
                  <a:gd name="connsiteY55" fmla="*/ 228485 h 389269"/>
                  <a:gd name="connsiteX56" fmla="*/ 125039 w 357987"/>
                  <a:gd name="connsiteY56" fmla="*/ 239486 h 389269"/>
                  <a:gd name="connsiteX57" fmla="*/ 116474 w 357987"/>
                  <a:gd name="connsiteY57" fmla="*/ 228485 h 389269"/>
                  <a:gd name="connsiteX58" fmla="*/ 111336 w 357987"/>
                  <a:gd name="connsiteY58" fmla="*/ 233562 h 389269"/>
                  <a:gd name="connsiteX59" fmla="*/ 119900 w 357987"/>
                  <a:gd name="connsiteY59" fmla="*/ 264027 h 389269"/>
                  <a:gd name="connsiteX60" fmla="*/ 62519 w 357987"/>
                  <a:gd name="connsiteY60" fmla="*/ 321571 h 389269"/>
                  <a:gd name="connsiteX61" fmla="*/ 20554 w 357987"/>
                  <a:gd name="connsiteY61" fmla="*/ 304646 h 389269"/>
                  <a:gd name="connsiteX62" fmla="*/ 11990 w 357987"/>
                  <a:gd name="connsiteY62" fmla="*/ 311416 h 389269"/>
                  <a:gd name="connsiteX63" fmla="*/ 0 w 357987"/>
                  <a:gd name="connsiteY63" fmla="*/ 297030 h 389269"/>
                  <a:gd name="connsiteX64" fmla="*/ 8564 w 357987"/>
                  <a:gd name="connsiteY64" fmla="*/ 290260 h 389269"/>
                  <a:gd name="connsiteX65" fmla="*/ 0 w 357987"/>
                  <a:gd name="connsiteY65" fmla="*/ 258949 h 389269"/>
                  <a:gd name="connsiteX66" fmla="*/ 57381 w 357987"/>
                  <a:gd name="connsiteY66" fmla="*/ 200559 h 389269"/>
                  <a:gd name="connsiteX67" fmla="*/ 99346 w 357987"/>
                  <a:gd name="connsiteY67" fmla="*/ 217483 h 389269"/>
                  <a:gd name="connsiteX68" fmla="*/ 104484 w 357987"/>
                  <a:gd name="connsiteY68" fmla="*/ 214099 h 389269"/>
                  <a:gd name="connsiteX69" fmla="*/ 95920 w 357987"/>
                  <a:gd name="connsiteY69" fmla="*/ 203944 h 389269"/>
                  <a:gd name="connsiteX70" fmla="*/ 108767 w 357987"/>
                  <a:gd name="connsiteY70" fmla="*/ 193789 h 389269"/>
                  <a:gd name="connsiteX71" fmla="*/ 117331 w 357987"/>
                  <a:gd name="connsiteY71" fmla="*/ 203944 h 389269"/>
                  <a:gd name="connsiteX72" fmla="*/ 163578 w 357987"/>
                  <a:gd name="connsiteY72" fmla="*/ 167555 h 389269"/>
                  <a:gd name="connsiteX73" fmla="*/ 115618 w 357987"/>
                  <a:gd name="connsiteY73" fmla="*/ 127782 h 389269"/>
                  <a:gd name="connsiteX74" fmla="*/ 108767 w 357987"/>
                  <a:gd name="connsiteY74" fmla="*/ 137091 h 389269"/>
                  <a:gd name="connsiteX75" fmla="*/ 118187 w 357987"/>
                  <a:gd name="connsiteY75" fmla="*/ 144707 h 389269"/>
                  <a:gd name="connsiteX76" fmla="*/ 111336 w 357987"/>
                  <a:gd name="connsiteY76" fmla="*/ 154016 h 389269"/>
                  <a:gd name="connsiteX77" fmla="*/ 101915 w 357987"/>
                  <a:gd name="connsiteY77" fmla="*/ 146399 h 389269"/>
                  <a:gd name="connsiteX78" fmla="*/ 95064 w 357987"/>
                  <a:gd name="connsiteY78" fmla="*/ 154862 h 389269"/>
                  <a:gd name="connsiteX79" fmla="*/ 102771 w 357987"/>
                  <a:gd name="connsiteY79" fmla="*/ 160785 h 389269"/>
                  <a:gd name="connsiteX80" fmla="*/ 95920 w 357987"/>
                  <a:gd name="connsiteY80" fmla="*/ 170094 h 389269"/>
                  <a:gd name="connsiteX81" fmla="*/ 70227 w 357987"/>
                  <a:gd name="connsiteY81" fmla="*/ 148938 h 389269"/>
                  <a:gd name="connsiteX82" fmla="*/ 94207 w 357987"/>
                  <a:gd name="connsiteY82" fmla="*/ 135398 h 389269"/>
                  <a:gd name="connsiteX83" fmla="*/ 87356 w 357987"/>
                  <a:gd name="connsiteY83" fmla="*/ 129475 h 389269"/>
                  <a:gd name="connsiteX84" fmla="*/ 65089 w 357987"/>
                  <a:gd name="connsiteY84" fmla="*/ 141322 h 389269"/>
                  <a:gd name="connsiteX85" fmla="*/ 71940 w 357987"/>
                  <a:gd name="connsiteY85" fmla="*/ 118473 h 389269"/>
                  <a:gd name="connsiteX86" fmla="*/ 65089 w 357987"/>
                  <a:gd name="connsiteY86" fmla="*/ 112550 h 389269"/>
                  <a:gd name="connsiteX87" fmla="*/ 56524 w 357987"/>
                  <a:gd name="connsiteY87" fmla="*/ 138783 h 389269"/>
                  <a:gd name="connsiteX88" fmla="*/ 29975 w 357987"/>
                  <a:gd name="connsiteY88" fmla="*/ 117627 h 389269"/>
                  <a:gd name="connsiteX89" fmla="*/ 36826 w 357987"/>
                  <a:gd name="connsiteY89" fmla="*/ 109165 h 389269"/>
                  <a:gd name="connsiteX90" fmla="*/ 46247 w 357987"/>
                  <a:gd name="connsiteY90" fmla="*/ 116781 h 389269"/>
                  <a:gd name="connsiteX91" fmla="*/ 53955 w 357987"/>
                  <a:gd name="connsiteY91" fmla="*/ 108319 h 389269"/>
                  <a:gd name="connsiteX92" fmla="*/ 44534 w 357987"/>
                  <a:gd name="connsiteY92" fmla="*/ 99856 h 389269"/>
                  <a:gd name="connsiteX93" fmla="*/ 51386 w 357987"/>
                  <a:gd name="connsiteY93" fmla="*/ 91394 h 389269"/>
                  <a:gd name="connsiteX94" fmla="*/ 60806 w 357987"/>
                  <a:gd name="connsiteY94" fmla="*/ 98164 h 389269"/>
                  <a:gd name="connsiteX95" fmla="*/ 67658 w 357987"/>
                  <a:gd name="connsiteY95" fmla="*/ 89701 h 389269"/>
                  <a:gd name="connsiteX96" fmla="*/ 47104 w 357987"/>
                  <a:gd name="connsiteY96" fmla="*/ 74469 h 389269"/>
                  <a:gd name="connsiteX97" fmla="*/ 59950 w 357987"/>
                  <a:gd name="connsiteY97" fmla="*/ 58391 h 389269"/>
                  <a:gd name="connsiteX98" fmla="*/ 168717 w 357987"/>
                  <a:gd name="connsiteY98" fmla="*/ 146399 h 389269"/>
                  <a:gd name="connsiteX99" fmla="*/ 168717 w 357987"/>
                  <a:gd name="connsiteY99" fmla="*/ 88009 h 389269"/>
                  <a:gd name="connsiteX100" fmla="*/ 157583 w 357987"/>
                  <a:gd name="connsiteY100" fmla="*/ 88009 h 389269"/>
                  <a:gd name="connsiteX101" fmla="*/ 157583 w 357987"/>
                  <a:gd name="connsiteY101" fmla="*/ 99010 h 389269"/>
                  <a:gd name="connsiteX102" fmla="*/ 146449 w 357987"/>
                  <a:gd name="connsiteY102" fmla="*/ 99010 h 389269"/>
                  <a:gd name="connsiteX103" fmla="*/ 146449 w 357987"/>
                  <a:gd name="connsiteY103" fmla="*/ 88009 h 389269"/>
                  <a:gd name="connsiteX104" fmla="*/ 135316 w 357987"/>
                  <a:gd name="connsiteY104" fmla="*/ 88009 h 389269"/>
                  <a:gd name="connsiteX105" fmla="*/ 135316 w 357987"/>
                  <a:gd name="connsiteY105" fmla="*/ 99010 h 389269"/>
                  <a:gd name="connsiteX106" fmla="*/ 124182 w 357987"/>
                  <a:gd name="connsiteY106" fmla="*/ 99010 h 389269"/>
                  <a:gd name="connsiteX107" fmla="*/ 124182 w 357987"/>
                  <a:gd name="connsiteY107" fmla="*/ 66007 h 389269"/>
                  <a:gd name="connsiteX108" fmla="*/ 149875 w 357987"/>
                  <a:gd name="connsiteY108" fmla="*/ 77008 h 389269"/>
                  <a:gd name="connsiteX109" fmla="*/ 149875 w 357987"/>
                  <a:gd name="connsiteY109" fmla="*/ 67699 h 389269"/>
                  <a:gd name="connsiteX110" fmla="*/ 125895 w 357987"/>
                  <a:gd name="connsiteY110" fmla="*/ 57544 h 389269"/>
                  <a:gd name="connsiteX111" fmla="*/ 149875 w 357987"/>
                  <a:gd name="connsiteY111" fmla="*/ 48236 h 389269"/>
                  <a:gd name="connsiteX112" fmla="*/ 149875 w 357987"/>
                  <a:gd name="connsiteY112" fmla="*/ 39773 h 389269"/>
                  <a:gd name="connsiteX113" fmla="*/ 124182 w 357987"/>
                  <a:gd name="connsiteY113" fmla="*/ 49928 h 389269"/>
                  <a:gd name="connsiteX114" fmla="*/ 124182 w 357987"/>
                  <a:gd name="connsiteY114" fmla="*/ 16079 h 389269"/>
                  <a:gd name="connsiteX115" fmla="*/ 135316 w 357987"/>
                  <a:gd name="connsiteY115" fmla="*/ 16079 h 389269"/>
                  <a:gd name="connsiteX116" fmla="*/ 135316 w 357987"/>
                  <a:gd name="connsiteY116" fmla="*/ 27926 h 389269"/>
                  <a:gd name="connsiteX117" fmla="*/ 146449 w 357987"/>
                  <a:gd name="connsiteY117" fmla="*/ 27926 h 389269"/>
                  <a:gd name="connsiteX118" fmla="*/ 146449 w 357987"/>
                  <a:gd name="connsiteY118" fmla="*/ 16079 h 389269"/>
                  <a:gd name="connsiteX119" fmla="*/ 157583 w 357987"/>
                  <a:gd name="connsiteY119" fmla="*/ 16079 h 389269"/>
                  <a:gd name="connsiteX120" fmla="*/ 157583 w 357987"/>
                  <a:gd name="connsiteY120" fmla="*/ 27926 h 389269"/>
                  <a:gd name="connsiteX121" fmla="*/ 168717 w 357987"/>
                  <a:gd name="connsiteY121" fmla="*/ 27926 h 389269"/>
                  <a:gd name="connsiteX122" fmla="*/ 168717 w 357987"/>
                  <a:gd name="connsiteY122" fmla="*/ 1692 h 389269"/>
                  <a:gd name="connsiteX123" fmla="*/ 178994 w 357987"/>
                  <a:gd name="connsiteY123" fmla="*/ 0 h 389269"/>
                  <a:gd name="connsiteX124" fmla="*/ 188414 w 357987"/>
                  <a:gd name="connsiteY124" fmla="*/ 1692 h 389269"/>
                  <a:gd name="connsiteX125" fmla="*/ 188414 w 357987"/>
                  <a:gd name="connsiteY125" fmla="*/ 146399 h 389269"/>
                  <a:gd name="connsiteX126" fmla="*/ 297181 w 357987"/>
                  <a:gd name="connsiteY126" fmla="*/ 58391 h 389269"/>
                  <a:gd name="connsiteX127" fmla="*/ 310027 w 357987"/>
                  <a:gd name="connsiteY127" fmla="*/ 74469 h 389269"/>
                  <a:gd name="connsiteX128" fmla="*/ 289473 w 357987"/>
                  <a:gd name="connsiteY128" fmla="*/ 90548 h 389269"/>
                  <a:gd name="connsiteX129" fmla="*/ 296324 w 357987"/>
                  <a:gd name="connsiteY129" fmla="*/ 99010 h 389269"/>
                  <a:gd name="connsiteX130" fmla="*/ 305745 w 357987"/>
                  <a:gd name="connsiteY130" fmla="*/ 92240 h 389269"/>
                  <a:gd name="connsiteX131" fmla="*/ 312597 w 357987"/>
                  <a:gd name="connsiteY131" fmla="*/ 100702 h 389269"/>
                  <a:gd name="connsiteX132" fmla="*/ 303176 w 357987"/>
                  <a:gd name="connsiteY132" fmla="*/ 109165 h 389269"/>
                  <a:gd name="connsiteX133" fmla="*/ 310027 w 357987"/>
                  <a:gd name="connsiteY133" fmla="*/ 117627 h 389269"/>
                  <a:gd name="connsiteX134" fmla="*/ 319448 w 357987"/>
                  <a:gd name="connsiteY134" fmla="*/ 110011 h 389269"/>
                  <a:gd name="connsiteX135" fmla="*/ 326300 w 357987"/>
                  <a:gd name="connsiteY135" fmla="*/ 118473 h 389269"/>
                  <a:gd name="connsiteX136" fmla="*/ 299750 w 357987"/>
                  <a:gd name="connsiteY136" fmla="*/ 139629 h 389269"/>
                  <a:gd name="connsiteX137" fmla="*/ 292042 w 357987"/>
                  <a:gd name="connsiteY137" fmla="*/ 112550 h 389269"/>
                  <a:gd name="connsiteX138" fmla="*/ 70227 w 357987"/>
                  <a:gd name="connsiteY138" fmla="*/ 271643 h 389269"/>
                  <a:gd name="connsiteX139" fmla="*/ 85643 w 357987"/>
                  <a:gd name="connsiteY139" fmla="*/ 287721 h 389269"/>
                  <a:gd name="connsiteX140" fmla="*/ 71940 w 357987"/>
                  <a:gd name="connsiteY140" fmla="*/ 297876 h 389269"/>
                  <a:gd name="connsiteX141" fmla="*/ 53955 w 357987"/>
                  <a:gd name="connsiteY141" fmla="*/ 273335 h 389269"/>
                  <a:gd name="connsiteX142" fmla="*/ 55668 w 357987"/>
                  <a:gd name="connsiteY142" fmla="*/ 265719 h 389269"/>
                  <a:gd name="connsiteX143" fmla="*/ 53099 w 357987"/>
                  <a:gd name="connsiteY143" fmla="*/ 265719 h 389269"/>
                  <a:gd name="connsiteX144" fmla="*/ 27406 w 357987"/>
                  <a:gd name="connsiteY144" fmla="*/ 242024 h 389269"/>
                  <a:gd name="connsiteX145" fmla="*/ 41965 w 357987"/>
                  <a:gd name="connsiteY145" fmla="*/ 231023 h 389269"/>
                  <a:gd name="connsiteX146" fmla="*/ 41965 w 357987"/>
                  <a:gd name="connsiteY146" fmla="*/ 235254 h 389269"/>
                  <a:gd name="connsiteX147" fmla="*/ 57381 w 357987"/>
                  <a:gd name="connsiteY147" fmla="*/ 249641 h 389269"/>
                  <a:gd name="connsiteX148" fmla="*/ 73653 w 357987"/>
                  <a:gd name="connsiteY148" fmla="*/ 234408 h 389269"/>
                  <a:gd name="connsiteX149" fmla="*/ 55668 w 357987"/>
                  <a:gd name="connsiteY149" fmla="*/ 217483 h 389269"/>
                  <a:gd name="connsiteX150" fmla="*/ 17985 w 357987"/>
                  <a:gd name="connsiteY150" fmla="*/ 259795 h 389269"/>
                  <a:gd name="connsiteX151" fmla="*/ 22267 w 357987"/>
                  <a:gd name="connsiteY151" fmla="*/ 279259 h 389269"/>
                  <a:gd name="connsiteX152" fmla="*/ 30831 w 357987"/>
                  <a:gd name="connsiteY152" fmla="*/ 272489 h 389269"/>
                  <a:gd name="connsiteX153" fmla="*/ 42821 w 357987"/>
                  <a:gd name="connsiteY153" fmla="*/ 287721 h 389269"/>
                  <a:gd name="connsiteX154" fmla="*/ 34257 w 357987"/>
                  <a:gd name="connsiteY154" fmla="*/ 294491 h 389269"/>
                  <a:gd name="connsiteX155" fmla="*/ 63376 w 357987"/>
                  <a:gd name="connsiteY155" fmla="*/ 304646 h 389269"/>
                  <a:gd name="connsiteX156" fmla="*/ 102771 w 357987"/>
                  <a:gd name="connsiteY156" fmla="*/ 271643 h 389269"/>
                  <a:gd name="connsiteX157" fmla="*/ 87356 w 357987"/>
                  <a:gd name="connsiteY157" fmla="*/ 254718 h 389269"/>
                  <a:gd name="connsiteX158" fmla="*/ 70227 w 357987"/>
                  <a:gd name="connsiteY158" fmla="*/ 271643 h 389269"/>
                  <a:gd name="connsiteX159" fmla="*/ 186702 w 357987"/>
                  <a:gd name="connsiteY159" fmla="*/ 305492 h 389269"/>
                  <a:gd name="connsiteX160" fmla="*/ 202117 w 357987"/>
                  <a:gd name="connsiteY160" fmla="*/ 320725 h 389269"/>
                  <a:gd name="connsiteX161" fmla="*/ 214964 w 357987"/>
                  <a:gd name="connsiteY161" fmla="*/ 314801 h 389269"/>
                  <a:gd name="connsiteX162" fmla="*/ 214964 w 357987"/>
                  <a:gd name="connsiteY162" fmla="*/ 332572 h 389269"/>
                  <a:gd name="connsiteX163" fmla="*/ 201261 w 357987"/>
                  <a:gd name="connsiteY163" fmla="*/ 335957 h 389269"/>
                  <a:gd name="connsiteX164" fmla="*/ 178994 w 357987"/>
                  <a:gd name="connsiteY164" fmla="*/ 324956 h 389269"/>
                  <a:gd name="connsiteX165" fmla="*/ 155870 w 357987"/>
                  <a:gd name="connsiteY165" fmla="*/ 335957 h 389269"/>
                  <a:gd name="connsiteX166" fmla="*/ 142167 w 357987"/>
                  <a:gd name="connsiteY166" fmla="*/ 332572 h 389269"/>
                  <a:gd name="connsiteX167" fmla="*/ 142167 w 357987"/>
                  <a:gd name="connsiteY167" fmla="*/ 314801 h 389269"/>
                  <a:gd name="connsiteX168" fmla="*/ 155014 w 357987"/>
                  <a:gd name="connsiteY168" fmla="*/ 320725 h 389269"/>
                  <a:gd name="connsiteX169" fmla="*/ 170429 w 357987"/>
                  <a:gd name="connsiteY169" fmla="*/ 305492 h 389269"/>
                  <a:gd name="connsiteX170" fmla="*/ 155870 w 357987"/>
                  <a:gd name="connsiteY170" fmla="*/ 290260 h 389269"/>
                  <a:gd name="connsiteX171" fmla="*/ 132747 w 357987"/>
                  <a:gd name="connsiteY171" fmla="*/ 319878 h 389269"/>
                  <a:gd name="connsiteX172" fmla="*/ 167860 w 357987"/>
                  <a:gd name="connsiteY172" fmla="*/ 361344 h 389269"/>
                  <a:gd name="connsiteX173" fmla="*/ 167860 w 357987"/>
                  <a:gd name="connsiteY173" fmla="*/ 351189 h 389269"/>
                  <a:gd name="connsiteX174" fmla="*/ 177281 w 357987"/>
                  <a:gd name="connsiteY174" fmla="*/ 349497 h 389269"/>
                  <a:gd name="connsiteX175" fmla="*/ 187558 w 357987"/>
                  <a:gd name="connsiteY175" fmla="*/ 351189 h 389269"/>
                  <a:gd name="connsiteX176" fmla="*/ 187558 w 357987"/>
                  <a:gd name="connsiteY176" fmla="*/ 361344 h 389269"/>
                  <a:gd name="connsiteX177" fmla="*/ 222672 w 357987"/>
                  <a:gd name="connsiteY177" fmla="*/ 319878 h 389269"/>
                  <a:gd name="connsiteX178" fmla="*/ 199548 w 357987"/>
                  <a:gd name="connsiteY178" fmla="*/ 290260 h 389269"/>
                  <a:gd name="connsiteX179" fmla="*/ 186702 w 357987"/>
                  <a:gd name="connsiteY179" fmla="*/ 305492 h 389269"/>
                  <a:gd name="connsiteX180" fmla="*/ 284334 w 357987"/>
                  <a:gd name="connsiteY180" fmla="*/ 235254 h 389269"/>
                  <a:gd name="connsiteX181" fmla="*/ 300607 w 357987"/>
                  <a:gd name="connsiteY181" fmla="*/ 250487 h 389269"/>
                  <a:gd name="connsiteX182" fmla="*/ 316022 w 357987"/>
                  <a:gd name="connsiteY182" fmla="*/ 236101 h 389269"/>
                  <a:gd name="connsiteX183" fmla="*/ 316022 w 357987"/>
                  <a:gd name="connsiteY183" fmla="*/ 231870 h 389269"/>
                  <a:gd name="connsiteX184" fmla="*/ 329725 w 357987"/>
                  <a:gd name="connsiteY184" fmla="*/ 242871 h 389269"/>
                  <a:gd name="connsiteX185" fmla="*/ 301463 w 357987"/>
                  <a:gd name="connsiteY185" fmla="*/ 266565 h 389269"/>
                  <a:gd name="connsiteX186" fmla="*/ 302319 w 357987"/>
                  <a:gd name="connsiteY186" fmla="*/ 274182 h 389269"/>
                  <a:gd name="connsiteX187" fmla="*/ 284334 w 357987"/>
                  <a:gd name="connsiteY187" fmla="*/ 298722 h 389269"/>
                  <a:gd name="connsiteX188" fmla="*/ 271488 w 357987"/>
                  <a:gd name="connsiteY188" fmla="*/ 287721 h 389269"/>
                  <a:gd name="connsiteX189" fmla="*/ 286904 w 357987"/>
                  <a:gd name="connsiteY189" fmla="*/ 271643 h 389269"/>
                  <a:gd name="connsiteX190" fmla="*/ 270632 w 357987"/>
                  <a:gd name="connsiteY190" fmla="*/ 256410 h 389269"/>
                  <a:gd name="connsiteX191" fmla="*/ 255216 w 357987"/>
                  <a:gd name="connsiteY191" fmla="*/ 273335 h 389269"/>
                  <a:gd name="connsiteX192" fmla="*/ 295468 w 357987"/>
                  <a:gd name="connsiteY192" fmla="*/ 306339 h 389269"/>
                  <a:gd name="connsiteX193" fmla="*/ 323730 w 357987"/>
                  <a:gd name="connsiteY193" fmla="*/ 296184 h 389269"/>
                  <a:gd name="connsiteX194" fmla="*/ 315166 w 357987"/>
                  <a:gd name="connsiteY194" fmla="*/ 289414 h 389269"/>
                  <a:gd name="connsiteX195" fmla="*/ 327156 w 357987"/>
                  <a:gd name="connsiteY195" fmla="*/ 274182 h 389269"/>
                  <a:gd name="connsiteX196" fmla="*/ 335720 w 357987"/>
                  <a:gd name="connsiteY196" fmla="*/ 280951 h 389269"/>
                  <a:gd name="connsiteX197" fmla="*/ 340859 w 357987"/>
                  <a:gd name="connsiteY197" fmla="*/ 261488 h 389269"/>
                  <a:gd name="connsiteX198" fmla="*/ 303176 w 357987"/>
                  <a:gd name="connsiteY198" fmla="*/ 219176 h 389269"/>
                  <a:gd name="connsiteX199" fmla="*/ 284334 w 357987"/>
                  <a:gd name="connsiteY199" fmla="*/ 235254 h 38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357987" h="389269">
                    <a:moveTo>
                      <a:pt x="292042" y="112550"/>
                    </a:moveTo>
                    <a:lnTo>
                      <a:pt x="285191" y="118473"/>
                    </a:lnTo>
                    <a:lnTo>
                      <a:pt x="292899" y="143014"/>
                    </a:lnTo>
                    <a:lnTo>
                      <a:pt x="270632" y="131167"/>
                    </a:lnTo>
                    <a:lnTo>
                      <a:pt x="262924" y="137091"/>
                    </a:lnTo>
                    <a:lnTo>
                      <a:pt x="287760" y="150631"/>
                    </a:lnTo>
                    <a:lnTo>
                      <a:pt x="261211" y="171787"/>
                    </a:lnTo>
                    <a:lnTo>
                      <a:pt x="254359" y="162478"/>
                    </a:lnTo>
                    <a:lnTo>
                      <a:pt x="263780" y="154862"/>
                    </a:lnTo>
                    <a:lnTo>
                      <a:pt x="256929" y="146399"/>
                    </a:lnTo>
                    <a:lnTo>
                      <a:pt x="247508" y="154016"/>
                    </a:lnTo>
                    <a:lnTo>
                      <a:pt x="239800" y="143861"/>
                    </a:lnTo>
                    <a:lnTo>
                      <a:pt x="249221" y="136245"/>
                    </a:lnTo>
                    <a:lnTo>
                      <a:pt x="242369" y="126936"/>
                    </a:lnTo>
                    <a:lnTo>
                      <a:pt x="194409" y="166709"/>
                    </a:lnTo>
                    <a:lnTo>
                      <a:pt x="240657" y="203097"/>
                    </a:lnTo>
                    <a:lnTo>
                      <a:pt x="249221" y="192943"/>
                    </a:lnTo>
                    <a:cubicBezTo>
                      <a:pt x="255216" y="192943"/>
                      <a:pt x="259498" y="198020"/>
                      <a:pt x="262067" y="203097"/>
                    </a:cubicBezTo>
                    <a:lnTo>
                      <a:pt x="253503" y="213252"/>
                    </a:lnTo>
                    <a:lnTo>
                      <a:pt x="258642" y="217483"/>
                    </a:lnTo>
                    <a:cubicBezTo>
                      <a:pt x="269775" y="207329"/>
                      <a:pt x="285191" y="200559"/>
                      <a:pt x="300607" y="200559"/>
                    </a:cubicBezTo>
                    <a:cubicBezTo>
                      <a:pt x="333151" y="200559"/>
                      <a:pt x="357987" y="226792"/>
                      <a:pt x="357987" y="258949"/>
                    </a:cubicBezTo>
                    <a:cubicBezTo>
                      <a:pt x="357987" y="269104"/>
                      <a:pt x="355418" y="280951"/>
                      <a:pt x="349423" y="290260"/>
                    </a:cubicBezTo>
                    <a:lnTo>
                      <a:pt x="357987" y="297030"/>
                    </a:lnTo>
                    <a:cubicBezTo>
                      <a:pt x="357987" y="302954"/>
                      <a:pt x="351992" y="309724"/>
                      <a:pt x="345997" y="311416"/>
                    </a:cubicBezTo>
                    <a:lnTo>
                      <a:pt x="337433" y="304646"/>
                    </a:lnTo>
                    <a:cubicBezTo>
                      <a:pt x="326300" y="315647"/>
                      <a:pt x="310884" y="321571"/>
                      <a:pt x="295468" y="321571"/>
                    </a:cubicBezTo>
                    <a:cubicBezTo>
                      <a:pt x="262924" y="321571"/>
                      <a:pt x="238087" y="296184"/>
                      <a:pt x="238087" y="264027"/>
                    </a:cubicBezTo>
                    <a:cubicBezTo>
                      <a:pt x="238087" y="253872"/>
                      <a:pt x="241513" y="242871"/>
                      <a:pt x="245795" y="233562"/>
                    </a:cubicBezTo>
                    <a:lnTo>
                      <a:pt x="239800" y="229331"/>
                    </a:lnTo>
                    <a:lnTo>
                      <a:pt x="231236" y="240332"/>
                    </a:lnTo>
                    <a:cubicBezTo>
                      <a:pt x="225241" y="239486"/>
                      <a:pt x="220102" y="235254"/>
                      <a:pt x="218389" y="229331"/>
                    </a:cubicBezTo>
                    <a:lnTo>
                      <a:pt x="226954" y="220022"/>
                    </a:lnTo>
                    <a:lnTo>
                      <a:pt x="188414" y="187865"/>
                    </a:lnTo>
                    <a:lnTo>
                      <a:pt x="188414" y="238639"/>
                    </a:lnTo>
                    <a:lnTo>
                      <a:pt x="201261" y="238639"/>
                    </a:lnTo>
                    <a:cubicBezTo>
                      <a:pt x="202974" y="241178"/>
                      <a:pt x="203830" y="243717"/>
                      <a:pt x="203830" y="246256"/>
                    </a:cubicBezTo>
                    <a:cubicBezTo>
                      <a:pt x="203830" y="248794"/>
                      <a:pt x="202974" y="252179"/>
                      <a:pt x="201261" y="254718"/>
                    </a:cubicBezTo>
                    <a:lnTo>
                      <a:pt x="188414" y="254718"/>
                    </a:lnTo>
                    <a:lnTo>
                      <a:pt x="188414" y="260642"/>
                    </a:lnTo>
                    <a:cubicBezTo>
                      <a:pt x="216677" y="265719"/>
                      <a:pt x="240657" y="289414"/>
                      <a:pt x="240657" y="318186"/>
                    </a:cubicBezTo>
                    <a:cubicBezTo>
                      <a:pt x="240657" y="347804"/>
                      <a:pt x="217533" y="371499"/>
                      <a:pt x="188414" y="376576"/>
                    </a:cubicBezTo>
                    <a:lnTo>
                      <a:pt x="188414" y="386731"/>
                    </a:lnTo>
                    <a:cubicBezTo>
                      <a:pt x="185845" y="388424"/>
                      <a:pt x="182419" y="389270"/>
                      <a:pt x="178994" y="389270"/>
                    </a:cubicBezTo>
                    <a:cubicBezTo>
                      <a:pt x="175568" y="389270"/>
                      <a:pt x="171286" y="388424"/>
                      <a:pt x="168717" y="386731"/>
                    </a:cubicBezTo>
                    <a:lnTo>
                      <a:pt x="168717" y="376576"/>
                    </a:lnTo>
                    <a:cubicBezTo>
                      <a:pt x="139598" y="372345"/>
                      <a:pt x="117331" y="347804"/>
                      <a:pt x="117331" y="318186"/>
                    </a:cubicBezTo>
                    <a:cubicBezTo>
                      <a:pt x="117331" y="289414"/>
                      <a:pt x="139598" y="265719"/>
                      <a:pt x="168717" y="261488"/>
                    </a:cubicBezTo>
                    <a:lnTo>
                      <a:pt x="168717" y="254718"/>
                    </a:lnTo>
                    <a:lnTo>
                      <a:pt x="155014" y="254718"/>
                    </a:lnTo>
                    <a:cubicBezTo>
                      <a:pt x="153301" y="252179"/>
                      <a:pt x="152444" y="249641"/>
                      <a:pt x="152444" y="246256"/>
                    </a:cubicBezTo>
                    <a:cubicBezTo>
                      <a:pt x="152444" y="242871"/>
                      <a:pt x="153301" y="240332"/>
                      <a:pt x="155014" y="237793"/>
                    </a:cubicBezTo>
                    <a:lnTo>
                      <a:pt x="168717" y="237793"/>
                    </a:lnTo>
                    <a:lnTo>
                      <a:pt x="168717" y="187019"/>
                    </a:lnTo>
                    <a:lnTo>
                      <a:pt x="129321" y="219176"/>
                    </a:lnTo>
                    <a:lnTo>
                      <a:pt x="137885" y="228485"/>
                    </a:lnTo>
                    <a:cubicBezTo>
                      <a:pt x="136172" y="234408"/>
                      <a:pt x="131034" y="238639"/>
                      <a:pt x="125039" y="239486"/>
                    </a:cubicBezTo>
                    <a:lnTo>
                      <a:pt x="116474" y="228485"/>
                    </a:lnTo>
                    <a:lnTo>
                      <a:pt x="111336" y="233562"/>
                    </a:lnTo>
                    <a:cubicBezTo>
                      <a:pt x="116474" y="242871"/>
                      <a:pt x="119900" y="253026"/>
                      <a:pt x="119900" y="264027"/>
                    </a:cubicBezTo>
                    <a:cubicBezTo>
                      <a:pt x="119900" y="296184"/>
                      <a:pt x="94207" y="321571"/>
                      <a:pt x="62519" y="321571"/>
                    </a:cubicBezTo>
                    <a:cubicBezTo>
                      <a:pt x="47104" y="321571"/>
                      <a:pt x="31688" y="315647"/>
                      <a:pt x="20554" y="304646"/>
                    </a:cubicBezTo>
                    <a:lnTo>
                      <a:pt x="11990" y="311416"/>
                    </a:lnTo>
                    <a:cubicBezTo>
                      <a:pt x="6851" y="309724"/>
                      <a:pt x="856" y="302954"/>
                      <a:pt x="0" y="297030"/>
                    </a:cubicBezTo>
                    <a:lnTo>
                      <a:pt x="8564" y="290260"/>
                    </a:lnTo>
                    <a:cubicBezTo>
                      <a:pt x="3426" y="280951"/>
                      <a:pt x="0" y="269950"/>
                      <a:pt x="0" y="258949"/>
                    </a:cubicBezTo>
                    <a:cubicBezTo>
                      <a:pt x="0" y="226792"/>
                      <a:pt x="24836" y="200559"/>
                      <a:pt x="57381" y="200559"/>
                    </a:cubicBezTo>
                    <a:cubicBezTo>
                      <a:pt x="72796" y="200559"/>
                      <a:pt x="88212" y="207329"/>
                      <a:pt x="99346" y="217483"/>
                    </a:cubicBezTo>
                    <a:lnTo>
                      <a:pt x="104484" y="214099"/>
                    </a:lnTo>
                    <a:lnTo>
                      <a:pt x="95920" y="203944"/>
                    </a:lnTo>
                    <a:cubicBezTo>
                      <a:pt x="97633" y="198866"/>
                      <a:pt x="102771" y="194635"/>
                      <a:pt x="108767" y="193789"/>
                    </a:cubicBezTo>
                    <a:lnTo>
                      <a:pt x="117331" y="203944"/>
                    </a:lnTo>
                    <a:lnTo>
                      <a:pt x="163578" y="167555"/>
                    </a:lnTo>
                    <a:lnTo>
                      <a:pt x="115618" y="127782"/>
                    </a:lnTo>
                    <a:lnTo>
                      <a:pt x="108767" y="137091"/>
                    </a:lnTo>
                    <a:lnTo>
                      <a:pt x="118187" y="144707"/>
                    </a:lnTo>
                    <a:lnTo>
                      <a:pt x="111336" y="154016"/>
                    </a:lnTo>
                    <a:lnTo>
                      <a:pt x="101915" y="146399"/>
                    </a:lnTo>
                    <a:lnTo>
                      <a:pt x="95064" y="154862"/>
                    </a:lnTo>
                    <a:lnTo>
                      <a:pt x="102771" y="160785"/>
                    </a:lnTo>
                    <a:lnTo>
                      <a:pt x="95920" y="170094"/>
                    </a:lnTo>
                    <a:lnTo>
                      <a:pt x="70227" y="148938"/>
                    </a:lnTo>
                    <a:lnTo>
                      <a:pt x="94207" y="135398"/>
                    </a:lnTo>
                    <a:lnTo>
                      <a:pt x="87356" y="129475"/>
                    </a:lnTo>
                    <a:lnTo>
                      <a:pt x="65089" y="141322"/>
                    </a:lnTo>
                    <a:lnTo>
                      <a:pt x="71940" y="118473"/>
                    </a:lnTo>
                    <a:lnTo>
                      <a:pt x="65089" y="112550"/>
                    </a:lnTo>
                    <a:lnTo>
                      <a:pt x="56524" y="138783"/>
                    </a:lnTo>
                    <a:lnTo>
                      <a:pt x="29975" y="117627"/>
                    </a:lnTo>
                    <a:lnTo>
                      <a:pt x="36826" y="109165"/>
                    </a:lnTo>
                    <a:lnTo>
                      <a:pt x="46247" y="116781"/>
                    </a:lnTo>
                    <a:lnTo>
                      <a:pt x="53955" y="108319"/>
                    </a:lnTo>
                    <a:lnTo>
                      <a:pt x="44534" y="99856"/>
                    </a:lnTo>
                    <a:lnTo>
                      <a:pt x="51386" y="91394"/>
                    </a:lnTo>
                    <a:lnTo>
                      <a:pt x="60806" y="98164"/>
                    </a:lnTo>
                    <a:lnTo>
                      <a:pt x="67658" y="89701"/>
                    </a:lnTo>
                    <a:lnTo>
                      <a:pt x="47104" y="74469"/>
                    </a:lnTo>
                    <a:cubicBezTo>
                      <a:pt x="48816" y="67699"/>
                      <a:pt x="53099" y="62622"/>
                      <a:pt x="59950" y="58391"/>
                    </a:cubicBezTo>
                    <a:lnTo>
                      <a:pt x="168717" y="146399"/>
                    </a:lnTo>
                    <a:lnTo>
                      <a:pt x="168717" y="88009"/>
                    </a:lnTo>
                    <a:lnTo>
                      <a:pt x="157583" y="88009"/>
                    </a:lnTo>
                    <a:lnTo>
                      <a:pt x="157583" y="99010"/>
                    </a:lnTo>
                    <a:lnTo>
                      <a:pt x="146449" y="99010"/>
                    </a:lnTo>
                    <a:lnTo>
                      <a:pt x="146449" y="88009"/>
                    </a:lnTo>
                    <a:lnTo>
                      <a:pt x="135316" y="88009"/>
                    </a:lnTo>
                    <a:lnTo>
                      <a:pt x="135316" y="99010"/>
                    </a:lnTo>
                    <a:lnTo>
                      <a:pt x="124182" y="99010"/>
                    </a:lnTo>
                    <a:lnTo>
                      <a:pt x="124182" y="66007"/>
                    </a:lnTo>
                    <a:lnTo>
                      <a:pt x="149875" y="77008"/>
                    </a:lnTo>
                    <a:lnTo>
                      <a:pt x="149875" y="67699"/>
                    </a:lnTo>
                    <a:lnTo>
                      <a:pt x="125895" y="57544"/>
                    </a:lnTo>
                    <a:lnTo>
                      <a:pt x="149875" y="48236"/>
                    </a:lnTo>
                    <a:lnTo>
                      <a:pt x="149875" y="39773"/>
                    </a:lnTo>
                    <a:lnTo>
                      <a:pt x="124182" y="49928"/>
                    </a:lnTo>
                    <a:lnTo>
                      <a:pt x="124182" y="16079"/>
                    </a:lnTo>
                    <a:lnTo>
                      <a:pt x="135316" y="16079"/>
                    </a:lnTo>
                    <a:lnTo>
                      <a:pt x="135316" y="27926"/>
                    </a:lnTo>
                    <a:lnTo>
                      <a:pt x="146449" y="27926"/>
                    </a:lnTo>
                    <a:lnTo>
                      <a:pt x="146449" y="16079"/>
                    </a:lnTo>
                    <a:lnTo>
                      <a:pt x="157583" y="16079"/>
                    </a:lnTo>
                    <a:lnTo>
                      <a:pt x="157583" y="27926"/>
                    </a:lnTo>
                    <a:lnTo>
                      <a:pt x="168717" y="27926"/>
                    </a:lnTo>
                    <a:lnTo>
                      <a:pt x="168717" y="1692"/>
                    </a:lnTo>
                    <a:cubicBezTo>
                      <a:pt x="172142" y="846"/>
                      <a:pt x="175568" y="0"/>
                      <a:pt x="178994" y="0"/>
                    </a:cubicBezTo>
                    <a:cubicBezTo>
                      <a:pt x="182419" y="0"/>
                      <a:pt x="185845" y="846"/>
                      <a:pt x="188414" y="1692"/>
                    </a:cubicBezTo>
                    <a:lnTo>
                      <a:pt x="188414" y="146399"/>
                    </a:lnTo>
                    <a:lnTo>
                      <a:pt x="297181" y="58391"/>
                    </a:lnTo>
                    <a:cubicBezTo>
                      <a:pt x="303176" y="62622"/>
                      <a:pt x="307458" y="67699"/>
                      <a:pt x="310027" y="74469"/>
                    </a:cubicBezTo>
                    <a:lnTo>
                      <a:pt x="289473" y="90548"/>
                    </a:lnTo>
                    <a:lnTo>
                      <a:pt x="296324" y="99010"/>
                    </a:lnTo>
                    <a:lnTo>
                      <a:pt x="305745" y="92240"/>
                    </a:lnTo>
                    <a:lnTo>
                      <a:pt x="312597" y="100702"/>
                    </a:lnTo>
                    <a:lnTo>
                      <a:pt x="303176" y="109165"/>
                    </a:lnTo>
                    <a:lnTo>
                      <a:pt x="310027" y="117627"/>
                    </a:lnTo>
                    <a:lnTo>
                      <a:pt x="319448" y="110011"/>
                    </a:lnTo>
                    <a:lnTo>
                      <a:pt x="326300" y="118473"/>
                    </a:lnTo>
                    <a:lnTo>
                      <a:pt x="299750" y="139629"/>
                    </a:lnTo>
                    <a:lnTo>
                      <a:pt x="292042" y="112550"/>
                    </a:lnTo>
                    <a:close/>
                    <a:moveTo>
                      <a:pt x="70227" y="271643"/>
                    </a:moveTo>
                    <a:cubicBezTo>
                      <a:pt x="70227" y="280951"/>
                      <a:pt x="77079" y="286875"/>
                      <a:pt x="85643" y="287721"/>
                    </a:cubicBezTo>
                    <a:lnTo>
                      <a:pt x="71940" y="297876"/>
                    </a:lnTo>
                    <a:cubicBezTo>
                      <a:pt x="62519" y="294491"/>
                      <a:pt x="53955" y="283490"/>
                      <a:pt x="53955" y="273335"/>
                    </a:cubicBezTo>
                    <a:cubicBezTo>
                      <a:pt x="53955" y="269950"/>
                      <a:pt x="54811" y="268258"/>
                      <a:pt x="55668" y="265719"/>
                    </a:cubicBezTo>
                    <a:lnTo>
                      <a:pt x="53099" y="265719"/>
                    </a:lnTo>
                    <a:cubicBezTo>
                      <a:pt x="40252" y="265719"/>
                      <a:pt x="29975" y="253872"/>
                      <a:pt x="27406" y="242024"/>
                    </a:cubicBezTo>
                    <a:lnTo>
                      <a:pt x="41965" y="231023"/>
                    </a:lnTo>
                    <a:lnTo>
                      <a:pt x="41965" y="235254"/>
                    </a:lnTo>
                    <a:cubicBezTo>
                      <a:pt x="41965" y="242871"/>
                      <a:pt x="49673" y="249641"/>
                      <a:pt x="57381" y="249641"/>
                    </a:cubicBezTo>
                    <a:cubicBezTo>
                      <a:pt x="65945" y="249641"/>
                      <a:pt x="73653" y="242871"/>
                      <a:pt x="73653" y="234408"/>
                    </a:cubicBezTo>
                    <a:cubicBezTo>
                      <a:pt x="73653" y="224253"/>
                      <a:pt x="65945" y="217483"/>
                      <a:pt x="55668" y="217483"/>
                    </a:cubicBezTo>
                    <a:cubicBezTo>
                      <a:pt x="36826" y="217483"/>
                      <a:pt x="17985" y="236101"/>
                      <a:pt x="17985" y="259795"/>
                    </a:cubicBezTo>
                    <a:cubicBezTo>
                      <a:pt x="17985" y="266565"/>
                      <a:pt x="19698" y="273335"/>
                      <a:pt x="22267" y="279259"/>
                    </a:cubicBezTo>
                    <a:lnTo>
                      <a:pt x="30831" y="272489"/>
                    </a:lnTo>
                    <a:cubicBezTo>
                      <a:pt x="36826" y="275028"/>
                      <a:pt x="41109" y="280951"/>
                      <a:pt x="42821" y="287721"/>
                    </a:cubicBezTo>
                    <a:lnTo>
                      <a:pt x="34257" y="294491"/>
                    </a:lnTo>
                    <a:cubicBezTo>
                      <a:pt x="42821" y="301261"/>
                      <a:pt x="53099" y="304646"/>
                      <a:pt x="63376" y="304646"/>
                    </a:cubicBezTo>
                    <a:cubicBezTo>
                      <a:pt x="85643" y="304646"/>
                      <a:pt x="102771" y="286875"/>
                      <a:pt x="102771" y="271643"/>
                    </a:cubicBezTo>
                    <a:cubicBezTo>
                      <a:pt x="102771" y="262334"/>
                      <a:pt x="96776" y="254718"/>
                      <a:pt x="87356" y="254718"/>
                    </a:cubicBezTo>
                    <a:cubicBezTo>
                      <a:pt x="77079" y="256410"/>
                      <a:pt x="70227" y="263180"/>
                      <a:pt x="70227" y="271643"/>
                    </a:cubicBezTo>
                    <a:close/>
                    <a:moveTo>
                      <a:pt x="186702" y="305492"/>
                    </a:moveTo>
                    <a:cubicBezTo>
                      <a:pt x="186702" y="313955"/>
                      <a:pt x="193553" y="320725"/>
                      <a:pt x="202117" y="320725"/>
                    </a:cubicBezTo>
                    <a:cubicBezTo>
                      <a:pt x="208112" y="320725"/>
                      <a:pt x="210682" y="318186"/>
                      <a:pt x="214964" y="314801"/>
                    </a:cubicBezTo>
                    <a:lnTo>
                      <a:pt x="214964" y="332572"/>
                    </a:lnTo>
                    <a:cubicBezTo>
                      <a:pt x="210682" y="335111"/>
                      <a:pt x="206399" y="335957"/>
                      <a:pt x="201261" y="335957"/>
                    </a:cubicBezTo>
                    <a:cubicBezTo>
                      <a:pt x="191840" y="335957"/>
                      <a:pt x="184132" y="333418"/>
                      <a:pt x="178994" y="324956"/>
                    </a:cubicBezTo>
                    <a:cubicBezTo>
                      <a:pt x="173855" y="333418"/>
                      <a:pt x="165291" y="335957"/>
                      <a:pt x="155870" y="335957"/>
                    </a:cubicBezTo>
                    <a:cubicBezTo>
                      <a:pt x="151588" y="335957"/>
                      <a:pt x="146449" y="335111"/>
                      <a:pt x="142167" y="332572"/>
                    </a:cubicBezTo>
                    <a:lnTo>
                      <a:pt x="142167" y="314801"/>
                    </a:lnTo>
                    <a:cubicBezTo>
                      <a:pt x="146449" y="319032"/>
                      <a:pt x="149019" y="320725"/>
                      <a:pt x="155014" y="320725"/>
                    </a:cubicBezTo>
                    <a:cubicBezTo>
                      <a:pt x="163578" y="320725"/>
                      <a:pt x="170429" y="313955"/>
                      <a:pt x="170429" y="305492"/>
                    </a:cubicBezTo>
                    <a:cubicBezTo>
                      <a:pt x="170429" y="297030"/>
                      <a:pt x="165291" y="290260"/>
                      <a:pt x="155870" y="290260"/>
                    </a:cubicBezTo>
                    <a:cubicBezTo>
                      <a:pt x="139598" y="290260"/>
                      <a:pt x="132747" y="305492"/>
                      <a:pt x="132747" y="319878"/>
                    </a:cubicBezTo>
                    <a:cubicBezTo>
                      <a:pt x="132747" y="340188"/>
                      <a:pt x="148162" y="357959"/>
                      <a:pt x="167860" y="361344"/>
                    </a:cubicBezTo>
                    <a:lnTo>
                      <a:pt x="167860" y="351189"/>
                    </a:lnTo>
                    <a:cubicBezTo>
                      <a:pt x="171286" y="349497"/>
                      <a:pt x="174712" y="349497"/>
                      <a:pt x="177281" y="349497"/>
                    </a:cubicBezTo>
                    <a:cubicBezTo>
                      <a:pt x="180707" y="349497"/>
                      <a:pt x="184132" y="349497"/>
                      <a:pt x="187558" y="351189"/>
                    </a:cubicBezTo>
                    <a:lnTo>
                      <a:pt x="187558" y="361344"/>
                    </a:lnTo>
                    <a:cubicBezTo>
                      <a:pt x="206399" y="358805"/>
                      <a:pt x="222672" y="339342"/>
                      <a:pt x="222672" y="319878"/>
                    </a:cubicBezTo>
                    <a:cubicBezTo>
                      <a:pt x="222672" y="305492"/>
                      <a:pt x="216677" y="290260"/>
                      <a:pt x="199548" y="290260"/>
                    </a:cubicBezTo>
                    <a:cubicBezTo>
                      <a:pt x="192697" y="289414"/>
                      <a:pt x="186702" y="297030"/>
                      <a:pt x="186702" y="305492"/>
                    </a:cubicBezTo>
                    <a:close/>
                    <a:moveTo>
                      <a:pt x="284334" y="235254"/>
                    </a:moveTo>
                    <a:cubicBezTo>
                      <a:pt x="284334" y="242871"/>
                      <a:pt x="292899" y="250487"/>
                      <a:pt x="300607" y="250487"/>
                    </a:cubicBezTo>
                    <a:cubicBezTo>
                      <a:pt x="308315" y="250487"/>
                      <a:pt x="316022" y="243717"/>
                      <a:pt x="316022" y="236101"/>
                    </a:cubicBezTo>
                    <a:lnTo>
                      <a:pt x="316022" y="231870"/>
                    </a:lnTo>
                    <a:lnTo>
                      <a:pt x="329725" y="242871"/>
                    </a:lnTo>
                    <a:cubicBezTo>
                      <a:pt x="327156" y="256410"/>
                      <a:pt x="315166" y="267412"/>
                      <a:pt x="301463" y="266565"/>
                    </a:cubicBezTo>
                    <a:cubicBezTo>
                      <a:pt x="302319" y="269104"/>
                      <a:pt x="302319" y="271643"/>
                      <a:pt x="302319" y="274182"/>
                    </a:cubicBezTo>
                    <a:cubicBezTo>
                      <a:pt x="302319" y="284336"/>
                      <a:pt x="293755" y="295337"/>
                      <a:pt x="284334" y="298722"/>
                    </a:cubicBezTo>
                    <a:lnTo>
                      <a:pt x="271488" y="287721"/>
                    </a:lnTo>
                    <a:cubicBezTo>
                      <a:pt x="280052" y="286875"/>
                      <a:pt x="286904" y="280951"/>
                      <a:pt x="286904" y="271643"/>
                    </a:cubicBezTo>
                    <a:cubicBezTo>
                      <a:pt x="286904" y="262334"/>
                      <a:pt x="279196" y="256410"/>
                      <a:pt x="270632" y="256410"/>
                    </a:cubicBezTo>
                    <a:cubicBezTo>
                      <a:pt x="261211" y="256410"/>
                      <a:pt x="255216" y="264027"/>
                      <a:pt x="255216" y="273335"/>
                    </a:cubicBezTo>
                    <a:cubicBezTo>
                      <a:pt x="255216" y="284336"/>
                      <a:pt x="268919" y="306339"/>
                      <a:pt x="295468" y="306339"/>
                    </a:cubicBezTo>
                    <a:cubicBezTo>
                      <a:pt x="305745" y="306339"/>
                      <a:pt x="316022" y="302954"/>
                      <a:pt x="323730" y="296184"/>
                    </a:cubicBezTo>
                    <a:lnTo>
                      <a:pt x="315166" y="289414"/>
                    </a:lnTo>
                    <a:cubicBezTo>
                      <a:pt x="316879" y="282644"/>
                      <a:pt x="321161" y="276720"/>
                      <a:pt x="327156" y="274182"/>
                    </a:cubicBezTo>
                    <a:lnTo>
                      <a:pt x="335720" y="280951"/>
                    </a:lnTo>
                    <a:cubicBezTo>
                      <a:pt x="339146" y="275028"/>
                      <a:pt x="340859" y="268258"/>
                      <a:pt x="340859" y="261488"/>
                    </a:cubicBezTo>
                    <a:cubicBezTo>
                      <a:pt x="340859" y="242871"/>
                      <a:pt x="326300" y="219176"/>
                      <a:pt x="303176" y="219176"/>
                    </a:cubicBezTo>
                    <a:cubicBezTo>
                      <a:pt x="292899" y="219176"/>
                      <a:pt x="284334" y="225100"/>
                      <a:pt x="284334" y="235254"/>
                    </a:cubicBezTo>
                    <a:close/>
                  </a:path>
                </a:pathLst>
              </a:custGeom>
              <a:solidFill>
                <a:schemeClr val="tx1"/>
              </a:solidFill>
              <a:ln w="85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173" name="Group 1172">
              <a:extLst>
                <a:ext uri="{FF2B5EF4-FFF2-40B4-BE49-F238E27FC236}">
                  <a16:creationId xmlns:a16="http://schemas.microsoft.com/office/drawing/2014/main" id="{B5A2C01D-5701-FD61-867E-036E52815174}"/>
                </a:ext>
              </a:extLst>
            </p:cNvPr>
            <p:cNvGrpSpPr/>
            <p:nvPr/>
          </p:nvGrpSpPr>
          <p:grpSpPr>
            <a:xfrm>
              <a:off x="1997511" y="6062067"/>
              <a:ext cx="632844" cy="132888"/>
              <a:chOff x="4654807" y="12932409"/>
              <a:chExt cx="1350067" cy="283494"/>
            </a:xfrm>
          </p:grpSpPr>
          <p:grpSp>
            <p:nvGrpSpPr>
              <p:cNvPr id="1174" name="Group 1173">
                <a:extLst>
                  <a:ext uri="{FF2B5EF4-FFF2-40B4-BE49-F238E27FC236}">
                    <a16:creationId xmlns:a16="http://schemas.microsoft.com/office/drawing/2014/main" id="{A9FD1467-F9BB-D077-E180-C8AD2E157DFD}"/>
                  </a:ext>
                </a:extLst>
              </p:cNvPr>
              <p:cNvGrpSpPr/>
              <p:nvPr/>
            </p:nvGrpSpPr>
            <p:grpSpPr>
              <a:xfrm>
                <a:off x="4654807" y="12932409"/>
                <a:ext cx="284647" cy="283494"/>
                <a:chOff x="4654807" y="12932409"/>
                <a:chExt cx="284647" cy="283494"/>
              </a:xfrm>
            </p:grpSpPr>
            <p:sp>
              <p:nvSpPr>
                <p:cNvPr id="1176" name="Freeform 1175">
                  <a:extLst>
                    <a:ext uri="{FF2B5EF4-FFF2-40B4-BE49-F238E27FC236}">
                      <a16:creationId xmlns:a16="http://schemas.microsoft.com/office/drawing/2014/main" id="{5C3ADD85-8F18-1543-0F50-0A447A04EC3F}"/>
                    </a:ext>
                  </a:extLst>
                </p:cNvPr>
                <p:cNvSpPr/>
                <p:nvPr/>
              </p:nvSpPr>
              <p:spPr>
                <a:xfrm>
                  <a:off x="4654919" y="12932473"/>
                  <a:ext cx="284535" cy="283430"/>
                </a:xfrm>
                <a:custGeom>
                  <a:avLst/>
                  <a:gdLst>
                    <a:gd name="connsiteX0" fmla="*/ 645381 w 645381"/>
                    <a:gd name="connsiteY0" fmla="*/ 321438 h 642875"/>
                    <a:gd name="connsiteX1" fmla="*/ 322691 w 645381"/>
                    <a:gd name="connsiteY1" fmla="*/ 642875 h 642875"/>
                    <a:gd name="connsiteX2" fmla="*/ 0 w 645381"/>
                    <a:gd name="connsiteY2" fmla="*/ 321438 h 642875"/>
                    <a:gd name="connsiteX3" fmla="*/ 322670 w 645381"/>
                    <a:gd name="connsiteY3" fmla="*/ 0 h 642875"/>
                    <a:gd name="connsiteX4" fmla="*/ 645381 w 645381"/>
                    <a:gd name="connsiteY4" fmla="*/ 321417 h 642875"/>
                    <a:gd name="connsiteX5" fmla="*/ 645381 w 645381"/>
                    <a:gd name="connsiteY5" fmla="*/ 321438 h 6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5381" h="642875">
                      <a:moveTo>
                        <a:pt x="645381" y="321438"/>
                      </a:moveTo>
                      <a:cubicBezTo>
                        <a:pt x="645381" y="498962"/>
                        <a:pt x="500907" y="642875"/>
                        <a:pt x="322691" y="642875"/>
                      </a:cubicBezTo>
                      <a:cubicBezTo>
                        <a:pt x="144474" y="642875"/>
                        <a:pt x="0" y="498962"/>
                        <a:pt x="0" y="321438"/>
                      </a:cubicBezTo>
                      <a:cubicBezTo>
                        <a:pt x="0" y="143921"/>
                        <a:pt x="144461" y="12"/>
                        <a:pt x="322670" y="0"/>
                      </a:cubicBezTo>
                      <a:cubicBezTo>
                        <a:pt x="500886" y="-12"/>
                        <a:pt x="645369" y="143891"/>
                        <a:pt x="645381" y="321417"/>
                      </a:cubicBezTo>
                      <a:cubicBezTo>
                        <a:pt x="645381" y="321423"/>
                        <a:pt x="645381" y="321431"/>
                        <a:pt x="645381" y="321438"/>
                      </a:cubicBezTo>
                    </a:path>
                  </a:pathLst>
                </a:custGeom>
                <a:solidFill>
                  <a:srgbClr val="FFFFFF"/>
                </a:solidFill>
                <a:ln w="211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114519">
                    <a:defRPr/>
                  </a:pPr>
                  <a:endParaRPr lang="en-US" sz="5004">
                    <a:solidFill>
                      <a:srgbClr val="FFFFFF"/>
                    </a:solidFill>
                    <a:latin typeface="Segoe UI"/>
                  </a:endParaRPr>
                </a:p>
              </p:txBody>
            </p:sp>
            <p:sp>
              <p:nvSpPr>
                <p:cNvPr id="1177" name="Freeform 1176">
                  <a:extLst>
                    <a:ext uri="{FF2B5EF4-FFF2-40B4-BE49-F238E27FC236}">
                      <a16:creationId xmlns:a16="http://schemas.microsoft.com/office/drawing/2014/main" id="{6B9A79E6-E287-F7D8-726C-FD439C3D95CE}"/>
                    </a:ext>
                  </a:extLst>
                </p:cNvPr>
                <p:cNvSpPr/>
                <p:nvPr/>
              </p:nvSpPr>
              <p:spPr>
                <a:xfrm>
                  <a:off x="4654807" y="12932409"/>
                  <a:ext cx="246980" cy="220304"/>
                </a:xfrm>
                <a:custGeom>
                  <a:avLst/>
                  <a:gdLst>
                    <a:gd name="connsiteX0" fmla="*/ 54176 w 560200"/>
                    <a:gd name="connsiteY0" fmla="*/ 499694 h 499694"/>
                    <a:gd name="connsiteX1" fmla="*/ 143825 w 560200"/>
                    <a:gd name="connsiteY1" fmla="*/ 53940 h 499694"/>
                    <a:gd name="connsiteX2" fmla="*/ 560200 w 560200"/>
                    <a:gd name="connsiteY2" fmla="*/ 103779 h 499694"/>
                    <a:gd name="connsiteX3" fmla="*/ 265614 w 560200"/>
                    <a:gd name="connsiteY3" fmla="*/ 153972 h 499694"/>
                    <a:gd name="connsiteX4" fmla="*/ 521409 w 560200"/>
                    <a:gd name="connsiteY4" fmla="*/ 137402 h 499694"/>
                    <a:gd name="connsiteX5" fmla="*/ 403066 w 560200"/>
                    <a:gd name="connsiteY5" fmla="*/ 416721 h 499694"/>
                    <a:gd name="connsiteX6" fmla="*/ 148160 w 560200"/>
                    <a:gd name="connsiteY6" fmla="*/ 463014 h 499694"/>
                    <a:gd name="connsiteX7" fmla="*/ 180645 w 560200"/>
                    <a:gd name="connsiteY7" fmla="*/ 320024 h 499694"/>
                    <a:gd name="connsiteX8" fmla="*/ 235499 w 560200"/>
                    <a:gd name="connsiteY8" fmla="*/ 320298 h 499694"/>
                    <a:gd name="connsiteX9" fmla="*/ 246080 w 560200"/>
                    <a:gd name="connsiteY9" fmla="*/ 298205 h 499694"/>
                    <a:gd name="connsiteX10" fmla="*/ 190232 w 560200"/>
                    <a:gd name="connsiteY10" fmla="*/ 298205 h 499694"/>
                    <a:gd name="connsiteX11" fmla="*/ 224325 w 560200"/>
                    <a:gd name="connsiteY11" fmla="*/ 225098 h 499694"/>
                    <a:gd name="connsiteX12" fmla="*/ 196813 w 560200"/>
                    <a:gd name="connsiteY12" fmla="*/ 225288 h 499694"/>
                    <a:gd name="connsiteX13" fmla="*/ 60948 w 560200"/>
                    <a:gd name="connsiteY13" fmla="*/ 300567 h 499694"/>
                    <a:gd name="connsiteX14" fmla="*/ 52081 w 560200"/>
                    <a:gd name="connsiteY14" fmla="*/ 321331 h 499694"/>
                    <a:gd name="connsiteX15" fmla="*/ 89835 w 560200"/>
                    <a:gd name="connsiteY15" fmla="*/ 321331 h 499694"/>
                    <a:gd name="connsiteX16" fmla="*/ 54176 w 560200"/>
                    <a:gd name="connsiteY16" fmla="*/ 499694 h 49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0200" h="499694">
                      <a:moveTo>
                        <a:pt x="54176" y="499694"/>
                      </a:moveTo>
                      <a:cubicBezTo>
                        <a:pt x="-44640" y="351942"/>
                        <a:pt x="-4503" y="152372"/>
                        <a:pt x="143825" y="53940"/>
                      </a:cubicBezTo>
                      <a:cubicBezTo>
                        <a:pt x="276015" y="-33784"/>
                        <a:pt x="452636" y="-12643"/>
                        <a:pt x="560200" y="103779"/>
                      </a:cubicBezTo>
                      <a:cubicBezTo>
                        <a:pt x="497854" y="61322"/>
                        <a:pt x="378983" y="81623"/>
                        <a:pt x="265614" y="153972"/>
                      </a:cubicBezTo>
                      <a:cubicBezTo>
                        <a:pt x="368401" y="91447"/>
                        <a:pt x="477602" y="81560"/>
                        <a:pt x="521409" y="137402"/>
                      </a:cubicBezTo>
                      <a:cubicBezTo>
                        <a:pt x="571776" y="201551"/>
                        <a:pt x="518827" y="326601"/>
                        <a:pt x="403066" y="416721"/>
                      </a:cubicBezTo>
                      <a:cubicBezTo>
                        <a:pt x="287306" y="506841"/>
                        <a:pt x="169915" y="523789"/>
                        <a:pt x="148160" y="463014"/>
                      </a:cubicBezTo>
                      <a:cubicBezTo>
                        <a:pt x="140160" y="440331"/>
                        <a:pt x="133875" y="411387"/>
                        <a:pt x="180645" y="320024"/>
                      </a:cubicBezTo>
                      <a:lnTo>
                        <a:pt x="235499" y="320298"/>
                      </a:lnTo>
                      <a:lnTo>
                        <a:pt x="246080" y="298205"/>
                      </a:lnTo>
                      <a:lnTo>
                        <a:pt x="190232" y="298205"/>
                      </a:lnTo>
                      <a:lnTo>
                        <a:pt x="224325" y="225098"/>
                      </a:lnTo>
                      <a:cubicBezTo>
                        <a:pt x="224325" y="225098"/>
                        <a:pt x="197067" y="225098"/>
                        <a:pt x="196813" y="225288"/>
                      </a:cubicBezTo>
                      <a:cubicBezTo>
                        <a:pt x="158484" y="261203"/>
                        <a:pt x="111797" y="287071"/>
                        <a:pt x="60948" y="300567"/>
                      </a:cubicBezTo>
                      <a:lnTo>
                        <a:pt x="52081" y="321331"/>
                      </a:lnTo>
                      <a:lnTo>
                        <a:pt x="89835" y="321331"/>
                      </a:lnTo>
                      <a:cubicBezTo>
                        <a:pt x="47615" y="387398"/>
                        <a:pt x="34643" y="452516"/>
                        <a:pt x="54176" y="499694"/>
                      </a:cubicBezTo>
                      <a:close/>
                    </a:path>
                  </a:pathLst>
                </a:custGeom>
                <a:solidFill>
                  <a:srgbClr val="D71920"/>
                </a:solidFill>
                <a:ln w="211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114519">
                    <a:defRPr/>
                  </a:pPr>
                  <a:endParaRPr lang="en-US" sz="5004">
                    <a:solidFill>
                      <a:srgbClr val="FFFFFF"/>
                    </a:solidFill>
                    <a:latin typeface="Segoe UI"/>
                  </a:endParaRPr>
                </a:p>
              </p:txBody>
            </p:sp>
            <p:sp>
              <p:nvSpPr>
                <p:cNvPr id="1178" name="Freeform 1177">
                  <a:extLst>
                    <a:ext uri="{FF2B5EF4-FFF2-40B4-BE49-F238E27FC236}">
                      <a16:creationId xmlns:a16="http://schemas.microsoft.com/office/drawing/2014/main" id="{94DC085F-7023-D2CC-AB5D-185C50791E3F}"/>
                    </a:ext>
                  </a:extLst>
                </p:cNvPr>
                <p:cNvSpPr/>
                <p:nvPr/>
              </p:nvSpPr>
              <p:spPr>
                <a:xfrm>
                  <a:off x="4694245" y="12999232"/>
                  <a:ext cx="245208" cy="216667"/>
                </a:xfrm>
                <a:custGeom>
                  <a:avLst/>
                  <a:gdLst>
                    <a:gd name="connsiteX0" fmla="*/ 556171 w 556180"/>
                    <a:gd name="connsiteY0" fmla="*/ 170000 h 491444"/>
                    <a:gd name="connsiteX1" fmla="*/ 233429 w 556180"/>
                    <a:gd name="connsiteY1" fmla="*/ 491429 h 491444"/>
                    <a:gd name="connsiteX2" fmla="*/ -9 w 556180"/>
                    <a:gd name="connsiteY2" fmla="*/ 391894 h 491444"/>
                    <a:gd name="connsiteX3" fmla="*/ 342342 w 556180"/>
                    <a:gd name="connsiteY3" fmla="*/ 308310 h 491444"/>
                    <a:gd name="connsiteX4" fmla="*/ 507412 w 556180"/>
                    <a:gd name="connsiteY4" fmla="*/ -16 h 491444"/>
                    <a:gd name="connsiteX5" fmla="*/ 556086 w 556180"/>
                    <a:gd name="connsiteY5" fmla="*/ 170000 h 49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56180" h="491444">
                      <a:moveTo>
                        <a:pt x="556171" y="170000"/>
                      </a:moveTo>
                      <a:cubicBezTo>
                        <a:pt x="556154" y="347537"/>
                        <a:pt x="411658" y="491446"/>
                        <a:pt x="233429" y="491429"/>
                      </a:cubicBezTo>
                      <a:cubicBezTo>
                        <a:pt x="145231" y="491420"/>
                        <a:pt x="60880" y="455455"/>
                        <a:pt x="-9" y="391894"/>
                      </a:cubicBezTo>
                      <a:cubicBezTo>
                        <a:pt x="70802" y="440380"/>
                        <a:pt x="215005" y="407389"/>
                        <a:pt x="342342" y="308310"/>
                      </a:cubicBezTo>
                      <a:cubicBezTo>
                        <a:pt x="468409" y="210221"/>
                        <a:pt x="535452" y="80470"/>
                        <a:pt x="507412" y="-16"/>
                      </a:cubicBezTo>
                      <a:cubicBezTo>
                        <a:pt x="539342" y="50978"/>
                        <a:pt x="556211" y="109899"/>
                        <a:pt x="556086" y="170000"/>
                      </a:cubicBezTo>
                    </a:path>
                  </a:pathLst>
                </a:custGeom>
                <a:solidFill>
                  <a:srgbClr val="D71920"/>
                </a:solidFill>
                <a:ln w="211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1114519">
                    <a:defRPr/>
                  </a:pPr>
                  <a:endParaRPr lang="en-US" sz="5004">
                    <a:solidFill>
                      <a:srgbClr val="FFFFFF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1175" name="Freeform 1174">
                <a:extLst>
                  <a:ext uri="{FF2B5EF4-FFF2-40B4-BE49-F238E27FC236}">
                    <a16:creationId xmlns:a16="http://schemas.microsoft.com/office/drawing/2014/main" id="{D12CD542-7986-75EB-AD37-19BAC3FBF580}"/>
                  </a:ext>
                </a:extLst>
              </p:cNvPr>
              <p:cNvSpPr/>
              <p:nvPr/>
            </p:nvSpPr>
            <p:spPr>
              <a:xfrm>
                <a:off x="4980789" y="12994340"/>
                <a:ext cx="1024085" cy="180208"/>
              </a:xfrm>
              <a:custGeom>
                <a:avLst/>
                <a:gdLst>
                  <a:gd name="connsiteX0" fmla="*/ 922403 w 1024085"/>
                  <a:gd name="connsiteY0" fmla="*/ 140080 h 180208"/>
                  <a:gd name="connsiteX1" fmla="*/ 963812 w 1024085"/>
                  <a:gd name="connsiteY1" fmla="*/ 140080 h 180208"/>
                  <a:gd name="connsiteX2" fmla="*/ 963812 w 1024085"/>
                  <a:gd name="connsiteY2" fmla="*/ 148156 h 180208"/>
                  <a:gd name="connsiteX3" fmla="*/ 942268 w 1024085"/>
                  <a:gd name="connsiteY3" fmla="*/ 148156 h 180208"/>
                  <a:gd name="connsiteX4" fmla="*/ 934039 w 1024085"/>
                  <a:gd name="connsiteY4" fmla="*/ 147283 h 180208"/>
                  <a:gd name="connsiteX5" fmla="*/ 934039 w 1024085"/>
                  <a:gd name="connsiteY5" fmla="*/ 147636 h 180208"/>
                  <a:gd name="connsiteX6" fmla="*/ 940664 w 1024085"/>
                  <a:gd name="connsiteY6" fmla="*/ 150164 h 180208"/>
                  <a:gd name="connsiteX7" fmla="*/ 956124 w 1024085"/>
                  <a:gd name="connsiteY7" fmla="*/ 158975 h 180208"/>
                  <a:gd name="connsiteX8" fmla="*/ 956124 w 1024085"/>
                  <a:gd name="connsiteY8" fmla="*/ 161559 h 180208"/>
                  <a:gd name="connsiteX9" fmla="*/ 940626 w 1024085"/>
                  <a:gd name="connsiteY9" fmla="*/ 170797 h 180208"/>
                  <a:gd name="connsiteX10" fmla="*/ 934030 w 1024085"/>
                  <a:gd name="connsiteY10" fmla="*/ 173408 h 180208"/>
                  <a:gd name="connsiteX11" fmla="*/ 934030 w 1024085"/>
                  <a:gd name="connsiteY11" fmla="*/ 173696 h 180208"/>
                  <a:gd name="connsiteX12" fmla="*/ 942231 w 1024085"/>
                  <a:gd name="connsiteY12" fmla="*/ 172535 h 180208"/>
                  <a:gd name="connsiteX13" fmla="*/ 963765 w 1024085"/>
                  <a:gd name="connsiteY13" fmla="*/ 172535 h 180208"/>
                  <a:gd name="connsiteX14" fmla="*/ 963765 w 1024085"/>
                  <a:gd name="connsiteY14" fmla="*/ 180174 h 180208"/>
                  <a:gd name="connsiteX15" fmla="*/ 922394 w 1024085"/>
                  <a:gd name="connsiteY15" fmla="*/ 180174 h 180208"/>
                  <a:gd name="connsiteX16" fmla="*/ 922394 w 1024085"/>
                  <a:gd name="connsiteY16" fmla="*/ 172795 h 180208"/>
                  <a:gd name="connsiteX17" fmla="*/ 941335 w 1024085"/>
                  <a:gd name="connsiteY17" fmla="*/ 161782 h 180208"/>
                  <a:gd name="connsiteX18" fmla="*/ 946066 w 1024085"/>
                  <a:gd name="connsiteY18" fmla="*/ 159830 h 180208"/>
                  <a:gd name="connsiteX19" fmla="*/ 946066 w 1024085"/>
                  <a:gd name="connsiteY19" fmla="*/ 159598 h 180208"/>
                  <a:gd name="connsiteX20" fmla="*/ 941195 w 1024085"/>
                  <a:gd name="connsiteY20" fmla="*/ 157822 h 180208"/>
                  <a:gd name="connsiteX21" fmla="*/ 922403 w 1024085"/>
                  <a:gd name="connsiteY21" fmla="*/ 147385 h 180208"/>
                  <a:gd name="connsiteX22" fmla="*/ 922555 w 1024085"/>
                  <a:gd name="connsiteY22" fmla="*/ 119160 h 180208"/>
                  <a:gd name="connsiteX23" fmla="*/ 963962 w 1024085"/>
                  <a:gd name="connsiteY23" fmla="*/ 119160 h 180208"/>
                  <a:gd name="connsiteX24" fmla="*/ 963962 w 1024085"/>
                  <a:gd name="connsiteY24" fmla="*/ 127237 h 180208"/>
                  <a:gd name="connsiteX25" fmla="*/ 922555 w 1024085"/>
                  <a:gd name="connsiteY25" fmla="*/ 127237 h 180208"/>
                  <a:gd name="connsiteX26" fmla="*/ 962134 w 1024085"/>
                  <a:gd name="connsiteY26" fmla="*/ 80757 h 180208"/>
                  <a:gd name="connsiteX27" fmla="*/ 964036 w 1024085"/>
                  <a:gd name="connsiteY27" fmla="*/ 85503 h 180208"/>
                  <a:gd name="connsiteX28" fmla="*/ 964614 w 1024085"/>
                  <a:gd name="connsiteY28" fmla="*/ 91488 h 180208"/>
                  <a:gd name="connsiteX29" fmla="*/ 963476 w 1024085"/>
                  <a:gd name="connsiteY29" fmla="*/ 98524 h 180208"/>
                  <a:gd name="connsiteX30" fmla="*/ 959744 w 1024085"/>
                  <a:gd name="connsiteY30" fmla="*/ 104397 h 180208"/>
                  <a:gd name="connsiteX31" fmla="*/ 953063 w 1024085"/>
                  <a:gd name="connsiteY31" fmla="*/ 108440 h 180208"/>
                  <a:gd name="connsiteX32" fmla="*/ 943089 w 1024085"/>
                  <a:gd name="connsiteY32" fmla="*/ 109955 h 180208"/>
                  <a:gd name="connsiteX33" fmla="*/ 932873 w 1024085"/>
                  <a:gd name="connsiteY33" fmla="*/ 108301 h 180208"/>
                  <a:gd name="connsiteX34" fmla="*/ 926248 w 1024085"/>
                  <a:gd name="connsiteY34" fmla="*/ 103942 h 180208"/>
                  <a:gd name="connsiteX35" fmla="*/ 922628 w 1024085"/>
                  <a:gd name="connsiteY35" fmla="*/ 97957 h 180208"/>
                  <a:gd name="connsiteX36" fmla="*/ 921517 w 1024085"/>
                  <a:gd name="connsiteY36" fmla="*/ 91358 h 180208"/>
                  <a:gd name="connsiteX37" fmla="*/ 922012 w 1024085"/>
                  <a:gd name="connsiteY37" fmla="*/ 85373 h 180208"/>
                  <a:gd name="connsiteX38" fmla="*/ 923150 w 1024085"/>
                  <a:gd name="connsiteY38" fmla="*/ 81330 h 180208"/>
                  <a:gd name="connsiteX39" fmla="*/ 930008 w 1024085"/>
                  <a:gd name="connsiteY39" fmla="*/ 82929 h 180208"/>
                  <a:gd name="connsiteX40" fmla="*/ 929075 w 1024085"/>
                  <a:gd name="connsiteY40" fmla="*/ 86154 h 180208"/>
                  <a:gd name="connsiteX41" fmla="*/ 928786 w 1024085"/>
                  <a:gd name="connsiteY41" fmla="*/ 90661 h 180208"/>
                  <a:gd name="connsiteX42" fmla="*/ 932285 w 1024085"/>
                  <a:gd name="connsiteY42" fmla="*/ 98505 h 180208"/>
                  <a:gd name="connsiteX43" fmla="*/ 943164 w 1024085"/>
                  <a:gd name="connsiteY43" fmla="*/ 101498 h 180208"/>
                  <a:gd name="connsiteX44" fmla="*/ 948995 w 1024085"/>
                  <a:gd name="connsiteY44" fmla="*/ 100801 h 180208"/>
                  <a:gd name="connsiteX45" fmla="*/ 953492 w 1024085"/>
                  <a:gd name="connsiteY45" fmla="*/ 98654 h 180208"/>
                  <a:gd name="connsiteX46" fmla="*/ 956441 w 1024085"/>
                  <a:gd name="connsiteY46" fmla="*/ 95048 h 180208"/>
                  <a:gd name="connsiteX47" fmla="*/ 957458 w 1024085"/>
                  <a:gd name="connsiteY47" fmla="*/ 90047 h 180208"/>
                  <a:gd name="connsiteX48" fmla="*/ 956935 w 1024085"/>
                  <a:gd name="connsiteY48" fmla="*/ 85568 h 180208"/>
                  <a:gd name="connsiteX49" fmla="*/ 955592 w 1024085"/>
                  <a:gd name="connsiteY49" fmla="*/ 82371 h 180208"/>
                  <a:gd name="connsiteX50" fmla="*/ 962114 w 1024085"/>
                  <a:gd name="connsiteY50" fmla="*/ 80707 h 180208"/>
                  <a:gd name="connsiteX51" fmla="*/ 962188 w 1024085"/>
                  <a:gd name="connsiteY51" fmla="*/ 80744 h 180208"/>
                  <a:gd name="connsiteX52" fmla="*/ 962134 w 1024085"/>
                  <a:gd name="connsiteY52" fmla="*/ 80757 h 180208"/>
                  <a:gd name="connsiteX53" fmla="*/ 922703 w 1024085"/>
                  <a:gd name="connsiteY53" fmla="*/ 71185 h 180208"/>
                  <a:gd name="connsiteX54" fmla="*/ 922736 w 1024085"/>
                  <a:gd name="connsiteY54" fmla="*/ 71185 h 180208"/>
                  <a:gd name="connsiteX55" fmla="*/ 922740 w 1024085"/>
                  <a:gd name="connsiteY55" fmla="*/ 71212 h 180208"/>
                  <a:gd name="connsiteX56" fmla="*/ 934636 w 1024085"/>
                  <a:gd name="connsiteY56" fmla="*/ 52355 h 180208"/>
                  <a:gd name="connsiteX57" fmla="*/ 930493 w 1024085"/>
                  <a:gd name="connsiteY57" fmla="*/ 54009 h 180208"/>
                  <a:gd name="connsiteX58" fmla="*/ 929010 w 1024085"/>
                  <a:gd name="connsiteY58" fmla="*/ 58833 h 180208"/>
                  <a:gd name="connsiteX59" fmla="*/ 928982 w 1024085"/>
                  <a:gd name="connsiteY59" fmla="*/ 58833 h 180208"/>
                  <a:gd name="connsiteX60" fmla="*/ 929038 w 1024085"/>
                  <a:gd name="connsiteY60" fmla="*/ 61277 h 180208"/>
                  <a:gd name="connsiteX61" fmla="*/ 929243 w 1024085"/>
                  <a:gd name="connsiteY61" fmla="*/ 63136 h 180208"/>
                  <a:gd name="connsiteX62" fmla="*/ 941261 w 1024085"/>
                  <a:gd name="connsiteY62" fmla="*/ 63136 h 180208"/>
                  <a:gd name="connsiteX63" fmla="*/ 941261 w 1024085"/>
                  <a:gd name="connsiteY63" fmla="*/ 59706 h 180208"/>
                  <a:gd name="connsiteX64" fmla="*/ 939739 w 1024085"/>
                  <a:gd name="connsiteY64" fmla="*/ 54363 h 180208"/>
                  <a:gd name="connsiteX65" fmla="*/ 934636 w 1024085"/>
                  <a:gd name="connsiteY65" fmla="*/ 52355 h 180208"/>
                  <a:gd name="connsiteX66" fmla="*/ 963765 w 1024085"/>
                  <a:gd name="connsiteY66" fmla="*/ 40161 h 180208"/>
                  <a:gd name="connsiteX67" fmla="*/ 963765 w 1024085"/>
                  <a:gd name="connsiteY67" fmla="*/ 49456 h 180208"/>
                  <a:gd name="connsiteX68" fmla="*/ 947474 w 1024085"/>
                  <a:gd name="connsiteY68" fmla="*/ 58861 h 180208"/>
                  <a:gd name="connsiteX69" fmla="*/ 946719 w 1024085"/>
                  <a:gd name="connsiteY69" fmla="*/ 63108 h 180208"/>
                  <a:gd name="connsiteX70" fmla="*/ 963699 w 1024085"/>
                  <a:gd name="connsiteY70" fmla="*/ 63108 h 180208"/>
                  <a:gd name="connsiteX71" fmla="*/ 963699 w 1024085"/>
                  <a:gd name="connsiteY71" fmla="*/ 71185 h 180208"/>
                  <a:gd name="connsiteX72" fmla="*/ 922736 w 1024085"/>
                  <a:gd name="connsiteY72" fmla="*/ 71185 h 180208"/>
                  <a:gd name="connsiteX73" fmla="*/ 922301 w 1024085"/>
                  <a:gd name="connsiteY73" fmla="*/ 68276 h 180208"/>
                  <a:gd name="connsiteX74" fmla="*/ 921984 w 1024085"/>
                  <a:gd name="connsiteY74" fmla="*/ 65162 h 180208"/>
                  <a:gd name="connsiteX75" fmla="*/ 921778 w 1024085"/>
                  <a:gd name="connsiteY75" fmla="*/ 62114 h 180208"/>
                  <a:gd name="connsiteX76" fmla="*/ 921723 w 1024085"/>
                  <a:gd name="connsiteY76" fmla="*/ 59409 h 180208"/>
                  <a:gd name="connsiteX77" fmla="*/ 922273 w 1024085"/>
                  <a:gd name="connsiteY77" fmla="*/ 53712 h 180208"/>
                  <a:gd name="connsiteX78" fmla="*/ 924084 w 1024085"/>
                  <a:gd name="connsiteY78" fmla="*/ 48712 h 180208"/>
                  <a:gd name="connsiteX79" fmla="*/ 927676 w 1024085"/>
                  <a:gd name="connsiteY79" fmla="*/ 45161 h 180208"/>
                  <a:gd name="connsiteX80" fmla="*/ 933395 w 1024085"/>
                  <a:gd name="connsiteY80" fmla="*/ 43823 h 180208"/>
                  <a:gd name="connsiteX81" fmla="*/ 941680 w 1024085"/>
                  <a:gd name="connsiteY81" fmla="*/ 46175 h 180208"/>
                  <a:gd name="connsiteX82" fmla="*/ 946112 w 1024085"/>
                  <a:gd name="connsiteY82" fmla="*/ 52485 h 180208"/>
                  <a:gd name="connsiteX83" fmla="*/ 947978 w 1024085"/>
                  <a:gd name="connsiteY83" fmla="*/ 49604 h 180208"/>
                  <a:gd name="connsiteX84" fmla="*/ 766823 w 1024085"/>
                  <a:gd name="connsiteY84" fmla="*/ 31391 h 180208"/>
                  <a:gd name="connsiteX85" fmla="*/ 766823 w 1024085"/>
                  <a:gd name="connsiteY85" fmla="*/ 150262 h 180208"/>
                  <a:gd name="connsiteX86" fmla="*/ 786855 w 1024085"/>
                  <a:gd name="connsiteY86" fmla="*/ 150262 h 180208"/>
                  <a:gd name="connsiteX87" fmla="*/ 786902 w 1024085"/>
                  <a:gd name="connsiteY87" fmla="*/ 150233 h 180208"/>
                  <a:gd name="connsiteX88" fmla="*/ 839739 w 1024085"/>
                  <a:gd name="connsiteY88" fmla="*/ 90102 h 180208"/>
                  <a:gd name="connsiteX89" fmla="*/ 786902 w 1024085"/>
                  <a:gd name="connsiteY89" fmla="*/ 31391 h 180208"/>
                  <a:gd name="connsiteX90" fmla="*/ 216107 w 1024085"/>
                  <a:gd name="connsiteY90" fmla="*/ 30611 h 180208"/>
                  <a:gd name="connsiteX91" fmla="*/ 216079 w 1024085"/>
                  <a:gd name="connsiteY91" fmla="*/ 30639 h 180208"/>
                  <a:gd name="connsiteX92" fmla="*/ 216079 w 1024085"/>
                  <a:gd name="connsiteY92" fmla="*/ 77973 h 180208"/>
                  <a:gd name="connsiteX93" fmla="*/ 261890 w 1024085"/>
                  <a:gd name="connsiteY93" fmla="*/ 77973 h 180208"/>
                  <a:gd name="connsiteX94" fmla="*/ 288855 w 1024085"/>
                  <a:gd name="connsiteY94" fmla="*/ 53809 h 180208"/>
                  <a:gd name="connsiteX95" fmla="*/ 288855 w 1024085"/>
                  <a:gd name="connsiteY95" fmla="*/ 52108 h 180208"/>
                  <a:gd name="connsiteX96" fmla="*/ 288771 w 1024085"/>
                  <a:gd name="connsiteY96" fmla="*/ 50770 h 180208"/>
                  <a:gd name="connsiteX97" fmla="*/ 288649 w 1024085"/>
                  <a:gd name="connsiteY97" fmla="*/ 49432 h 180208"/>
                  <a:gd name="connsiteX98" fmla="*/ 288649 w 1024085"/>
                  <a:gd name="connsiteY98" fmla="*/ 49199 h 180208"/>
                  <a:gd name="connsiteX99" fmla="*/ 261919 w 1024085"/>
                  <a:gd name="connsiteY99" fmla="*/ 30611 h 180208"/>
                  <a:gd name="connsiteX100" fmla="*/ 943060 w 1024085"/>
                  <a:gd name="connsiteY100" fmla="*/ 8556 h 180208"/>
                  <a:gd name="connsiteX101" fmla="*/ 937463 w 1024085"/>
                  <a:gd name="connsiteY101" fmla="*/ 9049 h 180208"/>
                  <a:gd name="connsiteX102" fmla="*/ 932881 w 1024085"/>
                  <a:gd name="connsiteY102" fmla="*/ 10620 h 180208"/>
                  <a:gd name="connsiteX103" fmla="*/ 929821 w 1024085"/>
                  <a:gd name="connsiteY103" fmla="*/ 13408 h 180208"/>
                  <a:gd name="connsiteX104" fmla="*/ 928738 w 1024085"/>
                  <a:gd name="connsiteY104" fmla="*/ 17591 h 180208"/>
                  <a:gd name="connsiteX105" fmla="*/ 932210 w 1024085"/>
                  <a:gd name="connsiteY105" fmla="*/ 24273 h 180208"/>
                  <a:gd name="connsiteX106" fmla="*/ 943033 w 1024085"/>
                  <a:gd name="connsiteY106" fmla="*/ 26624 h 180208"/>
                  <a:gd name="connsiteX107" fmla="*/ 943060 w 1024085"/>
                  <a:gd name="connsiteY107" fmla="*/ 26568 h 180208"/>
                  <a:gd name="connsiteX108" fmla="*/ 948836 w 1024085"/>
                  <a:gd name="connsiteY108" fmla="*/ 26048 h 180208"/>
                  <a:gd name="connsiteX109" fmla="*/ 953361 w 1024085"/>
                  <a:gd name="connsiteY109" fmla="*/ 24422 h 180208"/>
                  <a:gd name="connsiteX110" fmla="*/ 956338 w 1024085"/>
                  <a:gd name="connsiteY110" fmla="*/ 21633 h 180208"/>
                  <a:gd name="connsiteX111" fmla="*/ 954033 w 1024085"/>
                  <a:gd name="connsiteY111" fmla="*/ 10908 h 180208"/>
                  <a:gd name="connsiteX112" fmla="*/ 943060 w 1024085"/>
                  <a:gd name="connsiteY112" fmla="*/ 8556 h 180208"/>
                  <a:gd name="connsiteX113" fmla="*/ 1005145 w 1024085"/>
                  <a:gd name="connsiteY113" fmla="*/ 89 h 180208"/>
                  <a:gd name="connsiteX114" fmla="*/ 1009083 w 1024085"/>
                  <a:gd name="connsiteY114" fmla="*/ 89 h 180208"/>
                  <a:gd name="connsiteX115" fmla="*/ 1013813 w 1024085"/>
                  <a:gd name="connsiteY115" fmla="*/ 14096 h 180208"/>
                  <a:gd name="connsiteX116" fmla="*/ 1014335 w 1024085"/>
                  <a:gd name="connsiteY116" fmla="*/ 15750 h 180208"/>
                  <a:gd name="connsiteX117" fmla="*/ 1014718 w 1024085"/>
                  <a:gd name="connsiteY117" fmla="*/ 17061 h 180208"/>
                  <a:gd name="connsiteX118" fmla="*/ 1015828 w 1024085"/>
                  <a:gd name="connsiteY118" fmla="*/ 13863 h 180208"/>
                  <a:gd name="connsiteX119" fmla="*/ 1020586 w 1024085"/>
                  <a:gd name="connsiteY119" fmla="*/ 89 h 180208"/>
                  <a:gd name="connsiteX120" fmla="*/ 1024085 w 1024085"/>
                  <a:gd name="connsiteY120" fmla="*/ 89 h 180208"/>
                  <a:gd name="connsiteX121" fmla="*/ 1024076 w 1024085"/>
                  <a:gd name="connsiteY121" fmla="*/ 19886 h 180208"/>
                  <a:gd name="connsiteX122" fmla="*/ 1021566 w 1024085"/>
                  <a:gd name="connsiteY122" fmla="*/ 19886 h 180208"/>
                  <a:gd name="connsiteX123" fmla="*/ 1021566 w 1024085"/>
                  <a:gd name="connsiteY123" fmla="*/ 3314 h 180208"/>
                  <a:gd name="connsiteX124" fmla="*/ 1015791 w 1024085"/>
                  <a:gd name="connsiteY124" fmla="*/ 19886 h 180208"/>
                  <a:gd name="connsiteX125" fmla="*/ 1013430 w 1024085"/>
                  <a:gd name="connsiteY125" fmla="*/ 19886 h 180208"/>
                  <a:gd name="connsiteX126" fmla="*/ 1007767 w 1024085"/>
                  <a:gd name="connsiteY126" fmla="*/ 3027 h 180208"/>
                  <a:gd name="connsiteX127" fmla="*/ 1007711 w 1024085"/>
                  <a:gd name="connsiteY127" fmla="*/ 19886 h 180208"/>
                  <a:gd name="connsiteX128" fmla="*/ 1005145 w 1024085"/>
                  <a:gd name="connsiteY128" fmla="*/ 19886 h 180208"/>
                  <a:gd name="connsiteX129" fmla="*/ 984490 w 1024085"/>
                  <a:gd name="connsiteY129" fmla="*/ 89 h 180208"/>
                  <a:gd name="connsiteX130" fmla="*/ 1000277 w 1024085"/>
                  <a:gd name="connsiteY130" fmla="*/ 89 h 180208"/>
                  <a:gd name="connsiteX131" fmla="*/ 1000240 w 1024085"/>
                  <a:gd name="connsiteY131" fmla="*/ 2413 h 180208"/>
                  <a:gd name="connsiteX132" fmla="*/ 993615 w 1024085"/>
                  <a:gd name="connsiteY132" fmla="*/ 2413 h 180208"/>
                  <a:gd name="connsiteX133" fmla="*/ 993615 w 1024085"/>
                  <a:gd name="connsiteY133" fmla="*/ 19886 h 180208"/>
                  <a:gd name="connsiteX134" fmla="*/ 991021 w 1024085"/>
                  <a:gd name="connsiteY134" fmla="*/ 19886 h 180208"/>
                  <a:gd name="connsiteX135" fmla="*/ 991021 w 1024085"/>
                  <a:gd name="connsiteY135" fmla="*/ 2413 h 180208"/>
                  <a:gd name="connsiteX136" fmla="*/ 984490 w 1024085"/>
                  <a:gd name="connsiteY136" fmla="*/ 2413 h 180208"/>
                  <a:gd name="connsiteX137" fmla="*/ 727962 w 1024085"/>
                  <a:gd name="connsiteY137" fmla="*/ 61 h 180208"/>
                  <a:gd name="connsiteX138" fmla="*/ 789542 w 1024085"/>
                  <a:gd name="connsiteY138" fmla="*/ 61 h 180208"/>
                  <a:gd name="connsiteX139" fmla="*/ 789542 w 1024085"/>
                  <a:gd name="connsiteY139" fmla="*/ 90 h 180208"/>
                  <a:gd name="connsiteX140" fmla="*/ 880979 w 1024085"/>
                  <a:gd name="connsiteY140" fmla="*/ 90130 h 180208"/>
                  <a:gd name="connsiteX141" fmla="*/ 789542 w 1024085"/>
                  <a:gd name="connsiteY141" fmla="*/ 180197 h 180208"/>
                  <a:gd name="connsiteX142" fmla="*/ 727962 w 1024085"/>
                  <a:gd name="connsiteY142" fmla="*/ 180197 h 180208"/>
                  <a:gd name="connsiteX143" fmla="*/ 535780 w 1024085"/>
                  <a:gd name="connsiteY143" fmla="*/ 61 h 180208"/>
                  <a:gd name="connsiteX144" fmla="*/ 583821 w 1024085"/>
                  <a:gd name="connsiteY144" fmla="*/ 61 h 180208"/>
                  <a:gd name="connsiteX145" fmla="*/ 649824 w 1024085"/>
                  <a:gd name="connsiteY145" fmla="*/ 117742 h 180208"/>
                  <a:gd name="connsiteX146" fmla="*/ 650346 w 1024085"/>
                  <a:gd name="connsiteY146" fmla="*/ 117249 h 180208"/>
                  <a:gd name="connsiteX147" fmla="*/ 650346 w 1024085"/>
                  <a:gd name="connsiteY147" fmla="*/ 61 h 180208"/>
                  <a:gd name="connsiteX148" fmla="*/ 686613 w 1024085"/>
                  <a:gd name="connsiteY148" fmla="*/ 61 h 180208"/>
                  <a:gd name="connsiteX149" fmla="*/ 686613 w 1024085"/>
                  <a:gd name="connsiteY149" fmla="*/ 180179 h 180208"/>
                  <a:gd name="connsiteX150" fmla="*/ 638944 w 1024085"/>
                  <a:gd name="connsiteY150" fmla="*/ 180179 h 180208"/>
                  <a:gd name="connsiteX151" fmla="*/ 572569 w 1024085"/>
                  <a:gd name="connsiteY151" fmla="*/ 60407 h 180208"/>
                  <a:gd name="connsiteX152" fmla="*/ 572075 w 1024085"/>
                  <a:gd name="connsiteY152" fmla="*/ 60928 h 180208"/>
                  <a:gd name="connsiteX153" fmla="*/ 572075 w 1024085"/>
                  <a:gd name="connsiteY153" fmla="*/ 180179 h 180208"/>
                  <a:gd name="connsiteX154" fmla="*/ 535780 w 1024085"/>
                  <a:gd name="connsiteY154" fmla="*/ 180179 h 180208"/>
                  <a:gd name="connsiteX155" fmla="*/ 364513 w 1024085"/>
                  <a:gd name="connsiteY155" fmla="*/ 61 h 180208"/>
                  <a:gd name="connsiteX156" fmla="*/ 494203 w 1024085"/>
                  <a:gd name="connsiteY156" fmla="*/ 61 h 180208"/>
                  <a:gd name="connsiteX157" fmla="*/ 494203 w 1024085"/>
                  <a:gd name="connsiteY157" fmla="*/ 29997 h 180208"/>
                  <a:gd name="connsiteX158" fmla="*/ 403318 w 1024085"/>
                  <a:gd name="connsiteY158" fmla="*/ 29997 h 180208"/>
                  <a:gd name="connsiteX159" fmla="*/ 403318 w 1024085"/>
                  <a:gd name="connsiteY159" fmla="*/ 72369 h 180208"/>
                  <a:gd name="connsiteX160" fmla="*/ 486944 w 1024085"/>
                  <a:gd name="connsiteY160" fmla="*/ 72369 h 180208"/>
                  <a:gd name="connsiteX161" fmla="*/ 486944 w 1024085"/>
                  <a:gd name="connsiteY161" fmla="*/ 102277 h 180208"/>
                  <a:gd name="connsiteX162" fmla="*/ 403318 w 1024085"/>
                  <a:gd name="connsiteY162" fmla="*/ 102277 h 180208"/>
                  <a:gd name="connsiteX163" fmla="*/ 403318 w 1024085"/>
                  <a:gd name="connsiteY163" fmla="*/ 150262 h 180208"/>
                  <a:gd name="connsiteX164" fmla="*/ 496946 w 1024085"/>
                  <a:gd name="connsiteY164" fmla="*/ 150262 h 180208"/>
                  <a:gd name="connsiteX165" fmla="*/ 496946 w 1024085"/>
                  <a:gd name="connsiteY165" fmla="*/ 180179 h 180208"/>
                  <a:gd name="connsiteX166" fmla="*/ 364513 w 1024085"/>
                  <a:gd name="connsiteY166" fmla="*/ 180179 h 180208"/>
                  <a:gd name="connsiteX167" fmla="*/ 177386 w 1024085"/>
                  <a:gd name="connsiteY167" fmla="*/ 61 h 180208"/>
                  <a:gd name="connsiteX168" fmla="*/ 254118 w 1024085"/>
                  <a:gd name="connsiteY168" fmla="*/ 61 h 180208"/>
                  <a:gd name="connsiteX169" fmla="*/ 256078 w 1024085"/>
                  <a:gd name="connsiteY169" fmla="*/ 61 h 180208"/>
                  <a:gd name="connsiteX170" fmla="*/ 302822 w 1024085"/>
                  <a:gd name="connsiteY170" fmla="*/ 8175 h 180208"/>
                  <a:gd name="connsiteX171" fmla="*/ 329348 w 1024085"/>
                  <a:gd name="connsiteY171" fmla="*/ 46364 h 180208"/>
                  <a:gd name="connsiteX172" fmla="*/ 329936 w 1024085"/>
                  <a:gd name="connsiteY172" fmla="*/ 54329 h 180208"/>
                  <a:gd name="connsiteX173" fmla="*/ 295414 w 1024085"/>
                  <a:gd name="connsiteY173" fmla="*/ 103941 h 180208"/>
                  <a:gd name="connsiteX174" fmla="*/ 295498 w 1024085"/>
                  <a:gd name="connsiteY174" fmla="*/ 103932 h 180208"/>
                  <a:gd name="connsiteX175" fmla="*/ 333547 w 1024085"/>
                  <a:gd name="connsiteY175" fmla="*/ 180143 h 180208"/>
                  <a:gd name="connsiteX176" fmla="*/ 285841 w 1024085"/>
                  <a:gd name="connsiteY176" fmla="*/ 180143 h 180208"/>
                  <a:gd name="connsiteX177" fmla="*/ 257216 w 1024085"/>
                  <a:gd name="connsiteY177" fmla="*/ 108644 h 180208"/>
                  <a:gd name="connsiteX178" fmla="*/ 216163 w 1024085"/>
                  <a:gd name="connsiteY178" fmla="*/ 108644 h 180208"/>
                  <a:gd name="connsiteX179" fmla="*/ 216163 w 1024085"/>
                  <a:gd name="connsiteY179" fmla="*/ 180208 h 180208"/>
                  <a:gd name="connsiteX180" fmla="*/ 177386 w 1024085"/>
                  <a:gd name="connsiteY180" fmla="*/ 180208 h 180208"/>
                  <a:gd name="connsiteX181" fmla="*/ 0 w 1024085"/>
                  <a:gd name="connsiteY181" fmla="*/ 61 h 180208"/>
                  <a:gd name="connsiteX182" fmla="*/ 146484 w 1024085"/>
                  <a:gd name="connsiteY182" fmla="*/ 61 h 180208"/>
                  <a:gd name="connsiteX183" fmla="*/ 146484 w 1024085"/>
                  <a:gd name="connsiteY183" fmla="*/ 29997 h 180208"/>
                  <a:gd name="connsiteX184" fmla="*/ 92649 w 1024085"/>
                  <a:gd name="connsiteY184" fmla="*/ 29997 h 180208"/>
                  <a:gd name="connsiteX185" fmla="*/ 92649 w 1024085"/>
                  <a:gd name="connsiteY185" fmla="*/ 180179 h 180208"/>
                  <a:gd name="connsiteX186" fmla="*/ 53835 w 1024085"/>
                  <a:gd name="connsiteY186" fmla="*/ 180179 h 180208"/>
                  <a:gd name="connsiteX187" fmla="*/ 53835 w 1024085"/>
                  <a:gd name="connsiteY187" fmla="*/ 29997 h 180208"/>
                  <a:gd name="connsiteX188" fmla="*/ 0 w 1024085"/>
                  <a:gd name="connsiteY188" fmla="*/ 29997 h 180208"/>
                  <a:gd name="connsiteX189" fmla="*/ 943098 w 1024085"/>
                  <a:gd name="connsiteY189" fmla="*/ 52 h 180208"/>
                  <a:gd name="connsiteX190" fmla="*/ 959062 w 1024085"/>
                  <a:gd name="connsiteY190" fmla="*/ 4616 h 180208"/>
                  <a:gd name="connsiteX191" fmla="*/ 964660 w 1024085"/>
                  <a:gd name="connsiteY191" fmla="*/ 17553 h 180208"/>
                  <a:gd name="connsiteX192" fmla="*/ 963140 w 1024085"/>
                  <a:gd name="connsiteY192" fmla="*/ 25342 h 180208"/>
                  <a:gd name="connsiteX193" fmla="*/ 958764 w 1024085"/>
                  <a:gd name="connsiteY193" fmla="*/ 30806 h 180208"/>
                  <a:gd name="connsiteX194" fmla="*/ 951962 w 1024085"/>
                  <a:gd name="connsiteY194" fmla="*/ 34032 h 180208"/>
                  <a:gd name="connsiteX195" fmla="*/ 943117 w 1024085"/>
                  <a:gd name="connsiteY195" fmla="*/ 35110 h 180208"/>
                  <a:gd name="connsiteX196" fmla="*/ 943060 w 1024085"/>
                  <a:gd name="connsiteY196" fmla="*/ 35054 h 180208"/>
                  <a:gd name="connsiteX197" fmla="*/ 927134 w 1024085"/>
                  <a:gd name="connsiteY197" fmla="*/ 30519 h 180208"/>
                  <a:gd name="connsiteX198" fmla="*/ 921535 w 1024085"/>
                  <a:gd name="connsiteY198" fmla="*/ 17553 h 180208"/>
                  <a:gd name="connsiteX199" fmla="*/ 923085 w 1024085"/>
                  <a:gd name="connsiteY199" fmla="*/ 9820 h 180208"/>
                  <a:gd name="connsiteX200" fmla="*/ 927489 w 1024085"/>
                  <a:gd name="connsiteY200" fmla="*/ 4356 h 180208"/>
                  <a:gd name="connsiteX201" fmla="*/ 934290 w 1024085"/>
                  <a:gd name="connsiteY201" fmla="*/ 1102 h 180208"/>
                  <a:gd name="connsiteX202" fmla="*/ 943098 w 1024085"/>
                  <a:gd name="connsiteY202" fmla="*/ 52 h 18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</a:cxnLst>
                <a:rect l="l" t="t" r="r" b="b"/>
                <a:pathLst>
                  <a:path w="1024085" h="180208">
                    <a:moveTo>
                      <a:pt x="922403" y="140080"/>
                    </a:moveTo>
                    <a:lnTo>
                      <a:pt x="963812" y="140080"/>
                    </a:lnTo>
                    <a:lnTo>
                      <a:pt x="963812" y="148156"/>
                    </a:lnTo>
                    <a:lnTo>
                      <a:pt x="942268" y="148156"/>
                    </a:lnTo>
                    <a:lnTo>
                      <a:pt x="934039" y="147283"/>
                    </a:lnTo>
                    <a:lnTo>
                      <a:pt x="934039" y="147636"/>
                    </a:lnTo>
                    <a:lnTo>
                      <a:pt x="940664" y="150164"/>
                    </a:lnTo>
                    <a:lnTo>
                      <a:pt x="956124" y="158975"/>
                    </a:lnTo>
                    <a:lnTo>
                      <a:pt x="956124" y="161559"/>
                    </a:lnTo>
                    <a:lnTo>
                      <a:pt x="940626" y="170797"/>
                    </a:lnTo>
                    <a:lnTo>
                      <a:pt x="934030" y="173408"/>
                    </a:lnTo>
                    <a:lnTo>
                      <a:pt x="934030" y="173696"/>
                    </a:lnTo>
                    <a:lnTo>
                      <a:pt x="942231" y="172535"/>
                    </a:lnTo>
                    <a:lnTo>
                      <a:pt x="963765" y="172535"/>
                    </a:lnTo>
                    <a:lnTo>
                      <a:pt x="963765" y="180174"/>
                    </a:lnTo>
                    <a:lnTo>
                      <a:pt x="922394" y="180174"/>
                    </a:lnTo>
                    <a:lnTo>
                      <a:pt x="922394" y="172795"/>
                    </a:lnTo>
                    <a:lnTo>
                      <a:pt x="941335" y="161782"/>
                    </a:lnTo>
                    <a:lnTo>
                      <a:pt x="946066" y="159830"/>
                    </a:lnTo>
                    <a:lnTo>
                      <a:pt x="946066" y="159598"/>
                    </a:lnTo>
                    <a:lnTo>
                      <a:pt x="941195" y="157822"/>
                    </a:lnTo>
                    <a:lnTo>
                      <a:pt x="922403" y="147385"/>
                    </a:lnTo>
                    <a:close/>
                    <a:moveTo>
                      <a:pt x="922555" y="119160"/>
                    </a:moveTo>
                    <a:lnTo>
                      <a:pt x="963962" y="119160"/>
                    </a:lnTo>
                    <a:lnTo>
                      <a:pt x="963962" y="127237"/>
                    </a:lnTo>
                    <a:lnTo>
                      <a:pt x="922555" y="127237"/>
                    </a:lnTo>
                    <a:close/>
                    <a:moveTo>
                      <a:pt x="962134" y="80757"/>
                    </a:moveTo>
                    <a:lnTo>
                      <a:pt x="964036" y="85503"/>
                    </a:lnTo>
                    <a:cubicBezTo>
                      <a:pt x="964418" y="87474"/>
                      <a:pt x="964614" y="89479"/>
                      <a:pt x="964614" y="91488"/>
                    </a:cubicBezTo>
                    <a:cubicBezTo>
                      <a:pt x="964623" y="93879"/>
                      <a:pt x="964241" y="96257"/>
                      <a:pt x="963476" y="98524"/>
                    </a:cubicBezTo>
                    <a:cubicBezTo>
                      <a:pt x="962692" y="100737"/>
                      <a:pt x="961414" y="102745"/>
                      <a:pt x="959744" y="104397"/>
                    </a:cubicBezTo>
                    <a:cubicBezTo>
                      <a:pt x="957831" y="106207"/>
                      <a:pt x="955554" y="107586"/>
                      <a:pt x="953063" y="108440"/>
                    </a:cubicBezTo>
                    <a:cubicBezTo>
                      <a:pt x="949853" y="109514"/>
                      <a:pt x="946476" y="110026"/>
                      <a:pt x="943089" y="109955"/>
                    </a:cubicBezTo>
                    <a:cubicBezTo>
                      <a:pt x="939609" y="110040"/>
                      <a:pt x="936147" y="109479"/>
                      <a:pt x="932873" y="108301"/>
                    </a:cubicBezTo>
                    <a:cubicBezTo>
                      <a:pt x="930382" y="107321"/>
                      <a:pt x="928133" y="105837"/>
                      <a:pt x="926248" y="103942"/>
                    </a:cubicBezTo>
                    <a:cubicBezTo>
                      <a:pt x="924615" y="102234"/>
                      <a:pt x="923384" y="100191"/>
                      <a:pt x="922628" y="97957"/>
                    </a:cubicBezTo>
                    <a:cubicBezTo>
                      <a:pt x="921909" y="95830"/>
                      <a:pt x="921536" y="93603"/>
                      <a:pt x="921517" y="91358"/>
                    </a:cubicBezTo>
                    <a:cubicBezTo>
                      <a:pt x="921489" y="89351"/>
                      <a:pt x="921657" y="87347"/>
                      <a:pt x="922012" y="85373"/>
                    </a:cubicBezTo>
                    <a:cubicBezTo>
                      <a:pt x="922264" y="83992"/>
                      <a:pt x="922637" y="82638"/>
                      <a:pt x="923150" y="81330"/>
                    </a:cubicBezTo>
                    <a:lnTo>
                      <a:pt x="930008" y="82929"/>
                    </a:lnTo>
                    <a:cubicBezTo>
                      <a:pt x="929542" y="83954"/>
                      <a:pt x="929234" y="85039"/>
                      <a:pt x="929075" y="86154"/>
                    </a:cubicBezTo>
                    <a:cubicBezTo>
                      <a:pt x="928861" y="87646"/>
                      <a:pt x="928758" y="89153"/>
                      <a:pt x="928786" y="90661"/>
                    </a:cubicBezTo>
                    <a:cubicBezTo>
                      <a:pt x="928674" y="93674"/>
                      <a:pt x="929961" y="96570"/>
                      <a:pt x="932285" y="98505"/>
                    </a:cubicBezTo>
                    <a:cubicBezTo>
                      <a:pt x="935438" y="100754"/>
                      <a:pt x="939292" y="101815"/>
                      <a:pt x="943164" y="101498"/>
                    </a:cubicBezTo>
                    <a:cubicBezTo>
                      <a:pt x="945133" y="101518"/>
                      <a:pt x="947092" y="101284"/>
                      <a:pt x="948995" y="100801"/>
                    </a:cubicBezTo>
                    <a:cubicBezTo>
                      <a:pt x="950628" y="100403"/>
                      <a:pt x="952158" y="99672"/>
                      <a:pt x="953492" y="98654"/>
                    </a:cubicBezTo>
                    <a:cubicBezTo>
                      <a:pt x="954743" y="97694"/>
                      <a:pt x="955750" y="96460"/>
                      <a:pt x="956441" y="95048"/>
                    </a:cubicBezTo>
                    <a:cubicBezTo>
                      <a:pt x="957159" y="93480"/>
                      <a:pt x="957504" y="91770"/>
                      <a:pt x="957458" y="90047"/>
                    </a:cubicBezTo>
                    <a:cubicBezTo>
                      <a:pt x="957495" y="88537"/>
                      <a:pt x="957318" y="87030"/>
                      <a:pt x="956935" y="85568"/>
                    </a:cubicBezTo>
                    <a:cubicBezTo>
                      <a:pt x="956637" y="84447"/>
                      <a:pt x="956180" y="83372"/>
                      <a:pt x="955592" y="82371"/>
                    </a:cubicBezTo>
                    <a:close/>
                    <a:moveTo>
                      <a:pt x="962114" y="80707"/>
                    </a:moveTo>
                    <a:lnTo>
                      <a:pt x="962188" y="80744"/>
                    </a:lnTo>
                    <a:lnTo>
                      <a:pt x="962134" y="80757"/>
                    </a:lnTo>
                    <a:close/>
                    <a:moveTo>
                      <a:pt x="922703" y="71185"/>
                    </a:moveTo>
                    <a:lnTo>
                      <a:pt x="922736" y="71185"/>
                    </a:lnTo>
                    <a:lnTo>
                      <a:pt x="922740" y="71212"/>
                    </a:lnTo>
                    <a:close/>
                    <a:moveTo>
                      <a:pt x="934636" y="52355"/>
                    </a:moveTo>
                    <a:cubicBezTo>
                      <a:pt x="933078" y="52267"/>
                      <a:pt x="931557" y="52873"/>
                      <a:pt x="930493" y="54009"/>
                    </a:cubicBezTo>
                    <a:cubicBezTo>
                      <a:pt x="929411" y="55377"/>
                      <a:pt x="928888" y="57097"/>
                      <a:pt x="929010" y="58833"/>
                    </a:cubicBezTo>
                    <a:lnTo>
                      <a:pt x="928982" y="58833"/>
                    </a:lnTo>
                    <a:cubicBezTo>
                      <a:pt x="928982" y="59651"/>
                      <a:pt x="928982" y="60459"/>
                      <a:pt x="929038" y="61277"/>
                    </a:cubicBezTo>
                    <a:cubicBezTo>
                      <a:pt x="929038" y="61902"/>
                      <a:pt x="929113" y="62525"/>
                      <a:pt x="929243" y="63136"/>
                    </a:cubicBezTo>
                    <a:lnTo>
                      <a:pt x="941261" y="63136"/>
                    </a:lnTo>
                    <a:lnTo>
                      <a:pt x="941261" y="59706"/>
                    </a:lnTo>
                    <a:cubicBezTo>
                      <a:pt x="941344" y="57808"/>
                      <a:pt x="940813" y="55933"/>
                      <a:pt x="939739" y="54363"/>
                    </a:cubicBezTo>
                    <a:cubicBezTo>
                      <a:pt x="938461" y="52917"/>
                      <a:pt x="936558" y="52171"/>
                      <a:pt x="934636" y="52355"/>
                    </a:cubicBezTo>
                    <a:close/>
                    <a:moveTo>
                      <a:pt x="963765" y="40161"/>
                    </a:moveTo>
                    <a:lnTo>
                      <a:pt x="963765" y="49456"/>
                    </a:lnTo>
                    <a:lnTo>
                      <a:pt x="947474" y="58861"/>
                    </a:lnTo>
                    <a:lnTo>
                      <a:pt x="946719" y="63108"/>
                    </a:lnTo>
                    <a:lnTo>
                      <a:pt x="963699" y="63108"/>
                    </a:lnTo>
                    <a:lnTo>
                      <a:pt x="963699" y="71185"/>
                    </a:lnTo>
                    <a:lnTo>
                      <a:pt x="922736" y="71185"/>
                    </a:lnTo>
                    <a:lnTo>
                      <a:pt x="922301" y="68276"/>
                    </a:lnTo>
                    <a:cubicBezTo>
                      <a:pt x="922179" y="67197"/>
                      <a:pt x="922068" y="66212"/>
                      <a:pt x="921984" y="65162"/>
                    </a:cubicBezTo>
                    <a:cubicBezTo>
                      <a:pt x="921900" y="64112"/>
                      <a:pt x="921835" y="63099"/>
                      <a:pt x="921778" y="62114"/>
                    </a:cubicBezTo>
                    <a:cubicBezTo>
                      <a:pt x="921723" y="61129"/>
                      <a:pt x="921723" y="60255"/>
                      <a:pt x="921723" y="59409"/>
                    </a:cubicBezTo>
                    <a:cubicBezTo>
                      <a:pt x="921713" y="57496"/>
                      <a:pt x="921900" y="55589"/>
                      <a:pt x="922273" y="53712"/>
                    </a:cubicBezTo>
                    <a:cubicBezTo>
                      <a:pt x="922591" y="51955"/>
                      <a:pt x="923197" y="50264"/>
                      <a:pt x="924084" y="48712"/>
                    </a:cubicBezTo>
                    <a:cubicBezTo>
                      <a:pt x="924951" y="47241"/>
                      <a:pt x="926192" y="46018"/>
                      <a:pt x="927676" y="45161"/>
                    </a:cubicBezTo>
                    <a:cubicBezTo>
                      <a:pt x="929430" y="44216"/>
                      <a:pt x="931408" y="43755"/>
                      <a:pt x="933395" y="43823"/>
                    </a:cubicBezTo>
                    <a:cubicBezTo>
                      <a:pt x="936343" y="43692"/>
                      <a:pt x="939245" y="44517"/>
                      <a:pt x="941680" y="46175"/>
                    </a:cubicBezTo>
                    <a:cubicBezTo>
                      <a:pt x="943807" y="47743"/>
                      <a:pt x="945366" y="49958"/>
                      <a:pt x="946112" y="52485"/>
                    </a:cubicBezTo>
                    <a:lnTo>
                      <a:pt x="947978" y="49604"/>
                    </a:lnTo>
                    <a:close/>
                    <a:moveTo>
                      <a:pt x="766823" y="31391"/>
                    </a:moveTo>
                    <a:lnTo>
                      <a:pt x="766823" y="150262"/>
                    </a:lnTo>
                    <a:lnTo>
                      <a:pt x="786855" y="150262"/>
                    </a:lnTo>
                    <a:lnTo>
                      <a:pt x="786902" y="150233"/>
                    </a:lnTo>
                    <a:cubicBezTo>
                      <a:pt x="832937" y="150791"/>
                      <a:pt x="839739" y="118792"/>
                      <a:pt x="839739" y="90102"/>
                    </a:cubicBezTo>
                    <a:cubicBezTo>
                      <a:pt x="839739" y="61411"/>
                      <a:pt x="832946" y="30871"/>
                      <a:pt x="786902" y="31391"/>
                    </a:cubicBezTo>
                    <a:close/>
                    <a:moveTo>
                      <a:pt x="216107" y="30611"/>
                    </a:moveTo>
                    <a:lnTo>
                      <a:pt x="216079" y="30639"/>
                    </a:lnTo>
                    <a:lnTo>
                      <a:pt x="216079" y="77973"/>
                    </a:lnTo>
                    <a:lnTo>
                      <a:pt x="261890" y="77973"/>
                    </a:lnTo>
                    <a:cubicBezTo>
                      <a:pt x="278731" y="77760"/>
                      <a:pt x="288705" y="69441"/>
                      <a:pt x="288855" y="53809"/>
                    </a:cubicBezTo>
                    <a:lnTo>
                      <a:pt x="288855" y="52108"/>
                    </a:lnTo>
                    <a:cubicBezTo>
                      <a:pt x="288827" y="51699"/>
                      <a:pt x="288808" y="51179"/>
                      <a:pt x="288771" y="50770"/>
                    </a:cubicBezTo>
                    <a:cubicBezTo>
                      <a:pt x="288734" y="50361"/>
                      <a:pt x="288705" y="49868"/>
                      <a:pt x="288649" y="49432"/>
                    </a:cubicBezTo>
                    <a:lnTo>
                      <a:pt x="288649" y="49199"/>
                    </a:lnTo>
                    <a:cubicBezTo>
                      <a:pt x="286923" y="36364"/>
                      <a:pt x="277295" y="30843"/>
                      <a:pt x="261919" y="30611"/>
                    </a:cubicBezTo>
                    <a:close/>
                    <a:moveTo>
                      <a:pt x="943060" y="8556"/>
                    </a:moveTo>
                    <a:cubicBezTo>
                      <a:pt x="941185" y="8550"/>
                      <a:pt x="939310" y="8716"/>
                      <a:pt x="937463" y="9049"/>
                    </a:cubicBezTo>
                    <a:cubicBezTo>
                      <a:pt x="935867" y="9351"/>
                      <a:pt x="934328" y="9880"/>
                      <a:pt x="932881" y="10620"/>
                    </a:cubicBezTo>
                    <a:cubicBezTo>
                      <a:pt x="931650" y="11284"/>
                      <a:pt x="930595" y="12242"/>
                      <a:pt x="929821" y="13408"/>
                    </a:cubicBezTo>
                    <a:cubicBezTo>
                      <a:pt x="929074" y="14674"/>
                      <a:pt x="928701" y="16123"/>
                      <a:pt x="928738" y="17591"/>
                    </a:cubicBezTo>
                    <a:cubicBezTo>
                      <a:pt x="928645" y="20269"/>
                      <a:pt x="929961" y="22801"/>
                      <a:pt x="932210" y="24273"/>
                    </a:cubicBezTo>
                    <a:cubicBezTo>
                      <a:pt x="935513" y="26081"/>
                      <a:pt x="939272" y="26898"/>
                      <a:pt x="943033" y="26624"/>
                    </a:cubicBezTo>
                    <a:lnTo>
                      <a:pt x="943060" y="26568"/>
                    </a:lnTo>
                    <a:cubicBezTo>
                      <a:pt x="945001" y="26584"/>
                      <a:pt x="946933" y="26410"/>
                      <a:pt x="948836" y="26048"/>
                    </a:cubicBezTo>
                    <a:cubicBezTo>
                      <a:pt x="950422" y="25756"/>
                      <a:pt x="951953" y="25207"/>
                      <a:pt x="953361" y="24422"/>
                    </a:cubicBezTo>
                    <a:cubicBezTo>
                      <a:pt x="954565" y="23741"/>
                      <a:pt x="955582" y="22786"/>
                      <a:pt x="956338" y="21633"/>
                    </a:cubicBezTo>
                    <a:cubicBezTo>
                      <a:pt x="958363" y="17986"/>
                      <a:pt x="957373" y="13413"/>
                      <a:pt x="954033" y="10908"/>
                    </a:cubicBezTo>
                    <a:cubicBezTo>
                      <a:pt x="950684" y="9075"/>
                      <a:pt x="946868" y="8258"/>
                      <a:pt x="943060" y="8556"/>
                    </a:cubicBezTo>
                    <a:close/>
                    <a:moveTo>
                      <a:pt x="1005145" y="89"/>
                    </a:moveTo>
                    <a:lnTo>
                      <a:pt x="1009083" y="89"/>
                    </a:lnTo>
                    <a:lnTo>
                      <a:pt x="1013813" y="14096"/>
                    </a:lnTo>
                    <a:cubicBezTo>
                      <a:pt x="1013813" y="14096"/>
                      <a:pt x="1014018" y="14681"/>
                      <a:pt x="1014335" y="15750"/>
                    </a:cubicBezTo>
                    <a:cubicBezTo>
                      <a:pt x="1014513" y="16171"/>
                      <a:pt x="1014643" y="16611"/>
                      <a:pt x="1014718" y="17061"/>
                    </a:cubicBezTo>
                    <a:lnTo>
                      <a:pt x="1015828" y="13863"/>
                    </a:lnTo>
                    <a:lnTo>
                      <a:pt x="1020586" y="89"/>
                    </a:lnTo>
                    <a:lnTo>
                      <a:pt x="1024085" y="89"/>
                    </a:lnTo>
                    <a:lnTo>
                      <a:pt x="1024076" y="19886"/>
                    </a:lnTo>
                    <a:lnTo>
                      <a:pt x="1021566" y="19886"/>
                    </a:lnTo>
                    <a:lnTo>
                      <a:pt x="1021566" y="3314"/>
                    </a:lnTo>
                    <a:lnTo>
                      <a:pt x="1015791" y="19886"/>
                    </a:lnTo>
                    <a:lnTo>
                      <a:pt x="1013430" y="19886"/>
                    </a:lnTo>
                    <a:lnTo>
                      <a:pt x="1007767" y="3027"/>
                    </a:lnTo>
                    <a:lnTo>
                      <a:pt x="1007711" y="19886"/>
                    </a:lnTo>
                    <a:lnTo>
                      <a:pt x="1005145" y="19886"/>
                    </a:lnTo>
                    <a:close/>
                    <a:moveTo>
                      <a:pt x="984490" y="89"/>
                    </a:moveTo>
                    <a:lnTo>
                      <a:pt x="1000277" y="89"/>
                    </a:lnTo>
                    <a:lnTo>
                      <a:pt x="1000240" y="2413"/>
                    </a:lnTo>
                    <a:lnTo>
                      <a:pt x="993615" y="2413"/>
                    </a:lnTo>
                    <a:lnTo>
                      <a:pt x="993615" y="19886"/>
                    </a:lnTo>
                    <a:lnTo>
                      <a:pt x="991021" y="19886"/>
                    </a:lnTo>
                    <a:lnTo>
                      <a:pt x="991021" y="2413"/>
                    </a:lnTo>
                    <a:lnTo>
                      <a:pt x="984490" y="2413"/>
                    </a:lnTo>
                    <a:close/>
                    <a:moveTo>
                      <a:pt x="727962" y="61"/>
                    </a:moveTo>
                    <a:lnTo>
                      <a:pt x="789542" y="61"/>
                    </a:lnTo>
                    <a:lnTo>
                      <a:pt x="789542" y="90"/>
                    </a:lnTo>
                    <a:cubicBezTo>
                      <a:pt x="845934" y="-468"/>
                      <a:pt x="880979" y="27525"/>
                      <a:pt x="880979" y="90130"/>
                    </a:cubicBezTo>
                    <a:cubicBezTo>
                      <a:pt x="880979" y="152734"/>
                      <a:pt x="845943" y="180690"/>
                      <a:pt x="789542" y="180197"/>
                    </a:cubicBezTo>
                    <a:lnTo>
                      <a:pt x="727962" y="180197"/>
                    </a:lnTo>
                    <a:close/>
                    <a:moveTo>
                      <a:pt x="535780" y="61"/>
                    </a:moveTo>
                    <a:lnTo>
                      <a:pt x="583821" y="61"/>
                    </a:lnTo>
                    <a:lnTo>
                      <a:pt x="649824" y="117742"/>
                    </a:lnTo>
                    <a:lnTo>
                      <a:pt x="650346" y="117249"/>
                    </a:lnTo>
                    <a:lnTo>
                      <a:pt x="650346" y="61"/>
                    </a:lnTo>
                    <a:lnTo>
                      <a:pt x="686613" y="61"/>
                    </a:lnTo>
                    <a:lnTo>
                      <a:pt x="686613" y="180179"/>
                    </a:lnTo>
                    <a:lnTo>
                      <a:pt x="638944" y="180179"/>
                    </a:lnTo>
                    <a:lnTo>
                      <a:pt x="572569" y="60407"/>
                    </a:lnTo>
                    <a:lnTo>
                      <a:pt x="572075" y="60928"/>
                    </a:lnTo>
                    <a:lnTo>
                      <a:pt x="572075" y="180179"/>
                    </a:lnTo>
                    <a:lnTo>
                      <a:pt x="535780" y="180179"/>
                    </a:lnTo>
                    <a:close/>
                    <a:moveTo>
                      <a:pt x="364513" y="61"/>
                    </a:moveTo>
                    <a:lnTo>
                      <a:pt x="494203" y="61"/>
                    </a:lnTo>
                    <a:lnTo>
                      <a:pt x="494203" y="29997"/>
                    </a:lnTo>
                    <a:lnTo>
                      <a:pt x="403318" y="29997"/>
                    </a:lnTo>
                    <a:lnTo>
                      <a:pt x="403318" y="72369"/>
                    </a:lnTo>
                    <a:lnTo>
                      <a:pt x="486944" y="72369"/>
                    </a:lnTo>
                    <a:lnTo>
                      <a:pt x="486944" y="102277"/>
                    </a:lnTo>
                    <a:lnTo>
                      <a:pt x="403318" y="102277"/>
                    </a:lnTo>
                    <a:lnTo>
                      <a:pt x="403318" y="150262"/>
                    </a:lnTo>
                    <a:lnTo>
                      <a:pt x="496946" y="150262"/>
                    </a:lnTo>
                    <a:lnTo>
                      <a:pt x="496946" y="180179"/>
                    </a:lnTo>
                    <a:lnTo>
                      <a:pt x="364513" y="180179"/>
                    </a:lnTo>
                    <a:close/>
                    <a:moveTo>
                      <a:pt x="177386" y="61"/>
                    </a:moveTo>
                    <a:lnTo>
                      <a:pt x="254118" y="61"/>
                    </a:lnTo>
                    <a:cubicBezTo>
                      <a:pt x="254762" y="61"/>
                      <a:pt x="255406" y="61"/>
                      <a:pt x="256078" y="61"/>
                    </a:cubicBezTo>
                    <a:cubicBezTo>
                      <a:pt x="289694" y="61"/>
                      <a:pt x="301068" y="7069"/>
                      <a:pt x="302822" y="8175"/>
                    </a:cubicBezTo>
                    <a:cubicBezTo>
                      <a:pt x="317266" y="15970"/>
                      <a:pt x="327118" y="30153"/>
                      <a:pt x="329348" y="46364"/>
                    </a:cubicBezTo>
                    <a:cubicBezTo>
                      <a:pt x="329740" y="49002"/>
                      <a:pt x="329936" y="51664"/>
                      <a:pt x="329936" y="54329"/>
                    </a:cubicBezTo>
                    <a:cubicBezTo>
                      <a:pt x="330010" y="76442"/>
                      <a:pt x="316230" y="96251"/>
                      <a:pt x="295414" y="103941"/>
                    </a:cubicBezTo>
                    <a:lnTo>
                      <a:pt x="295498" y="103932"/>
                    </a:lnTo>
                    <a:lnTo>
                      <a:pt x="333547" y="180143"/>
                    </a:lnTo>
                    <a:lnTo>
                      <a:pt x="285841" y="180143"/>
                    </a:lnTo>
                    <a:cubicBezTo>
                      <a:pt x="277687" y="155782"/>
                      <a:pt x="268123" y="131909"/>
                      <a:pt x="257216" y="108644"/>
                    </a:cubicBezTo>
                    <a:lnTo>
                      <a:pt x="216163" y="108644"/>
                    </a:lnTo>
                    <a:lnTo>
                      <a:pt x="216163" y="180208"/>
                    </a:lnTo>
                    <a:lnTo>
                      <a:pt x="177386" y="180208"/>
                    </a:lnTo>
                    <a:close/>
                    <a:moveTo>
                      <a:pt x="0" y="61"/>
                    </a:moveTo>
                    <a:lnTo>
                      <a:pt x="146484" y="61"/>
                    </a:lnTo>
                    <a:lnTo>
                      <a:pt x="146484" y="29997"/>
                    </a:lnTo>
                    <a:lnTo>
                      <a:pt x="92649" y="29997"/>
                    </a:lnTo>
                    <a:lnTo>
                      <a:pt x="92649" y="180179"/>
                    </a:lnTo>
                    <a:lnTo>
                      <a:pt x="53835" y="180179"/>
                    </a:lnTo>
                    <a:lnTo>
                      <a:pt x="53835" y="29997"/>
                    </a:lnTo>
                    <a:lnTo>
                      <a:pt x="0" y="29997"/>
                    </a:lnTo>
                    <a:close/>
                    <a:moveTo>
                      <a:pt x="943098" y="52"/>
                    </a:moveTo>
                    <a:cubicBezTo>
                      <a:pt x="948790" y="-321"/>
                      <a:pt x="954434" y="1292"/>
                      <a:pt x="959062" y="4616"/>
                    </a:cubicBezTo>
                    <a:cubicBezTo>
                      <a:pt x="962869" y="7807"/>
                      <a:pt x="964950" y="12602"/>
                      <a:pt x="964660" y="17553"/>
                    </a:cubicBezTo>
                    <a:cubicBezTo>
                      <a:pt x="964726" y="20228"/>
                      <a:pt x="964203" y="22886"/>
                      <a:pt x="963140" y="25342"/>
                    </a:cubicBezTo>
                    <a:cubicBezTo>
                      <a:pt x="962151" y="27493"/>
                      <a:pt x="960648" y="29371"/>
                      <a:pt x="958764" y="30806"/>
                    </a:cubicBezTo>
                    <a:cubicBezTo>
                      <a:pt x="956730" y="32309"/>
                      <a:pt x="954416" y="33405"/>
                      <a:pt x="951962" y="34032"/>
                    </a:cubicBezTo>
                    <a:cubicBezTo>
                      <a:pt x="949069" y="34772"/>
                      <a:pt x="946103" y="35135"/>
                      <a:pt x="943117" y="35110"/>
                    </a:cubicBezTo>
                    <a:lnTo>
                      <a:pt x="943060" y="35054"/>
                    </a:lnTo>
                    <a:cubicBezTo>
                      <a:pt x="937388" y="35420"/>
                      <a:pt x="931762" y="33818"/>
                      <a:pt x="927134" y="30519"/>
                    </a:cubicBezTo>
                    <a:cubicBezTo>
                      <a:pt x="923327" y="27313"/>
                      <a:pt x="921255" y="22512"/>
                      <a:pt x="921535" y="17553"/>
                    </a:cubicBezTo>
                    <a:cubicBezTo>
                      <a:pt x="921470" y="14893"/>
                      <a:pt x="922002" y="12252"/>
                      <a:pt x="923085" y="9820"/>
                    </a:cubicBezTo>
                    <a:cubicBezTo>
                      <a:pt x="924064" y="7660"/>
                      <a:pt x="925585" y="5780"/>
                      <a:pt x="927489" y="4356"/>
                    </a:cubicBezTo>
                    <a:cubicBezTo>
                      <a:pt x="929504" y="2816"/>
                      <a:pt x="931818" y="1708"/>
                      <a:pt x="934290" y="1102"/>
                    </a:cubicBezTo>
                    <a:cubicBezTo>
                      <a:pt x="937164" y="376"/>
                      <a:pt x="940131" y="23"/>
                      <a:pt x="943098" y="52"/>
                    </a:cubicBezTo>
                    <a:close/>
                  </a:path>
                </a:pathLst>
              </a:custGeom>
              <a:solidFill>
                <a:schemeClr val="tx1"/>
              </a:solidFill>
              <a:ln w="2115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1276" name="Graphic 1275" descr="Wallenius Wilhlmsen">
              <a:extLst>
                <a:ext uri="{FF2B5EF4-FFF2-40B4-BE49-F238E27FC236}">
                  <a16:creationId xmlns:a16="http://schemas.microsoft.com/office/drawing/2014/main" id="{5C496537-5FA6-6AF3-1491-2B02161C0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8736363" y="6059033"/>
              <a:ext cx="634555" cy="138954"/>
            </a:xfrm>
            <a:prstGeom prst="rect">
              <a:avLst/>
            </a:prstGeom>
          </p:spPr>
        </p:pic>
        <p:grpSp>
          <p:nvGrpSpPr>
            <p:cNvPr id="1277" name="Group 1276">
              <a:extLst>
                <a:ext uri="{FF2B5EF4-FFF2-40B4-BE49-F238E27FC236}">
                  <a16:creationId xmlns:a16="http://schemas.microsoft.com/office/drawing/2014/main" id="{4A5C56C3-A035-6FD7-5114-86DD6E33ADBF}"/>
                </a:ext>
              </a:extLst>
            </p:cNvPr>
            <p:cNvGrpSpPr/>
            <p:nvPr/>
          </p:nvGrpSpPr>
          <p:grpSpPr>
            <a:xfrm>
              <a:off x="6315339" y="6039876"/>
              <a:ext cx="745837" cy="177729"/>
              <a:chOff x="13866173" y="12885068"/>
              <a:chExt cx="1591118" cy="379155"/>
            </a:xfrm>
          </p:grpSpPr>
          <p:sp>
            <p:nvSpPr>
              <p:cNvPr id="1278" name="Freeform 1277">
                <a:extLst>
                  <a:ext uri="{FF2B5EF4-FFF2-40B4-BE49-F238E27FC236}">
                    <a16:creationId xmlns:a16="http://schemas.microsoft.com/office/drawing/2014/main" id="{514991F2-ABF4-08DB-FDCE-6A4788C49779}"/>
                  </a:ext>
                </a:extLst>
              </p:cNvPr>
              <p:cNvSpPr/>
              <p:nvPr/>
            </p:nvSpPr>
            <p:spPr>
              <a:xfrm>
                <a:off x="13866173" y="13053985"/>
                <a:ext cx="1333758" cy="210238"/>
              </a:xfrm>
              <a:custGeom>
                <a:avLst/>
                <a:gdLst>
                  <a:gd name="connsiteX0" fmla="*/ 77545 w 1333758"/>
                  <a:gd name="connsiteY0" fmla="*/ 171438 h 210238"/>
                  <a:gd name="connsiteX1" fmla="*/ 63765 w 1333758"/>
                  <a:gd name="connsiteY1" fmla="*/ 171438 h 210238"/>
                  <a:gd name="connsiteX2" fmla="*/ 0 w 1333758"/>
                  <a:gd name="connsiteY2" fmla="*/ 33839 h 210238"/>
                  <a:gd name="connsiteX3" fmla="*/ 18411 w 1333758"/>
                  <a:gd name="connsiteY3" fmla="*/ 33839 h 210238"/>
                  <a:gd name="connsiteX4" fmla="*/ 70950 w 1333758"/>
                  <a:gd name="connsiteY4" fmla="*/ 150989 h 210238"/>
                  <a:gd name="connsiteX5" fmla="*/ 122871 w 1333758"/>
                  <a:gd name="connsiteY5" fmla="*/ 33839 h 210238"/>
                  <a:gd name="connsiteX6" fmla="*/ 140328 w 1333758"/>
                  <a:gd name="connsiteY6" fmla="*/ 33839 h 210238"/>
                  <a:gd name="connsiteX7" fmla="*/ 77545 w 1333758"/>
                  <a:gd name="connsiteY7" fmla="*/ 171438 h 210238"/>
                  <a:gd name="connsiteX8" fmla="*/ 170947 w 1333758"/>
                  <a:gd name="connsiteY8" fmla="*/ 18516 h 210238"/>
                  <a:gd name="connsiteX9" fmla="*/ 155231 w 1333758"/>
                  <a:gd name="connsiteY9" fmla="*/ 18516 h 210238"/>
                  <a:gd name="connsiteX10" fmla="*/ 155231 w 1333758"/>
                  <a:gd name="connsiteY10" fmla="*/ 252 h 210238"/>
                  <a:gd name="connsiteX11" fmla="*/ 170947 w 1333758"/>
                  <a:gd name="connsiteY11" fmla="*/ 252 h 210238"/>
                  <a:gd name="connsiteX12" fmla="*/ 170947 w 1333758"/>
                  <a:gd name="connsiteY12" fmla="*/ 18516 h 210238"/>
                  <a:gd name="connsiteX13" fmla="*/ 170947 w 1333758"/>
                  <a:gd name="connsiteY13" fmla="*/ 171438 h 210238"/>
                  <a:gd name="connsiteX14" fmla="*/ 155231 w 1333758"/>
                  <a:gd name="connsiteY14" fmla="*/ 171438 h 210238"/>
                  <a:gd name="connsiteX15" fmla="*/ 155231 w 1333758"/>
                  <a:gd name="connsiteY15" fmla="*/ 33839 h 210238"/>
                  <a:gd name="connsiteX16" fmla="*/ 170947 w 1333758"/>
                  <a:gd name="connsiteY16" fmla="*/ 33839 h 210238"/>
                  <a:gd name="connsiteX17" fmla="*/ 170947 w 1333758"/>
                  <a:gd name="connsiteY17" fmla="*/ 171438 h 210238"/>
                  <a:gd name="connsiteX18" fmla="*/ 430385 w 1333758"/>
                  <a:gd name="connsiteY18" fmla="*/ 18264 h 210238"/>
                  <a:gd name="connsiteX19" fmla="*/ 414668 w 1333758"/>
                  <a:gd name="connsiteY19" fmla="*/ 18264 h 210238"/>
                  <a:gd name="connsiteX20" fmla="*/ 414668 w 1333758"/>
                  <a:gd name="connsiteY20" fmla="*/ 0 h 210238"/>
                  <a:gd name="connsiteX21" fmla="*/ 430385 w 1333758"/>
                  <a:gd name="connsiteY21" fmla="*/ 0 h 210238"/>
                  <a:gd name="connsiteX22" fmla="*/ 430385 w 1333758"/>
                  <a:gd name="connsiteY22" fmla="*/ 18264 h 210238"/>
                  <a:gd name="connsiteX23" fmla="*/ 430385 w 1333758"/>
                  <a:gd name="connsiteY23" fmla="*/ 171158 h 210238"/>
                  <a:gd name="connsiteX24" fmla="*/ 414668 w 1333758"/>
                  <a:gd name="connsiteY24" fmla="*/ 171158 h 210238"/>
                  <a:gd name="connsiteX25" fmla="*/ 414668 w 1333758"/>
                  <a:gd name="connsiteY25" fmla="*/ 33587 h 210238"/>
                  <a:gd name="connsiteX26" fmla="*/ 430385 w 1333758"/>
                  <a:gd name="connsiteY26" fmla="*/ 33587 h 210238"/>
                  <a:gd name="connsiteX27" fmla="*/ 430385 w 1333758"/>
                  <a:gd name="connsiteY27" fmla="*/ 171158 h 210238"/>
                  <a:gd name="connsiteX28" fmla="*/ 826109 w 1333758"/>
                  <a:gd name="connsiteY28" fmla="*/ 171158 h 210238"/>
                  <a:gd name="connsiteX29" fmla="*/ 810364 w 1333758"/>
                  <a:gd name="connsiteY29" fmla="*/ 171158 h 210238"/>
                  <a:gd name="connsiteX30" fmla="*/ 810364 w 1333758"/>
                  <a:gd name="connsiteY30" fmla="*/ 0 h 210238"/>
                  <a:gd name="connsiteX31" fmla="*/ 826109 w 1333758"/>
                  <a:gd name="connsiteY31" fmla="*/ 0 h 210238"/>
                  <a:gd name="connsiteX32" fmla="*/ 826109 w 1333758"/>
                  <a:gd name="connsiteY32" fmla="*/ 171158 h 210238"/>
                  <a:gd name="connsiteX33" fmla="*/ 1190961 w 1333758"/>
                  <a:gd name="connsiteY33" fmla="*/ 18264 h 210238"/>
                  <a:gd name="connsiteX34" fmla="*/ 1175273 w 1333758"/>
                  <a:gd name="connsiteY34" fmla="*/ 18264 h 210238"/>
                  <a:gd name="connsiteX35" fmla="*/ 1175273 w 1333758"/>
                  <a:gd name="connsiteY35" fmla="*/ 0 h 210238"/>
                  <a:gd name="connsiteX36" fmla="*/ 1190961 w 1333758"/>
                  <a:gd name="connsiteY36" fmla="*/ 0 h 210238"/>
                  <a:gd name="connsiteX37" fmla="*/ 1190961 w 1333758"/>
                  <a:gd name="connsiteY37" fmla="*/ 18264 h 210238"/>
                  <a:gd name="connsiteX38" fmla="*/ 1190961 w 1333758"/>
                  <a:gd name="connsiteY38" fmla="*/ 171158 h 210238"/>
                  <a:gd name="connsiteX39" fmla="*/ 1175273 w 1333758"/>
                  <a:gd name="connsiteY39" fmla="*/ 171158 h 210238"/>
                  <a:gd name="connsiteX40" fmla="*/ 1175273 w 1333758"/>
                  <a:gd name="connsiteY40" fmla="*/ 33587 h 210238"/>
                  <a:gd name="connsiteX41" fmla="*/ 1190961 w 1333758"/>
                  <a:gd name="connsiteY41" fmla="*/ 33587 h 210238"/>
                  <a:gd name="connsiteX42" fmla="*/ 1190961 w 1333758"/>
                  <a:gd name="connsiteY42" fmla="*/ 171158 h 210238"/>
                  <a:gd name="connsiteX43" fmla="*/ 767508 w 1333758"/>
                  <a:gd name="connsiteY43" fmla="*/ 171158 h 210238"/>
                  <a:gd name="connsiteX44" fmla="*/ 751848 w 1333758"/>
                  <a:gd name="connsiteY44" fmla="*/ 171158 h 210238"/>
                  <a:gd name="connsiteX45" fmla="*/ 751848 w 1333758"/>
                  <a:gd name="connsiteY45" fmla="*/ 0 h 210238"/>
                  <a:gd name="connsiteX46" fmla="*/ 767508 w 1333758"/>
                  <a:gd name="connsiteY46" fmla="*/ 0 h 210238"/>
                  <a:gd name="connsiteX47" fmla="*/ 767508 w 1333758"/>
                  <a:gd name="connsiteY47" fmla="*/ 33615 h 210238"/>
                  <a:gd name="connsiteX48" fmla="*/ 794507 w 1333758"/>
                  <a:gd name="connsiteY48" fmla="*/ 33615 h 210238"/>
                  <a:gd name="connsiteX49" fmla="*/ 794507 w 1333758"/>
                  <a:gd name="connsiteY49" fmla="*/ 48238 h 210238"/>
                  <a:gd name="connsiteX50" fmla="*/ 767508 w 1333758"/>
                  <a:gd name="connsiteY50" fmla="*/ 48238 h 210238"/>
                  <a:gd name="connsiteX51" fmla="*/ 767508 w 1333758"/>
                  <a:gd name="connsiteY51" fmla="*/ 171158 h 210238"/>
                  <a:gd name="connsiteX52" fmla="*/ 1132360 w 1333758"/>
                  <a:gd name="connsiteY52" fmla="*/ 171158 h 210238"/>
                  <a:gd name="connsiteX53" fmla="*/ 1116700 w 1333758"/>
                  <a:gd name="connsiteY53" fmla="*/ 171158 h 210238"/>
                  <a:gd name="connsiteX54" fmla="*/ 1116700 w 1333758"/>
                  <a:gd name="connsiteY54" fmla="*/ 0 h 210238"/>
                  <a:gd name="connsiteX55" fmla="*/ 1132360 w 1333758"/>
                  <a:gd name="connsiteY55" fmla="*/ 0 h 210238"/>
                  <a:gd name="connsiteX56" fmla="*/ 1132360 w 1333758"/>
                  <a:gd name="connsiteY56" fmla="*/ 33615 h 210238"/>
                  <a:gd name="connsiteX57" fmla="*/ 1159303 w 1333758"/>
                  <a:gd name="connsiteY57" fmla="*/ 33615 h 210238"/>
                  <a:gd name="connsiteX58" fmla="*/ 1159303 w 1333758"/>
                  <a:gd name="connsiteY58" fmla="*/ 48294 h 210238"/>
                  <a:gd name="connsiteX59" fmla="*/ 1132360 w 1333758"/>
                  <a:gd name="connsiteY59" fmla="*/ 48294 h 210238"/>
                  <a:gd name="connsiteX60" fmla="*/ 1132360 w 1333758"/>
                  <a:gd name="connsiteY60" fmla="*/ 171158 h 210238"/>
                  <a:gd name="connsiteX61" fmla="*/ 669279 w 1333758"/>
                  <a:gd name="connsiteY61" fmla="*/ 173960 h 210238"/>
                  <a:gd name="connsiteX62" fmla="*/ 617835 w 1333758"/>
                  <a:gd name="connsiteY62" fmla="*/ 130596 h 210238"/>
                  <a:gd name="connsiteX63" fmla="*/ 617835 w 1333758"/>
                  <a:gd name="connsiteY63" fmla="*/ 130064 h 210238"/>
                  <a:gd name="connsiteX64" fmla="*/ 679383 w 1333758"/>
                  <a:gd name="connsiteY64" fmla="*/ 85075 h 210238"/>
                  <a:gd name="connsiteX65" fmla="*/ 717888 w 1333758"/>
                  <a:gd name="connsiteY65" fmla="*/ 85075 h 210238"/>
                  <a:gd name="connsiteX66" fmla="*/ 717888 w 1333758"/>
                  <a:gd name="connsiteY66" fmla="*/ 84683 h 210238"/>
                  <a:gd name="connsiteX67" fmla="*/ 675650 w 1333758"/>
                  <a:gd name="connsiteY67" fmla="*/ 46921 h 210238"/>
                  <a:gd name="connsiteX68" fmla="*/ 634646 w 1333758"/>
                  <a:gd name="connsiteY68" fmla="*/ 57202 h 210238"/>
                  <a:gd name="connsiteX69" fmla="*/ 633327 w 1333758"/>
                  <a:gd name="connsiteY69" fmla="*/ 57846 h 210238"/>
                  <a:gd name="connsiteX70" fmla="*/ 627545 w 1333758"/>
                  <a:gd name="connsiteY70" fmla="*/ 44821 h 210238"/>
                  <a:gd name="connsiteX71" fmla="*/ 628752 w 1333758"/>
                  <a:gd name="connsiteY71" fmla="*/ 44260 h 210238"/>
                  <a:gd name="connsiteX72" fmla="*/ 677390 w 1333758"/>
                  <a:gd name="connsiteY72" fmla="*/ 32131 h 210238"/>
                  <a:gd name="connsiteX73" fmla="*/ 719488 w 1333758"/>
                  <a:gd name="connsiteY73" fmla="*/ 46137 h 210238"/>
                  <a:gd name="connsiteX74" fmla="*/ 733100 w 1333758"/>
                  <a:gd name="connsiteY74" fmla="*/ 84403 h 210238"/>
                  <a:gd name="connsiteX75" fmla="*/ 733100 w 1333758"/>
                  <a:gd name="connsiteY75" fmla="*/ 170962 h 210238"/>
                  <a:gd name="connsiteX76" fmla="*/ 717860 w 1333758"/>
                  <a:gd name="connsiteY76" fmla="*/ 170962 h 210238"/>
                  <a:gd name="connsiteX77" fmla="*/ 717860 w 1333758"/>
                  <a:gd name="connsiteY77" fmla="*/ 152726 h 210238"/>
                  <a:gd name="connsiteX78" fmla="*/ 669251 w 1333758"/>
                  <a:gd name="connsiteY78" fmla="*/ 173876 h 210238"/>
                  <a:gd name="connsiteX79" fmla="*/ 633916 w 1333758"/>
                  <a:gd name="connsiteY79" fmla="*/ 129839 h 210238"/>
                  <a:gd name="connsiteX80" fmla="*/ 670402 w 1333758"/>
                  <a:gd name="connsiteY80" fmla="*/ 159645 h 210238"/>
                  <a:gd name="connsiteX81" fmla="*/ 718113 w 1333758"/>
                  <a:gd name="connsiteY81" fmla="*/ 115973 h 210238"/>
                  <a:gd name="connsiteX82" fmla="*/ 718113 w 1333758"/>
                  <a:gd name="connsiteY82" fmla="*/ 99530 h 210238"/>
                  <a:gd name="connsiteX83" fmla="*/ 681179 w 1333758"/>
                  <a:gd name="connsiteY83" fmla="*/ 99530 h 210238"/>
                  <a:gd name="connsiteX84" fmla="*/ 634113 w 1333758"/>
                  <a:gd name="connsiteY84" fmla="*/ 129951 h 210238"/>
                  <a:gd name="connsiteX85" fmla="*/ 896385 w 1333758"/>
                  <a:gd name="connsiteY85" fmla="*/ 173960 h 210238"/>
                  <a:gd name="connsiteX86" fmla="*/ 844997 w 1333758"/>
                  <a:gd name="connsiteY86" fmla="*/ 130596 h 210238"/>
                  <a:gd name="connsiteX87" fmla="*/ 844997 w 1333758"/>
                  <a:gd name="connsiteY87" fmla="*/ 130064 h 210238"/>
                  <a:gd name="connsiteX88" fmla="*/ 906517 w 1333758"/>
                  <a:gd name="connsiteY88" fmla="*/ 85075 h 210238"/>
                  <a:gd name="connsiteX89" fmla="*/ 945247 w 1333758"/>
                  <a:gd name="connsiteY89" fmla="*/ 85075 h 210238"/>
                  <a:gd name="connsiteX90" fmla="*/ 945247 w 1333758"/>
                  <a:gd name="connsiteY90" fmla="*/ 84683 h 210238"/>
                  <a:gd name="connsiteX91" fmla="*/ 902953 w 1333758"/>
                  <a:gd name="connsiteY91" fmla="*/ 46921 h 210238"/>
                  <a:gd name="connsiteX92" fmla="*/ 862005 w 1333758"/>
                  <a:gd name="connsiteY92" fmla="*/ 57202 h 210238"/>
                  <a:gd name="connsiteX93" fmla="*/ 860658 w 1333758"/>
                  <a:gd name="connsiteY93" fmla="*/ 57846 h 210238"/>
                  <a:gd name="connsiteX94" fmla="*/ 854904 w 1333758"/>
                  <a:gd name="connsiteY94" fmla="*/ 44821 h 210238"/>
                  <a:gd name="connsiteX95" fmla="*/ 856055 w 1333758"/>
                  <a:gd name="connsiteY95" fmla="*/ 44260 h 210238"/>
                  <a:gd name="connsiteX96" fmla="*/ 904721 w 1333758"/>
                  <a:gd name="connsiteY96" fmla="*/ 32131 h 210238"/>
                  <a:gd name="connsiteX97" fmla="*/ 946819 w 1333758"/>
                  <a:gd name="connsiteY97" fmla="*/ 46137 h 210238"/>
                  <a:gd name="connsiteX98" fmla="*/ 960375 w 1333758"/>
                  <a:gd name="connsiteY98" fmla="*/ 84403 h 210238"/>
                  <a:gd name="connsiteX99" fmla="*/ 960375 w 1333758"/>
                  <a:gd name="connsiteY99" fmla="*/ 170962 h 210238"/>
                  <a:gd name="connsiteX100" fmla="*/ 945219 w 1333758"/>
                  <a:gd name="connsiteY100" fmla="*/ 170962 h 210238"/>
                  <a:gd name="connsiteX101" fmla="*/ 945219 w 1333758"/>
                  <a:gd name="connsiteY101" fmla="*/ 152726 h 210238"/>
                  <a:gd name="connsiteX102" fmla="*/ 896554 w 1333758"/>
                  <a:gd name="connsiteY102" fmla="*/ 173876 h 210238"/>
                  <a:gd name="connsiteX103" fmla="*/ 861023 w 1333758"/>
                  <a:gd name="connsiteY103" fmla="*/ 129839 h 210238"/>
                  <a:gd name="connsiteX104" fmla="*/ 897508 w 1333758"/>
                  <a:gd name="connsiteY104" fmla="*/ 159645 h 210238"/>
                  <a:gd name="connsiteX105" fmla="*/ 945219 w 1333758"/>
                  <a:gd name="connsiteY105" fmla="*/ 115973 h 210238"/>
                  <a:gd name="connsiteX106" fmla="*/ 945219 w 1333758"/>
                  <a:gd name="connsiteY106" fmla="*/ 99530 h 210238"/>
                  <a:gd name="connsiteX107" fmla="*/ 908313 w 1333758"/>
                  <a:gd name="connsiteY107" fmla="*/ 99530 h 210238"/>
                  <a:gd name="connsiteX108" fmla="*/ 861219 w 1333758"/>
                  <a:gd name="connsiteY108" fmla="*/ 129951 h 210238"/>
                  <a:gd name="connsiteX109" fmla="*/ 567626 w 1333758"/>
                  <a:gd name="connsiteY109" fmla="*/ 171158 h 210238"/>
                  <a:gd name="connsiteX110" fmla="*/ 551909 w 1333758"/>
                  <a:gd name="connsiteY110" fmla="*/ 171158 h 210238"/>
                  <a:gd name="connsiteX111" fmla="*/ 551909 w 1333758"/>
                  <a:gd name="connsiteY111" fmla="*/ 98493 h 210238"/>
                  <a:gd name="connsiteX112" fmla="*/ 511466 w 1333758"/>
                  <a:gd name="connsiteY112" fmla="*/ 45913 h 210238"/>
                  <a:gd name="connsiteX113" fmla="*/ 465467 w 1333758"/>
                  <a:gd name="connsiteY113" fmla="*/ 104152 h 210238"/>
                  <a:gd name="connsiteX114" fmla="*/ 465467 w 1333758"/>
                  <a:gd name="connsiteY114" fmla="*/ 171158 h 210238"/>
                  <a:gd name="connsiteX115" fmla="*/ 449806 w 1333758"/>
                  <a:gd name="connsiteY115" fmla="*/ 171158 h 210238"/>
                  <a:gd name="connsiteX116" fmla="*/ 449806 w 1333758"/>
                  <a:gd name="connsiteY116" fmla="*/ 33587 h 210238"/>
                  <a:gd name="connsiteX117" fmla="*/ 465467 w 1333758"/>
                  <a:gd name="connsiteY117" fmla="*/ 33587 h 210238"/>
                  <a:gd name="connsiteX118" fmla="*/ 465467 w 1333758"/>
                  <a:gd name="connsiteY118" fmla="*/ 56502 h 210238"/>
                  <a:gd name="connsiteX119" fmla="*/ 513178 w 1333758"/>
                  <a:gd name="connsiteY119" fmla="*/ 31290 h 210238"/>
                  <a:gd name="connsiteX120" fmla="*/ 567513 w 1333758"/>
                  <a:gd name="connsiteY120" fmla="*/ 90958 h 210238"/>
                  <a:gd name="connsiteX121" fmla="*/ 567513 w 1333758"/>
                  <a:gd name="connsiteY121" fmla="*/ 171158 h 210238"/>
                  <a:gd name="connsiteX122" fmla="*/ 1098064 w 1333758"/>
                  <a:gd name="connsiteY122" fmla="*/ 171158 h 210238"/>
                  <a:gd name="connsiteX123" fmla="*/ 1082207 w 1333758"/>
                  <a:gd name="connsiteY123" fmla="*/ 171158 h 210238"/>
                  <a:gd name="connsiteX124" fmla="*/ 1082207 w 1333758"/>
                  <a:gd name="connsiteY124" fmla="*/ 98493 h 210238"/>
                  <a:gd name="connsiteX125" fmla="*/ 1041737 w 1333758"/>
                  <a:gd name="connsiteY125" fmla="*/ 45913 h 210238"/>
                  <a:gd name="connsiteX126" fmla="*/ 995849 w 1333758"/>
                  <a:gd name="connsiteY126" fmla="*/ 104152 h 210238"/>
                  <a:gd name="connsiteX127" fmla="*/ 995849 w 1333758"/>
                  <a:gd name="connsiteY127" fmla="*/ 171158 h 210238"/>
                  <a:gd name="connsiteX128" fmla="*/ 980161 w 1333758"/>
                  <a:gd name="connsiteY128" fmla="*/ 171158 h 210238"/>
                  <a:gd name="connsiteX129" fmla="*/ 980161 w 1333758"/>
                  <a:gd name="connsiteY129" fmla="*/ 33587 h 210238"/>
                  <a:gd name="connsiteX130" fmla="*/ 995849 w 1333758"/>
                  <a:gd name="connsiteY130" fmla="*/ 33587 h 210238"/>
                  <a:gd name="connsiteX131" fmla="*/ 995849 w 1333758"/>
                  <a:gd name="connsiteY131" fmla="*/ 56502 h 210238"/>
                  <a:gd name="connsiteX132" fmla="*/ 1043561 w 1333758"/>
                  <a:gd name="connsiteY132" fmla="*/ 31290 h 210238"/>
                  <a:gd name="connsiteX133" fmla="*/ 1097924 w 1333758"/>
                  <a:gd name="connsiteY133" fmla="*/ 90958 h 210238"/>
                  <a:gd name="connsiteX134" fmla="*/ 1097924 w 1333758"/>
                  <a:gd name="connsiteY134" fmla="*/ 171158 h 210238"/>
                  <a:gd name="connsiteX135" fmla="*/ 329910 w 1333758"/>
                  <a:gd name="connsiteY135" fmla="*/ 210236 h 210238"/>
                  <a:gd name="connsiteX136" fmla="*/ 269008 w 1333758"/>
                  <a:gd name="connsiteY136" fmla="*/ 189451 h 210238"/>
                  <a:gd name="connsiteX137" fmla="*/ 268026 w 1333758"/>
                  <a:gd name="connsiteY137" fmla="*/ 188610 h 210238"/>
                  <a:gd name="connsiteX138" fmla="*/ 276951 w 1333758"/>
                  <a:gd name="connsiteY138" fmla="*/ 176005 h 210238"/>
                  <a:gd name="connsiteX139" fmla="*/ 278073 w 1333758"/>
                  <a:gd name="connsiteY139" fmla="*/ 176817 h 210238"/>
                  <a:gd name="connsiteX140" fmla="*/ 330191 w 1333758"/>
                  <a:gd name="connsiteY140" fmla="*/ 195361 h 210238"/>
                  <a:gd name="connsiteX141" fmla="*/ 379839 w 1333758"/>
                  <a:gd name="connsiteY141" fmla="*/ 141409 h 210238"/>
                  <a:gd name="connsiteX142" fmla="*/ 379839 w 1333758"/>
                  <a:gd name="connsiteY142" fmla="*/ 134462 h 210238"/>
                  <a:gd name="connsiteX143" fmla="*/ 326851 w 1333758"/>
                  <a:gd name="connsiteY143" fmla="*/ 161466 h 210238"/>
                  <a:gd name="connsiteX144" fmla="*/ 282648 w 1333758"/>
                  <a:gd name="connsiteY144" fmla="*/ 143986 h 210238"/>
                  <a:gd name="connsiteX145" fmla="*/ 262637 w 1333758"/>
                  <a:gd name="connsiteY145" fmla="*/ 97036 h 210238"/>
                  <a:gd name="connsiteX146" fmla="*/ 262637 w 1333758"/>
                  <a:gd name="connsiteY146" fmla="*/ 96476 h 210238"/>
                  <a:gd name="connsiteX147" fmla="*/ 282648 w 1333758"/>
                  <a:gd name="connsiteY147" fmla="*/ 49275 h 210238"/>
                  <a:gd name="connsiteX148" fmla="*/ 326851 w 1333758"/>
                  <a:gd name="connsiteY148" fmla="*/ 31514 h 210238"/>
                  <a:gd name="connsiteX149" fmla="*/ 379839 w 1333758"/>
                  <a:gd name="connsiteY149" fmla="*/ 57286 h 210238"/>
                  <a:gd name="connsiteX150" fmla="*/ 379839 w 1333758"/>
                  <a:gd name="connsiteY150" fmla="*/ 33839 h 210238"/>
                  <a:gd name="connsiteX151" fmla="*/ 395247 w 1333758"/>
                  <a:gd name="connsiteY151" fmla="*/ 33839 h 210238"/>
                  <a:gd name="connsiteX152" fmla="*/ 395247 w 1333758"/>
                  <a:gd name="connsiteY152" fmla="*/ 141157 h 210238"/>
                  <a:gd name="connsiteX153" fmla="*/ 378408 w 1333758"/>
                  <a:gd name="connsiteY153" fmla="*/ 191972 h 210238"/>
                  <a:gd name="connsiteX154" fmla="*/ 329938 w 1333758"/>
                  <a:gd name="connsiteY154" fmla="*/ 210236 h 210238"/>
                  <a:gd name="connsiteX155" fmla="*/ 328114 w 1333758"/>
                  <a:gd name="connsiteY155" fmla="*/ 46781 h 210238"/>
                  <a:gd name="connsiteX156" fmla="*/ 279056 w 1333758"/>
                  <a:gd name="connsiteY156" fmla="*/ 96084 h 210238"/>
                  <a:gd name="connsiteX157" fmla="*/ 279056 w 1333758"/>
                  <a:gd name="connsiteY157" fmla="*/ 96560 h 210238"/>
                  <a:gd name="connsiteX158" fmla="*/ 327292 w 1333758"/>
                  <a:gd name="connsiteY158" fmla="*/ 146389 h 210238"/>
                  <a:gd name="connsiteX159" fmla="*/ 328367 w 1333758"/>
                  <a:gd name="connsiteY159" fmla="*/ 146395 h 210238"/>
                  <a:gd name="connsiteX160" fmla="*/ 379895 w 1333758"/>
                  <a:gd name="connsiteY160" fmla="*/ 96784 h 210238"/>
                  <a:gd name="connsiteX161" fmla="*/ 379895 w 1333758"/>
                  <a:gd name="connsiteY161" fmla="*/ 96252 h 210238"/>
                  <a:gd name="connsiteX162" fmla="*/ 328114 w 1333758"/>
                  <a:gd name="connsiteY162" fmla="*/ 46781 h 210238"/>
                  <a:gd name="connsiteX163" fmla="*/ 1277824 w 1333758"/>
                  <a:gd name="connsiteY163" fmla="*/ 172839 h 210238"/>
                  <a:gd name="connsiteX164" fmla="*/ 1208755 w 1333758"/>
                  <a:gd name="connsiteY164" fmla="*/ 102303 h 210238"/>
                  <a:gd name="connsiteX165" fmla="*/ 1208755 w 1333758"/>
                  <a:gd name="connsiteY165" fmla="*/ 101799 h 210238"/>
                  <a:gd name="connsiteX166" fmla="*/ 1277824 w 1333758"/>
                  <a:gd name="connsiteY166" fmla="*/ 30674 h 210238"/>
                  <a:gd name="connsiteX167" fmla="*/ 1332355 w 1333758"/>
                  <a:gd name="connsiteY167" fmla="*/ 54849 h 210238"/>
                  <a:gd name="connsiteX168" fmla="*/ 1333169 w 1333758"/>
                  <a:gd name="connsiteY168" fmla="*/ 55830 h 210238"/>
                  <a:gd name="connsiteX169" fmla="*/ 1323262 w 1333758"/>
                  <a:gd name="connsiteY169" fmla="*/ 66390 h 210238"/>
                  <a:gd name="connsiteX170" fmla="*/ 1322280 w 1333758"/>
                  <a:gd name="connsiteY170" fmla="*/ 65298 h 210238"/>
                  <a:gd name="connsiteX171" fmla="*/ 1277599 w 1333758"/>
                  <a:gd name="connsiteY171" fmla="*/ 45353 h 210238"/>
                  <a:gd name="connsiteX172" fmla="*/ 1225426 w 1333758"/>
                  <a:gd name="connsiteY172" fmla="*/ 101126 h 210238"/>
                  <a:gd name="connsiteX173" fmla="*/ 1225426 w 1333758"/>
                  <a:gd name="connsiteY173" fmla="*/ 101659 h 210238"/>
                  <a:gd name="connsiteX174" fmla="*/ 1278750 w 1333758"/>
                  <a:gd name="connsiteY174" fmla="*/ 157880 h 210238"/>
                  <a:gd name="connsiteX175" fmla="*/ 1322504 w 1333758"/>
                  <a:gd name="connsiteY175" fmla="*/ 137571 h 210238"/>
                  <a:gd name="connsiteX176" fmla="*/ 1323430 w 1333758"/>
                  <a:gd name="connsiteY176" fmla="*/ 136478 h 210238"/>
                  <a:gd name="connsiteX177" fmla="*/ 1333759 w 1333758"/>
                  <a:gd name="connsiteY177" fmla="*/ 145863 h 210238"/>
                  <a:gd name="connsiteX178" fmla="*/ 1333057 w 1333758"/>
                  <a:gd name="connsiteY178" fmla="*/ 146843 h 210238"/>
                  <a:gd name="connsiteX179" fmla="*/ 1277936 w 1333758"/>
                  <a:gd name="connsiteY179" fmla="*/ 172699 h 210238"/>
                  <a:gd name="connsiteX180" fmla="*/ 206169 w 1333758"/>
                  <a:gd name="connsiteY180" fmla="*/ 171438 h 210238"/>
                  <a:gd name="connsiteX181" fmla="*/ 190453 w 1333758"/>
                  <a:gd name="connsiteY181" fmla="*/ 171438 h 210238"/>
                  <a:gd name="connsiteX182" fmla="*/ 190453 w 1333758"/>
                  <a:gd name="connsiteY182" fmla="*/ 33839 h 210238"/>
                  <a:gd name="connsiteX183" fmla="*/ 206169 w 1333758"/>
                  <a:gd name="connsiteY183" fmla="*/ 33839 h 210238"/>
                  <a:gd name="connsiteX184" fmla="*/ 206169 w 1333758"/>
                  <a:gd name="connsiteY184" fmla="*/ 66614 h 210238"/>
                  <a:gd name="connsiteX185" fmla="*/ 264321 w 1333758"/>
                  <a:gd name="connsiteY185" fmla="*/ 32607 h 210238"/>
                  <a:gd name="connsiteX186" fmla="*/ 265696 w 1333758"/>
                  <a:gd name="connsiteY186" fmla="*/ 32607 h 210238"/>
                  <a:gd name="connsiteX187" fmla="*/ 265696 w 1333758"/>
                  <a:gd name="connsiteY187" fmla="*/ 48938 h 210238"/>
                  <a:gd name="connsiteX188" fmla="*/ 262890 w 1333758"/>
                  <a:gd name="connsiteY188" fmla="*/ 48938 h 210238"/>
                  <a:gd name="connsiteX189" fmla="*/ 206113 w 1333758"/>
                  <a:gd name="connsiteY189" fmla="*/ 114516 h 210238"/>
                  <a:gd name="connsiteX190" fmla="*/ 206113 w 1333758"/>
                  <a:gd name="connsiteY190" fmla="*/ 171382 h 21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</a:cxnLst>
                <a:rect l="l" t="t" r="r" b="b"/>
                <a:pathLst>
                  <a:path w="1333758" h="210238">
                    <a:moveTo>
                      <a:pt x="77545" y="171438"/>
                    </a:moveTo>
                    <a:lnTo>
                      <a:pt x="63765" y="171438"/>
                    </a:lnTo>
                    <a:lnTo>
                      <a:pt x="0" y="33839"/>
                    </a:lnTo>
                    <a:lnTo>
                      <a:pt x="18411" y="33839"/>
                    </a:lnTo>
                    <a:lnTo>
                      <a:pt x="70950" y="150989"/>
                    </a:lnTo>
                    <a:lnTo>
                      <a:pt x="122871" y="33839"/>
                    </a:lnTo>
                    <a:lnTo>
                      <a:pt x="140328" y="33839"/>
                    </a:lnTo>
                    <a:lnTo>
                      <a:pt x="77545" y="171438"/>
                    </a:lnTo>
                    <a:close/>
                    <a:moveTo>
                      <a:pt x="170947" y="18516"/>
                    </a:moveTo>
                    <a:lnTo>
                      <a:pt x="155231" y="18516"/>
                    </a:lnTo>
                    <a:lnTo>
                      <a:pt x="155231" y="252"/>
                    </a:lnTo>
                    <a:lnTo>
                      <a:pt x="170947" y="252"/>
                    </a:lnTo>
                    <a:lnTo>
                      <a:pt x="170947" y="18516"/>
                    </a:lnTo>
                    <a:close/>
                    <a:moveTo>
                      <a:pt x="170947" y="171438"/>
                    </a:moveTo>
                    <a:lnTo>
                      <a:pt x="155231" y="171438"/>
                    </a:lnTo>
                    <a:lnTo>
                      <a:pt x="155231" y="33839"/>
                    </a:lnTo>
                    <a:lnTo>
                      <a:pt x="170947" y="33839"/>
                    </a:lnTo>
                    <a:lnTo>
                      <a:pt x="170947" y="171438"/>
                    </a:lnTo>
                    <a:close/>
                    <a:moveTo>
                      <a:pt x="430385" y="18264"/>
                    </a:moveTo>
                    <a:lnTo>
                      <a:pt x="414668" y="18264"/>
                    </a:lnTo>
                    <a:lnTo>
                      <a:pt x="414668" y="0"/>
                    </a:lnTo>
                    <a:lnTo>
                      <a:pt x="430385" y="0"/>
                    </a:lnTo>
                    <a:lnTo>
                      <a:pt x="430385" y="18264"/>
                    </a:lnTo>
                    <a:close/>
                    <a:moveTo>
                      <a:pt x="430385" y="171158"/>
                    </a:moveTo>
                    <a:lnTo>
                      <a:pt x="414668" y="171158"/>
                    </a:lnTo>
                    <a:lnTo>
                      <a:pt x="414668" y="33587"/>
                    </a:lnTo>
                    <a:lnTo>
                      <a:pt x="430385" y="33587"/>
                    </a:lnTo>
                    <a:lnTo>
                      <a:pt x="430385" y="171158"/>
                    </a:lnTo>
                    <a:close/>
                    <a:moveTo>
                      <a:pt x="826109" y="171158"/>
                    </a:moveTo>
                    <a:lnTo>
                      <a:pt x="810364" y="171158"/>
                    </a:lnTo>
                    <a:lnTo>
                      <a:pt x="810364" y="0"/>
                    </a:lnTo>
                    <a:lnTo>
                      <a:pt x="826109" y="0"/>
                    </a:lnTo>
                    <a:lnTo>
                      <a:pt x="826109" y="171158"/>
                    </a:lnTo>
                    <a:close/>
                    <a:moveTo>
                      <a:pt x="1190961" y="18264"/>
                    </a:moveTo>
                    <a:lnTo>
                      <a:pt x="1175273" y="18264"/>
                    </a:lnTo>
                    <a:lnTo>
                      <a:pt x="1175273" y="0"/>
                    </a:lnTo>
                    <a:lnTo>
                      <a:pt x="1190961" y="0"/>
                    </a:lnTo>
                    <a:lnTo>
                      <a:pt x="1190961" y="18264"/>
                    </a:lnTo>
                    <a:close/>
                    <a:moveTo>
                      <a:pt x="1190961" y="171158"/>
                    </a:moveTo>
                    <a:lnTo>
                      <a:pt x="1175273" y="171158"/>
                    </a:lnTo>
                    <a:lnTo>
                      <a:pt x="1175273" y="33587"/>
                    </a:lnTo>
                    <a:lnTo>
                      <a:pt x="1190961" y="33587"/>
                    </a:lnTo>
                    <a:lnTo>
                      <a:pt x="1190961" y="171158"/>
                    </a:lnTo>
                    <a:close/>
                    <a:moveTo>
                      <a:pt x="767508" y="171158"/>
                    </a:moveTo>
                    <a:lnTo>
                      <a:pt x="751848" y="171158"/>
                    </a:lnTo>
                    <a:lnTo>
                      <a:pt x="751848" y="0"/>
                    </a:lnTo>
                    <a:lnTo>
                      <a:pt x="767508" y="0"/>
                    </a:lnTo>
                    <a:lnTo>
                      <a:pt x="767508" y="33615"/>
                    </a:lnTo>
                    <a:lnTo>
                      <a:pt x="794507" y="33615"/>
                    </a:lnTo>
                    <a:lnTo>
                      <a:pt x="794507" y="48238"/>
                    </a:lnTo>
                    <a:lnTo>
                      <a:pt x="767508" y="48238"/>
                    </a:lnTo>
                    <a:lnTo>
                      <a:pt x="767508" y="171158"/>
                    </a:lnTo>
                    <a:close/>
                    <a:moveTo>
                      <a:pt x="1132360" y="171158"/>
                    </a:moveTo>
                    <a:lnTo>
                      <a:pt x="1116700" y="171158"/>
                    </a:lnTo>
                    <a:lnTo>
                      <a:pt x="1116700" y="0"/>
                    </a:lnTo>
                    <a:lnTo>
                      <a:pt x="1132360" y="0"/>
                    </a:lnTo>
                    <a:lnTo>
                      <a:pt x="1132360" y="33615"/>
                    </a:lnTo>
                    <a:lnTo>
                      <a:pt x="1159303" y="33615"/>
                    </a:lnTo>
                    <a:lnTo>
                      <a:pt x="1159303" y="48294"/>
                    </a:lnTo>
                    <a:lnTo>
                      <a:pt x="1132360" y="48294"/>
                    </a:lnTo>
                    <a:lnTo>
                      <a:pt x="1132360" y="171158"/>
                    </a:lnTo>
                    <a:close/>
                    <a:moveTo>
                      <a:pt x="669279" y="173960"/>
                    </a:moveTo>
                    <a:cubicBezTo>
                      <a:pt x="643739" y="173960"/>
                      <a:pt x="617835" y="159029"/>
                      <a:pt x="617835" y="130596"/>
                    </a:cubicBezTo>
                    <a:lnTo>
                      <a:pt x="617835" y="130064"/>
                    </a:lnTo>
                    <a:cubicBezTo>
                      <a:pt x="617835" y="100230"/>
                      <a:pt x="638603" y="85075"/>
                      <a:pt x="679383" y="85075"/>
                    </a:cubicBezTo>
                    <a:lnTo>
                      <a:pt x="717888" y="85075"/>
                    </a:lnTo>
                    <a:lnTo>
                      <a:pt x="717888" y="84683"/>
                    </a:lnTo>
                    <a:cubicBezTo>
                      <a:pt x="717888" y="59667"/>
                      <a:pt x="703659" y="46921"/>
                      <a:pt x="675650" y="46921"/>
                    </a:cubicBezTo>
                    <a:cubicBezTo>
                      <a:pt x="661364" y="47100"/>
                      <a:pt x="647320" y="50621"/>
                      <a:pt x="634646" y="57202"/>
                    </a:cubicBezTo>
                    <a:lnTo>
                      <a:pt x="633327" y="57846"/>
                    </a:lnTo>
                    <a:lnTo>
                      <a:pt x="627545" y="44821"/>
                    </a:lnTo>
                    <a:lnTo>
                      <a:pt x="628752" y="44260"/>
                    </a:lnTo>
                    <a:cubicBezTo>
                      <a:pt x="643790" y="36471"/>
                      <a:pt x="660450" y="32316"/>
                      <a:pt x="677390" y="32131"/>
                    </a:cubicBezTo>
                    <a:cubicBezTo>
                      <a:pt x="695941" y="32131"/>
                      <a:pt x="710114" y="36893"/>
                      <a:pt x="719488" y="46137"/>
                    </a:cubicBezTo>
                    <a:cubicBezTo>
                      <a:pt x="728862" y="55381"/>
                      <a:pt x="733100" y="67819"/>
                      <a:pt x="733100" y="84403"/>
                    </a:cubicBezTo>
                    <a:lnTo>
                      <a:pt x="733100" y="170962"/>
                    </a:lnTo>
                    <a:lnTo>
                      <a:pt x="717860" y="170962"/>
                    </a:lnTo>
                    <a:lnTo>
                      <a:pt x="717860" y="152726"/>
                    </a:lnTo>
                    <a:cubicBezTo>
                      <a:pt x="711602" y="160373"/>
                      <a:pt x="695632" y="173876"/>
                      <a:pt x="669251" y="173876"/>
                    </a:cubicBezTo>
                    <a:close/>
                    <a:moveTo>
                      <a:pt x="633916" y="129839"/>
                    </a:moveTo>
                    <a:cubicBezTo>
                      <a:pt x="633916" y="147067"/>
                      <a:pt x="649296" y="159645"/>
                      <a:pt x="670402" y="159645"/>
                    </a:cubicBezTo>
                    <a:cubicBezTo>
                      <a:pt x="694117" y="159645"/>
                      <a:pt x="718113" y="146143"/>
                      <a:pt x="718113" y="115973"/>
                    </a:cubicBezTo>
                    <a:lnTo>
                      <a:pt x="718113" y="99530"/>
                    </a:lnTo>
                    <a:lnTo>
                      <a:pt x="681179" y="99530"/>
                    </a:lnTo>
                    <a:cubicBezTo>
                      <a:pt x="647753" y="99530"/>
                      <a:pt x="634113" y="108326"/>
                      <a:pt x="634113" y="129951"/>
                    </a:cubicBezTo>
                    <a:close/>
                    <a:moveTo>
                      <a:pt x="896385" y="173960"/>
                    </a:moveTo>
                    <a:cubicBezTo>
                      <a:pt x="870874" y="173960"/>
                      <a:pt x="844997" y="159029"/>
                      <a:pt x="844997" y="130596"/>
                    </a:cubicBezTo>
                    <a:lnTo>
                      <a:pt x="844997" y="130064"/>
                    </a:lnTo>
                    <a:cubicBezTo>
                      <a:pt x="844997" y="100230"/>
                      <a:pt x="865682" y="85075"/>
                      <a:pt x="906517" y="85075"/>
                    </a:cubicBezTo>
                    <a:lnTo>
                      <a:pt x="945247" y="85075"/>
                    </a:lnTo>
                    <a:lnTo>
                      <a:pt x="945247" y="84683"/>
                    </a:lnTo>
                    <a:cubicBezTo>
                      <a:pt x="945247" y="59667"/>
                      <a:pt x="930990" y="46921"/>
                      <a:pt x="902953" y="46921"/>
                    </a:cubicBezTo>
                    <a:cubicBezTo>
                      <a:pt x="888684" y="47097"/>
                      <a:pt x="874657" y="50619"/>
                      <a:pt x="862005" y="57202"/>
                    </a:cubicBezTo>
                    <a:lnTo>
                      <a:pt x="860658" y="57846"/>
                    </a:lnTo>
                    <a:lnTo>
                      <a:pt x="854904" y="44821"/>
                    </a:lnTo>
                    <a:lnTo>
                      <a:pt x="856055" y="44260"/>
                    </a:lnTo>
                    <a:cubicBezTo>
                      <a:pt x="871107" y="36483"/>
                      <a:pt x="887772" y="32330"/>
                      <a:pt x="904721" y="32131"/>
                    </a:cubicBezTo>
                    <a:cubicBezTo>
                      <a:pt x="923272" y="32131"/>
                      <a:pt x="937445" y="36893"/>
                      <a:pt x="946819" y="46137"/>
                    </a:cubicBezTo>
                    <a:cubicBezTo>
                      <a:pt x="956193" y="55381"/>
                      <a:pt x="960375" y="67819"/>
                      <a:pt x="960375" y="84403"/>
                    </a:cubicBezTo>
                    <a:lnTo>
                      <a:pt x="960375" y="170962"/>
                    </a:lnTo>
                    <a:lnTo>
                      <a:pt x="945219" y="170962"/>
                    </a:lnTo>
                    <a:lnTo>
                      <a:pt x="945219" y="152726"/>
                    </a:lnTo>
                    <a:cubicBezTo>
                      <a:pt x="939017" y="160373"/>
                      <a:pt x="923019" y="173876"/>
                      <a:pt x="896554" y="173876"/>
                    </a:cubicBezTo>
                    <a:close/>
                    <a:moveTo>
                      <a:pt x="861023" y="129839"/>
                    </a:moveTo>
                    <a:cubicBezTo>
                      <a:pt x="861023" y="147067"/>
                      <a:pt x="876431" y="159645"/>
                      <a:pt x="897508" y="159645"/>
                    </a:cubicBezTo>
                    <a:cubicBezTo>
                      <a:pt x="921223" y="159645"/>
                      <a:pt x="945219" y="146143"/>
                      <a:pt x="945219" y="115973"/>
                    </a:cubicBezTo>
                    <a:lnTo>
                      <a:pt x="945219" y="99530"/>
                    </a:lnTo>
                    <a:lnTo>
                      <a:pt x="908313" y="99530"/>
                    </a:lnTo>
                    <a:cubicBezTo>
                      <a:pt x="874915" y="99530"/>
                      <a:pt x="861219" y="108326"/>
                      <a:pt x="861219" y="129951"/>
                    </a:cubicBezTo>
                    <a:close/>
                    <a:moveTo>
                      <a:pt x="567626" y="171158"/>
                    </a:moveTo>
                    <a:lnTo>
                      <a:pt x="551909" y="171158"/>
                    </a:lnTo>
                    <a:lnTo>
                      <a:pt x="551909" y="98493"/>
                    </a:lnTo>
                    <a:cubicBezTo>
                      <a:pt x="551909" y="82750"/>
                      <a:pt x="551909" y="45913"/>
                      <a:pt x="511466" y="45913"/>
                    </a:cubicBezTo>
                    <a:cubicBezTo>
                      <a:pt x="482671" y="45913"/>
                      <a:pt x="465467" y="67707"/>
                      <a:pt x="465467" y="104152"/>
                    </a:cubicBezTo>
                    <a:lnTo>
                      <a:pt x="465467" y="171158"/>
                    </a:lnTo>
                    <a:lnTo>
                      <a:pt x="449806" y="171158"/>
                    </a:lnTo>
                    <a:lnTo>
                      <a:pt x="449806" y="33587"/>
                    </a:lnTo>
                    <a:lnTo>
                      <a:pt x="465467" y="33587"/>
                    </a:lnTo>
                    <a:lnTo>
                      <a:pt x="465467" y="56502"/>
                    </a:lnTo>
                    <a:cubicBezTo>
                      <a:pt x="475907" y="40401"/>
                      <a:pt x="493968" y="30858"/>
                      <a:pt x="513178" y="31290"/>
                    </a:cubicBezTo>
                    <a:cubicBezTo>
                      <a:pt x="548232" y="31290"/>
                      <a:pt x="567513" y="52496"/>
                      <a:pt x="567513" y="90958"/>
                    </a:cubicBezTo>
                    <a:lnTo>
                      <a:pt x="567513" y="171158"/>
                    </a:lnTo>
                    <a:close/>
                    <a:moveTo>
                      <a:pt x="1098064" y="171158"/>
                    </a:moveTo>
                    <a:lnTo>
                      <a:pt x="1082207" y="171158"/>
                    </a:lnTo>
                    <a:lnTo>
                      <a:pt x="1082207" y="98493"/>
                    </a:lnTo>
                    <a:cubicBezTo>
                      <a:pt x="1082207" y="82750"/>
                      <a:pt x="1082207" y="45913"/>
                      <a:pt x="1041737" y="45913"/>
                    </a:cubicBezTo>
                    <a:cubicBezTo>
                      <a:pt x="1012998" y="45913"/>
                      <a:pt x="995849" y="67707"/>
                      <a:pt x="995849" y="104152"/>
                    </a:cubicBezTo>
                    <a:lnTo>
                      <a:pt x="995849" y="171158"/>
                    </a:lnTo>
                    <a:lnTo>
                      <a:pt x="980161" y="171158"/>
                    </a:lnTo>
                    <a:lnTo>
                      <a:pt x="980161" y="33587"/>
                    </a:lnTo>
                    <a:lnTo>
                      <a:pt x="995849" y="33587"/>
                    </a:lnTo>
                    <a:lnTo>
                      <a:pt x="995849" y="56502"/>
                    </a:lnTo>
                    <a:cubicBezTo>
                      <a:pt x="1006279" y="40389"/>
                      <a:pt x="1024347" y="30841"/>
                      <a:pt x="1043561" y="31290"/>
                    </a:cubicBezTo>
                    <a:cubicBezTo>
                      <a:pt x="1078587" y="31290"/>
                      <a:pt x="1097924" y="52496"/>
                      <a:pt x="1097924" y="90958"/>
                    </a:cubicBezTo>
                    <a:lnTo>
                      <a:pt x="1097924" y="171158"/>
                    </a:lnTo>
                    <a:close/>
                    <a:moveTo>
                      <a:pt x="329910" y="210236"/>
                    </a:moveTo>
                    <a:cubicBezTo>
                      <a:pt x="307840" y="210379"/>
                      <a:pt x="286370" y="203054"/>
                      <a:pt x="269008" y="189451"/>
                    </a:cubicBezTo>
                    <a:lnTo>
                      <a:pt x="268026" y="188610"/>
                    </a:lnTo>
                    <a:lnTo>
                      <a:pt x="276951" y="176005"/>
                    </a:lnTo>
                    <a:lnTo>
                      <a:pt x="278073" y="176817"/>
                    </a:lnTo>
                    <a:cubicBezTo>
                      <a:pt x="291741" y="186453"/>
                      <a:pt x="307402" y="195361"/>
                      <a:pt x="330191" y="195361"/>
                    </a:cubicBezTo>
                    <a:cubicBezTo>
                      <a:pt x="362214" y="195361"/>
                      <a:pt x="379839" y="176229"/>
                      <a:pt x="379839" y="141409"/>
                    </a:cubicBezTo>
                    <a:lnTo>
                      <a:pt x="379839" y="134462"/>
                    </a:lnTo>
                    <a:cubicBezTo>
                      <a:pt x="370746" y="148468"/>
                      <a:pt x="350932" y="161466"/>
                      <a:pt x="326851" y="161466"/>
                    </a:cubicBezTo>
                    <a:cubicBezTo>
                      <a:pt x="310444" y="161362"/>
                      <a:pt x="294674" y="155127"/>
                      <a:pt x="282648" y="143986"/>
                    </a:cubicBezTo>
                    <a:cubicBezTo>
                      <a:pt x="269687" y="131823"/>
                      <a:pt x="262429" y="114791"/>
                      <a:pt x="262637" y="97036"/>
                    </a:cubicBezTo>
                    <a:lnTo>
                      <a:pt x="262637" y="96476"/>
                    </a:lnTo>
                    <a:cubicBezTo>
                      <a:pt x="262409" y="78643"/>
                      <a:pt x="269665" y="61528"/>
                      <a:pt x="282648" y="49275"/>
                    </a:cubicBezTo>
                    <a:cubicBezTo>
                      <a:pt x="294587" y="37966"/>
                      <a:pt x="310391" y="31616"/>
                      <a:pt x="326851" y="31514"/>
                    </a:cubicBezTo>
                    <a:cubicBezTo>
                      <a:pt x="351212" y="31514"/>
                      <a:pt x="370942" y="43812"/>
                      <a:pt x="379839" y="57286"/>
                    </a:cubicBezTo>
                    <a:lnTo>
                      <a:pt x="379839" y="33839"/>
                    </a:lnTo>
                    <a:lnTo>
                      <a:pt x="395247" y="33839"/>
                    </a:lnTo>
                    <a:lnTo>
                      <a:pt x="395247" y="141157"/>
                    </a:lnTo>
                    <a:cubicBezTo>
                      <a:pt x="395247" y="164323"/>
                      <a:pt x="390083" y="180038"/>
                      <a:pt x="378408" y="191972"/>
                    </a:cubicBezTo>
                    <a:cubicBezTo>
                      <a:pt x="366732" y="203905"/>
                      <a:pt x="349669" y="210236"/>
                      <a:pt x="329938" y="210236"/>
                    </a:cubicBezTo>
                    <a:close/>
                    <a:moveTo>
                      <a:pt x="328114" y="46781"/>
                    </a:moveTo>
                    <a:cubicBezTo>
                      <a:pt x="299712" y="46781"/>
                      <a:pt x="279056" y="67511"/>
                      <a:pt x="279056" y="96084"/>
                    </a:cubicBezTo>
                    <a:lnTo>
                      <a:pt x="279056" y="96560"/>
                    </a:lnTo>
                    <a:cubicBezTo>
                      <a:pt x="278590" y="123615"/>
                      <a:pt x="300186" y="145924"/>
                      <a:pt x="327292" y="146389"/>
                    </a:cubicBezTo>
                    <a:cubicBezTo>
                      <a:pt x="327651" y="146395"/>
                      <a:pt x="328008" y="146398"/>
                      <a:pt x="328367" y="146395"/>
                    </a:cubicBezTo>
                    <a:cubicBezTo>
                      <a:pt x="353121" y="146395"/>
                      <a:pt x="379895" y="127430"/>
                      <a:pt x="379895" y="96784"/>
                    </a:cubicBezTo>
                    <a:lnTo>
                      <a:pt x="379895" y="96252"/>
                    </a:lnTo>
                    <a:cubicBezTo>
                      <a:pt x="379755" y="65242"/>
                      <a:pt x="353626" y="46781"/>
                      <a:pt x="328114" y="46781"/>
                    </a:cubicBezTo>
                    <a:close/>
                    <a:moveTo>
                      <a:pt x="1277824" y="172839"/>
                    </a:moveTo>
                    <a:cubicBezTo>
                      <a:pt x="1239122" y="172839"/>
                      <a:pt x="1208755" y="141829"/>
                      <a:pt x="1208755" y="102303"/>
                    </a:cubicBezTo>
                    <a:lnTo>
                      <a:pt x="1208755" y="101799"/>
                    </a:lnTo>
                    <a:cubicBezTo>
                      <a:pt x="1208755" y="61908"/>
                      <a:pt x="1239122" y="30674"/>
                      <a:pt x="1277824" y="30674"/>
                    </a:cubicBezTo>
                    <a:cubicBezTo>
                      <a:pt x="1298666" y="30402"/>
                      <a:pt x="1318584" y="39233"/>
                      <a:pt x="1332355" y="54849"/>
                    </a:cubicBezTo>
                    <a:lnTo>
                      <a:pt x="1333169" y="55830"/>
                    </a:lnTo>
                    <a:lnTo>
                      <a:pt x="1323262" y="66390"/>
                    </a:lnTo>
                    <a:lnTo>
                      <a:pt x="1322280" y="65298"/>
                    </a:lnTo>
                    <a:cubicBezTo>
                      <a:pt x="1308584" y="51908"/>
                      <a:pt x="1293962" y="45353"/>
                      <a:pt x="1277599" y="45353"/>
                    </a:cubicBezTo>
                    <a:cubicBezTo>
                      <a:pt x="1248355" y="45353"/>
                      <a:pt x="1225426" y="69836"/>
                      <a:pt x="1225426" y="101126"/>
                    </a:cubicBezTo>
                    <a:lnTo>
                      <a:pt x="1225426" y="101659"/>
                    </a:lnTo>
                    <a:cubicBezTo>
                      <a:pt x="1225426" y="133201"/>
                      <a:pt x="1248776" y="157880"/>
                      <a:pt x="1278750" y="157880"/>
                    </a:cubicBezTo>
                    <a:cubicBezTo>
                      <a:pt x="1295559" y="157600"/>
                      <a:pt x="1311458" y="150219"/>
                      <a:pt x="1322504" y="137571"/>
                    </a:cubicBezTo>
                    <a:lnTo>
                      <a:pt x="1323430" y="136478"/>
                    </a:lnTo>
                    <a:lnTo>
                      <a:pt x="1333759" y="145863"/>
                    </a:lnTo>
                    <a:lnTo>
                      <a:pt x="1333057" y="146843"/>
                    </a:lnTo>
                    <a:cubicBezTo>
                      <a:pt x="1326911" y="155779"/>
                      <a:pt x="1307489" y="172699"/>
                      <a:pt x="1277936" y="172699"/>
                    </a:cubicBezTo>
                    <a:close/>
                    <a:moveTo>
                      <a:pt x="206169" y="171438"/>
                    </a:moveTo>
                    <a:lnTo>
                      <a:pt x="190453" y="171438"/>
                    </a:lnTo>
                    <a:lnTo>
                      <a:pt x="190453" y="33839"/>
                    </a:lnTo>
                    <a:lnTo>
                      <a:pt x="206169" y="33839"/>
                    </a:lnTo>
                    <a:lnTo>
                      <a:pt x="206169" y="66614"/>
                    </a:lnTo>
                    <a:cubicBezTo>
                      <a:pt x="218434" y="44204"/>
                      <a:pt x="239848" y="31598"/>
                      <a:pt x="264321" y="32607"/>
                    </a:cubicBezTo>
                    <a:lnTo>
                      <a:pt x="265696" y="32607"/>
                    </a:lnTo>
                    <a:lnTo>
                      <a:pt x="265696" y="48938"/>
                    </a:lnTo>
                    <a:lnTo>
                      <a:pt x="262890" y="48938"/>
                    </a:lnTo>
                    <a:cubicBezTo>
                      <a:pt x="234656" y="48938"/>
                      <a:pt x="206113" y="69164"/>
                      <a:pt x="206113" y="114516"/>
                    </a:cubicBezTo>
                    <a:lnTo>
                      <a:pt x="206113" y="171382"/>
                    </a:lnTo>
                    <a:close/>
                  </a:path>
                </a:pathLst>
              </a:custGeom>
              <a:solidFill>
                <a:schemeClr val="tx1"/>
              </a:solidFill>
              <a:ln w="28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79" name="Freeform 1278">
                <a:extLst>
                  <a:ext uri="{FF2B5EF4-FFF2-40B4-BE49-F238E27FC236}">
                    <a16:creationId xmlns:a16="http://schemas.microsoft.com/office/drawing/2014/main" id="{145FD18F-353F-5411-EB4A-E8F1F2D5CA1B}"/>
                  </a:ext>
                </a:extLst>
              </p:cNvPr>
              <p:cNvSpPr/>
              <p:nvPr/>
            </p:nvSpPr>
            <p:spPr>
              <a:xfrm>
                <a:off x="15133275" y="12885068"/>
                <a:ext cx="324016" cy="227250"/>
              </a:xfrm>
              <a:custGeom>
                <a:avLst/>
                <a:gdLst>
                  <a:gd name="connsiteX0" fmla="*/ 324017 w 324016"/>
                  <a:gd name="connsiteY0" fmla="*/ 0 h 227250"/>
                  <a:gd name="connsiteX1" fmla="*/ 189302 w 324016"/>
                  <a:gd name="connsiteY1" fmla="*/ 0 h 227250"/>
                  <a:gd name="connsiteX2" fmla="*/ 120682 w 324016"/>
                  <a:gd name="connsiteY2" fmla="*/ 25043 h 227250"/>
                  <a:gd name="connsiteX3" fmla="*/ 0 w 324016"/>
                  <a:gd name="connsiteY3" fmla="*/ 157012 h 227250"/>
                  <a:gd name="connsiteX4" fmla="*/ 223767 w 324016"/>
                  <a:gd name="connsiteY4" fmla="*/ 222646 h 22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4016" h="227250">
                    <a:moveTo>
                      <a:pt x="324017" y="0"/>
                    </a:moveTo>
                    <a:lnTo>
                      <a:pt x="189302" y="0"/>
                    </a:lnTo>
                    <a:cubicBezTo>
                      <a:pt x="147400" y="0"/>
                      <a:pt x="137325" y="6835"/>
                      <a:pt x="120682" y="25043"/>
                    </a:cubicBezTo>
                    <a:lnTo>
                      <a:pt x="0" y="157012"/>
                    </a:lnTo>
                    <a:cubicBezTo>
                      <a:pt x="96265" y="152418"/>
                      <a:pt x="125958" y="249146"/>
                      <a:pt x="223767" y="222646"/>
                    </a:cubicBezTo>
                    <a:close/>
                  </a:path>
                </a:pathLst>
              </a:custGeom>
              <a:solidFill>
                <a:srgbClr val="EB143A"/>
              </a:solidFill>
              <a:ln w="28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0" name="Freeform 1279">
                <a:extLst>
                  <a:ext uri="{FF2B5EF4-FFF2-40B4-BE49-F238E27FC236}">
                    <a16:creationId xmlns:a16="http://schemas.microsoft.com/office/drawing/2014/main" id="{F7AA67D4-5277-BA6C-C1C2-FCEF05F3A12E}"/>
                  </a:ext>
                </a:extLst>
              </p:cNvPr>
              <p:cNvSpPr/>
              <p:nvPr/>
            </p:nvSpPr>
            <p:spPr>
              <a:xfrm>
                <a:off x="15214516" y="12906461"/>
                <a:ext cx="191703" cy="171761"/>
              </a:xfrm>
              <a:custGeom>
                <a:avLst/>
                <a:gdLst>
                  <a:gd name="connsiteX0" fmla="*/ 66160 w 191703"/>
                  <a:gd name="connsiteY0" fmla="*/ 30374 h 171761"/>
                  <a:gd name="connsiteX1" fmla="*/ 76909 w 191703"/>
                  <a:gd name="connsiteY1" fmla="*/ 15723 h 171761"/>
                  <a:gd name="connsiteX2" fmla="*/ 82213 w 191703"/>
                  <a:gd name="connsiteY2" fmla="*/ 7319 h 171761"/>
                  <a:gd name="connsiteX3" fmla="*/ 79828 w 191703"/>
                  <a:gd name="connsiteY3" fmla="*/ 1717 h 171761"/>
                  <a:gd name="connsiteX4" fmla="*/ 66609 w 191703"/>
                  <a:gd name="connsiteY4" fmla="*/ 5919 h 171761"/>
                  <a:gd name="connsiteX5" fmla="*/ 29001 w 191703"/>
                  <a:gd name="connsiteY5" fmla="*/ 111891 h 171761"/>
                  <a:gd name="connsiteX6" fmla="*/ 28075 w 191703"/>
                  <a:gd name="connsiteY6" fmla="*/ 108782 h 171761"/>
                  <a:gd name="connsiteX7" fmla="*/ 23809 w 191703"/>
                  <a:gd name="connsiteY7" fmla="*/ 62505 h 171761"/>
                  <a:gd name="connsiteX8" fmla="*/ 20020 w 191703"/>
                  <a:gd name="connsiteY8" fmla="*/ 56566 h 171761"/>
                  <a:gd name="connsiteX9" fmla="*/ 13032 w 191703"/>
                  <a:gd name="connsiteY9" fmla="*/ 62393 h 171761"/>
                  <a:gd name="connsiteX10" fmla="*/ 627 w 191703"/>
                  <a:gd name="connsiteY10" fmla="*/ 92871 h 171761"/>
                  <a:gd name="connsiteX11" fmla="*/ 1890 w 191703"/>
                  <a:gd name="connsiteY11" fmla="*/ 98109 h 171761"/>
                  <a:gd name="connsiteX12" fmla="*/ 7980 w 191703"/>
                  <a:gd name="connsiteY12" fmla="*/ 95056 h 171761"/>
                  <a:gd name="connsiteX13" fmla="*/ 13593 w 191703"/>
                  <a:gd name="connsiteY13" fmla="*/ 82814 h 171761"/>
                  <a:gd name="connsiteX14" fmla="*/ 15557 w 191703"/>
                  <a:gd name="connsiteY14" fmla="*/ 80657 h 171761"/>
                  <a:gd name="connsiteX15" fmla="*/ 16512 w 191703"/>
                  <a:gd name="connsiteY15" fmla="*/ 83458 h 171761"/>
                  <a:gd name="connsiteX16" fmla="*/ 21788 w 191703"/>
                  <a:gd name="connsiteY16" fmla="*/ 143882 h 171761"/>
                  <a:gd name="connsiteX17" fmla="*/ 26335 w 191703"/>
                  <a:gd name="connsiteY17" fmla="*/ 149176 h 171761"/>
                  <a:gd name="connsiteX18" fmla="*/ 30769 w 191703"/>
                  <a:gd name="connsiteY18" fmla="*/ 143182 h 171761"/>
                  <a:gd name="connsiteX19" fmla="*/ 45896 w 191703"/>
                  <a:gd name="connsiteY19" fmla="*/ 81161 h 171761"/>
                  <a:gd name="connsiteX20" fmla="*/ 66160 w 191703"/>
                  <a:gd name="connsiteY20" fmla="*/ 30374 h 171761"/>
                  <a:gd name="connsiteX21" fmla="*/ 57908 w 191703"/>
                  <a:gd name="connsiteY21" fmla="*/ 82646 h 171761"/>
                  <a:gd name="connsiteX22" fmla="*/ 51397 w 191703"/>
                  <a:gd name="connsiteY22" fmla="*/ 90461 h 171761"/>
                  <a:gd name="connsiteX23" fmla="*/ 47861 w 191703"/>
                  <a:gd name="connsiteY23" fmla="*/ 116597 h 171761"/>
                  <a:gd name="connsiteX24" fmla="*/ 54035 w 191703"/>
                  <a:gd name="connsiteY24" fmla="*/ 118026 h 171761"/>
                  <a:gd name="connsiteX25" fmla="*/ 57375 w 191703"/>
                  <a:gd name="connsiteY25" fmla="*/ 113068 h 171761"/>
                  <a:gd name="connsiteX26" fmla="*/ 58442 w 191703"/>
                  <a:gd name="connsiteY26" fmla="*/ 106513 h 171761"/>
                  <a:gd name="connsiteX27" fmla="*/ 61697 w 191703"/>
                  <a:gd name="connsiteY27" fmla="*/ 88837 h 171761"/>
                  <a:gd name="connsiteX28" fmla="*/ 57993 w 191703"/>
                  <a:gd name="connsiteY28" fmla="*/ 82646 h 171761"/>
                  <a:gd name="connsiteX29" fmla="*/ 69415 w 191703"/>
                  <a:gd name="connsiteY29" fmla="*/ 84943 h 171761"/>
                  <a:gd name="connsiteX30" fmla="*/ 67226 w 191703"/>
                  <a:gd name="connsiteY30" fmla="*/ 101555 h 171761"/>
                  <a:gd name="connsiteX31" fmla="*/ 70875 w 191703"/>
                  <a:gd name="connsiteY31" fmla="*/ 110967 h 171761"/>
                  <a:gd name="connsiteX32" fmla="*/ 76628 w 191703"/>
                  <a:gd name="connsiteY32" fmla="*/ 102563 h 171761"/>
                  <a:gd name="connsiteX33" fmla="*/ 77638 w 191703"/>
                  <a:gd name="connsiteY33" fmla="*/ 92787 h 171761"/>
                  <a:gd name="connsiteX34" fmla="*/ 83841 w 191703"/>
                  <a:gd name="connsiteY34" fmla="*/ 82254 h 171761"/>
                  <a:gd name="connsiteX35" fmla="*/ 88163 w 191703"/>
                  <a:gd name="connsiteY35" fmla="*/ 75643 h 171761"/>
                  <a:gd name="connsiteX36" fmla="*/ 83308 w 191703"/>
                  <a:gd name="connsiteY36" fmla="*/ 74242 h 171761"/>
                  <a:gd name="connsiteX37" fmla="*/ 78986 w 191703"/>
                  <a:gd name="connsiteY37" fmla="*/ 75643 h 171761"/>
                  <a:gd name="connsiteX38" fmla="*/ 74720 w 191703"/>
                  <a:gd name="connsiteY38" fmla="*/ 76175 h 171761"/>
                  <a:gd name="connsiteX39" fmla="*/ 69499 w 191703"/>
                  <a:gd name="connsiteY39" fmla="*/ 85055 h 171761"/>
                  <a:gd name="connsiteX40" fmla="*/ 64644 w 191703"/>
                  <a:gd name="connsiteY40" fmla="*/ 69368 h 171761"/>
                  <a:gd name="connsiteX41" fmla="*/ 67310 w 191703"/>
                  <a:gd name="connsiteY41" fmla="*/ 63765 h 171761"/>
                  <a:gd name="connsiteX42" fmla="*/ 60743 w 191703"/>
                  <a:gd name="connsiteY42" fmla="*/ 64017 h 171761"/>
                  <a:gd name="connsiteX43" fmla="*/ 57936 w 191703"/>
                  <a:gd name="connsiteY43" fmla="*/ 70152 h 171761"/>
                  <a:gd name="connsiteX44" fmla="*/ 64728 w 191703"/>
                  <a:gd name="connsiteY44" fmla="*/ 69368 h 171761"/>
                  <a:gd name="connsiteX45" fmla="*/ 127904 w 191703"/>
                  <a:gd name="connsiteY45" fmla="*/ 88361 h 171761"/>
                  <a:gd name="connsiteX46" fmla="*/ 133685 w 191703"/>
                  <a:gd name="connsiteY46" fmla="*/ 81721 h 171761"/>
                  <a:gd name="connsiteX47" fmla="*/ 136745 w 191703"/>
                  <a:gd name="connsiteY47" fmla="*/ 60208 h 171761"/>
                  <a:gd name="connsiteX48" fmla="*/ 134275 w 191703"/>
                  <a:gd name="connsiteY48" fmla="*/ 54857 h 171761"/>
                  <a:gd name="connsiteX49" fmla="*/ 128662 w 191703"/>
                  <a:gd name="connsiteY49" fmla="*/ 60460 h 171761"/>
                  <a:gd name="connsiteX50" fmla="*/ 125097 w 191703"/>
                  <a:gd name="connsiteY50" fmla="*/ 80965 h 171761"/>
                  <a:gd name="connsiteX51" fmla="*/ 124311 w 191703"/>
                  <a:gd name="connsiteY51" fmla="*/ 85055 h 171761"/>
                  <a:gd name="connsiteX52" fmla="*/ 127904 w 191703"/>
                  <a:gd name="connsiteY52" fmla="*/ 88361 h 171761"/>
                  <a:gd name="connsiteX53" fmla="*/ 139691 w 191703"/>
                  <a:gd name="connsiteY53" fmla="*/ 44773 h 171761"/>
                  <a:gd name="connsiteX54" fmla="*/ 141937 w 191703"/>
                  <a:gd name="connsiteY54" fmla="*/ 38862 h 171761"/>
                  <a:gd name="connsiteX55" fmla="*/ 135285 w 191703"/>
                  <a:gd name="connsiteY55" fmla="*/ 39730 h 171761"/>
                  <a:gd name="connsiteX56" fmla="*/ 133601 w 191703"/>
                  <a:gd name="connsiteY56" fmla="*/ 45809 h 171761"/>
                  <a:gd name="connsiteX57" fmla="*/ 139663 w 191703"/>
                  <a:gd name="connsiteY57" fmla="*/ 44773 h 171761"/>
                  <a:gd name="connsiteX58" fmla="*/ 191276 w 191703"/>
                  <a:gd name="connsiteY58" fmla="*/ 70208 h 171761"/>
                  <a:gd name="connsiteX59" fmla="*/ 183333 w 191703"/>
                  <a:gd name="connsiteY59" fmla="*/ 69284 h 171761"/>
                  <a:gd name="connsiteX60" fmla="*/ 176457 w 191703"/>
                  <a:gd name="connsiteY60" fmla="*/ 72309 h 171761"/>
                  <a:gd name="connsiteX61" fmla="*/ 171237 w 191703"/>
                  <a:gd name="connsiteY61" fmla="*/ 67631 h 171761"/>
                  <a:gd name="connsiteX62" fmla="*/ 173033 w 191703"/>
                  <a:gd name="connsiteY62" fmla="*/ 49507 h 171761"/>
                  <a:gd name="connsiteX63" fmla="*/ 168571 w 191703"/>
                  <a:gd name="connsiteY63" fmla="*/ 42924 h 171761"/>
                  <a:gd name="connsiteX64" fmla="*/ 161414 w 191703"/>
                  <a:gd name="connsiteY64" fmla="*/ 46481 h 171761"/>
                  <a:gd name="connsiteX65" fmla="*/ 157597 w 191703"/>
                  <a:gd name="connsiteY65" fmla="*/ 48946 h 171761"/>
                  <a:gd name="connsiteX66" fmla="*/ 153949 w 191703"/>
                  <a:gd name="connsiteY66" fmla="*/ 48750 h 171761"/>
                  <a:gd name="connsiteX67" fmla="*/ 149739 w 191703"/>
                  <a:gd name="connsiteY67" fmla="*/ 48750 h 171761"/>
                  <a:gd name="connsiteX68" fmla="*/ 144434 w 191703"/>
                  <a:gd name="connsiteY68" fmla="*/ 56790 h 171761"/>
                  <a:gd name="connsiteX69" fmla="*/ 142470 w 191703"/>
                  <a:gd name="connsiteY69" fmla="*/ 72869 h 171761"/>
                  <a:gd name="connsiteX70" fmla="*/ 141937 w 191703"/>
                  <a:gd name="connsiteY70" fmla="*/ 80321 h 171761"/>
                  <a:gd name="connsiteX71" fmla="*/ 147016 w 191703"/>
                  <a:gd name="connsiteY71" fmla="*/ 81329 h 171761"/>
                  <a:gd name="connsiteX72" fmla="*/ 151338 w 191703"/>
                  <a:gd name="connsiteY72" fmla="*/ 73570 h 171761"/>
                  <a:gd name="connsiteX73" fmla="*/ 154145 w 191703"/>
                  <a:gd name="connsiteY73" fmla="*/ 58219 h 171761"/>
                  <a:gd name="connsiteX74" fmla="*/ 159478 w 191703"/>
                  <a:gd name="connsiteY74" fmla="*/ 52364 h 171761"/>
                  <a:gd name="connsiteX75" fmla="*/ 163856 w 191703"/>
                  <a:gd name="connsiteY75" fmla="*/ 53849 h 171761"/>
                  <a:gd name="connsiteX76" fmla="*/ 162256 w 191703"/>
                  <a:gd name="connsiteY76" fmla="*/ 68611 h 171761"/>
                  <a:gd name="connsiteX77" fmla="*/ 163968 w 191703"/>
                  <a:gd name="connsiteY77" fmla="*/ 77015 h 171761"/>
                  <a:gd name="connsiteX78" fmla="*/ 163491 w 191703"/>
                  <a:gd name="connsiteY78" fmla="*/ 77604 h 171761"/>
                  <a:gd name="connsiteX79" fmla="*/ 114853 w 191703"/>
                  <a:gd name="connsiteY79" fmla="*/ 101863 h 171761"/>
                  <a:gd name="connsiteX80" fmla="*/ 119933 w 191703"/>
                  <a:gd name="connsiteY80" fmla="*/ 64802 h 171761"/>
                  <a:gd name="connsiteX81" fmla="*/ 116116 w 191703"/>
                  <a:gd name="connsiteY81" fmla="*/ 61300 h 171761"/>
                  <a:gd name="connsiteX82" fmla="*/ 110952 w 191703"/>
                  <a:gd name="connsiteY82" fmla="*/ 68247 h 171761"/>
                  <a:gd name="connsiteX83" fmla="*/ 107444 w 191703"/>
                  <a:gd name="connsiteY83" fmla="*/ 87856 h 171761"/>
                  <a:gd name="connsiteX84" fmla="*/ 101270 w 191703"/>
                  <a:gd name="connsiteY84" fmla="*/ 95392 h 171761"/>
                  <a:gd name="connsiteX85" fmla="*/ 99417 w 191703"/>
                  <a:gd name="connsiteY85" fmla="*/ 83374 h 171761"/>
                  <a:gd name="connsiteX86" fmla="*/ 104638 w 191703"/>
                  <a:gd name="connsiteY86" fmla="*/ 72029 h 171761"/>
                  <a:gd name="connsiteX87" fmla="*/ 105816 w 191703"/>
                  <a:gd name="connsiteY87" fmla="*/ 65166 h 171761"/>
                  <a:gd name="connsiteX88" fmla="*/ 96976 w 191703"/>
                  <a:gd name="connsiteY88" fmla="*/ 69648 h 171761"/>
                  <a:gd name="connsiteX89" fmla="*/ 89229 w 191703"/>
                  <a:gd name="connsiteY89" fmla="*/ 95840 h 171761"/>
                  <a:gd name="connsiteX90" fmla="*/ 93046 w 191703"/>
                  <a:gd name="connsiteY90" fmla="*/ 103487 h 171761"/>
                  <a:gd name="connsiteX91" fmla="*/ 104778 w 191703"/>
                  <a:gd name="connsiteY91" fmla="*/ 101779 h 171761"/>
                  <a:gd name="connsiteX92" fmla="*/ 106153 w 191703"/>
                  <a:gd name="connsiteY92" fmla="*/ 102227 h 171761"/>
                  <a:gd name="connsiteX93" fmla="*/ 105816 w 191703"/>
                  <a:gd name="connsiteY93" fmla="*/ 106933 h 171761"/>
                  <a:gd name="connsiteX94" fmla="*/ 44072 w 191703"/>
                  <a:gd name="connsiteY94" fmla="*/ 149260 h 171761"/>
                  <a:gd name="connsiteX95" fmla="*/ 38459 w 191703"/>
                  <a:gd name="connsiteY95" fmla="*/ 160045 h 171761"/>
                  <a:gd name="connsiteX96" fmla="*/ 48815 w 191703"/>
                  <a:gd name="connsiteY96" fmla="*/ 158589 h 171761"/>
                  <a:gd name="connsiteX97" fmla="*/ 104946 w 191703"/>
                  <a:gd name="connsiteY97" fmla="*/ 115785 h 171761"/>
                  <a:gd name="connsiteX98" fmla="*/ 103795 w 191703"/>
                  <a:gd name="connsiteY98" fmla="*/ 130968 h 171761"/>
                  <a:gd name="connsiteX99" fmla="*/ 100989 w 191703"/>
                  <a:gd name="connsiteY99" fmla="*/ 158981 h 171761"/>
                  <a:gd name="connsiteX100" fmla="*/ 101775 w 191703"/>
                  <a:gd name="connsiteY100" fmla="*/ 169542 h 171761"/>
                  <a:gd name="connsiteX101" fmla="*/ 109437 w 191703"/>
                  <a:gd name="connsiteY101" fmla="*/ 170886 h 171761"/>
                  <a:gd name="connsiteX102" fmla="*/ 110980 w 191703"/>
                  <a:gd name="connsiteY102" fmla="*/ 157804 h 171761"/>
                  <a:gd name="connsiteX103" fmla="*/ 110335 w 191703"/>
                  <a:gd name="connsiteY103" fmla="*/ 149148 h 171761"/>
                  <a:gd name="connsiteX104" fmla="*/ 113141 w 191703"/>
                  <a:gd name="connsiteY104" fmla="*/ 115281 h 171761"/>
                  <a:gd name="connsiteX105" fmla="*/ 113534 w 191703"/>
                  <a:gd name="connsiteY105" fmla="*/ 110519 h 171761"/>
                  <a:gd name="connsiteX106" fmla="*/ 161470 w 191703"/>
                  <a:gd name="connsiteY106" fmla="*/ 86372 h 171761"/>
                  <a:gd name="connsiteX107" fmla="*/ 175812 w 191703"/>
                  <a:gd name="connsiteY107" fmla="*/ 81245 h 171761"/>
                  <a:gd name="connsiteX108" fmla="*/ 180779 w 191703"/>
                  <a:gd name="connsiteY108" fmla="*/ 79536 h 171761"/>
                  <a:gd name="connsiteX109" fmla="*/ 190743 w 191703"/>
                  <a:gd name="connsiteY109" fmla="*/ 74746 h 171761"/>
                  <a:gd name="connsiteX110" fmla="*/ 191248 w 191703"/>
                  <a:gd name="connsiteY110" fmla="*/ 70208 h 17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191703" h="171761">
                    <a:moveTo>
                      <a:pt x="66160" y="30374"/>
                    </a:moveTo>
                    <a:cubicBezTo>
                      <a:pt x="66160" y="30374"/>
                      <a:pt x="72166" y="19337"/>
                      <a:pt x="76909" y="15723"/>
                    </a:cubicBezTo>
                    <a:cubicBezTo>
                      <a:pt x="79870" y="13878"/>
                      <a:pt x="81826" y="10783"/>
                      <a:pt x="82213" y="7319"/>
                    </a:cubicBezTo>
                    <a:cubicBezTo>
                      <a:pt x="82382" y="5175"/>
                      <a:pt x="81492" y="3083"/>
                      <a:pt x="79828" y="1717"/>
                    </a:cubicBezTo>
                    <a:cubicBezTo>
                      <a:pt x="79828" y="1717"/>
                      <a:pt x="72530" y="-4194"/>
                      <a:pt x="66609" y="5919"/>
                    </a:cubicBezTo>
                    <a:cubicBezTo>
                      <a:pt x="66609" y="5919"/>
                      <a:pt x="38543" y="58667"/>
                      <a:pt x="29001" y="111891"/>
                    </a:cubicBezTo>
                    <a:cubicBezTo>
                      <a:pt x="29001" y="111891"/>
                      <a:pt x="28271" y="113600"/>
                      <a:pt x="28075" y="108782"/>
                    </a:cubicBezTo>
                    <a:cubicBezTo>
                      <a:pt x="28075" y="108782"/>
                      <a:pt x="23977" y="64129"/>
                      <a:pt x="23809" y="62505"/>
                    </a:cubicBezTo>
                    <a:cubicBezTo>
                      <a:pt x="23640" y="60880"/>
                      <a:pt x="23809" y="56902"/>
                      <a:pt x="20020" y="56566"/>
                    </a:cubicBezTo>
                    <a:cubicBezTo>
                      <a:pt x="20020" y="56566"/>
                      <a:pt x="15642" y="55754"/>
                      <a:pt x="13032" y="62393"/>
                    </a:cubicBezTo>
                    <a:lnTo>
                      <a:pt x="627" y="92871"/>
                    </a:lnTo>
                    <a:cubicBezTo>
                      <a:pt x="627" y="92871"/>
                      <a:pt x="-1422" y="96680"/>
                      <a:pt x="1890" y="98109"/>
                    </a:cubicBezTo>
                    <a:cubicBezTo>
                      <a:pt x="1890" y="98109"/>
                      <a:pt x="5566" y="100210"/>
                      <a:pt x="7980" y="95056"/>
                    </a:cubicBezTo>
                    <a:lnTo>
                      <a:pt x="13593" y="82814"/>
                    </a:lnTo>
                    <a:cubicBezTo>
                      <a:pt x="14716" y="80293"/>
                      <a:pt x="15557" y="80657"/>
                      <a:pt x="15557" y="80657"/>
                    </a:cubicBezTo>
                    <a:cubicBezTo>
                      <a:pt x="16231" y="80797"/>
                      <a:pt x="16512" y="83458"/>
                      <a:pt x="16512" y="83458"/>
                    </a:cubicBezTo>
                    <a:cubicBezTo>
                      <a:pt x="16512" y="83458"/>
                      <a:pt x="21732" y="143322"/>
                      <a:pt x="21788" y="143882"/>
                    </a:cubicBezTo>
                    <a:cubicBezTo>
                      <a:pt x="21844" y="144442"/>
                      <a:pt x="22293" y="149176"/>
                      <a:pt x="26335" y="149176"/>
                    </a:cubicBezTo>
                    <a:cubicBezTo>
                      <a:pt x="29141" y="149176"/>
                      <a:pt x="30180" y="145871"/>
                      <a:pt x="30769" y="143182"/>
                    </a:cubicBezTo>
                    <a:cubicBezTo>
                      <a:pt x="31358" y="140492"/>
                      <a:pt x="36803" y="111919"/>
                      <a:pt x="45896" y="81161"/>
                    </a:cubicBezTo>
                    <a:cubicBezTo>
                      <a:pt x="51846" y="60964"/>
                      <a:pt x="59508" y="40823"/>
                      <a:pt x="66160" y="30374"/>
                    </a:cubicBezTo>
                    <a:close/>
                    <a:moveTo>
                      <a:pt x="57908" y="82646"/>
                    </a:moveTo>
                    <a:cubicBezTo>
                      <a:pt x="54372" y="83726"/>
                      <a:pt x="51815" y="86795"/>
                      <a:pt x="51397" y="90461"/>
                    </a:cubicBezTo>
                    <a:lnTo>
                      <a:pt x="47861" y="116597"/>
                    </a:lnTo>
                    <a:cubicBezTo>
                      <a:pt x="47300" y="121780"/>
                      <a:pt x="54035" y="118026"/>
                      <a:pt x="54035" y="118026"/>
                    </a:cubicBezTo>
                    <a:cubicBezTo>
                      <a:pt x="55775" y="116894"/>
                      <a:pt x="56982" y="115104"/>
                      <a:pt x="57375" y="113068"/>
                    </a:cubicBezTo>
                    <a:lnTo>
                      <a:pt x="58442" y="106513"/>
                    </a:lnTo>
                    <a:lnTo>
                      <a:pt x="61697" y="88837"/>
                    </a:lnTo>
                    <a:cubicBezTo>
                      <a:pt x="62764" y="81385"/>
                      <a:pt x="57993" y="82646"/>
                      <a:pt x="57993" y="82646"/>
                    </a:cubicBezTo>
                    <a:close/>
                    <a:moveTo>
                      <a:pt x="69415" y="84943"/>
                    </a:moveTo>
                    <a:cubicBezTo>
                      <a:pt x="69415" y="84943"/>
                      <a:pt x="67535" y="98557"/>
                      <a:pt x="67226" y="101555"/>
                    </a:cubicBezTo>
                    <a:cubicBezTo>
                      <a:pt x="67226" y="101555"/>
                      <a:pt x="64700" y="113040"/>
                      <a:pt x="70875" y="110967"/>
                    </a:cubicBezTo>
                    <a:cubicBezTo>
                      <a:pt x="74335" y="109603"/>
                      <a:pt x="76611" y="106275"/>
                      <a:pt x="76628" y="102563"/>
                    </a:cubicBezTo>
                    <a:lnTo>
                      <a:pt x="77638" y="92787"/>
                    </a:lnTo>
                    <a:cubicBezTo>
                      <a:pt x="77891" y="88485"/>
                      <a:pt x="80198" y="84567"/>
                      <a:pt x="83841" y="82254"/>
                    </a:cubicBezTo>
                    <a:cubicBezTo>
                      <a:pt x="83841" y="82254"/>
                      <a:pt x="90015" y="79452"/>
                      <a:pt x="88163" y="75643"/>
                    </a:cubicBezTo>
                    <a:cubicBezTo>
                      <a:pt x="88163" y="75643"/>
                      <a:pt x="86984" y="72589"/>
                      <a:pt x="83308" y="74242"/>
                    </a:cubicBezTo>
                    <a:cubicBezTo>
                      <a:pt x="81938" y="74902"/>
                      <a:pt x="80484" y="75373"/>
                      <a:pt x="78986" y="75643"/>
                    </a:cubicBezTo>
                    <a:lnTo>
                      <a:pt x="74720" y="76175"/>
                    </a:lnTo>
                    <a:cubicBezTo>
                      <a:pt x="74720" y="76175"/>
                      <a:pt x="70145" y="76483"/>
                      <a:pt x="69499" y="85055"/>
                    </a:cubicBezTo>
                    <a:close/>
                    <a:moveTo>
                      <a:pt x="64644" y="69368"/>
                    </a:moveTo>
                    <a:cubicBezTo>
                      <a:pt x="68433" y="66342"/>
                      <a:pt x="67310" y="63765"/>
                      <a:pt x="67310" y="63765"/>
                    </a:cubicBezTo>
                    <a:cubicBezTo>
                      <a:pt x="65907" y="59703"/>
                      <a:pt x="60743" y="64017"/>
                      <a:pt x="60743" y="64017"/>
                    </a:cubicBezTo>
                    <a:cubicBezTo>
                      <a:pt x="56393" y="67099"/>
                      <a:pt x="57936" y="70152"/>
                      <a:pt x="57936" y="70152"/>
                    </a:cubicBezTo>
                    <a:cubicBezTo>
                      <a:pt x="59901" y="73486"/>
                      <a:pt x="64728" y="69368"/>
                      <a:pt x="64728" y="69368"/>
                    </a:cubicBezTo>
                    <a:close/>
                    <a:moveTo>
                      <a:pt x="127904" y="88361"/>
                    </a:moveTo>
                    <a:cubicBezTo>
                      <a:pt x="130997" y="87515"/>
                      <a:pt x="133278" y="84896"/>
                      <a:pt x="133685" y="81721"/>
                    </a:cubicBezTo>
                    <a:cubicBezTo>
                      <a:pt x="133685" y="81721"/>
                      <a:pt x="136632" y="60908"/>
                      <a:pt x="136745" y="60208"/>
                    </a:cubicBezTo>
                    <a:cubicBezTo>
                      <a:pt x="136857" y="59507"/>
                      <a:pt x="138148" y="54017"/>
                      <a:pt x="134275" y="54857"/>
                    </a:cubicBezTo>
                    <a:cubicBezTo>
                      <a:pt x="131454" y="55444"/>
                      <a:pt x="129248" y="57644"/>
                      <a:pt x="128662" y="60460"/>
                    </a:cubicBezTo>
                    <a:lnTo>
                      <a:pt x="125097" y="80965"/>
                    </a:lnTo>
                    <a:lnTo>
                      <a:pt x="124311" y="85055"/>
                    </a:lnTo>
                    <a:cubicBezTo>
                      <a:pt x="124311" y="85055"/>
                      <a:pt x="123357" y="89537"/>
                      <a:pt x="127904" y="88361"/>
                    </a:cubicBezTo>
                    <a:close/>
                    <a:moveTo>
                      <a:pt x="139691" y="44773"/>
                    </a:moveTo>
                    <a:cubicBezTo>
                      <a:pt x="139691" y="44773"/>
                      <a:pt x="143817" y="41355"/>
                      <a:pt x="141937" y="38862"/>
                    </a:cubicBezTo>
                    <a:cubicBezTo>
                      <a:pt x="141937" y="38862"/>
                      <a:pt x="140168" y="36257"/>
                      <a:pt x="135285" y="39730"/>
                    </a:cubicBezTo>
                    <a:cubicBezTo>
                      <a:pt x="135285" y="39730"/>
                      <a:pt x="130907" y="43316"/>
                      <a:pt x="133601" y="45809"/>
                    </a:cubicBezTo>
                    <a:cubicBezTo>
                      <a:pt x="133517" y="45837"/>
                      <a:pt x="136127" y="48190"/>
                      <a:pt x="139663" y="44773"/>
                    </a:cubicBezTo>
                    <a:close/>
                    <a:moveTo>
                      <a:pt x="191276" y="70208"/>
                    </a:moveTo>
                    <a:cubicBezTo>
                      <a:pt x="190322" y="68499"/>
                      <a:pt x="187796" y="67407"/>
                      <a:pt x="183333" y="69284"/>
                    </a:cubicBezTo>
                    <a:cubicBezTo>
                      <a:pt x="178871" y="71161"/>
                      <a:pt x="176626" y="72281"/>
                      <a:pt x="176457" y="72309"/>
                    </a:cubicBezTo>
                    <a:cubicBezTo>
                      <a:pt x="176289" y="72337"/>
                      <a:pt x="170648" y="75307"/>
                      <a:pt x="171237" y="67631"/>
                    </a:cubicBezTo>
                    <a:lnTo>
                      <a:pt x="173033" y="49507"/>
                    </a:lnTo>
                    <a:cubicBezTo>
                      <a:pt x="173033" y="49507"/>
                      <a:pt x="173735" y="42924"/>
                      <a:pt x="168571" y="42924"/>
                    </a:cubicBezTo>
                    <a:cubicBezTo>
                      <a:pt x="168571" y="42924"/>
                      <a:pt x="165764" y="42644"/>
                      <a:pt x="161414" y="46481"/>
                    </a:cubicBezTo>
                    <a:cubicBezTo>
                      <a:pt x="160305" y="47532"/>
                      <a:pt x="159012" y="48368"/>
                      <a:pt x="157597" y="48946"/>
                    </a:cubicBezTo>
                    <a:cubicBezTo>
                      <a:pt x="156390" y="49250"/>
                      <a:pt x="155116" y="49182"/>
                      <a:pt x="153949" y="48750"/>
                    </a:cubicBezTo>
                    <a:cubicBezTo>
                      <a:pt x="152582" y="48297"/>
                      <a:pt x="151106" y="48297"/>
                      <a:pt x="149739" y="48750"/>
                    </a:cubicBezTo>
                    <a:cubicBezTo>
                      <a:pt x="146410" y="49998"/>
                      <a:pt x="144269" y="53246"/>
                      <a:pt x="144434" y="56790"/>
                    </a:cubicBezTo>
                    <a:lnTo>
                      <a:pt x="142470" y="72869"/>
                    </a:lnTo>
                    <a:cubicBezTo>
                      <a:pt x="141967" y="75319"/>
                      <a:pt x="141788" y="77824"/>
                      <a:pt x="141937" y="80321"/>
                    </a:cubicBezTo>
                    <a:cubicBezTo>
                      <a:pt x="141937" y="80321"/>
                      <a:pt x="142470" y="82842"/>
                      <a:pt x="147016" y="81329"/>
                    </a:cubicBezTo>
                    <a:cubicBezTo>
                      <a:pt x="147016" y="81329"/>
                      <a:pt x="150889" y="80153"/>
                      <a:pt x="151338" y="73570"/>
                    </a:cubicBezTo>
                    <a:cubicBezTo>
                      <a:pt x="151338" y="73570"/>
                      <a:pt x="152433" y="60712"/>
                      <a:pt x="154145" y="58219"/>
                    </a:cubicBezTo>
                    <a:cubicBezTo>
                      <a:pt x="155419" y="55864"/>
                      <a:pt x="157249" y="53855"/>
                      <a:pt x="159478" y="52364"/>
                    </a:cubicBezTo>
                    <a:cubicBezTo>
                      <a:pt x="159478" y="52364"/>
                      <a:pt x="163912" y="50235"/>
                      <a:pt x="163856" y="53849"/>
                    </a:cubicBezTo>
                    <a:lnTo>
                      <a:pt x="162256" y="68611"/>
                    </a:lnTo>
                    <a:cubicBezTo>
                      <a:pt x="162256" y="68611"/>
                      <a:pt x="160684" y="75839"/>
                      <a:pt x="163968" y="77015"/>
                    </a:cubicBezTo>
                    <a:cubicBezTo>
                      <a:pt x="163968" y="77015"/>
                      <a:pt x="164333" y="77015"/>
                      <a:pt x="163491" y="77604"/>
                    </a:cubicBezTo>
                    <a:cubicBezTo>
                      <a:pt x="163491" y="77604"/>
                      <a:pt x="142245" y="86624"/>
                      <a:pt x="114853" y="101863"/>
                    </a:cubicBezTo>
                    <a:cubicBezTo>
                      <a:pt x="116734" y="86372"/>
                      <a:pt x="119933" y="64802"/>
                      <a:pt x="119933" y="64802"/>
                    </a:cubicBezTo>
                    <a:cubicBezTo>
                      <a:pt x="120410" y="61300"/>
                      <a:pt x="116116" y="61300"/>
                      <a:pt x="116116" y="61300"/>
                    </a:cubicBezTo>
                    <a:cubicBezTo>
                      <a:pt x="111906" y="61300"/>
                      <a:pt x="111317" y="66062"/>
                      <a:pt x="110952" y="68247"/>
                    </a:cubicBezTo>
                    <a:cubicBezTo>
                      <a:pt x="110587" y="70432"/>
                      <a:pt x="107444" y="87856"/>
                      <a:pt x="107444" y="87856"/>
                    </a:cubicBezTo>
                    <a:cubicBezTo>
                      <a:pt x="106013" y="95784"/>
                      <a:pt x="101270" y="95392"/>
                      <a:pt x="101270" y="95392"/>
                    </a:cubicBezTo>
                    <a:cubicBezTo>
                      <a:pt x="96611" y="95924"/>
                      <a:pt x="99417" y="83374"/>
                      <a:pt x="99417" y="83374"/>
                    </a:cubicBezTo>
                    <a:cubicBezTo>
                      <a:pt x="100652" y="78864"/>
                      <a:pt x="101073" y="74970"/>
                      <a:pt x="104638" y="72029"/>
                    </a:cubicBezTo>
                    <a:cubicBezTo>
                      <a:pt x="108202" y="69088"/>
                      <a:pt x="108454" y="65278"/>
                      <a:pt x="105816" y="65166"/>
                    </a:cubicBezTo>
                    <a:cubicBezTo>
                      <a:pt x="101438" y="64942"/>
                      <a:pt x="96976" y="69648"/>
                      <a:pt x="96976" y="69648"/>
                    </a:cubicBezTo>
                    <a:cubicBezTo>
                      <a:pt x="89201" y="77295"/>
                      <a:pt x="89229" y="95840"/>
                      <a:pt x="89229" y="95840"/>
                    </a:cubicBezTo>
                    <a:cubicBezTo>
                      <a:pt x="88848" y="98923"/>
                      <a:pt x="90349" y="101935"/>
                      <a:pt x="93046" y="103487"/>
                    </a:cubicBezTo>
                    <a:cubicBezTo>
                      <a:pt x="97986" y="105728"/>
                      <a:pt x="104778" y="101779"/>
                      <a:pt x="104778" y="101779"/>
                    </a:cubicBezTo>
                    <a:cubicBezTo>
                      <a:pt x="106378" y="100686"/>
                      <a:pt x="106153" y="102227"/>
                      <a:pt x="106153" y="102227"/>
                    </a:cubicBezTo>
                    <a:lnTo>
                      <a:pt x="105816" y="106933"/>
                    </a:lnTo>
                    <a:cubicBezTo>
                      <a:pt x="84043" y="119228"/>
                      <a:pt x="63384" y="133390"/>
                      <a:pt x="44072" y="149260"/>
                    </a:cubicBezTo>
                    <a:cubicBezTo>
                      <a:pt x="44072" y="149260"/>
                      <a:pt x="35231" y="155731"/>
                      <a:pt x="38459" y="160045"/>
                    </a:cubicBezTo>
                    <a:cubicBezTo>
                      <a:pt x="41686" y="164359"/>
                      <a:pt x="46879" y="160438"/>
                      <a:pt x="48815" y="158589"/>
                    </a:cubicBezTo>
                    <a:cubicBezTo>
                      <a:pt x="48815" y="158589"/>
                      <a:pt x="68461" y="138391"/>
                      <a:pt x="104946" y="115785"/>
                    </a:cubicBezTo>
                    <a:lnTo>
                      <a:pt x="103795" y="130968"/>
                    </a:lnTo>
                    <a:cubicBezTo>
                      <a:pt x="103290" y="137831"/>
                      <a:pt x="100989" y="158981"/>
                      <a:pt x="100989" y="158981"/>
                    </a:cubicBezTo>
                    <a:cubicBezTo>
                      <a:pt x="99979" y="167385"/>
                      <a:pt x="101326" y="168953"/>
                      <a:pt x="101775" y="169542"/>
                    </a:cubicBezTo>
                    <a:cubicBezTo>
                      <a:pt x="103613" y="171871"/>
                      <a:pt x="106911" y="172449"/>
                      <a:pt x="109437" y="170886"/>
                    </a:cubicBezTo>
                    <a:cubicBezTo>
                      <a:pt x="113955" y="168085"/>
                      <a:pt x="111710" y="161082"/>
                      <a:pt x="110980" y="157804"/>
                    </a:cubicBezTo>
                    <a:cubicBezTo>
                      <a:pt x="110486" y="154946"/>
                      <a:pt x="110270" y="152048"/>
                      <a:pt x="110335" y="149148"/>
                    </a:cubicBezTo>
                    <a:cubicBezTo>
                      <a:pt x="110643" y="144778"/>
                      <a:pt x="113141" y="115281"/>
                      <a:pt x="113141" y="115281"/>
                    </a:cubicBezTo>
                    <a:cubicBezTo>
                      <a:pt x="113141" y="114132"/>
                      <a:pt x="113338" y="112480"/>
                      <a:pt x="113534" y="110519"/>
                    </a:cubicBezTo>
                    <a:cubicBezTo>
                      <a:pt x="128956" y="101414"/>
                      <a:pt x="144970" y="93347"/>
                      <a:pt x="161470" y="86372"/>
                    </a:cubicBezTo>
                    <a:cubicBezTo>
                      <a:pt x="161470" y="86372"/>
                      <a:pt x="169216" y="83318"/>
                      <a:pt x="175812" y="81245"/>
                    </a:cubicBezTo>
                    <a:cubicBezTo>
                      <a:pt x="175812" y="81245"/>
                      <a:pt x="178001" y="80377"/>
                      <a:pt x="180779" y="79536"/>
                    </a:cubicBezTo>
                    <a:cubicBezTo>
                      <a:pt x="184512" y="78472"/>
                      <a:pt x="189199" y="76735"/>
                      <a:pt x="190743" y="74746"/>
                    </a:cubicBezTo>
                    <a:cubicBezTo>
                      <a:pt x="191806" y="73471"/>
                      <a:pt x="192006" y="71686"/>
                      <a:pt x="191248" y="702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281" name="Graphic 1280" descr="Vodafone">
              <a:extLst>
                <a:ext uri="{FF2B5EF4-FFF2-40B4-BE49-F238E27FC236}">
                  <a16:creationId xmlns:a16="http://schemas.microsoft.com/office/drawing/2014/main" id="{E4116C29-E37A-3794-1B61-94C618FAD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7251870" y="6052352"/>
              <a:ext cx="620144" cy="152315"/>
            </a:xfrm>
            <a:prstGeom prst="rect">
              <a:avLst/>
            </a:prstGeom>
          </p:spPr>
        </p:pic>
        <p:grpSp>
          <p:nvGrpSpPr>
            <p:cNvPr id="1282" name="Group 1281">
              <a:extLst>
                <a:ext uri="{FF2B5EF4-FFF2-40B4-BE49-F238E27FC236}">
                  <a16:creationId xmlns:a16="http://schemas.microsoft.com/office/drawing/2014/main" id="{010A55F6-CEE3-DDAE-E106-09AE2C8A9CFA}"/>
                </a:ext>
              </a:extLst>
            </p:cNvPr>
            <p:cNvGrpSpPr/>
            <p:nvPr/>
          </p:nvGrpSpPr>
          <p:grpSpPr>
            <a:xfrm>
              <a:off x="9631884" y="5958890"/>
              <a:ext cx="431113" cy="339239"/>
              <a:chOff x="20941469" y="12841910"/>
              <a:chExt cx="919708" cy="723709"/>
            </a:xfrm>
          </p:grpSpPr>
          <p:sp>
            <p:nvSpPr>
              <p:cNvPr id="1283" name="Freeform 1282">
                <a:extLst>
                  <a:ext uri="{FF2B5EF4-FFF2-40B4-BE49-F238E27FC236}">
                    <a16:creationId xmlns:a16="http://schemas.microsoft.com/office/drawing/2014/main" id="{84367660-17AC-E5E5-5A99-578F210A048B}"/>
                  </a:ext>
                </a:extLst>
              </p:cNvPr>
              <p:cNvSpPr/>
              <p:nvPr/>
            </p:nvSpPr>
            <p:spPr>
              <a:xfrm>
                <a:off x="21772835" y="13079808"/>
                <a:ext cx="73293" cy="73392"/>
              </a:xfrm>
              <a:custGeom>
                <a:avLst/>
                <a:gdLst>
                  <a:gd name="connsiteX0" fmla="*/ 1205 w 73293"/>
                  <a:gd name="connsiteY0" fmla="*/ 46216 h 73392"/>
                  <a:gd name="connsiteX1" fmla="*/ 46116 w 73293"/>
                  <a:gd name="connsiteY1" fmla="*/ 72089 h 73392"/>
                  <a:gd name="connsiteX2" fmla="*/ 71989 w 73293"/>
                  <a:gd name="connsiteY2" fmla="*/ 27177 h 73392"/>
                  <a:gd name="connsiteX3" fmla="*/ 27078 w 73293"/>
                  <a:gd name="connsiteY3" fmla="*/ 1304 h 73392"/>
                  <a:gd name="connsiteX4" fmla="*/ 27078 w 73293"/>
                  <a:gd name="connsiteY4" fmla="*/ 1304 h 73392"/>
                  <a:gd name="connsiteX5" fmla="*/ 1205 w 73293"/>
                  <a:gd name="connsiteY5" fmla="*/ 46216 h 7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293" h="73392">
                    <a:moveTo>
                      <a:pt x="1205" y="46216"/>
                    </a:moveTo>
                    <a:cubicBezTo>
                      <a:pt x="6331" y="65742"/>
                      <a:pt x="26346" y="77458"/>
                      <a:pt x="46116" y="72089"/>
                    </a:cubicBezTo>
                    <a:cubicBezTo>
                      <a:pt x="65643" y="66963"/>
                      <a:pt x="77359" y="46948"/>
                      <a:pt x="71989" y="27177"/>
                    </a:cubicBezTo>
                    <a:cubicBezTo>
                      <a:pt x="66864" y="7650"/>
                      <a:pt x="46849" y="-4066"/>
                      <a:pt x="27078" y="1304"/>
                    </a:cubicBezTo>
                    <a:lnTo>
                      <a:pt x="27078" y="1304"/>
                    </a:lnTo>
                    <a:cubicBezTo>
                      <a:pt x="7795" y="6674"/>
                      <a:pt x="-3921" y="26689"/>
                      <a:pt x="1205" y="46216"/>
                    </a:cubicBezTo>
                    <a:close/>
                  </a:path>
                </a:pathLst>
              </a:custGeom>
              <a:solidFill>
                <a:srgbClr val="2A4C8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4" name="Freeform 1283">
                <a:extLst>
                  <a:ext uri="{FF2B5EF4-FFF2-40B4-BE49-F238E27FC236}">
                    <a16:creationId xmlns:a16="http://schemas.microsoft.com/office/drawing/2014/main" id="{3108B9C0-A547-AA16-C421-EAAC2473B6F8}"/>
                  </a:ext>
                </a:extLst>
              </p:cNvPr>
              <p:cNvSpPr/>
              <p:nvPr/>
            </p:nvSpPr>
            <p:spPr>
              <a:xfrm>
                <a:off x="21693095" y="13116108"/>
                <a:ext cx="49854" cy="49771"/>
              </a:xfrm>
              <a:custGeom>
                <a:avLst/>
                <a:gdLst>
                  <a:gd name="connsiteX0" fmla="*/ 31396 w 49854"/>
                  <a:gd name="connsiteY0" fmla="*/ 48970 h 49771"/>
                  <a:gd name="connsiteX1" fmla="*/ 48970 w 49854"/>
                  <a:gd name="connsiteY1" fmla="*/ 18459 h 49771"/>
                  <a:gd name="connsiteX2" fmla="*/ 18459 w 49854"/>
                  <a:gd name="connsiteY2" fmla="*/ 885 h 49771"/>
                  <a:gd name="connsiteX3" fmla="*/ 885 w 49854"/>
                  <a:gd name="connsiteY3" fmla="*/ 31396 h 49771"/>
                  <a:gd name="connsiteX4" fmla="*/ 885 w 49854"/>
                  <a:gd name="connsiteY4" fmla="*/ 31396 h 49771"/>
                  <a:gd name="connsiteX5" fmla="*/ 31396 w 49854"/>
                  <a:gd name="connsiteY5" fmla="*/ 48970 h 4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54" h="49771">
                    <a:moveTo>
                      <a:pt x="31396" y="48970"/>
                    </a:moveTo>
                    <a:cubicBezTo>
                      <a:pt x="44576" y="45308"/>
                      <a:pt x="52631" y="31640"/>
                      <a:pt x="48970" y="18459"/>
                    </a:cubicBezTo>
                    <a:cubicBezTo>
                      <a:pt x="45308" y="5279"/>
                      <a:pt x="31640" y="-2776"/>
                      <a:pt x="18459" y="885"/>
                    </a:cubicBezTo>
                    <a:cubicBezTo>
                      <a:pt x="5279" y="4546"/>
                      <a:pt x="-2776" y="18215"/>
                      <a:pt x="885" y="31396"/>
                    </a:cubicBezTo>
                    <a:lnTo>
                      <a:pt x="885" y="31396"/>
                    </a:lnTo>
                    <a:cubicBezTo>
                      <a:pt x="4302" y="44576"/>
                      <a:pt x="17971" y="52387"/>
                      <a:pt x="31396" y="48970"/>
                    </a:cubicBezTo>
                    <a:close/>
                  </a:path>
                </a:pathLst>
              </a:custGeom>
              <a:solidFill>
                <a:srgbClr val="2A4C8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5" name="Freeform 1284">
                <a:extLst>
                  <a:ext uri="{FF2B5EF4-FFF2-40B4-BE49-F238E27FC236}">
                    <a16:creationId xmlns:a16="http://schemas.microsoft.com/office/drawing/2014/main" id="{06B568D3-CDB3-C0CC-A7AE-A59DE241BAB0}"/>
                  </a:ext>
                </a:extLst>
              </p:cNvPr>
              <p:cNvSpPr/>
              <p:nvPr/>
            </p:nvSpPr>
            <p:spPr>
              <a:xfrm>
                <a:off x="21628158" y="13141725"/>
                <a:ext cx="36696" cy="36696"/>
              </a:xfrm>
              <a:custGeom>
                <a:avLst/>
                <a:gdLst>
                  <a:gd name="connsiteX0" fmla="*/ 23108 w 36696"/>
                  <a:gd name="connsiteY0" fmla="*/ 36044 h 36696"/>
                  <a:gd name="connsiteX1" fmla="*/ 36044 w 36696"/>
                  <a:gd name="connsiteY1" fmla="*/ 13589 h 36696"/>
                  <a:gd name="connsiteX2" fmla="*/ 13589 w 36696"/>
                  <a:gd name="connsiteY2" fmla="*/ 652 h 36696"/>
                  <a:gd name="connsiteX3" fmla="*/ 652 w 36696"/>
                  <a:gd name="connsiteY3" fmla="*/ 23108 h 36696"/>
                  <a:gd name="connsiteX4" fmla="*/ 652 w 36696"/>
                  <a:gd name="connsiteY4" fmla="*/ 23108 h 36696"/>
                  <a:gd name="connsiteX5" fmla="*/ 23108 w 36696"/>
                  <a:gd name="connsiteY5" fmla="*/ 36044 h 3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96" h="36696">
                    <a:moveTo>
                      <a:pt x="23108" y="36044"/>
                    </a:moveTo>
                    <a:cubicBezTo>
                      <a:pt x="32871" y="33359"/>
                      <a:pt x="38729" y="23352"/>
                      <a:pt x="36044" y="13589"/>
                    </a:cubicBezTo>
                    <a:cubicBezTo>
                      <a:pt x="33359" y="3825"/>
                      <a:pt x="23352" y="-2033"/>
                      <a:pt x="13589" y="652"/>
                    </a:cubicBezTo>
                    <a:cubicBezTo>
                      <a:pt x="3825" y="3337"/>
                      <a:pt x="-2033" y="13345"/>
                      <a:pt x="652" y="23108"/>
                    </a:cubicBezTo>
                    <a:lnTo>
                      <a:pt x="652" y="23108"/>
                    </a:lnTo>
                    <a:cubicBezTo>
                      <a:pt x="3337" y="32871"/>
                      <a:pt x="13344" y="38729"/>
                      <a:pt x="23108" y="36044"/>
                    </a:cubicBezTo>
                    <a:close/>
                  </a:path>
                </a:pathLst>
              </a:custGeom>
              <a:solidFill>
                <a:srgbClr val="2A4C8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6" name="Freeform 1285">
                <a:extLst>
                  <a:ext uri="{FF2B5EF4-FFF2-40B4-BE49-F238E27FC236}">
                    <a16:creationId xmlns:a16="http://schemas.microsoft.com/office/drawing/2014/main" id="{F19F7348-7CCA-A261-8820-5475474D133E}"/>
                  </a:ext>
                </a:extLst>
              </p:cNvPr>
              <p:cNvSpPr/>
              <p:nvPr/>
            </p:nvSpPr>
            <p:spPr>
              <a:xfrm>
                <a:off x="21579915" y="13163535"/>
                <a:ext cx="23099" cy="23099"/>
              </a:xfrm>
              <a:custGeom>
                <a:avLst/>
                <a:gdLst>
                  <a:gd name="connsiteX0" fmla="*/ 14479 w 23099"/>
                  <a:gd name="connsiteY0" fmla="*/ 22778 h 23099"/>
                  <a:gd name="connsiteX1" fmla="*/ 22778 w 23099"/>
                  <a:gd name="connsiteY1" fmla="*/ 8621 h 23099"/>
                  <a:gd name="connsiteX2" fmla="*/ 8621 w 23099"/>
                  <a:gd name="connsiteY2" fmla="*/ 322 h 23099"/>
                  <a:gd name="connsiteX3" fmla="*/ 322 w 23099"/>
                  <a:gd name="connsiteY3" fmla="*/ 14479 h 23099"/>
                  <a:gd name="connsiteX4" fmla="*/ 14479 w 23099"/>
                  <a:gd name="connsiteY4" fmla="*/ 22778 h 23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99" h="23099">
                    <a:moveTo>
                      <a:pt x="14479" y="22778"/>
                    </a:moveTo>
                    <a:cubicBezTo>
                      <a:pt x="20581" y="21069"/>
                      <a:pt x="24242" y="14723"/>
                      <a:pt x="22778" y="8621"/>
                    </a:cubicBezTo>
                    <a:cubicBezTo>
                      <a:pt x="21313" y="2519"/>
                      <a:pt x="14723" y="-1142"/>
                      <a:pt x="8621" y="322"/>
                    </a:cubicBezTo>
                    <a:cubicBezTo>
                      <a:pt x="2519" y="2031"/>
                      <a:pt x="-1142" y="8377"/>
                      <a:pt x="322" y="14479"/>
                    </a:cubicBezTo>
                    <a:cubicBezTo>
                      <a:pt x="1787" y="20581"/>
                      <a:pt x="8133" y="24242"/>
                      <a:pt x="14479" y="22778"/>
                    </a:cubicBezTo>
                    <a:close/>
                  </a:path>
                </a:pathLst>
              </a:custGeom>
              <a:solidFill>
                <a:srgbClr val="2E4E8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7" name="Freeform 1286">
                <a:extLst>
                  <a:ext uri="{FF2B5EF4-FFF2-40B4-BE49-F238E27FC236}">
                    <a16:creationId xmlns:a16="http://schemas.microsoft.com/office/drawing/2014/main" id="{4792F473-DAAA-07C7-3D44-26EBF230BE9C}"/>
                  </a:ext>
                </a:extLst>
              </p:cNvPr>
              <p:cNvSpPr/>
              <p:nvPr/>
            </p:nvSpPr>
            <p:spPr>
              <a:xfrm>
                <a:off x="21742462" y="13001938"/>
                <a:ext cx="66573" cy="66573"/>
              </a:xfrm>
              <a:custGeom>
                <a:avLst/>
                <a:gdLst>
                  <a:gd name="connsiteX0" fmla="*/ 4485 w 66573"/>
                  <a:gd name="connsiteY0" fmla="*/ 49885 h 66573"/>
                  <a:gd name="connsiteX1" fmla="*/ 49885 w 66573"/>
                  <a:gd name="connsiteY1" fmla="*/ 62089 h 66573"/>
                  <a:gd name="connsiteX2" fmla="*/ 62089 w 66573"/>
                  <a:gd name="connsiteY2" fmla="*/ 16689 h 66573"/>
                  <a:gd name="connsiteX3" fmla="*/ 16689 w 66573"/>
                  <a:gd name="connsiteY3" fmla="*/ 4485 h 66573"/>
                  <a:gd name="connsiteX4" fmla="*/ 16689 w 66573"/>
                  <a:gd name="connsiteY4" fmla="*/ 4485 h 66573"/>
                  <a:gd name="connsiteX5" fmla="*/ 4485 w 66573"/>
                  <a:gd name="connsiteY5" fmla="*/ 49885 h 6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573" h="66573">
                    <a:moveTo>
                      <a:pt x="4485" y="49885"/>
                    </a:moveTo>
                    <a:cubicBezTo>
                      <a:pt x="13760" y="65750"/>
                      <a:pt x="34019" y="71364"/>
                      <a:pt x="49885" y="62089"/>
                    </a:cubicBezTo>
                    <a:cubicBezTo>
                      <a:pt x="65750" y="52814"/>
                      <a:pt x="71364" y="32555"/>
                      <a:pt x="62089" y="16689"/>
                    </a:cubicBezTo>
                    <a:cubicBezTo>
                      <a:pt x="52814" y="824"/>
                      <a:pt x="32555" y="-4790"/>
                      <a:pt x="16689" y="4485"/>
                    </a:cubicBezTo>
                    <a:lnTo>
                      <a:pt x="16689" y="4485"/>
                    </a:lnTo>
                    <a:cubicBezTo>
                      <a:pt x="824" y="13760"/>
                      <a:pt x="-4790" y="34019"/>
                      <a:pt x="4485" y="49885"/>
                    </a:cubicBezTo>
                    <a:close/>
                  </a:path>
                </a:pathLst>
              </a:custGeom>
              <a:solidFill>
                <a:srgbClr val="1F3D70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8" name="Freeform 1287">
                <a:extLst>
                  <a:ext uri="{FF2B5EF4-FFF2-40B4-BE49-F238E27FC236}">
                    <a16:creationId xmlns:a16="http://schemas.microsoft.com/office/drawing/2014/main" id="{29597AE4-0496-A198-3B87-58B618CA0A2A}"/>
                  </a:ext>
                </a:extLst>
              </p:cNvPr>
              <p:cNvSpPr/>
              <p:nvPr/>
            </p:nvSpPr>
            <p:spPr>
              <a:xfrm>
                <a:off x="21670429" y="13059217"/>
                <a:ext cx="46422" cy="46475"/>
              </a:xfrm>
              <a:custGeom>
                <a:avLst/>
                <a:gdLst>
                  <a:gd name="connsiteX0" fmla="*/ 3048 w 46422"/>
                  <a:gd name="connsiteY0" fmla="*/ 34832 h 46475"/>
                  <a:gd name="connsiteX1" fmla="*/ 34779 w 46422"/>
                  <a:gd name="connsiteY1" fmla="*/ 43375 h 46475"/>
                  <a:gd name="connsiteX2" fmla="*/ 43322 w 46422"/>
                  <a:gd name="connsiteY2" fmla="*/ 11644 h 46475"/>
                  <a:gd name="connsiteX3" fmla="*/ 11591 w 46422"/>
                  <a:gd name="connsiteY3" fmla="*/ 3101 h 46475"/>
                  <a:gd name="connsiteX4" fmla="*/ 11591 w 46422"/>
                  <a:gd name="connsiteY4" fmla="*/ 3101 h 46475"/>
                  <a:gd name="connsiteX5" fmla="*/ 3048 w 46422"/>
                  <a:gd name="connsiteY5" fmla="*/ 34832 h 46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22" h="46475">
                    <a:moveTo>
                      <a:pt x="3048" y="34832"/>
                    </a:moveTo>
                    <a:cubicBezTo>
                      <a:pt x="9394" y="46060"/>
                      <a:pt x="23551" y="49721"/>
                      <a:pt x="34779" y="43375"/>
                    </a:cubicBezTo>
                    <a:cubicBezTo>
                      <a:pt x="46007" y="37029"/>
                      <a:pt x="49668" y="22872"/>
                      <a:pt x="43322" y="11644"/>
                    </a:cubicBezTo>
                    <a:cubicBezTo>
                      <a:pt x="36976" y="416"/>
                      <a:pt x="22819" y="-3245"/>
                      <a:pt x="11591" y="3101"/>
                    </a:cubicBezTo>
                    <a:lnTo>
                      <a:pt x="11591" y="3101"/>
                    </a:lnTo>
                    <a:cubicBezTo>
                      <a:pt x="607" y="9447"/>
                      <a:pt x="-3298" y="23604"/>
                      <a:pt x="3048" y="34832"/>
                    </a:cubicBezTo>
                    <a:close/>
                  </a:path>
                </a:pathLst>
              </a:custGeom>
              <a:solidFill>
                <a:srgbClr val="1F3D70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89" name="Freeform 1288">
                <a:extLst>
                  <a:ext uri="{FF2B5EF4-FFF2-40B4-BE49-F238E27FC236}">
                    <a16:creationId xmlns:a16="http://schemas.microsoft.com/office/drawing/2014/main" id="{F71A87EA-B227-1997-B52A-E5D55A896FE3}"/>
                  </a:ext>
                </a:extLst>
              </p:cNvPr>
              <p:cNvSpPr/>
              <p:nvPr/>
            </p:nvSpPr>
            <p:spPr>
              <a:xfrm>
                <a:off x="21612872" y="13102925"/>
                <a:ext cx="33340" cy="33178"/>
              </a:xfrm>
              <a:custGeom>
                <a:avLst/>
                <a:gdLst>
                  <a:gd name="connsiteX0" fmla="*/ 8371 w 33340"/>
                  <a:gd name="connsiteY0" fmla="*/ 2108 h 33178"/>
                  <a:gd name="connsiteX1" fmla="*/ 2269 w 33340"/>
                  <a:gd name="connsiteY1" fmla="*/ 24808 h 33178"/>
                  <a:gd name="connsiteX2" fmla="*/ 24969 w 33340"/>
                  <a:gd name="connsiteY2" fmla="*/ 30910 h 33178"/>
                  <a:gd name="connsiteX3" fmla="*/ 31071 w 33340"/>
                  <a:gd name="connsiteY3" fmla="*/ 8210 h 33178"/>
                  <a:gd name="connsiteX4" fmla="*/ 31071 w 33340"/>
                  <a:gd name="connsiteY4" fmla="*/ 8210 h 33178"/>
                  <a:gd name="connsiteX5" fmla="*/ 8371 w 33340"/>
                  <a:gd name="connsiteY5" fmla="*/ 2108 h 33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40" h="33178">
                    <a:moveTo>
                      <a:pt x="8371" y="2108"/>
                    </a:moveTo>
                    <a:cubicBezTo>
                      <a:pt x="317" y="6745"/>
                      <a:pt x="-2368" y="16753"/>
                      <a:pt x="2269" y="24808"/>
                    </a:cubicBezTo>
                    <a:cubicBezTo>
                      <a:pt x="6907" y="32862"/>
                      <a:pt x="16914" y="35547"/>
                      <a:pt x="24969" y="30910"/>
                    </a:cubicBezTo>
                    <a:cubicBezTo>
                      <a:pt x="33024" y="26272"/>
                      <a:pt x="35709" y="16265"/>
                      <a:pt x="31071" y="8210"/>
                    </a:cubicBezTo>
                    <a:lnTo>
                      <a:pt x="31071" y="8210"/>
                    </a:lnTo>
                    <a:cubicBezTo>
                      <a:pt x="26678" y="399"/>
                      <a:pt x="16426" y="-2286"/>
                      <a:pt x="8371" y="2108"/>
                    </a:cubicBezTo>
                    <a:close/>
                  </a:path>
                </a:pathLst>
              </a:custGeom>
              <a:solidFill>
                <a:srgbClr val="1F3D70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0" name="Freeform 1289">
                <a:extLst>
                  <a:ext uri="{FF2B5EF4-FFF2-40B4-BE49-F238E27FC236}">
                    <a16:creationId xmlns:a16="http://schemas.microsoft.com/office/drawing/2014/main" id="{E8863BA5-F905-0E8A-9321-8620E3ACBFDC}"/>
                  </a:ext>
                </a:extLst>
              </p:cNvPr>
              <p:cNvSpPr/>
              <p:nvPr/>
            </p:nvSpPr>
            <p:spPr>
              <a:xfrm>
                <a:off x="21569106" y="13137348"/>
                <a:ext cx="21530" cy="21530"/>
              </a:xfrm>
              <a:custGeom>
                <a:avLst/>
                <a:gdLst>
                  <a:gd name="connsiteX0" fmla="*/ 5518 w 21530"/>
                  <a:gd name="connsiteY0" fmla="*/ 1368 h 21530"/>
                  <a:gd name="connsiteX1" fmla="*/ 1368 w 21530"/>
                  <a:gd name="connsiteY1" fmla="*/ 16013 h 21530"/>
                  <a:gd name="connsiteX2" fmla="*/ 16013 w 21530"/>
                  <a:gd name="connsiteY2" fmla="*/ 20163 h 21530"/>
                  <a:gd name="connsiteX3" fmla="*/ 20163 w 21530"/>
                  <a:gd name="connsiteY3" fmla="*/ 5518 h 21530"/>
                  <a:gd name="connsiteX4" fmla="*/ 20163 w 21530"/>
                  <a:gd name="connsiteY4" fmla="*/ 5518 h 21530"/>
                  <a:gd name="connsiteX5" fmla="*/ 5518 w 21530"/>
                  <a:gd name="connsiteY5" fmla="*/ 1368 h 21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30" h="21530">
                    <a:moveTo>
                      <a:pt x="5518" y="1368"/>
                    </a:moveTo>
                    <a:cubicBezTo>
                      <a:pt x="392" y="4297"/>
                      <a:pt x="-1561" y="10888"/>
                      <a:pt x="1368" y="16013"/>
                    </a:cubicBezTo>
                    <a:cubicBezTo>
                      <a:pt x="4297" y="21139"/>
                      <a:pt x="10888" y="23092"/>
                      <a:pt x="16013" y="20163"/>
                    </a:cubicBezTo>
                    <a:cubicBezTo>
                      <a:pt x="21139" y="17234"/>
                      <a:pt x="23092" y="10643"/>
                      <a:pt x="20163" y="5518"/>
                    </a:cubicBezTo>
                    <a:lnTo>
                      <a:pt x="20163" y="5518"/>
                    </a:lnTo>
                    <a:cubicBezTo>
                      <a:pt x="17234" y="392"/>
                      <a:pt x="10643" y="-1561"/>
                      <a:pt x="5518" y="1368"/>
                    </a:cubicBezTo>
                    <a:close/>
                  </a:path>
                </a:pathLst>
              </a:custGeom>
              <a:solidFill>
                <a:srgbClr val="1F3D70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1" name="Freeform 1290">
                <a:extLst>
                  <a:ext uri="{FF2B5EF4-FFF2-40B4-BE49-F238E27FC236}">
                    <a16:creationId xmlns:a16="http://schemas.microsoft.com/office/drawing/2014/main" id="{F1B2DF34-BE1F-4605-6390-A69ED247E1B0}"/>
                  </a:ext>
                </a:extLst>
              </p:cNvPr>
              <p:cNvSpPr/>
              <p:nvPr/>
            </p:nvSpPr>
            <p:spPr>
              <a:xfrm>
                <a:off x="21692272" y="12935638"/>
                <a:ext cx="59800" cy="59800"/>
              </a:xfrm>
              <a:custGeom>
                <a:avLst/>
                <a:gdLst>
                  <a:gd name="connsiteX0" fmla="*/ 51014 w 59800"/>
                  <a:gd name="connsiteY0" fmla="*/ 51014 h 59800"/>
                  <a:gd name="connsiteX1" fmla="*/ 51014 w 59800"/>
                  <a:gd name="connsiteY1" fmla="*/ 8787 h 59800"/>
                  <a:gd name="connsiteX2" fmla="*/ 8787 w 59800"/>
                  <a:gd name="connsiteY2" fmla="*/ 8787 h 59800"/>
                  <a:gd name="connsiteX3" fmla="*/ 8787 w 59800"/>
                  <a:gd name="connsiteY3" fmla="*/ 51014 h 59800"/>
                  <a:gd name="connsiteX4" fmla="*/ 51014 w 59800"/>
                  <a:gd name="connsiteY4" fmla="*/ 51014 h 59800"/>
                  <a:gd name="connsiteX5" fmla="*/ 51014 w 59800"/>
                  <a:gd name="connsiteY5" fmla="*/ 51014 h 5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800" h="59800">
                    <a:moveTo>
                      <a:pt x="51014" y="51014"/>
                    </a:moveTo>
                    <a:cubicBezTo>
                      <a:pt x="62730" y="39298"/>
                      <a:pt x="62730" y="20503"/>
                      <a:pt x="51014" y="8787"/>
                    </a:cubicBezTo>
                    <a:cubicBezTo>
                      <a:pt x="39298" y="-2929"/>
                      <a:pt x="20503" y="-2929"/>
                      <a:pt x="8787" y="8787"/>
                    </a:cubicBezTo>
                    <a:cubicBezTo>
                      <a:pt x="-2929" y="20503"/>
                      <a:pt x="-2929" y="39298"/>
                      <a:pt x="8787" y="51014"/>
                    </a:cubicBezTo>
                    <a:cubicBezTo>
                      <a:pt x="20259" y="62730"/>
                      <a:pt x="39298" y="62730"/>
                      <a:pt x="51014" y="51014"/>
                    </a:cubicBezTo>
                    <a:lnTo>
                      <a:pt x="51014" y="51014"/>
                    </a:lnTo>
                    <a:close/>
                  </a:path>
                </a:pathLst>
              </a:custGeom>
              <a:solidFill>
                <a:srgbClr val="194C8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2" name="Freeform 1291">
                <a:extLst>
                  <a:ext uri="{FF2B5EF4-FFF2-40B4-BE49-F238E27FC236}">
                    <a16:creationId xmlns:a16="http://schemas.microsoft.com/office/drawing/2014/main" id="{4C4F9623-54D2-3970-78FA-F7A7D517D2C2}"/>
                  </a:ext>
                </a:extLst>
              </p:cNvPr>
              <p:cNvSpPr/>
              <p:nvPr/>
            </p:nvSpPr>
            <p:spPr>
              <a:xfrm>
                <a:off x="21633387" y="13010755"/>
                <a:ext cx="43324" cy="43324"/>
              </a:xfrm>
              <a:custGeom>
                <a:avLst/>
                <a:gdLst>
                  <a:gd name="connsiteX0" fmla="*/ 36918 w 43324"/>
                  <a:gd name="connsiteY0" fmla="*/ 6407 h 43324"/>
                  <a:gd name="connsiteX1" fmla="*/ 6407 w 43324"/>
                  <a:gd name="connsiteY1" fmla="*/ 6407 h 43324"/>
                  <a:gd name="connsiteX2" fmla="*/ 6407 w 43324"/>
                  <a:gd name="connsiteY2" fmla="*/ 36918 h 43324"/>
                  <a:gd name="connsiteX3" fmla="*/ 36918 w 43324"/>
                  <a:gd name="connsiteY3" fmla="*/ 36918 h 43324"/>
                  <a:gd name="connsiteX4" fmla="*/ 36918 w 43324"/>
                  <a:gd name="connsiteY4" fmla="*/ 36918 h 43324"/>
                  <a:gd name="connsiteX5" fmla="*/ 36918 w 43324"/>
                  <a:gd name="connsiteY5" fmla="*/ 6407 h 4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24" h="43324">
                    <a:moveTo>
                      <a:pt x="36918" y="6407"/>
                    </a:moveTo>
                    <a:cubicBezTo>
                      <a:pt x="28375" y="-2136"/>
                      <a:pt x="14706" y="-2136"/>
                      <a:pt x="6407" y="6407"/>
                    </a:cubicBezTo>
                    <a:cubicBezTo>
                      <a:pt x="-2136" y="14950"/>
                      <a:pt x="-2136" y="28619"/>
                      <a:pt x="6407" y="36918"/>
                    </a:cubicBezTo>
                    <a:cubicBezTo>
                      <a:pt x="14950" y="45461"/>
                      <a:pt x="28619" y="45461"/>
                      <a:pt x="36918" y="36918"/>
                    </a:cubicBezTo>
                    <a:lnTo>
                      <a:pt x="36918" y="36918"/>
                    </a:lnTo>
                    <a:cubicBezTo>
                      <a:pt x="45461" y="28375"/>
                      <a:pt x="45461" y="14706"/>
                      <a:pt x="36918" y="6407"/>
                    </a:cubicBezTo>
                    <a:close/>
                  </a:path>
                </a:pathLst>
              </a:custGeom>
              <a:solidFill>
                <a:srgbClr val="194C8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3" name="Freeform 1292">
                <a:extLst>
                  <a:ext uri="{FF2B5EF4-FFF2-40B4-BE49-F238E27FC236}">
                    <a16:creationId xmlns:a16="http://schemas.microsoft.com/office/drawing/2014/main" id="{F75A54A1-CD3B-08AE-BC9A-A0698E994D38}"/>
                  </a:ext>
                </a:extLst>
              </p:cNvPr>
              <p:cNvSpPr/>
              <p:nvPr/>
            </p:nvSpPr>
            <p:spPr>
              <a:xfrm>
                <a:off x="21587804" y="13069670"/>
                <a:ext cx="30022" cy="29992"/>
              </a:xfrm>
              <a:custGeom>
                <a:avLst/>
                <a:gdLst>
                  <a:gd name="connsiteX0" fmla="*/ 4394 w 30022"/>
                  <a:gd name="connsiteY0" fmla="*/ 4363 h 29992"/>
                  <a:gd name="connsiteX1" fmla="*/ 4394 w 30022"/>
                  <a:gd name="connsiteY1" fmla="*/ 25599 h 29992"/>
                  <a:gd name="connsiteX2" fmla="*/ 25629 w 30022"/>
                  <a:gd name="connsiteY2" fmla="*/ 25599 h 29992"/>
                  <a:gd name="connsiteX3" fmla="*/ 25629 w 30022"/>
                  <a:gd name="connsiteY3" fmla="*/ 4608 h 29992"/>
                  <a:gd name="connsiteX4" fmla="*/ 4394 w 30022"/>
                  <a:gd name="connsiteY4" fmla="*/ 4363 h 2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22" h="29992">
                    <a:moveTo>
                      <a:pt x="4394" y="4363"/>
                    </a:moveTo>
                    <a:cubicBezTo>
                      <a:pt x="-1465" y="10221"/>
                      <a:pt x="-1465" y="19741"/>
                      <a:pt x="4394" y="25599"/>
                    </a:cubicBezTo>
                    <a:cubicBezTo>
                      <a:pt x="10252" y="31457"/>
                      <a:pt x="19771" y="31457"/>
                      <a:pt x="25629" y="25599"/>
                    </a:cubicBezTo>
                    <a:cubicBezTo>
                      <a:pt x="31487" y="19741"/>
                      <a:pt x="31487" y="10221"/>
                      <a:pt x="25629" y="4608"/>
                    </a:cubicBezTo>
                    <a:cubicBezTo>
                      <a:pt x="19771" y="-1495"/>
                      <a:pt x="10252" y="-1495"/>
                      <a:pt x="4394" y="4363"/>
                    </a:cubicBezTo>
                    <a:close/>
                  </a:path>
                </a:pathLst>
              </a:custGeom>
              <a:solidFill>
                <a:srgbClr val="194C8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4" name="Freeform 1293">
                <a:extLst>
                  <a:ext uri="{FF2B5EF4-FFF2-40B4-BE49-F238E27FC236}">
                    <a16:creationId xmlns:a16="http://schemas.microsoft.com/office/drawing/2014/main" id="{E6471F57-5282-F64F-D2BB-EF3E05F02C50}"/>
                  </a:ext>
                </a:extLst>
              </p:cNvPr>
              <p:cNvSpPr/>
              <p:nvPr/>
            </p:nvSpPr>
            <p:spPr>
              <a:xfrm>
                <a:off x="21552412" y="13115040"/>
                <a:ext cx="20014" cy="20014"/>
              </a:xfrm>
              <a:custGeom>
                <a:avLst/>
                <a:gdLst>
                  <a:gd name="connsiteX0" fmla="*/ 2929 w 20014"/>
                  <a:gd name="connsiteY0" fmla="*/ 17086 h 20014"/>
                  <a:gd name="connsiteX1" fmla="*/ 17086 w 20014"/>
                  <a:gd name="connsiteY1" fmla="*/ 17086 h 20014"/>
                  <a:gd name="connsiteX2" fmla="*/ 17086 w 20014"/>
                  <a:gd name="connsiteY2" fmla="*/ 2929 h 20014"/>
                  <a:gd name="connsiteX3" fmla="*/ 2929 w 20014"/>
                  <a:gd name="connsiteY3" fmla="*/ 2929 h 20014"/>
                  <a:gd name="connsiteX4" fmla="*/ 2929 w 20014"/>
                  <a:gd name="connsiteY4" fmla="*/ 17086 h 20014"/>
                  <a:gd name="connsiteX5" fmla="*/ 2929 w 20014"/>
                  <a:gd name="connsiteY5" fmla="*/ 17086 h 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14" h="20014">
                    <a:moveTo>
                      <a:pt x="2929" y="17086"/>
                    </a:moveTo>
                    <a:cubicBezTo>
                      <a:pt x="6834" y="20991"/>
                      <a:pt x="13181" y="20991"/>
                      <a:pt x="17086" y="17086"/>
                    </a:cubicBezTo>
                    <a:cubicBezTo>
                      <a:pt x="20991" y="13181"/>
                      <a:pt x="20991" y="6834"/>
                      <a:pt x="17086" y="2929"/>
                    </a:cubicBezTo>
                    <a:cubicBezTo>
                      <a:pt x="13181" y="-976"/>
                      <a:pt x="6834" y="-976"/>
                      <a:pt x="2929" y="2929"/>
                    </a:cubicBezTo>
                    <a:cubicBezTo>
                      <a:pt x="-976" y="6834"/>
                      <a:pt x="-976" y="13181"/>
                      <a:pt x="2929" y="17086"/>
                    </a:cubicBezTo>
                    <a:lnTo>
                      <a:pt x="2929" y="17086"/>
                    </a:lnTo>
                    <a:close/>
                  </a:path>
                </a:pathLst>
              </a:custGeom>
              <a:solidFill>
                <a:srgbClr val="194C8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5" name="Freeform 1294">
                <a:extLst>
                  <a:ext uri="{FF2B5EF4-FFF2-40B4-BE49-F238E27FC236}">
                    <a16:creationId xmlns:a16="http://schemas.microsoft.com/office/drawing/2014/main" id="{5A767688-C8B7-DD07-2117-5EC9FC3DB061}"/>
                  </a:ext>
                </a:extLst>
              </p:cNvPr>
              <p:cNvSpPr/>
              <p:nvPr/>
            </p:nvSpPr>
            <p:spPr>
              <a:xfrm>
                <a:off x="21623874" y="12883756"/>
                <a:ext cx="56573" cy="56411"/>
              </a:xfrm>
              <a:custGeom>
                <a:avLst/>
                <a:gdLst>
                  <a:gd name="connsiteX0" fmla="*/ 14211 w 56573"/>
                  <a:gd name="connsiteY0" fmla="*/ 52614 h 56411"/>
                  <a:gd name="connsiteX1" fmla="*/ 52776 w 56573"/>
                  <a:gd name="connsiteY1" fmla="*/ 42363 h 56411"/>
                  <a:gd name="connsiteX2" fmla="*/ 42525 w 56573"/>
                  <a:gd name="connsiteY2" fmla="*/ 3797 h 56411"/>
                  <a:gd name="connsiteX3" fmla="*/ 3960 w 56573"/>
                  <a:gd name="connsiteY3" fmla="*/ 14049 h 56411"/>
                  <a:gd name="connsiteX4" fmla="*/ 3960 w 56573"/>
                  <a:gd name="connsiteY4" fmla="*/ 14049 h 56411"/>
                  <a:gd name="connsiteX5" fmla="*/ 14211 w 56573"/>
                  <a:gd name="connsiteY5" fmla="*/ 52614 h 56411"/>
                  <a:gd name="connsiteX6" fmla="*/ 14211 w 56573"/>
                  <a:gd name="connsiteY6" fmla="*/ 52614 h 5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73" h="56411">
                    <a:moveTo>
                      <a:pt x="14211" y="52614"/>
                    </a:moveTo>
                    <a:cubicBezTo>
                      <a:pt x="27636" y="60425"/>
                      <a:pt x="44966" y="55787"/>
                      <a:pt x="52776" y="42363"/>
                    </a:cubicBezTo>
                    <a:cubicBezTo>
                      <a:pt x="60587" y="28938"/>
                      <a:pt x="55950" y="11608"/>
                      <a:pt x="42525" y="3797"/>
                    </a:cubicBezTo>
                    <a:cubicBezTo>
                      <a:pt x="29100" y="-4013"/>
                      <a:pt x="11770" y="624"/>
                      <a:pt x="3960" y="14049"/>
                    </a:cubicBezTo>
                    <a:lnTo>
                      <a:pt x="3960" y="14049"/>
                    </a:lnTo>
                    <a:cubicBezTo>
                      <a:pt x="-4095" y="27473"/>
                      <a:pt x="542" y="44803"/>
                      <a:pt x="14211" y="52614"/>
                    </a:cubicBezTo>
                    <a:cubicBezTo>
                      <a:pt x="13967" y="52614"/>
                      <a:pt x="14211" y="52614"/>
                      <a:pt x="14211" y="52614"/>
                    </a:cubicBezTo>
                    <a:close/>
                  </a:path>
                </a:pathLst>
              </a:custGeom>
              <a:solidFill>
                <a:srgbClr val="3468A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6" name="Freeform 1295">
                <a:extLst>
                  <a:ext uri="{FF2B5EF4-FFF2-40B4-BE49-F238E27FC236}">
                    <a16:creationId xmlns:a16="http://schemas.microsoft.com/office/drawing/2014/main" id="{EF95C8EF-3221-D2D4-EE7F-504EF8C165A4}"/>
                  </a:ext>
                </a:extLst>
              </p:cNvPr>
              <p:cNvSpPr/>
              <p:nvPr/>
            </p:nvSpPr>
            <p:spPr>
              <a:xfrm>
                <a:off x="21584847" y="12973932"/>
                <a:ext cx="40085" cy="40085"/>
              </a:xfrm>
              <a:custGeom>
                <a:avLst/>
                <a:gdLst>
                  <a:gd name="connsiteX0" fmla="*/ 2713 w 40085"/>
                  <a:gd name="connsiteY0" fmla="*/ 10035 h 40085"/>
                  <a:gd name="connsiteX1" fmla="*/ 10035 w 40085"/>
                  <a:gd name="connsiteY1" fmla="*/ 37373 h 40085"/>
                  <a:gd name="connsiteX2" fmla="*/ 37373 w 40085"/>
                  <a:gd name="connsiteY2" fmla="*/ 30050 h 40085"/>
                  <a:gd name="connsiteX3" fmla="*/ 30050 w 40085"/>
                  <a:gd name="connsiteY3" fmla="*/ 2713 h 40085"/>
                  <a:gd name="connsiteX4" fmla="*/ 2713 w 40085"/>
                  <a:gd name="connsiteY4" fmla="*/ 10035 h 40085"/>
                  <a:gd name="connsiteX5" fmla="*/ 2713 w 40085"/>
                  <a:gd name="connsiteY5" fmla="*/ 10035 h 4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5" h="40085">
                    <a:moveTo>
                      <a:pt x="2713" y="10035"/>
                    </a:moveTo>
                    <a:cubicBezTo>
                      <a:pt x="-2901" y="19554"/>
                      <a:pt x="516" y="31759"/>
                      <a:pt x="10035" y="37373"/>
                    </a:cubicBezTo>
                    <a:cubicBezTo>
                      <a:pt x="19554" y="42987"/>
                      <a:pt x="31759" y="39569"/>
                      <a:pt x="37373" y="30050"/>
                    </a:cubicBezTo>
                    <a:cubicBezTo>
                      <a:pt x="42987" y="20531"/>
                      <a:pt x="39569" y="8327"/>
                      <a:pt x="30050" y="2713"/>
                    </a:cubicBezTo>
                    <a:cubicBezTo>
                      <a:pt x="20287" y="-2901"/>
                      <a:pt x="8082" y="516"/>
                      <a:pt x="2713" y="10035"/>
                    </a:cubicBezTo>
                    <a:lnTo>
                      <a:pt x="2713" y="10035"/>
                    </a:lnTo>
                    <a:close/>
                  </a:path>
                </a:pathLst>
              </a:custGeom>
              <a:solidFill>
                <a:srgbClr val="3468A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7" name="Freeform 1296">
                <a:extLst>
                  <a:ext uri="{FF2B5EF4-FFF2-40B4-BE49-F238E27FC236}">
                    <a16:creationId xmlns:a16="http://schemas.microsoft.com/office/drawing/2014/main" id="{C1631131-498D-9DA5-D72B-F6626F75904D}"/>
                  </a:ext>
                </a:extLst>
              </p:cNvPr>
              <p:cNvSpPr/>
              <p:nvPr/>
            </p:nvSpPr>
            <p:spPr>
              <a:xfrm>
                <a:off x="21554545" y="13044680"/>
                <a:ext cx="26488" cy="26488"/>
              </a:xfrm>
              <a:custGeom>
                <a:avLst/>
                <a:gdLst>
                  <a:gd name="connsiteX0" fmla="*/ 19834 w 26488"/>
                  <a:gd name="connsiteY0" fmla="*/ 1772 h 26488"/>
                  <a:gd name="connsiteX1" fmla="*/ 1772 w 26488"/>
                  <a:gd name="connsiteY1" fmla="*/ 6654 h 26488"/>
                  <a:gd name="connsiteX2" fmla="*/ 6654 w 26488"/>
                  <a:gd name="connsiteY2" fmla="*/ 24716 h 26488"/>
                  <a:gd name="connsiteX3" fmla="*/ 24716 w 26488"/>
                  <a:gd name="connsiteY3" fmla="*/ 19834 h 26488"/>
                  <a:gd name="connsiteX4" fmla="*/ 19834 w 26488"/>
                  <a:gd name="connsiteY4" fmla="*/ 1772 h 2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488" h="26488">
                    <a:moveTo>
                      <a:pt x="19834" y="1772"/>
                    </a:moveTo>
                    <a:cubicBezTo>
                      <a:pt x="13488" y="-1889"/>
                      <a:pt x="5434" y="308"/>
                      <a:pt x="1772" y="6654"/>
                    </a:cubicBezTo>
                    <a:cubicBezTo>
                      <a:pt x="-1889" y="13000"/>
                      <a:pt x="308" y="21055"/>
                      <a:pt x="6654" y="24716"/>
                    </a:cubicBezTo>
                    <a:cubicBezTo>
                      <a:pt x="13000" y="28377"/>
                      <a:pt x="21055" y="26181"/>
                      <a:pt x="24716" y="19834"/>
                    </a:cubicBezTo>
                    <a:cubicBezTo>
                      <a:pt x="28377" y="13488"/>
                      <a:pt x="26181" y="5434"/>
                      <a:pt x="19834" y="1772"/>
                    </a:cubicBezTo>
                    <a:close/>
                  </a:path>
                </a:pathLst>
              </a:custGeom>
              <a:solidFill>
                <a:srgbClr val="3468A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8" name="Freeform 1297">
                <a:extLst>
                  <a:ext uri="{FF2B5EF4-FFF2-40B4-BE49-F238E27FC236}">
                    <a16:creationId xmlns:a16="http://schemas.microsoft.com/office/drawing/2014/main" id="{CE41552B-84B0-255E-873A-C3D34ACFA808}"/>
                  </a:ext>
                </a:extLst>
              </p:cNvPr>
              <p:cNvSpPr/>
              <p:nvPr/>
            </p:nvSpPr>
            <p:spPr>
              <a:xfrm>
                <a:off x="21530001" y="13098487"/>
                <a:ext cx="18217" cy="18217"/>
              </a:xfrm>
              <a:custGeom>
                <a:avLst/>
                <a:gdLst>
                  <a:gd name="connsiteX0" fmla="*/ 13624 w 18217"/>
                  <a:gd name="connsiteY0" fmla="*/ 1176 h 18217"/>
                  <a:gd name="connsiteX1" fmla="*/ 1176 w 18217"/>
                  <a:gd name="connsiteY1" fmla="*/ 4593 h 18217"/>
                  <a:gd name="connsiteX2" fmla="*/ 4593 w 18217"/>
                  <a:gd name="connsiteY2" fmla="*/ 17041 h 18217"/>
                  <a:gd name="connsiteX3" fmla="*/ 17041 w 18217"/>
                  <a:gd name="connsiteY3" fmla="*/ 13624 h 18217"/>
                  <a:gd name="connsiteX4" fmla="*/ 13624 w 18217"/>
                  <a:gd name="connsiteY4" fmla="*/ 1176 h 18217"/>
                  <a:gd name="connsiteX5" fmla="*/ 13624 w 18217"/>
                  <a:gd name="connsiteY5" fmla="*/ 1176 h 18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17" h="18217">
                    <a:moveTo>
                      <a:pt x="13624" y="1176"/>
                    </a:moveTo>
                    <a:cubicBezTo>
                      <a:pt x="9231" y="-1265"/>
                      <a:pt x="3617" y="199"/>
                      <a:pt x="1176" y="4593"/>
                    </a:cubicBezTo>
                    <a:cubicBezTo>
                      <a:pt x="-1265" y="8987"/>
                      <a:pt x="200" y="14600"/>
                      <a:pt x="4593" y="17041"/>
                    </a:cubicBezTo>
                    <a:cubicBezTo>
                      <a:pt x="8986" y="19482"/>
                      <a:pt x="14600" y="18018"/>
                      <a:pt x="17041" y="13624"/>
                    </a:cubicBezTo>
                    <a:cubicBezTo>
                      <a:pt x="19482" y="9231"/>
                      <a:pt x="18018" y="3617"/>
                      <a:pt x="13624" y="1176"/>
                    </a:cubicBezTo>
                    <a:lnTo>
                      <a:pt x="13624" y="1176"/>
                    </a:lnTo>
                    <a:close/>
                  </a:path>
                </a:pathLst>
              </a:custGeom>
              <a:solidFill>
                <a:srgbClr val="3468A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99" name="Freeform 1298">
                <a:extLst>
                  <a:ext uri="{FF2B5EF4-FFF2-40B4-BE49-F238E27FC236}">
                    <a16:creationId xmlns:a16="http://schemas.microsoft.com/office/drawing/2014/main" id="{101D4CC8-277A-CDEB-2383-A3A1655C4B7F}"/>
                  </a:ext>
                </a:extLst>
              </p:cNvPr>
              <p:cNvSpPr/>
              <p:nvPr/>
            </p:nvSpPr>
            <p:spPr>
              <a:xfrm>
                <a:off x="21544142" y="12851786"/>
                <a:ext cx="53151" cy="53068"/>
              </a:xfrm>
              <a:custGeom>
                <a:avLst/>
                <a:gdLst>
                  <a:gd name="connsiteX0" fmla="*/ 19742 w 53151"/>
                  <a:gd name="connsiteY0" fmla="*/ 52122 h 53068"/>
                  <a:gd name="connsiteX1" fmla="*/ 52205 w 53151"/>
                  <a:gd name="connsiteY1" fmla="*/ 33327 h 53068"/>
                  <a:gd name="connsiteX2" fmla="*/ 33410 w 53151"/>
                  <a:gd name="connsiteY2" fmla="*/ 864 h 53068"/>
                  <a:gd name="connsiteX3" fmla="*/ 947 w 53151"/>
                  <a:gd name="connsiteY3" fmla="*/ 19658 h 53068"/>
                  <a:gd name="connsiteX4" fmla="*/ 947 w 53151"/>
                  <a:gd name="connsiteY4" fmla="*/ 19658 h 53068"/>
                  <a:gd name="connsiteX5" fmla="*/ 19742 w 53151"/>
                  <a:gd name="connsiteY5" fmla="*/ 52122 h 53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151" h="53068">
                    <a:moveTo>
                      <a:pt x="19742" y="52122"/>
                    </a:moveTo>
                    <a:cubicBezTo>
                      <a:pt x="33898" y="56027"/>
                      <a:pt x="48544" y="47484"/>
                      <a:pt x="52205" y="33327"/>
                    </a:cubicBezTo>
                    <a:cubicBezTo>
                      <a:pt x="56110" y="19170"/>
                      <a:pt x="47567" y="4525"/>
                      <a:pt x="33410" y="864"/>
                    </a:cubicBezTo>
                    <a:cubicBezTo>
                      <a:pt x="19253" y="-2797"/>
                      <a:pt x="4608" y="5501"/>
                      <a:pt x="947" y="19658"/>
                    </a:cubicBezTo>
                    <a:lnTo>
                      <a:pt x="947" y="19658"/>
                    </a:lnTo>
                    <a:cubicBezTo>
                      <a:pt x="-2958" y="33815"/>
                      <a:pt x="5585" y="48460"/>
                      <a:pt x="19742" y="52122"/>
                    </a:cubicBezTo>
                    <a:close/>
                  </a:path>
                </a:pathLst>
              </a:custGeom>
              <a:solidFill>
                <a:srgbClr val="4C8DC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0" name="Freeform 1299">
                <a:extLst>
                  <a:ext uri="{FF2B5EF4-FFF2-40B4-BE49-F238E27FC236}">
                    <a16:creationId xmlns:a16="http://schemas.microsoft.com/office/drawing/2014/main" id="{7736B19F-D84B-A31E-647E-4366712C1E10}"/>
                  </a:ext>
                </a:extLst>
              </p:cNvPr>
              <p:cNvSpPr/>
              <p:nvPr/>
            </p:nvSpPr>
            <p:spPr>
              <a:xfrm>
                <a:off x="21527922" y="12951340"/>
                <a:ext cx="36613" cy="36696"/>
              </a:xfrm>
              <a:custGeom>
                <a:avLst/>
                <a:gdLst>
                  <a:gd name="connsiteX0" fmla="*/ 13506 w 36613"/>
                  <a:gd name="connsiteY0" fmla="*/ 36044 h 36696"/>
                  <a:gd name="connsiteX1" fmla="*/ 35961 w 36613"/>
                  <a:gd name="connsiteY1" fmla="*/ 23108 h 36696"/>
                  <a:gd name="connsiteX2" fmla="*/ 23025 w 36613"/>
                  <a:gd name="connsiteY2" fmla="*/ 652 h 36696"/>
                  <a:gd name="connsiteX3" fmla="*/ 569 w 36613"/>
                  <a:gd name="connsiteY3" fmla="*/ 13589 h 36696"/>
                  <a:gd name="connsiteX4" fmla="*/ 569 w 36613"/>
                  <a:gd name="connsiteY4" fmla="*/ 13589 h 36696"/>
                  <a:gd name="connsiteX5" fmla="*/ 13506 w 36613"/>
                  <a:gd name="connsiteY5" fmla="*/ 36044 h 3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3" h="36696">
                    <a:moveTo>
                      <a:pt x="13506" y="36044"/>
                    </a:moveTo>
                    <a:cubicBezTo>
                      <a:pt x="23269" y="38729"/>
                      <a:pt x="33276" y="32871"/>
                      <a:pt x="35961" y="23108"/>
                    </a:cubicBezTo>
                    <a:cubicBezTo>
                      <a:pt x="38646" y="13345"/>
                      <a:pt x="32788" y="3337"/>
                      <a:pt x="23025" y="652"/>
                    </a:cubicBezTo>
                    <a:cubicBezTo>
                      <a:pt x="13262" y="-2033"/>
                      <a:pt x="3254" y="3825"/>
                      <a:pt x="569" y="13589"/>
                    </a:cubicBezTo>
                    <a:lnTo>
                      <a:pt x="569" y="13589"/>
                    </a:lnTo>
                    <a:cubicBezTo>
                      <a:pt x="-1872" y="23352"/>
                      <a:pt x="3742" y="33359"/>
                      <a:pt x="13506" y="36044"/>
                    </a:cubicBezTo>
                    <a:close/>
                  </a:path>
                </a:pathLst>
              </a:custGeom>
              <a:solidFill>
                <a:srgbClr val="4C8DC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1" name="Freeform 1300">
                <a:extLst>
                  <a:ext uri="{FF2B5EF4-FFF2-40B4-BE49-F238E27FC236}">
                    <a16:creationId xmlns:a16="http://schemas.microsoft.com/office/drawing/2014/main" id="{4DDDC32B-BEB1-9929-523E-426137FA9F45}"/>
                  </a:ext>
                </a:extLst>
              </p:cNvPr>
              <p:cNvSpPr/>
              <p:nvPr/>
            </p:nvSpPr>
            <p:spPr>
              <a:xfrm>
                <a:off x="21514666" y="13028966"/>
                <a:ext cx="24722" cy="24722"/>
              </a:xfrm>
              <a:custGeom>
                <a:avLst/>
                <a:gdLst>
                  <a:gd name="connsiteX0" fmla="*/ 9188 w 24722"/>
                  <a:gd name="connsiteY0" fmla="*/ 24321 h 24722"/>
                  <a:gd name="connsiteX1" fmla="*/ 24321 w 24722"/>
                  <a:gd name="connsiteY1" fmla="*/ 15534 h 24722"/>
                  <a:gd name="connsiteX2" fmla="*/ 15534 w 24722"/>
                  <a:gd name="connsiteY2" fmla="*/ 401 h 24722"/>
                  <a:gd name="connsiteX3" fmla="*/ 401 w 24722"/>
                  <a:gd name="connsiteY3" fmla="*/ 9188 h 24722"/>
                  <a:gd name="connsiteX4" fmla="*/ 9188 w 24722"/>
                  <a:gd name="connsiteY4" fmla="*/ 24321 h 2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24722">
                    <a:moveTo>
                      <a:pt x="9188" y="24321"/>
                    </a:moveTo>
                    <a:cubicBezTo>
                      <a:pt x="15778" y="26030"/>
                      <a:pt x="22613" y="22124"/>
                      <a:pt x="24321" y="15534"/>
                    </a:cubicBezTo>
                    <a:cubicBezTo>
                      <a:pt x="26030" y="8944"/>
                      <a:pt x="22124" y="2110"/>
                      <a:pt x="15534" y="401"/>
                    </a:cubicBezTo>
                    <a:cubicBezTo>
                      <a:pt x="8944" y="-1308"/>
                      <a:pt x="2110" y="2598"/>
                      <a:pt x="401" y="9188"/>
                    </a:cubicBezTo>
                    <a:cubicBezTo>
                      <a:pt x="-1308" y="15534"/>
                      <a:pt x="2598" y="22369"/>
                      <a:pt x="9188" y="24321"/>
                    </a:cubicBezTo>
                    <a:close/>
                  </a:path>
                </a:pathLst>
              </a:custGeom>
              <a:solidFill>
                <a:srgbClr val="4C8DC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2" name="Freeform 1301">
                <a:extLst>
                  <a:ext uri="{FF2B5EF4-FFF2-40B4-BE49-F238E27FC236}">
                    <a16:creationId xmlns:a16="http://schemas.microsoft.com/office/drawing/2014/main" id="{DC928B69-E506-44A7-A8FE-12DFF96F6172}"/>
                  </a:ext>
                </a:extLst>
              </p:cNvPr>
              <p:cNvSpPr/>
              <p:nvPr/>
            </p:nvSpPr>
            <p:spPr>
              <a:xfrm>
                <a:off x="21504032" y="13088140"/>
                <a:ext cx="16699" cy="16699"/>
              </a:xfrm>
              <a:custGeom>
                <a:avLst/>
                <a:gdLst>
                  <a:gd name="connsiteX0" fmla="*/ 295 w 16699"/>
                  <a:gd name="connsiteY0" fmla="*/ 6153 h 16699"/>
                  <a:gd name="connsiteX1" fmla="*/ 6153 w 16699"/>
                  <a:gd name="connsiteY1" fmla="*/ 16405 h 16699"/>
                  <a:gd name="connsiteX2" fmla="*/ 16405 w 16699"/>
                  <a:gd name="connsiteY2" fmla="*/ 10547 h 16699"/>
                  <a:gd name="connsiteX3" fmla="*/ 10547 w 16699"/>
                  <a:gd name="connsiteY3" fmla="*/ 295 h 16699"/>
                  <a:gd name="connsiteX4" fmla="*/ 10547 w 16699"/>
                  <a:gd name="connsiteY4" fmla="*/ 295 h 16699"/>
                  <a:gd name="connsiteX5" fmla="*/ 295 w 16699"/>
                  <a:gd name="connsiteY5" fmla="*/ 6153 h 1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99" h="16699">
                    <a:moveTo>
                      <a:pt x="295" y="6153"/>
                    </a:moveTo>
                    <a:cubicBezTo>
                      <a:pt x="-925" y="10547"/>
                      <a:pt x="1760" y="15184"/>
                      <a:pt x="6153" y="16405"/>
                    </a:cubicBezTo>
                    <a:cubicBezTo>
                      <a:pt x="10547" y="17625"/>
                      <a:pt x="15184" y="14940"/>
                      <a:pt x="16405" y="10547"/>
                    </a:cubicBezTo>
                    <a:cubicBezTo>
                      <a:pt x="17625" y="6153"/>
                      <a:pt x="14940" y="1515"/>
                      <a:pt x="10547" y="295"/>
                    </a:cubicBezTo>
                    <a:lnTo>
                      <a:pt x="10547" y="295"/>
                    </a:lnTo>
                    <a:cubicBezTo>
                      <a:pt x="5909" y="-925"/>
                      <a:pt x="1271" y="1760"/>
                      <a:pt x="295" y="6153"/>
                    </a:cubicBezTo>
                    <a:close/>
                  </a:path>
                </a:pathLst>
              </a:custGeom>
              <a:solidFill>
                <a:srgbClr val="4C8DC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3" name="Freeform 1302">
                <a:extLst>
                  <a:ext uri="{FF2B5EF4-FFF2-40B4-BE49-F238E27FC236}">
                    <a16:creationId xmlns:a16="http://schemas.microsoft.com/office/drawing/2014/main" id="{99CB26C0-38C3-8E85-34EA-CBC4CE4B5EB7}"/>
                  </a:ext>
                </a:extLst>
              </p:cNvPr>
              <p:cNvSpPr/>
              <p:nvPr/>
            </p:nvSpPr>
            <p:spPr>
              <a:xfrm>
                <a:off x="21458439" y="12841910"/>
                <a:ext cx="49793" cy="49793"/>
              </a:xfrm>
              <a:custGeom>
                <a:avLst/>
                <a:gdLst>
                  <a:gd name="connsiteX0" fmla="*/ 24897 w 49793"/>
                  <a:gd name="connsiteY0" fmla="*/ 49793 h 49793"/>
                  <a:gd name="connsiteX1" fmla="*/ 49793 w 49793"/>
                  <a:gd name="connsiteY1" fmla="*/ 24897 h 49793"/>
                  <a:gd name="connsiteX2" fmla="*/ 24897 w 49793"/>
                  <a:gd name="connsiteY2" fmla="*/ 0 h 49793"/>
                  <a:gd name="connsiteX3" fmla="*/ 0 w 49793"/>
                  <a:gd name="connsiteY3" fmla="*/ 24897 h 49793"/>
                  <a:gd name="connsiteX4" fmla="*/ 0 w 49793"/>
                  <a:gd name="connsiteY4" fmla="*/ 24897 h 49793"/>
                  <a:gd name="connsiteX5" fmla="*/ 24897 w 49793"/>
                  <a:gd name="connsiteY5" fmla="*/ 49793 h 49793"/>
                  <a:gd name="connsiteX6" fmla="*/ 24897 w 49793"/>
                  <a:gd name="connsiteY6" fmla="*/ 49793 h 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793" h="49793">
                    <a:moveTo>
                      <a:pt x="24897" y="49793"/>
                    </a:moveTo>
                    <a:cubicBezTo>
                      <a:pt x="38565" y="49793"/>
                      <a:pt x="49793" y="38565"/>
                      <a:pt x="49793" y="24897"/>
                    </a:cubicBezTo>
                    <a:cubicBezTo>
                      <a:pt x="49793" y="11228"/>
                      <a:pt x="38565" y="0"/>
                      <a:pt x="24897" y="0"/>
                    </a:cubicBezTo>
                    <a:cubicBezTo>
                      <a:pt x="11228" y="0"/>
                      <a:pt x="0" y="11228"/>
                      <a:pt x="0" y="24897"/>
                    </a:cubicBezTo>
                    <a:lnTo>
                      <a:pt x="0" y="24897"/>
                    </a:lnTo>
                    <a:cubicBezTo>
                      <a:pt x="0" y="38809"/>
                      <a:pt x="11228" y="49793"/>
                      <a:pt x="24897" y="49793"/>
                    </a:cubicBezTo>
                    <a:lnTo>
                      <a:pt x="24897" y="49793"/>
                    </a:lnTo>
                    <a:close/>
                  </a:path>
                </a:pathLst>
              </a:custGeom>
              <a:solidFill>
                <a:srgbClr val="3498B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4" name="Freeform 1303">
                <a:extLst>
                  <a:ext uri="{FF2B5EF4-FFF2-40B4-BE49-F238E27FC236}">
                    <a16:creationId xmlns:a16="http://schemas.microsoft.com/office/drawing/2014/main" id="{3CE2A63E-84D4-5103-E8D5-F65624995C0A}"/>
                  </a:ext>
                </a:extLst>
              </p:cNvPr>
              <p:cNvSpPr/>
              <p:nvPr/>
            </p:nvSpPr>
            <p:spPr>
              <a:xfrm>
                <a:off x="21466738" y="12944913"/>
                <a:ext cx="33195" cy="33195"/>
              </a:xfrm>
              <a:custGeom>
                <a:avLst/>
                <a:gdLst>
                  <a:gd name="connsiteX0" fmla="*/ 16598 w 33195"/>
                  <a:gd name="connsiteY0" fmla="*/ 0 h 33195"/>
                  <a:gd name="connsiteX1" fmla="*/ 0 w 33195"/>
                  <a:gd name="connsiteY1" fmla="*/ 16598 h 33195"/>
                  <a:gd name="connsiteX2" fmla="*/ 16598 w 33195"/>
                  <a:gd name="connsiteY2" fmla="*/ 33195 h 33195"/>
                  <a:gd name="connsiteX3" fmla="*/ 33195 w 33195"/>
                  <a:gd name="connsiteY3" fmla="*/ 16598 h 33195"/>
                  <a:gd name="connsiteX4" fmla="*/ 33195 w 33195"/>
                  <a:gd name="connsiteY4" fmla="*/ 16598 h 33195"/>
                  <a:gd name="connsiteX5" fmla="*/ 16598 w 33195"/>
                  <a:gd name="connsiteY5" fmla="*/ 0 h 3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95" h="33195">
                    <a:moveTo>
                      <a:pt x="16598" y="0"/>
                    </a:moveTo>
                    <a:cubicBezTo>
                      <a:pt x="7323" y="0"/>
                      <a:pt x="0" y="7323"/>
                      <a:pt x="0" y="16598"/>
                    </a:cubicBezTo>
                    <a:cubicBezTo>
                      <a:pt x="0" y="25873"/>
                      <a:pt x="7323" y="33195"/>
                      <a:pt x="16598" y="33195"/>
                    </a:cubicBezTo>
                    <a:cubicBezTo>
                      <a:pt x="25873" y="33195"/>
                      <a:pt x="33195" y="25873"/>
                      <a:pt x="33195" y="16598"/>
                    </a:cubicBezTo>
                    <a:lnTo>
                      <a:pt x="33195" y="16598"/>
                    </a:lnTo>
                    <a:cubicBezTo>
                      <a:pt x="33195" y="7567"/>
                      <a:pt x="25873" y="0"/>
                      <a:pt x="16598" y="0"/>
                    </a:cubicBezTo>
                    <a:close/>
                  </a:path>
                </a:pathLst>
              </a:custGeom>
              <a:solidFill>
                <a:srgbClr val="3498B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5" name="Freeform 1304">
                <a:extLst>
                  <a:ext uri="{FF2B5EF4-FFF2-40B4-BE49-F238E27FC236}">
                    <a16:creationId xmlns:a16="http://schemas.microsoft.com/office/drawing/2014/main" id="{04C5ED1F-00BB-1623-05CC-5D2DC5C0ED1A}"/>
                  </a:ext>
                </a:extLst>
              </p:cNvPr>
              <p:cNvSpPr/>
              <p:nvPr/>
            </p:nvSpPr>
            <p:spPr>
              <a:xfrm>
                <a:off x="21471620" y="13023753"/>
                <a:ext cx="23432" cy="23432"/>
              </a:xfrm>
              <a:custGeom>
                <a:avLst/>
                <a:gdLst>
                  <a:gd name="connsiteX0" fmla="*/ 23432 w 23432"/>
                  <a:gd name="connsiteY0" fmla="*/ 11716 h 23432"/>
                  <a:gd name="connsiteX1" fmla="*/ 11716 w 23432"/>
                  <a:gd name="connsiteY1" fmla="*/ 0 h 23432"/>
                  <a:gd name="connsiteX2" fmla="*/ 0 w 23432"/>
                  <a:gd name="connsiteY2" fmla="*/ 11716 h 23432"/>
                  <a:gd name="connsiteX3" fmla="*/ 11716 w 23432"/>
                  <a:gd name="connsiteY3" fmla="*/ 23432 h 23432"/>
                  <a:gd name="connsiteX4" fmla="*/ 11716 w 23432"/>
                  <a:gd name="connsiteY4" fmla="*/ 23432 h 23432"/>
                  <a:gd name="connsiteX5" fmla="*/ 23432 w 23432"/>
                  <a:gd name="connsiteY5" fmla="*/ 11716 h 23432"/>
                  <a:gd name="connsiteX6" fmla="*/ 23432 w 23432"/>
                  <a:gd name="connsiteY6" fmla="*/ 11716 h 2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432" h="23432">
                    <a:moveTo>
                      <a:pt x="23432" y="11716"/>
                    </a:moveTo>
                    <a:cubicBezTo>
                      <a:pt x="23432" y="5370"/>
                      <a:pt x="18306" y="0"/>
                      <a:pt x="11716" y="0"/>
                    </a:cubicBezTo>
                    <a:cubicBezTo>
                      <a:pt x="5126" y="0"/>
                      <a:pt x="0" y="5126"/>
                      <a:pt x="0" y="11716"/>
                    </a:cubicBezTo>
                    <a:cubicBezTo>
                      <a:pt x="0" y="18306"/>
                      <a:pt x="5126" y="23432"/>
                      <a:pt x="11716" y="23432"/>
                    </a:cubicBezTo>
                    <a:lnTo>
                      <a:pt x="11716" y="23432"/>
                    </a:lnTo>
                    <a:cubicBezTo>
                      <a:pt x="18306" y="23432"/>
                      <a:pt x="23432" y="18062"/>
                      <a:pt x="23432" y="11716"/>
                    </a:cubicBezTo>
                    <a:lnTo>
                      <a:pt x="23432" y="11716"/>
                    </a:lnTo>
                    <a:close/>
                  </a:path>
                </a:pathLst>
              </a:custGeom>
              <a:solidFill>
                <a:srgbClr val="3498B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6" name="Freeform 1305">
                <a:extLst>
                  <a:ext uri="{FF2B5EF4-FFF2-40B4-BE49-F238E27FC236}">
                    <a16:creationId xmlns:a16="http://schemas.microsoft.com/office/drawing/2014/main" id="{77964D0F-B543-7FE4-5922-B94030C9A9BE}"/>
                  </a:ext>
                </a:extLst>
              </p:cNvPr>
              <p:cNvSpPr/>
              <p:nvPr/>
            </p:nvSpPr>
            <p:spPr>
              <a:xfrm>
                <a:off x="21475769" y="13085262"/>
                <a:ext cx="15133" cy="15133"/>
              </a:xfrm>
              <a:custGeom>
                <a:avLst/>
                <a:gdLst>
                  <a:gd name="connsiteX0" fmla="*/ 7567 w 15133"/>
                  <a:gd name="connsiteY0" fmla="*/ 0 h 15133"/>
                  <a:gd name="connsiteX1" fmla="*/ 0 w 15133"/>
                  <a:gd name="connsiteY1" fmla="*/ 7567 h 15133"/>
                  <a:gd name="connsiteX2" fmla="*/ 7567 w 15133"/>
                  <a:gd name="connsiteY2" fmla="*/ 15133 h 15133"/>
                  <a:gd name="connsiteX3" fmla="*/ 15133 w 15133"/>
                  <a:gd name="connsiteY3" fmla="*/ 7567 h 15133"/>
                  <a:gd name="connsiteX4" fmla="*/ 15133 w 15133"/>
                  <a:gd name="connsiteY4" fmla="*/ 7567 h 15133"/>
                  <a:gd name="connsiteX5" fmla="*/ 7567 w 15133"/>
                  <a:gd name="connsiteY5" fmla="*/ 0 h 1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33" h="15133">
                    <a:moveTo>
                      <a:pt x="7567" y="0"/>
                    </a:moveTo>
                    <a:cubicBezTo>
                      <a:pt x="3417" y="0"/>
                      <a:pt x="0" y="3417"/>
                      <a:pt x="0" y="7567"/>
                    </a:cubicBezTo>
                    <a:cubicBezTo>
                      <a:pt x="0" y="11716"/>
                      <a:pt x="3417" y="15133"/>
                      <a:pt x="7567" y="15133"/>
                    </a:cubicBezTo>
                    <a:cubicBezTo>
                      <a:pt x="11716" y="15133"/>
                      <a:pt x="15133" y="11716"/>
                      <a:pt x="15133" y="7567"/>
                    </a:cubicBezTo>
                    <a:lnTo>
                      <a:pt x="15133" y="7567"/>
                    </a:lnTo>
                    <a:cubicBezTo>
                      <a:pt x="15133" y="3417"/>
                      <a:pt x="11716" y="0"/>
                      <a:pt x="7567" y="0"/>
                    </a:cubicBezTo>
                    <a:close/>
                  </a:path>
                </a:pathLst>
              </a:custGeom>
              <a:solidFill>
                <a:srgbClr val="3498B3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7" name="Freeform 1306">
                <a:extLst>
                  <a:ext uri="{FF2B5EF4-FFF2-40B4-BE49-F238E27FC236}">
                    <a16:creationId xmlns:a16="http://schemas.microsoft.com/office/drawing/2014/main" id="{0AEC5B49-7FF9-5300-C50A-23E0F1070D70}"/>
                  </a:ext>
                </a:extLst>
              </p:cNvPr>
              <p:cNvSpPr/>
              <p:nvPr/>
            </p:nvSpPr>
            <p:spPr>
              <a:xfrm>
                <a:off x="21372658" y="12855227"/>
                <a:ext cx="46590" cy="46491"/>
              </a:xfrm>
              <a:custGeom>
                <a:avLst/>
                <a:gdLst>
                  <a:gd name="connsiteX0" fmla="*/ 29397 w 46590"/>
                  <a:gd name="connsiteY0" fmla="*/ 45751 h 46491"/>
                  <a:gd name="connsiteX1" fmla="*/ 45751 w 46590"/>
                  <a:gd name="connsiteY1" fmla="*/ 17193 h 46491"/>
                  <a:gd name="connsiteX2" fmla="*/ 17193 w 46590"/>
                  <a:gd name="connsiteY2" fmla="*/ 840 h 46491"/>
                  <a:gd name="connsiteX3" fmla="*/ 840 w 46590"/>
                  <a:gd name="connsiteY3" fmla="*/ 29397 h 46491"/>
                  <a:gd name="connsiteX4" fmla="*/ 840 w 46590"/>
                  <a:gd name="connsiteY4" fmla="*/ 29397 h 46491"/>
                  <a:gd name="connsiteX5" fmla="*/ 29397 w 46590"/>
                  <a:gd name="connsiteY5" fmla="*/ 45751 h 4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90" h="46491">
                    <a:moveTo>
                      <a:pt x="29397" y="45751"/>
                    </a:moveTo>
                    <a:cubicBezTo>
                      <a:pt x="41846" y="42334"/>
                      <a:pt x="49168" y="29642"/>
                      <a:pt x="45751" y="17193"/>
                    </a:cubicBezTo>
                    <a:cubicBezTo>
                      <a:pt x="42334" y="4745"/>
                      <a:pt x="29642" y="-2578"/>
                      <a:pt x="17193" y="840"/>
                    </a:cubicBezTo>
                    <a:cubicBezTo>
                      <a:pt x="4745" y="4257"/>
                      <a:pt x="-2578" y="16949"/>
                      <a:pt x="840" y="29397"/>
                    </a:cubicBezTo>
                    <a:lnTo>
                      <a:pt x="840" y="29397"/>
                    </a:lnTo>
                    <a:cubicBezTo>
                      <a:pt x="4257" y="41602"/>
                      <a:pt x="17193" y="48924"/>
                      <a:pt x="29397" y="45751"/>
                    </a:cubicBezTo>
                    <a:close/>
                  </a:path>
                </a:pathLst>
              </a:custGeom>
              <a:solidFill>
                <a:srgbClr val="0AA496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8" name="Freeform 1307">
                <a:extLst>
                  <a:ext uri="{FF2B5EF4-FFF2-40B4-BE49-F238E27FC236}">
                    <a16:creationId xmlns:a16="http://schemas.microsoft.com/office/drawing/2014/main" id="{8DF60940-5D76-A2D1-B862-B532D4013AFF}"/>
                  </a:ext>
                </a:extLst>
              </p:cNvPr>
              <p:cNvSpPr/>
              <p:nvPr/>
            </p:nvSpPr>
            <p:spPr>
              <a:xfrm>
                <a:off x="21405677" y="12954864"/>
                <a:ext cx="29874" cy="29891"/>
              </a:xfrm>
              <a:custGeom>
                <a:avLst/>
                <a:gdLst>
                  <a:gd name="connsiteX0" fmla="*/ 528 w 29874"/>
                  <a:gd name="connsiteY0" fmla="*/ 18851 h 29891"/>
                  <a:gd name="connsiteX1" fmla="*/ 18834 w 29874"/>
                  <a:gd name="connsiteY1" fmla="*/ 29347 h 29891"/>
                  <a:gd name="connsiteX2" fmla="*/ 29330 w 29874"/>
                  <a:gd name="connsiteY2" fmla="*/ 11040 h 29891"/>
                  <a:gd name="connsiteX3" fmla="*/ 11024 w 29874"/>
                  <a:gd name="connsiteY3" fmla="*/ 545 h 29891"/>
                  <a:gd name="connsiteX4" fmla="*/ 11024 w 29874"/>
                  <a:gd name="connsiteY4" fmla="*/ 545 h 29891"/>
                  <a:gd name="connsiteX5" fmla="*/ 528 w 29874"/>
                  <a:gd name="connsiteY5" fmla="*/ 18851 h 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74" h="29891">
                    <a:moveTo>
                      <a:pt x="528" y="18851"/>
                    </a:moveTo>
                    <a:cubicBezTo>
                      <a:pt x="2725" y="26906"/>
                      <a:pt x="10780" y="31543"/>
                      <a:pt x="18834" y="29347"/>
                    </a:cubicBezTo>
                    <a:cubicBezTo>
                      <a:pt x="26889" y="27150"/>
                      <a:pt x="31527" y="19095"/>
                      <a:pt x="29330" y="11040"/>
                    </a:cubicBezTo>
                    <a:cubicBezTo>
                      <a:pt x="27133" y="2986"/>
                      <a:pt x="19078" y="-1652"/>
                      <a:pt x="11024" y="545"/>
                    </a:cubicBezTo>
                    <a:lnTo>
                      <a:pt x="11024" y="545"/>
                    </a:lnTo>
                    <a:cubicBezTo>
                      <a:pt x="3213" y="2741"/>
                      <a:pt x="-1669" y="11040"/>
                      <a:pt x="528" y="18851"/>
                    </a:cubicBezTo>
                    <a:close/>
                  </a:path>
                </a:pathLst>
              </a:custGeom>
              <a:solidFill>
                <a:srgbClr val="0AA496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09" name="Freeform 1308">
                <a:extLst>
                  <a:ext uri="{FF2B5EF4-FFF2-40B4-BE49-F238E27FC236}">
                    <a16:creationId xmlns:a16="http://schemas.microsoft.com/office/drawing/2014/main" id="{9103D946-04DD-DF35-8112-E47B578C8A9B}"/>
                  </a:ext>
                </a:extLst>
              </p:cNvPr>
              <p:cNvSpPr/>
              <p:nvPr/>
            </p:nvSpPr>
            <p:spPr>
              <a:xfrm>
                <a:off x="21429038" y="13030635"/>
                <a:ext cx="21542" cy="21628"/>
              </a:xfrm>
              <a:custGeom>
                <a:avLst/>
                <a:gdLst>
                  <a:gd name="connsiteX0" fmla="*/ 355 w 21542"/>
                  <a:gd name="connsiteY0" fmla="*/ 13621 h 21628"/>
                  <a:gd name="connsiteX1" fmla="*/ 13535 w 21542"/>
                  <a:gd name="connsiteY1" fmla="*/ 21188 h 21628"/>
                  <a:gd name="connsiteX2" fmla="*/ 21102 w 21542"/>
                  <a:gd name="connsiteY2" fmla="*/ 8007 h 21628"/>
                  <a:gd name="connsiteX3" fmla="*/ 7922 w 21542"/>
                  <a:gd name="connsiteY3" fmla="*/ 440 h 21628"/>
                  <a:gd name="connsiteX4" fmla="*/ 355 w 21542"/>
                  <a:gd name="connsiteY4" fmla="*/ 13621 h 21628"/>
                  <a:gd name="connsiteX5" fmla="*/ 355 w 21542"/>
                  <a:gd name="connsiteY5" fmla="*/ 13621 h 2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42" h="21628">
                    <a:moveTo>
                      <a:pt x="355" y="13621"/>
                    </a:moveTo>
                    <a:cubicBezTo>
                      <a:pt x="1819" y="19479"/>
                      <a:pt x="7922" y="22896"/>
                      <a:pt x="13535" y="21188"/>
                    </a:cubicBezTo>
                    <a:cubicBezTo>
                      <a:pt x="19394" y="19723"/>
                      <a:pt x="22811" y="13621"/>
                      <a:pt x="21102" y="8007"/>
                    </a:cubicBezTo>
                    <a:cubicBezTo>
                      <a:pt x="19638" y="2149"/>
                      <a:pt x="13535" y="-1268"/>
                      <a:pt x="7922" y="440"/>
                    </a:cubicBezTo>
                    <a:cubicBezTo>
                      <a:pt x="2064" y="1905"/>
                      <a:pt x="-1110" y="7763"/>
                      <a:pt x="355" y="13621"/>
                    </a:cubicBezTo>
                    <a:cubicBezTo>
                      <a:pt x="355" y="13377"/>
                      <a:pt x="355" y="13377"/>
                      <a:pt x="355" y="13621"/>
                    </a:cubicBezTo>
                    <a:close/>
                  </a:path>
                </a:pathLst>
              </a:custGeom>
              <a:solidFill>
                <a:srgbClr val="0AA496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0" name="Freeform 1309">
                <a:extLst>
                  <a:ext uri="{FF2B5EF4-FFF2-40B4-BE49-F238E27FC236}">
                    <a16:creationId xmlns:a16="http://schemas.microsoft.com/office/drawing/2014/main" id="{B5F8ABC6-1CE6-C5B3-2807-B34A08A7066C}"/>
                  </a:ext>
                </a:extLst>
              </p:cNvPr>
              <p:cNvSpPr/>
              <p:nvPr/>
            </p:nvSpPr>
            <p:spPr>
              <a:xfrm>
                <a:off x="21447955" y="13090138"/>
                <a:ext cx="13175" cy="13192"/>
              </a:xfrm>
              <a:custGeom>
                <a:avLst/>
                <a:gdLst>
                  <a:gd name="connsiteX0" fmla="*/ 233 w 13175"/>
                  <a:gd name="connsiteY0" fmla="*/ 8305 h 13192"/>
                  <a:gd name="connsiteX1" fmla="*/ 8288 w 13175"/>
                  <a:gd name="connsiteY1" fmla="*/ 12942 h 13192"/>
                  <a:gd name="connsiteX2" fmla="*/ 12925 w 13175"/>
                  <a:gd name="connsiteY2" fmla="*/ 4888 h 13192"/>
                  <a:gd name="connsiteX3" fmla="*/ 4871 w 13175"/>
                  <a:gd name="connsiteY3" fmla="*/ 250 h 13192"/>
                  <a:gd name="connsiteX4" fmla="*/ 4871 w 13175"/>
                  <a:gd name="connsiteY4" fmla="*/ 250 h 13192"/>
                  <a:gd name="connsiteX5" fmla="*/ 233 w 13175"/>
                  <a:gd name="connsiteY5" fmla="*/ 8305 h 13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75" h="13192">
                    <a:moveTo>
                      <a:pt x="233" y="8305"/>
                    </a:moveTo>
                    <a:cubicBezTo>
                      <a:pt x="1209" y="11966"/>
                      <a:pt x="4871" y="13919"/>
                      <a:pt x="8288" y="12942"/>
                    </a:cubicBezTo>
                    <a:cubicBezTo>
                      <a:pt x="11949" y="11966"/>
                      <a:pt x="13902" y="8305"/>
                      <a:pt x="12925" y="4888"/>
                    </a:cubicBezTo>
                    <a:cubicBezTo>
                      <a:pt x="11949" y="1226"/>
                      <a:pt x="8288" y="-726"/>
                      <a:pt x="4871" y="250"/>
                    </a:cubicBezTo>
                    <a:lnTo>
                      <a:pt x="4871" y="250"/>
                    </a:lnTo>
                    <a:cubicBezTo>
                      <a:pt x="1453" y="1226"/>
                      <a:pt x="-743" y="4644"/>
                      <a:pt x="233" y="8305"/>
                    </a:cubicBezTo>
                    <a:close/>
                  </a:path>
                </a:pathLst>
              </a:custGeom>
              <a:solidFill>
                <a:srgbClr val="0AA496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1" name="Freeform 1310">
                <a:extLst>
                  <a:ext uri="{FF2B5EF4-FFF2-40B4-BE49-F238E27FC236}">
                    <a16:creationId xmlns:a16="http://schemas.microsoft.com/office/drawing/2014/main" id="{AC015FBD-4041-F139-BB5E-2AE2C447943C}"/>
                  </a:ext>
                </a:extLst>
              </p:cNvPr>
              <p:cNvSpPr/>
              <p:nvPr/>
            </p:nvSpPr>
            <p:spPr>
              <a:xfrm>
                <a:off x="21293328" y="12890616"/>
                <a:ext cx="43180" cy="43232"/>
              </a:xfrm>
              <a:custGeom>
                <a:avLst/>
                <a:gdLst>
                  <a:gd name="connsiteX0" fmla="*/ 32330 w 43180"/>
                  <a:gd name="connsiteY0" fmla="*/ 40385 h 43232"/>
                  <a:gd name="connsiteX1" fmla="*/ 40385 w 43180"/>
                  <a:gd name="connsiteY1" fmla="*/ 10850 h 43232"/>
                  <a:gd name="connsiteX2" fmla="*/ 10851 w 43180"/>
                  <a:gd name="connsiteY2" fmla="*/ 2796 h 43232"/>
                  <a:gd name="connsiteX3" fmla="*/ 2796 w 43180"/>
                  <a:gd name="connsiteY3" fmla="*/ 32330 h 43232"/>
                  <a:gd name="connsiteX4" fmla="*/ 2796 w 43180"/>
                  <a:gd name="connsiteY4" fmla="*/ 32330 h 43232"/>
                  <a:gd name="connsiteX5" fmla="*/ 32330 w 43180"/>
                  <a:gd name="connsiteY5" fmla="*/ 40385 h 4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80" h="43232">
                    <a:moveTo>
                      <a:pt x="32330" y="40385"/>
                    </a:moveTo>
                    <a:cubicBezTo>
                      <a:pt x="42581" y="34527"/>
                      <a:pt x="46243" y="21102"/>
                      <a:pt x="40385" y="10850"/>
                    </a:cubicBezTo>
                    <a:cubicBezTo>
                      <a:pt x="34527" y="599"/>
                      <a:pt x="21102" y="-3062"/>
                      <a:pt x="10851" y="2796"/>
                    </a:cubicBezTo>
                    <a:cubicBezTo>
                      <a:pt x="599" y="8654"/>
                      <a:pt x="-3062" y="22078"/>
                      <a:pt x="2796" y="32330"/>
                    </a:cubicBezTo>
                    <a:lnTo>
                      <a:pt x="2796" y="32330"/>
                    </a:lnTo>
                    <a:cubicBezTo>
                      <a:pt x="8898" y="42826"/>
                      <a:pt x="22078" y="46243"/>
                      <a:pt x="32330" y="40385"/>
                    </a:cubicBezTo>
                    <a:close/>
                  </a:path>
                </a:pathLst>
              </a:custGeom>
              <a:solidFill>
                <a:srgbClr val="00AA75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2" name="Freeform 1311">
                <a:extLst>
                  <a:ext uri="{FF2B5EF4-FFF2-40B4-BE49-F238E27FC236}">
                    <a16:creationId xmlns:a16="http://schemas.microsoft.com/office/drawing/2014/main" id="{8B16DFB2-69E2-D290-6EB1-4770A47B35D8}"/>
                  </a:ext>
                </a:extLst>
              </p:cNvPr>
              <p:cNvSpPr/>
              <p:nvPr/>
            </p:nvSpPr>
            <p:spPr>
              <a:xfrm>
                <a:off x="21349026" y="12980974"/>
                <a:ext cx="26488" cy="26488"/>
              </a:xfrm>
              <a:custGeom>
                <a:avLst/>
                <a:gdLst>
                  <a:gd name="connsiteX0" fmla="*/ 19835 w 26488"/>
                  <a:gd name="connsiteY0" fmla="*/ 24716 h 26488"/>
                  <a:gd name="connsiteX1" fmla="*/ 24716 w 26488"/>
                  <a:gd name="connsiteY1" fmla="*/ 6654 h 26488"/>
                  <a:gd name="connsiteX2" fmla="*/ 6654 w 26488"/>
                  <a:gd name="connsiteY2" fmla="*/ 1772 h 26488"/>
                  <a:gd name="connsiteX3" fmla="*/ 1772 w 26488"/>
                  <a:gd name="connsiteY3" fmla="*/ 19835 h 26488"/>
                  <a:gd name="connsiteX4" fmla="*/ 1772 w 26488"/>
                  <a:gd name="connsiteY4" fmla="*/ 19835 h 26488"/>
                  <a:gd name="connsiteX5" fmla="*/ 19835 w 26488"/>
                  <a:gd name="connsiteY5" fmla="*/ 24716 h 26488"/>
                  <a:gd name="connsiteX6" fmla="*/ 19835 w 26488"/>
                  <a:gd name="connsiteY6" fmla="*/ 24716 h 2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88" h="26488">
                    <a:moveTo>
                      <a:pt x="19835" y="24716"/>
                    </a:moveTo>
                    <a:cubicBezTo>
                      <a:pt x="26181" y="21055"/>
                      <a:pt x="28377" y="13000"/>
                      <a:pt x="24716" y="6654"/>
                    </a:cubicBezTo>
                    <a:cubicBezTo>
                      <a:pt x="21055" y="308"/>
                      <a:pt x="13000" y="-1889"/>
                      <a:pt x="6654" y="1772"/>
                    </a:cubicBezTo>
                    <a:cubicBezTo>
                      <a:pt x="308" y="5434"/>
                      <a:pt x="-1889" y="13488"/>
                      <a:pt x="1772" y="19835"/>
                    </a:cubicBezTo>
                    <a:lnTo>
                      <a:pt x="1772" y="19835"/>
                    </a:lnTo>
                    <a:cubicBezTo>
                      <a:pt x="5189" y="26181"/>
                      <a:pt x="13488" y="28377"/>
                      <a:pt x="19835" y="24716"/>
                    </a:cubicBezTo>
                    <a:lnTo>
                      <a:pt x="19835" y="24716"/>
                    </a:lnTo>
                    <a:close/>
                  </a:path>
                </a:pathLst>
              </a:custGeom>
              <a:solidFill>
                <a:srgbClr val="00AA75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3" name="Freeform 1312">
                <a:extLst>
                  <a:ext uri="{FF2B5EF4-FFF2-40B4-BE49-F238E27FC236}">
                    <a16:creationId xmlns:a16="http://schemas.microsoft.com/office/drawing/2014/main" id="{A99CD470-CF79-76B3-D8DA-611B4F0FA273}"/>
                  </a:ext>
                </a:extLst>
              </p:cNvPr>
              <p:cNvSpPr/>
              <p:nvPr/>
            </p:nvSpPr>
            <p:spPr>
              <a:xfrm>
                <a:off x="21389011" y="13048297"/>
                <a:ext cx="19987" cy="19934"/>
              </a:xfrm>
              <a:custGeom>
                <a:avLst/>
                <a:gdLst>
                  <a:gd name="connsiteX0" fmla="*/ 14998 w 19987"/>
                  <a:gd name="connsiteY0" fmla="*/ 18659 h 19934"/>
                  <a:gd name="connsiteX1" fmla="*/ 18659 w 19987"/>
                  <a:gd name="connsiteY1" fmla="*/ 4990 h 19934"/>
                  <a:gd name="connsiteX2" fmla="*/ 4990 w 19987"/>
                  <a:gd name="connsiteY2" fmla="*/ 1329 h 19934"/>
                  <a:gd name="connsiteX3" fmla="*/ 1329 w 19987"/>
                  <a:gd name="connsiteY3" fmla="*/ 14998 h 19934"/>
                  <a:gd name="connsiteX4" fmla="*/ 1329 w 19987"/>
                  <a:gd name="connsiteY4" fmla="*/ 14998 h 19934"/>
                  <a:gd name="connsiteX5" fmla="*/ 14998 w 19987"/>
                  <a:gd name="connsiteY5" fmla="*/ 18659 h 19934"/>
                  <a:gd name="connsiteX6" fmla="*/ 14998 w 19987"/>
                  <a:gd name="connsiteY6" fmla="*/ 18659 h 1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7" h="19934">
                    <a:moveTo>
                      <a:pt x="14998" y="18659"/>
                    </a:moveTo>
                    <a:cubicBezTo>
                      <a:pt x="19879" y="15974"/>
                      <a:pt x="21344" y="9872"/>
                      <a:pt x="18659" y="4990"/>
                    </a:cubicBezTo>
                    <a:cubicBezTo>
                      <a:pt x="15974" y="108"/>
                      <a:pt x="9872" y="-1356"/>
                      <a:pt x="4990" y="1329"/>
                    </a:cubicBezTo>
                    <a:cubicBezTo>
                      <a:pt x="108" y="4014"/>
                      <a:pt x="-1356" y="10116"/>
                      <a:pt x="1329" y="14998"/>
                    </a:cubicBezTo>
                    <a:lnTo>
                      <a:pt x="1329" y="14998"/>
                    </a:lnTo>
                    <a:cubicBezTo>
                      <a:pt x="4258" y="19635"/>
                      <a:pt x="10360" y="21344"/>
                      <a:pt x="14998" y="18659"/>
                    </a:cubicBezTo>
                    <a:lnTo>
                      <a:pt x="14998" y="18659"/>
                    </a:lnTo>
                    <a:close/>
                  </a:path>
                </a:pathLst>
              </a:custGeom>
              <a:solidFill>
                <a:srgbClr val="00AA75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4" name="Freeform 1313">
                <a:extLst>
                  <a:ext uri="{FF2B5EF4-FFF2-40B4-BE49-F238E27FC236}">
                    <a16:creationId xmlns:a16="http://schemas.microsoft.com/office/drawing/2014/main" id="{FECE4162-7B92-314E-98FF-E65DC5784798}"/>
                  </a:ext>
                </a:extLst>
              </p:cNvPr>
              <p:cNvSpPr/>
              <p:nvPr/>
            </p:nvSpPr>
            <p:spPr>
              <a:xfrm>
                <a:off x="21421879" y="13102156"/>
                <a:ext cx="11763" cy="11612"/>
              </a:xfrm>
              <a:custGeom>
                <a:avLst/>
                <a:gdLst>
                  <a:gd name="connsiteX0" fmla="*/ 10932 w 11763"/>
                  <a:gd name="connsiteY0" fmla="*/ 2877 h 11612"/>
                  <a:gd name="connsiteX1" fmla="*/ 2877 w 11763"/>
                  <a:gd name="connsiteY1" fmla="*/ 680 h 11612"/>
                  <a:gd name="connsiteX2" fmla="*/ 680 w 11763"/>
                  <a:gd name="connsiteY2" fmla="*/ 8735 h 11612"/>
                  <a:gd name="connsiteX3" fmla="*/ 8491 w 11763"/>
                  <a:gd name="connsiteY3" fmla="*/ 10932 h 11612"/>
                  <a:gd name="connsiteX4" fmla="*/ 10932 w 11763"/>
                  <a:gd name="connsiteY4" fmla="*/ 2877 h 1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63" h="11612">
                    <a:moveTo>
                      <a:pt x="10932" y="2877"/>
                    </a:moveTo>
                    <a:cubicBezTo>
                      <a:pt x="9223" y="192"/>
                      <a:pt x="5806" y="-784"/>
                      <a:pt x="2877" y="680"/>
                    </a:cubicBezTo>
                    <a:cubicBezTo>
                      <a:pt x="192" y="2389"/>
                      <a:pt x="-784" y="5806"/>
                      <a:pt x="680" y="8735"/>
                    </a:cubicBezTo>
                    <a:cubicBezTo>
                      <a:pt x="2389" y="11420"/>
                      <a:pt x="5806" y="12396"/>
                      <a:pt x="8491" y="10932"/>
                    </a:cubicBezTo>
                    <a:cubicBezTo>
                      <a:pt x="11664" y="9223"/>
                      <a:pt x="12640" y="5562"/>
                      <a:pt x="10932" y="2877"/>
                    </a:cubicBezTo>
                    <a:close/>
                  </a:path>
                </a:pathLst>
              </a:custGeom>
              <a:solidFill>
                <a:srgbClr val="00AA75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5" name="Freeform 1314">
                <a:extLst>
                  <a:ext uri="{FF2B5EF4-FFF2-40B4-BE49-F238E27FC236}">
                    <a16:creationId xmlns:a16="http://schemas.microsoft.com/office/drawing/2014/main" id="{8659BE67-BB17-5C8C-27BA-C66FC59A6A9F}"/>
                  </a:ext>
                </a:extLst>
              </p:cNvPr>
              <p:cNvSpPr/>
              <p:nvPr/>
            </p:nvSpPr>
            <p:spPr>
              <a:xfrm>
                <a:off x="21224851" y="12945890"/>
                <a:ext cx="40029" cy="40029"/>
              </a:xfrm>
              <a:custGeom>
                <a:avLst/>
                <a:gdLst>
                  <a:gd name="connsiteX0" fmla="*/ 34172 w 40029"/>
                  <a:gd name="connsiteY0" fmla="*/ 34172 h 40029"/>
                  <a:gd name="connsiteX1" fmla="*/ 34172 w 40029"/>
                  <a:gd name="connsiteY1" fmla="*/ 5858 h 40029"/>
                  <a:gd name="connsiteX2" fmla="*/ 5858 w 40029"/>
                  <a:gd name="connsiteY2" fmla="*/ 5858 h 40029"/>
                  <a:gd name="connsiteX3" fmla="*/ 5858 w 40029"/>
                  <a:gd name="connsiteY3" fmla="*/ 34172 h 40029"/>
                  <a:gd name="connsiteX4" fmla="*/ 5858 w 40029"/>
                  <a:gd name="connsiteY4" fmla="*/ 34172 h 40029"/>
                  <a:gd name="connsiteX5" fmla="*/ 34172 w 40029"/>
                  <a:gd name="connsiteY5" fmla="*/ 34172 h 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29" h="40029">
                    <a:moveTo>
                      <a:pt x="34172" y="34172"/>
                    </a:moveTo>
                    <a:cubicBezTo>
                      <a:pt x="41982" y="26361"/>
                      <a:pt x="41982" y="13669"/>
                      <a:pt x="34172" y="5858"/>
                    </a:cubicBezTo>
                    <a:cubicBezTo>
                      <a:pt x="26361" y="-1953"/>
                      <a:pt x="13669" y="-1953"/>
                      <a:pt x="5858" y="5858"/>
                    </a:cubicBezTo>
                    <a:cubicBezTo>
                      <a:pt x="-1953" y="13669"/>
                      <a:pt x="-1953" y="26361"/>
                      <a:pt x="5858" y="34172"/>
                    </a:cubicBezTo>
                    <a:lnTo>
                      <a:pt x="5858" y="34172"/>
                    </a:lnTo>
                    <a:cubicBezTo>
                      <a:pt x="13913" y="41982"/>
                      <a:pt x="26605" y="41982"/>
                      <a:pt x="34172" y="34172"/>
                    </a:cubicBezTo>
                    <a:close/>
                  </a:path>
                </a:pathLst>
              </a:custGeom>
              <a:solidFill>
                <a:srgbClr val="4FBA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6" name="Freeform 1315">
                <a:extLst>
                  <a:ext uri="{FF2B5EF4-FFF2-40B4-BE49-F238E27FC236}">
                    <a16:creationId xmlns:a16="http://schemas.microsoft.com/office/drawing/2014/main" id="{1A7D5A10-D3C4-BDB2-89FF-FD0DC8156A9A}"/>
                  </a:ext>
                </a:extLst>
              </p:cNvPr>
              <p:cNvSpPr/>
              <p:nvPr/>
            </p:nvSpPr>
            <p:spPr>
              <a:xfrm>
                <a:off x="21300456" y="13021251"/>
                <a:ext cx="23126" cy="23310"/>
              </a:xfrm>
              <a:custGeom>
                <a:avLst/>
                <a:gdLst>
                  <a:gd name="connsiteX0" fmla="*/ 19832 w 23126"/>
                  <a:gd name="connsiteY0" fmla="*/ 3478 h 23310"/>
                  <a:gd name="connsiteX1" fmla="*/ 3478 w 23126"/>
                  <a:gd name="connsiteY1" fmla="*/ 3478 h 23310"/>
                  <a:gd name="connsiteX2" fmla="*/ 3478 w 23126"/>
                  <a:gd name="connsiteY2" fmla="*/ 19832 h 23310"/>
                  <a:gd name="connsiteX3" fmla="*/ 19832 w 23126"/>
                  <a:gd name="connsiteY3" fmla="*/ 19832 h 23310"/>
                  <a:gd name="connsiteX4" fmla="*/ 19832 w 23126"/>
                  <a:gd name="connsiteY4" fmla="*/ 19832 h 23310"/>
                  <a:gd name="connsiteX5" fmla="*/ 19832 w 23126"/>
                  <a:gd name="connsiteY5" fmla="*/ 3478 h 2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26" h="23310">
                    <a:moveTo>
                      <a:pt x="19832" y="3478"/>
                    </a:moveTo>
                    <a:cubicBezTo>
                      <a:pt x="15194" y="-1159"/>
                      <a:pt x="7872" y="-1159"/>
                      <a:pt x="3478" y="3478"/>
                    </a:cubicBezTo>
                    <a:cubicBezTo>
                      <a:pt x="-1159" y="8116"/>
                      <a:pt x="-1159" y="15438"/>
                      <a:pt x="3478" y="19832"/>
                    </a:cubicBezTo>
                    <a:cubicBezTo>
                      <a:pt x="8116" y="24469"/>
                      <a:pt x="15438" y="24469"/>
                      <a:pt x="19832" y="19832"/>
                    </a:cubicBezTo>
                    <a:lnTo>
                      <a:pt x="19832" y="19832"/>
                    </a:lnTo>
                    <a:cubicBezTo>
                      <a:pt x="24225" y="15194"/>
                      <a:pt x="24225" y="7872"/>
                      <a:pt x="19832" y="3478"/>
                    </a:cubicBezTo>
                    <a:close/>
                  </a:path>
                </a:pathLst>
              </a:custGeom>
              <a:solidFill>
                <a:srgbClr val="4FBA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7" name="Freeform 1316">
                <a:extLst>
                  <a:ext uri="{FF2B5EF4-FFF2-40B4-BE49-F238E27FC236}">
                    <a16:creationId xmlns:a16="http://schemas.microsoft.com/office/drawing/2014/main" id="{96960E74-16FA-2895-6E38-029FC5E0E47E}"/>
                  </a:ext>
                </a:extLst>
              </p:cNvPr>
              <p:cNvSpPr/>
              <p:nvPr/>
            </p:nvSpPr>
            <p:spPr>
              <a:xfrm>
                <a:off x="21355131" y="13075926"/>
                <a:ext cx="18245" cy="18428"/>
              </a:xfrm>
              <a:custGeom>
                <a:avLst/>
                <a:gdLst>
                  <a:gd name="connsiteX0" fmla="*/ 15682 w 18245"/>
                  <a:gd name="connsiteY0" fmla="*/ 2746 h 18428"/>
                  <a:gd name="connsiteX1" fmla="*/ 2746 w 18245"/>
                  <a:gd name="connsiteY1" fmla="*/ 2746 h 18428"/>
                  <a:gd name="connsiteX2" fmla="*/ 2746 w 18245"/>
                  <a:gd name="connsiteY2" fmla="*/ 15682 h 18428"/>
                  <a:gd name="connsiteX3" fmla="*/ 15682 w 18245"/>
                  <a:gd name="connsiteY3" fmla="*/ 15682 h 18428"/>
                  <a:gd name="connsiteX4" fmla="*/ 15682 w 18245"/>
                  <a:gd name="connsiteY4" fmla="*/ 2746 h 18428"/>
                  <a:gd name="connsiteX5" fmla="*/ 15682 w 18245"/>
                  <a:gd name="connsiteY5" fmla="*/ 2746 h 1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45" h="18428">
                    <a:moveTo>
                      <a:pt x="15682" y="2746"/>
                    </a:moveTo>
                    <a:cubicBezTo>
                      <a:pt x="12021" y="-915"/>
                      <a:pt x="6407" y="-915"/>
                      <a:pt x="2746" y="2746"/>
                    </a:cubicBezTo>
                    <a:cubicBezTo>
                      <a:pt x="-915" y="6407"/>
                      <a:pt x="-915" y="12021"/>
                      <a:pt x="2746" y="15682"/>
                    </a:cubicBezTo>
                    <a:cubicBezTo>
                      <a:pt x="6407" y="19344"/>
                      <a:pt x="12021" y="19344"/>
                      <a:pt x="15682" y="15682"/>
                    </a:cubicBezTo>
                    <a:cubicBezTo>
                      <a:pt x="19100" y="12021"/>
                      <a:pt x="19100" y="6407"/>
                      <a:pt x="15682" y="2746"/>
                    </a:cubicBezTo>
                    <a:lnTo>
                      <a:pt x="15682" y="2746"/>
                    </a:lnTo>
                    <a:close/>
                  </a:path>
                </a:pathLst>
              </a:custGeom>
              <a:solidFill>
                <a:srgbClr val="4FBA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8" name="Freeform 1317">
                <a:extLst>
                  <a:ext uri="{FF2B5EF4-FFF2-40B4-BE49-F238E27FC236}">
                    <a16:creationId xmlns:a16="http://schemas.microsoft.com/office/drawing/2014/main" id="{ACCC1762-888D-2C5A-4669-0BCC25244BF1}"/>
                  </a:ext>
                </a:extLst>
              </p:cNvPr>
              <p:cNvSpPr/>
              <p:nvPr/>
            </p:nvSpPr>
            <p:spPr>
              <a:xfrm>
                <a:off x="21400220" y="13120770"/>
                <a:ext cx="9679" cy="9708"/>
              </a:xfrm>
              <a:custGeom>
                <a:avLst/>
                <a:gdLst>
                  <a:gd name="connsiteX0" fmla="*/ 8183 w 9679"/>
                  <a:gd name="connsiteY0" fmla="*/ 1348 h 9708"/>
                  <a:gd name="connsiteX1" fmla="*/ 1348 w 9679"/>
                  <a:gd name="connsiteY1" fmla="*/ 1592 h 9708"/>
                  <a:gd name="connsiteX2" fmla="*/ 1592 w 9679"/>
                  <a:gd name="connsiteY2" fmla="*/ 8427 h 9708"/>
                  <a:gd name="connsiteX3" fmla="*/ 8427 w 9679"/>
                  <a:gd name="connsiteY3" fmla="*/ 8427 h 9708"/>
                  <a:gd name="connsiteX4" fmla="*/ 8183 w 9679"/>
                  <a:gd name="connsiteY4" fmla="*/ 1348 h 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" h="9708">
                    <a:moveTo>
                      <a:pt x="8183" y="1348"/>
                    </a:moveTo>
                    <a:cubicBezTo>
                      <a:pt x="6230" y="-605"/>
                      <a:pt x="3057" y="-360"/>
                      <a:pt x="1348" y="1592"/>
                    </a:cubicBezTo>
                    <a:cubicBezTo>
                      <a:pt x="-605" y="3545"/>
                      <a:pt x="-360" y="6718"/>
                      <a:pt x="1592" y="8427"/>
                    </a:cubicBezTo>
                    <a:cubicBezTo>
                      <a:pt x="3545" y="10135"/>
                      <a:pt x="6474" y="10135"/>
                      <a:pt x="8427" y="8427"/>
                    </a:cubicBezTo>
                    <a:cubicBezTo>
                      <a:pt x="10135" y="6474"/>
                      <a:pt x="10135" y="3301"/>
                      <a:pt x="8183" y="1348"/>
                    </a:cubicBezTo>
                    <a:close/>
                  </a:path>
                </a:pathLst>
              </a:custGeom>
              <a:solidFill>
                <a:srgbClr val="4FBA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19" name="Freeform 1318">
                <a:extLst>
                  <a:ext uri="{FF2B5EF4-FFF2-40B4-BE49-F238E27FC236}">
                    <a16:creationId xmlns:a16="http://schemas.microsoft.com/office/drawing/2014/main" id="{86B6D708-C32C-84A1-D166-E57DF5B360B4}"/>
                  </a:ext>
                </a:extLst>
              </p:cNvPr>
              <p:cNvSpPr/>
              <p:nvPr/>
            </p:nvSpPr>
            <p:spPr>
              <a:xfrm>
                <a:off x="21172780" y="13017135"/>
                <a:ext cx="36477" cy="36424"/>
              </a:xfrm>
              <a:custGeom>
                <a:avLst/>
                <a:gdLst>
                  <a:gd name="connsiteX0" fmla="*/ 9112 w 36477"/>
                  <a:gd name="connsiteY0" fmla="*/ 33955 h 36424"/>
                  <a:gd name="connsiteX1" fmla="*/ 34009 w 36477"/>
                  <a:gd name="connsiteY1" fmla="*/ 27365 h 36424"/>
                  <a:gd name="connsiteX2" fmla="*/ 27419 w 36477"/>
                  <a:gd name="connsiteY2" fmla="*/ 2469 h 36424"/>
                  <a:gd name="connsiteX3" fmla="*/ 2522 w 36477"/>
                  <a:gd name="connsiteY3" fmla="*/ 9059 h 36424"/>
                  <a:gd name="connsiteX4" fmla="*/ 2522 w 36477"/>
                  <a:gd name="connsiteY4" fmla="*/ 9059 h 36424"/>
                  <a:gd name="connsiteX5" fmla="*/ 9112 w 36477"/>
                  <a:gd name="connsiteY5" fmla="*/ 33955 h 3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477" h="36424">
                    <a:moveTo>
                      <a:pt x="9112" y="33955"/>
                    </a:moveTo>
                    <a:cubicBezTo>
                      <a:pt x="17900" y="39081"/>
                      <a:pt x="29127" y="35908"/>
                      <a:pt x="34009" y="27365"/>
                    </a:cubicBezTo>
                    <a:cubicBezTo>
                      <a:pt x="39135" y="18578"/>
                      <a:pt x="35962" y="7350"/>
                      <a:pt x="27419" y="2469"/>
                    </a:cubicBezTo>
                    <a:cubicBezTo>
                      <a:pt x="18632" y="-2657"/>
                      <a:pt x="7404" y="516"/>
                      <a:pt x="2522" y="9059"/>
                    </a:cubicBezTo>
                    <a:lnTo>
                      <a:pt x="2522" y="9059"/>
                    </a:lnTo>
                    <a:cubicBezTo>
                      <a:pt x="-2604" y="17602"/>
                      <a:pt x="325" y="28830"/>
                      <a:pt x="9112" y="33955"/>
                    </a:cubicBezTo>
                    <a:close/>
                  </a:path>
                </a:pathLst>
              </a:custGeom>
              <a:solidFill>
                <a:srgbClr val="7EC45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0" name="Freeform 1319">
                <a:extLst>
                  <a:ext uri="{FF2B5EF4-FFF2-40B4-BE49-F238E27FC236}">
                    <a16:creationId xmlns:a16="http://schemas.microsoft.com/office/drawing/2014/main" id="{46A25C3D-0720-D8C7-100E-FA9C23083B58}"/>
                  </a:ext>
                </a:extLst>
              </p:cNvPr>
              <p:cNvSpPr/>
              <p:nvPr/>
            </p:nvSpPr>
            <p:spPr>
              <a:xfrm>
                <a:off x="21263605" y="13073246"/>
                <a:ext cx="19881" cy="19934"/>
              </a:xfrm>
              <a:custGeom>
                <a:avLst/>
                <a:gdLst>
                  <a:gd name="connsiteX0" fmla="*/ 14945 w 19881"/>
                  <a:gd name="connsiteY0" fmla="*/ 1276 h 19934"/>
                  <a:gd name="connsiteX1" fmla="*/ 1276 w 19881"/>
                  <a:gd name="connsiteY1" fmla="*/ 4937 h 19934"/>
                  <a:gd name="connsiteX2" fmla="*/ 4937 w 19881"/>
                  <a:gd name="connsiteY2" fmla="*/ 18606 h 19934"/>
                  <a:gd name="connsiteX3" fmla="*/ 18606 w 19881"/>
                  <a:gd name="connsiteY3" fmla="*/ 14945 h 19934"/>
                  <a:gd name="connsiteX4" fmla="*/ 14945 w 19881"/>
                  <a:gd name="connsiteY4" fmla="*/ 1276 h 19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81" h="19934">
                    <a:moveTo>
                      <a:pt x="14945" y="1276"/>
                    </a:moveTo>
                    <a:cubicBezTo>
                      <a:pt x="10063" y="-1409"/>
                      <a:pt x="4205" y="300"/>
                      <a:pt x="1276" y="4937"/>
                    </a:cubicBezTo>
                    <a:cubicBezTo>
                      <a:pt x="-1409" y="9819"/>
                      <a:pt x="300" y="15677"/>
                      <a:pt x="4937" y="18606"/>
                    </a:cubicBezTo>
                    <a:cubicBezTo>
                      <a:pt x="9819" y="21291"/>
                      <a:pt x="15677" y="19826"/>
                      <a:pt x="18606" y="14945"/>
                    </a:cubicBezTo>
                    <a:cubicBezTo>
                      <a:pt x="21291" y="10063"/>
                      <a:pt x="19582" y="3961"/>
                      <a:pt x="14945" y="1276"/>
                    </a:cubicBezTo>
                    <a:close/>
                  </a:path>
                </a:pathLst>
              </a:custGeom>
              <a:solidFill>
                <a:srgbClr val="7EC45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1" name="Freeform 1320">
                <a:extLst>
                  <a:ext uri="{FF2B5EF4-FFF2-40B4-BE49-F238E27FC236}">
                    <a16:creationId xmlns:a16="http://schemas.microsoft.com/office/drawing/2014/main" id="{34ACA1DE-6726-07B5-A384-188732171B6B}"/>
                  </a:ext>
                </a:extLst>
              </p:cNvPr>
              <p:cNvSpPr/>
              <p:nvPr/>
            </p:nvSpPr>
            <p:spPr>
              <a:xfrm>
                <a:off x="21329463" y="13111767"/>
                <a:ext cx="16501" cy="16561"/>
              </a:xfrm>
              <a:custGeom>
                <a:avLst/>
                <a:gdLst>
                  <a:gd name="connsiteX0" fmla="*/ 12304 w 16501"/>
                  <a:gd name="connsiteY0" fmla="*/ 1076 h 16561"/>
                  <a:gd name="connsiteX1" fmla="*/ 1076 w 16501"/>
                  <a:gd name="connsiteY1" fmla="*/ 4249 h 16561"/>
                  <a:gd name="connsiteX2" fmla="*/ 4249 w 16501"/>
                  <a:gd name="connsiteY2" fmla="*/ 15477 h 16561"/>
                  <a:gd name="connsiteX3" fmla="*/ 15477 w 16501"/>
                  <a:gd name="connsiteY3" fmla="*/ 12548 h 16561"/>
                  <a:gd name="connsiteX4" fmla="*/ 12304 w 16501"/>
                  <a:gd name="connsiteY4" fmla="*/ 1076 h 16561"/>
                  <a:gd name="connsiteX5" fmla="*/ 12304 w 16501"/>
                  <a:gd name="connsiteY5" fmla="*/ 1076 h 1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01" h="16561">
                    <a:moveTo>
                      <a:pt x="12304" y="1076"/>
                    </a:moveTo>
                    <a:cubicBezTo>
                      <a:pt x="8398" y="-1121"/>
                      <a:pt x="3273" y="100"/>
                      <a:pt x="1076" y="4249"/>
                    </a:cubicBezTo>
                    <a:cubicBezTo>
                      <a:pt x="-1121" y="8154"/>
                      <a:pt x="100" y="13280"/>
                      <a:pt x="4249" y="15477"/>
                    </a:cubicBezTo>
                    <a:cubicBezTo>
                      <a:pt x="8154" y="17674"/>
                      <a:pt x="13280" y="16453"/>
                      <a:pt x="15477" y="12548"/>
                    </a:cubicBezTo>
                    <a:cubicBezTo>
                      <a:pt x="17674" y="8643"/>
                      <a:pt x="16209" y="3517"/>
                      <a:pt x="12304" y="1076"/>
                    </a:cubicBezTo>
                    <a:lnTo>
                      <a:pt x="12304" y="1076"/>
                    </a:lnTo>
                    <a:close/>
                  </a:path>
                </a:pathLst>
              </a:custGeom>
              <a:solidFill>
                <a:srgbClr val="7EC45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2" name="Freeform 1321">
                <a:extLst>
                  <a:ext uri="{FF2B5EF4-FFF2-40B4-BE49-F238E27FC236}">
                    <a16:creationId xmlns:a16="http://schemas.microsoft.com/office/drawing/2014/main" id="{DE3E053D-916B-C760-4902-9DD2B97018F3}"/>
                  </a:ext>
                </a:extLst>
              </p:cNvPr>
              <p:cNvSpPr/>
              <p:nvPr/>
            </p:nvSpPr>
            <p:spPr>
              <a:xfrm>
                <a:off x="21781118" y="13163857"/>
                <a:ext cx="80059" cy="80059"/>
              </a:xfrm>
              <a:custGeom>
                <a:avLst/>
                <a:gdLst>
                  <a:gd name="connsiteX0" fmla="*/ 40030 w 80059"/>
                  <a:gd name="connsiteY0" fmla="*/ 0 h 80059"/>
                  <a:gd name="connsiteX1" fmla="*/ 0 w 80059"/>
                  <a:gd name="connsiteY1" fmla="*/ 40030 h 80059"/>
                  <a:gd name="connsiteX2" fmla="*/ 40030 w 80059"/>
                  <a:gd name="connsiteY2" fmla="*/ 80060 h 80059"/>
                  <a:gd name="connsiteX3" fmla="*/ 80060 w 80059"/>
                  <a:gd name="connsiteY3" fmla="*/ 40274 h 80059"/>
                  <a:gd name="connsiteX4" fmla="*/ 40030 w 80059"/>
                  <a:gd name="connsiteY4" fmla="*/ 0 h 80059"/>
                  <a:gd name="connsiteX5" fmla="*/ 40030 w 80059"/>
                  <a:gd name="connsiteY5" fmla="*/ 0 h 8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059" h="80059">
                    <a:moveTo>
                      <a:pt x="40030" y="0"/>
                    </a:moveTo>
                    <a:cubicBezTo>
                      <a:pt x="18062" y="0"/>
                      <a:pt x="0" y="17818"/>
                      <a:pt x="0" y="40030"/>
                    </a:cubicBezTo>
                    <a:cubicBezTo>
                      <a:pt x="0" y="61997"/>
                      <a:pt x="17818" y="80060"/>
                      <a:pt x="40030" y="80060"/>
                    </a:cubicBezTo>
                    <a:cubicBezTo>
                      <a:pt x="61997" y="80060"/>
                      <a:pt x="79816" y="62241"/>
                      <a:pt x="80060" y="40274"/>
                    </a:cubicBezTo>
                    <a:cubicBezTo>
                      <a:pt x="79816" y="18062"/>
                      <a:pt x="61997" y="0"/>
                      <a:pt x="40030" y="0"/>
                    </a:cubicBezTo>
                    <a:lnTo>
                      <a:pt x="40030" y="0"/>
                    </a:lnTo>
                    <a:close/>
                  </a:path>
                </a:pathLst>
              </a:custGeom>
              <a:solidFill>
                <a:srgbClr val="4C609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3" name="Freeform 1322">
                <a:extLst>
                  <a:ext uri="{FF2B5EF4-FFF2-40B4-BE49-F238E27FC236}">
                    <a16:creationId xmlns:a16="http://schemas.microsoft.com/office/drawing/2014/main" id="{A0CCD26E-7604-AC42-6130-64BD01C2E4E1}"/>
                  </a:ext>
                </a:extLst>
              </p:cNvPr>
              <p:cNvSpPr/>
              <p:nvPr/>
            </p:nvSpPr>
            <p:spPr>
              <a:xfrm>
                <a:off x="21697886" y="13175329"/>
                <a:ext cx="57115" cy="57115"/>
              </a:xfrm>
              <a:custGeom>
                <a:avLst/>
                <a:gdLst>
                  <a:gd name="connsiteX0" fmla="*/ 57116 w 57115"/>
                  <a:gd name="connsiteY0" fmla="*/ 28558 h 57115"/>
                  <a:gd name="connsiteX1" fmla="*/ 28558 w 57115"/>
                  <a:gd name="connsiteY1" fmla="*/ 0 h 57115"/>
                  <a:gd name="connsiteX2" fmla="*/ 0 w 57115"/>
                  <a:gd name="connsiteY2" fmla="*/ 28558 h 57115"/>
                  <a:gd name="connsiteX3" fmla="*/ 28558 w 57115"/>
                  <a:gd name="connsiteY3" fmla="*/ 57116 h 57115"/>
                  <a:gd name="connsiteX4" fmla="*/ 28558 w 57115"/>
                  <a:gd name="connsiteY4" fmla="*/ 57116 h 57115"/>
                  <a:gd name="connsiteX5" fmla="*/ 57116 w 57115"/>
                  <a:gd name="connsiteY5" fmla="*/ 28558 h 57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115" h="57115">
                    <a:moveTo>
                      <a:pt x="57116" y="28558"/>
                    </a:moveTo>
                    <a:cubicBezTo>
                      <a:pt x="57116" y="12692"/>
                      <a:pt x="44423" y="0"/>
                      <a:pt x="28558" y="0"/>
                    </a:cubicBezTo>
                    <a:cubicBezTo>
                      <a:pt x="12692" y="0"/>
                      <a:pt x="0" y="12692"/>
                      <a:pt x="0" y="28558"/>
                    </a:cubicBezTo>
                    <a:cubicBezTo>
                      <a:pt x="0" y="44423"/>
                      <a:pt x="12692" y="57116"/>
                      <a:pt x="28558" y="57116"/>
                    </a:cubicBezTo>
                    <a:lnTo>
                      <a:pt x="28558" y="57116"/>
                    </a:lnTo>
                    <a:cubicBezTo>
                      <a:pt x="44179" y="57116"/>
                      <a:pt x="57116" y="44423"/>
                      <a:pt x="57116" y="28558"/>
                    </a:cubicBezTo>
                    <a:close/>
                  </a:path>
                </a:pathLst>
              </a:custGeom>
              <a:solidFill>
                <a:srgbClr val="4C609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4" name="Freeform 1323">
                <a:extLst>
                  <a:ext uri="{FF2B5EF4-FFF2-40B4-BE49-F238E27FC236}">
                    <a16:creationId xmlns:a16="http://schemas.microsoft.com/office/drawing/2014/main" id="{0A3F09F4-BA9D-84DD-7420-C78AB12AE165}"/>
                  </a:ext>
                </a:extLst>
              </p:cNvPr>
              <p:cNvSpPr/>
              <p:nvPr/>
            </p:nvSpPr>
            <p:spPr>
              <a:xfrm>
                <a:off x="21632959" y="13184360"/>
                <a:ext cx="39053" cy="39053"/>
              </a:xfrm>
              <a:custGeom>
                <a:avLst/>
                <a:gdLst>
                  <a:gd name="connsiteX0" fmla="*/ 19527 w 39053"/>
                  <a:gd name="connsiteY0" fmla="*/ 0 h 39053"/>
                  <a:gd name="connsiteX1" fmla="*/ 0 w 39053"/>
                  <a:gd name="connsiteY1" fmla="*/ 19527 h 39053"/>
                  <a:gd name="connsiteX2" fmla="*/ 19527 w 39053"/>
                  <a:gd name="connsiteY2" fmla="*/ 39053 h 39053"/>
                  <a:gd name="connsiteX3" fmla="*/ 39053 w 39053"/>
                  <a:gd name="connsiteY3" fmla="*/ 19527 h 39053"/>
                  <a:gd name="connsiteX4" fmla="*/ 19527 w 39053"/>
                  <a:gd name="connsiteY4" fmla="*/ 0 h 39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53" h="39053">
                    <a:moveTo>
                      <a:pt x="19527" y="0"/>
                    </a:moveTo>
                    <a:cubicBezTo>
                      <a:pt x="8787" y="0"/>
                      <a:pt x="0" y="8787"/>
                      <a:pt x="0" y="19527"/>
                    </a:cubicBezTo>
                    <a:cubicBezTo>
                      <a:pt x="0" y="30266"/>
                      <a:pt x="8787" y="39053"/>
                      <a:pt x="19527" y="39053"/>
                    </a:cubicBezTo>
                    <a:cubicBezTo>
                      <a:pt x="30266" y="39053"/>
                      <a:pt x="39053" y="30266"/>
                      <a:pt x="39053" y="19527"/>
                    </a:cubicBezTo>
                    <a:cubicBezTo>
                      <a:pt x="39053" y="8787"/>
                      <a:pt x="30266" y="0"/>
                      <a:pt x="19527" y="0"/>
                    </a:cubicBezTo>
                    <a:close/>
                  </a:path>
                </a:pathLst>
              </a:custGeom>
              <a:solidFill>
                <a:srgbClr val="4C609B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5" name="Freeform 1324">
                <a:extLst>
                  <a:ext uri="{FF2B5EF4-FFF2-40B4-BE49-F238E27FC236}">
                    <a16:creationId xmlns:a16="http://schemas.microsoft.com/office/drawing/2014/main" id="{564EF749-CFBB-63A2-E507-337B08DD0051}"/>
                  </a:ext>
                </a:extLst>
              </p:cNvPr>
              <p:cNvSpPr/>
              <p:nvPr/>
            </p:nvSpPr>
            <p:spPr>
              <a:xfrm>
                <a:off x="21582434" y="13191194"/>
                <a:ext cx="25384" cy="25384"/>
              </a:xfrm>
              <a:custGeom>
                <a:avLst/>
                <a:gdLst>
                  <a:gd name="connsiteX0" fmla="*/ 25385 w 25384"/>
                  <a:gd name="connsiteY0" fmla="*/ 12692 h 25384"/>
                  <a:gd name="connsiteX1" fmla="*/ 12692 w 25384"/>
                  <a:gd name="connsiteY1" fmla="*/ 0 h 25384"/>
                  <a:gd name="connsiteX2" fmla="*/ 0 w 25384"/>
                  <a:gd name="connsiteY2" fmla="*/ 12692 h 25384"/>
                  <a:gd name="connsiteX3" fmla="*/ 12692 w 25384"/>
                  <a:gd name="connsiteY3" fmla="*/ 25385 h 25384"/>
                  <a:gd name="connsiteX4" fmla="*/ 12692 w 25384"/>
                  <a:gd name="connsiteY4" fmla="*/ 25385 h 25384"/>
                  <a:gd name="connsiteX5" fmla="*/ 25385 w 25384"/>
                  <a:gd name="connsiteY5" fmla="*/ 12692 h 25384"/>
                  <a:gd name="connsiteX6" fmla="*/ 25385 w 25384"/>
                  <a:gd name="connsiteY6" fmla="*/ 12692 h 2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384" h="25384">
                    <a:moveTo>
                      <a:pt x="25385" y="12692"/>
                    </a:moveTo>
                    <a:cubicBezTo>
                      <a:pt x="25385" y="5614"/>
                      <a:pt x="19771" y="0"/>
                      <a:pt x="12692" y="0"/>
                    </a:cubicBezTo>
                    <a:cubicBezTo>
                      <a:pt x="5614" y="0"/>
                      <a:pt x="0" y="5614"/>
                      <a:pt x="0" y="12692"/>
                    </a:cubicBezTo>
                    <a:cubicBezTo>
                      <a:pt x="0" y="19771"/>
                      <a:pt x="5614" y="25385"/>
                      <a:pt x="12692" y="25385"/>
                    </a:cubicBezTo>
                    <a:lnTo>
                      <a:pt x="12692" y="25385"/>
                    </a:lnTo>
                    <a:cubicBezTo>
                      <a:pt x="19771" y="25385"/>
                      <a:pt x="25385" y="19771"/>
                      <a:pt x="25385" y="12692"/>
                    </a:cubicBezTo>
                    <a:lnTo>
                      <a:pt x="25385" y="12692"/>
                    </a:lnTo>
                    <a:close/>
                  </a:path>
                </a:pathLst>
              </a:custGeom>
              <a:solidFill>
                <a:srgbClr val="54669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6" name="Freeform 1325">
                <a:extLst>
                  <a:ext uri="{FF2B5EF4-FFF2-40B4-BE49-F238E27FC236}">
                    <a16:creationId xmlns:a16="http://schemas.microsoft.com/office/drawing/2014/main" id="{5850D07B-6582-2976-6A18-AA10F8FF259F}"/>
                  </a:ext>
                </a:extLst>
              </p:cNvPr>
              <p:cNvSpPr/>
              <p:nvPr/>
            </p:nvSpPr>
            <p:spPr>
              <a:xfrm>
                <a:off x="21772736" y="13254328"/>
                <a:ext cx="73293" cy="73392"/>
              </a:xfrm>
              <a:custGeom>
                <a:avLst/>
                <a:gdLst>
                  <a:gd name="connsiteX0" fmla="*/ 46216 w 73293"/>
                  <a:gd name="connsiteY0" fmla="*/ 1304 h 73392"/>
                  <a:gd name="connsiteX1" fmla="*/ 1304 w 73293"/>
                  <a:gd name="connsiteY1" fmla="*/ 27177 h 73392"/>
                  <a:gd name="connsiteX2" fmla="*/ 27177 w 73293"/>
                  <a:gd name="connsiteY2" fmla="*/ 72089 h 73392"/>
                  <a:gd name="connsiteX3" fmla="*/ 72089 w 73293"/>
                  <a:gd name="connsiteY3" fmla="*/ 46216 h 73392"/>
                  <a:gd name="connsiteX4" fmla="*/ 72089 w 73293"/>
                  <a:gd name="connsiteY4" fmla="*/ 45972 h 73392"/>
                  <a:gd name="connsiteX5" fmla="*/ 46216 w 73293"/>
                  <a:gd name="connsiteY5" fmla="*/ 1304 h 73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293" h="73392">
                    <a:moveTo>
                      <a:pt x="46216" y="1304"/>
                    </a:moveTo>
                    <a:cubicBezTo>
                      <a:pt x="26689" y="-4066"/>
                      <a:pt x="6674" y="7650"/>
                      <a:pt x="1304" y="27177"/>
                    </a:cubicBezTo>
                    <a:cubicBezTo>
                      <a:pt x="-4066" y="46704"/>
                      <a:pt x="7650" y="66719"/>
                      <a:pt x="27177" y="72089"/>
                    </a:cubicBezTo>
                    <a:cubicBezTo>
                      <a:pt x="46704" y="77458"/>
                      <a:pt x="66719" y="65742"/>
                      <a:pt x="72089" y="46216"/>
                    </a:cubicBezTo>
                    <a:cubicBezTo>
                      <a:pt x="72089" y="46216"/>
                      <a:pt x="72089" y="46216"/>
                      <a:pt x="72089" y="45972"/>
                    </a:cubicBezTo>
                    <a:cubicBezTo>
                      <a:pt x="77214" y="26689"/>
                      <a:pt x="65498" y="6674"/>
                      <a:pt x="46216" y="1304"/>
                    </a:cubicBezTo>
                    <a:close/>
                  </a:path>
                </a:pathLst>
              </a:custGeom>
              <a:solidFill>
                <a:srgbClr val="746FA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7" name="Freeform 1326">
                <a:extLst>
                  <a:ext uri="{FF2B5EF4-FFF2-40B4-BE49-F238E27FC236}">
                    <a16:creationId xmlns:a16="http://schemas.microsoft.com/office/drawing/2014/main" id="{15439EDE-0B06-7731-6457-8AC5604AB511}"/>
                  </a:ext>
                </a:extLst>
              </p:cNvPr>
              <p:cNvSpPr/>
              <p:nvPr/>
            </p:nvSpPr>
            <p:spPr>
              <a:xfrm>
                <a:off x="21693079" y="13241567"/>
                <a:ext cx="49871" cy="49854"/>
              </a:xfrm>
              <a:custGeom>
                <a:avLst/>
                <a:gdLst>
                  <a:gd name="connsiteX0" fmla="*/ 18476 w 49871"/>
                  <a:gd name="connsiteY0" fmla="*/ 48970 h 49854"/>
                  <a:gd name="connsiteX1" fmla="*/ 48986 w 49871"/>
                  <a:gd name="connsiteY1" fmla="*/ 31396 h 49854"/>
                  <a:gd name="connsiteX2" fmla="*/ 31412 w 49871"/>
                  <a:gd name="connsiteY2" fmla="*/ 885 h 49854"/>
                  <a:gd name="connsiteX3" fmla="*/ 902 w 49871"/>
                  <a:gd name="connsiteY3" fmla="*/ 18459 h 49854"/>
                  <a:gd name="connsiteX4" fmla="*/ 18476 w 49871"/>
                  <a:gd name="connsiteY4" fmla="*/ 48970 h 49854"/>
                  <a:gd name="connsiteX5" fmla="*/ 18476 w 49871"/>
                  <a:gd name="connsiteY5" fmla="*/ 48970 h 4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871" h="49854">
                    <a:moveTo>
                      <a:pt x="18476" y="48970"/>
                    </a:moveTo>
                    <a:cubicBezTo>
                      <a:pt x="31656" y="52631"/>
                      <a:pt x="45325" y="44576"/>
                      <a:pt x="48986" y="31396"/>
                    </a:cubicBezTo>
                    <a:cubicBezTo>
                      <a:pt x="52648" y="18215"/>
                      <a:pt x="44593" y="4546"/>
                      <a:pt x="31412" y="885"/>
                    </a:cubicBezTo>
                    <a:cubicBezTo>
                      <a:pt x="18232" y="-2776"/>
                      <a:pt x="4563" y="5279"/>
                      <a:pt x="902" y="18459"/>
                    </a:cubicBezTo>
                    <a:cubicBezTo>
                      <a:pt x="-2760" y="31640"/>
                      <a:pt x="5051" y="45308"/>
                      <a:pt x="18476" y="48970"/>
                    </a:cubicBezTo>
                    <a:lnTo>
                      <a:pt x="18476" y="48970"/>
                    </a:lnTo>
                    <a:close/>
                  </a:path>
                </a:pathLst>
              </a:custGeom>
              <a:solidFill>
                <a:srgbClr val="746FA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8" name="Freeform 1327">
                <a:extLst>
                  <a:ext uri="{FF2B5EF4-FFF2-40B4-BE49-F238E27FC236}">
                    <a16:creationId xmlns:a16="http://schemas.microsoft.com/office/drawing/2014/main" id="{E28F2C2C-5C3D-7065-D2CF-68DA636B7498}"/>
                  </a:ext>
                </a:extLst>
              </p:cNvPr>
              <p:cNvSpPr/>
              <p:nvPr/>
            </p:nvSpPr>
            <p:spPr>
              <a:xfrm>
                <a:off x="21628241" y="13229107"/>
                <a:ext cx="36613" cy="36696"/>
              </a:xfrm>
              <a:custGeom>
                <a:avLst/>
                <a:gdLst>
                  <a:gd name="connsiteX0" fmla="*/ 13506 w 36613"/>
                  <a:gd name="connsiteY0" fmla="*/ 36044 h 36696"/>
                  <a:gd name="connsiteX1" fmla="*/ 35961 w 36613"/>
                  <a:gd name="connsiteY1" fmla="*/ 23108 h 36696"/>
                  <a:gd name="connsiteX2" fmla="*/ 23025 w 36613"/>
                  <a:gd name="connsiteY2" fmla="*/ 652 h 36696"/>
                  <a:gd name="connsiteX3" fmla="*/ 569 w 36613"/>
                  <a:gd name="connsiteY3" fmla="*/ 13589 h 36696"/>
                  <a:gd name="connsiteX4" fmla="*/ 13506 w 36613"/>
                  <a:gd name="connsiteY4" fmla="*/ 36044 h 36696"/>
                  <a:gd name="connsiteX5" fmla="*/ 13506 w 36613"/>
                  <a:gd name="connsiteY5" fmla="*/ 36044 h 36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3" h="36696">
                    <a:moveTo>
                      <a:pt x="13506" y="36044"/>
                    </a:moveTo>
                    <a:cubicBezTo>
                      <a:pt x="23269" y="38729"/>
                      <a:pt x="33276" y="32871"/>
                      <a:pt x="35961" y="23108"/>
                    </a:cubicBezTo>
                    <a:cubicBezTo>
                      <a:pt x="38646" y="13344"/>
                      <a:pt x="32788" y="3337"/>
                      <a:pt x="23025" y="652"/>
                    </a:cubicBezTo>
                    <a:cubicBezTo>
                      <a:pt x="13261" y="-2033"/>
                      <a:pt x="3254" y="3825"/>
                      <a:pt x="569" y="13589"/>
                    </a:cubicBezTo>
                    <a:cubicBezTo>
                      <a:pt x="-1872" y="23352"/>
                      <a:pt x="3742" y="33359"/>
                      <a:pt x="13506" y="36044"/>
                    </a:cubicBezTo>
                    <a:lnTo>
                      <a:pt x="13506" y="36044"/>
                    </a:lnTo>
                    <a:close/>
                  </a:path>
                </a:pathLst>
              </a:custGeom>
              <a:solidFill>
                <a:srgbClr val="746FA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29" name="Freeform 1328">
                <a:extLst>
                  <a:ext uri="{FF2B5EF4-FFF2-40B4-BE49-F238E27FC236}">
                    <a16:creationId xmlns:a16="http://schemas.microsoft.com/office/drawing/2014/main" id="{C996E97C-9A72-D4A4-8548-C65D5B7F975B}"/>
                  </a:ext>
                </a:extLst>
              </p:cNvPr>
              <p:cNvSpPr/>
              <p:nvPr/>
            </p:nvSpPr>
            <p:spPr>
              <a:xfrm>
                <a:off x="21579574" y="13221042"/>
                <a:ext cx="23294" cy="23294"/>
              </a:xfrm>
              <a:custGeom>
                <a:avLst/>
                <a:gdLst>
                  <a:gd name="connsiteX0" fmla="*/ 8718 w 23294"/>
                  <a:gd name="connsiteY0" fmla="*/ 22875 h 23294"/>
                  <a:gd name="connsiteX1" fmla="*/ 22875 w 23294"/>
                  <a:gd name="connsiteY1" fmla="*/ 14576 h 23294"/>
                  <a:gd name="connsiteX2" fmla="*/ 14576 w 23294"/>
                  <a:gd name="connsiteY2" fmla="*/ 419 h 23294"/>
                  <a:gd name="connsiteX3" fmla="*/ 419 w 23294"/>
                  <a:gd name="connsiteY3" fmla="*/ 8718 h 23294"/>
                  <a:gd name="connsiteX4" fmla="*/ 8718 w 23294"/>
                  <a:gd name="connsiteY4" fmla="*/ 22875 h 23294"/>
                  <a:gd name="connsiteX5" fmla="*/ 8718 w 23294"/>
                  <a:gd name="connsiteY5" fmla="*/ 22875 h 2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94" h="23294">
                    <a:moveTo>
                      <a:pt x="8718" y="22875"/>
                    </a:moveTo>
                    <a:cubicBezTo>
                      <a:pt x="14820" y="24584"/>
                      <a:pt x="21166" y="20922"/>
                      <a:pt x="22875" y="14576"/>
                    </a:cubicBezTo>
                    <a:cubicBezTo>
                      <a:pt x="24584" y="8474"/>
                      <a:pt x="20922" y="2128"/>
                      <a:pt x="14576" y="419"/>
                    </a:cubicBezTo>
                    <a:cubicBezTo>
                      <a:pt x="8474" y="-1289"/>
                      <a:pt x="2128" y="2372"/>
                      <a:pt x="419" y="8718"/>
                    </a:cubicBezTo>
                    <a:cubicBezTo>
                      <a:pt x="-1289" y="14576"/>
                      <a:pt x="2372" y="21166"/>
                      <a:pt x="8718" y="22875"/>
                    </a:cubicBezTo>
                    <a:cubicBezTo>
                      <a:pt x="8718" y="22631"/>
                      <a:pt x="8718" y="22631"/>
                      <a:pt x="8718" y="22875"/>
                    </a:cubicBezTo>
                    <a:close/>
                  </a:path>
                </a:pathLst>
              </a:custGeom>
              <a:solidFill>
                <a:srgbClr val="746FA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0" name="Freeform 1329">
                <a:extLst>
                  <a:ext uri="{FF2B5EF4-FFF2-40B4-BE49-F238E27FC236}">
                    <a16:creationId xmlns:a16="http://schemas.microsoft.com/office/drawing/2014/main" id="{BF4174AB-3338-70D9-5EDF-4685D058B424}"/>
                  </a:ext>
                </a:extLst>
              </p:cNvPr>
              <p:cNvSpPr/>
              <p:nvPr/>
            </p:nvSpPr>
            <p:spPr>
              <a:xfrm>
                <a:off x="21742462" y="13339018"/>
                <a:ext cx="66465" cy="66573"/>
              </a:xfrm>
              <a:custGeom>
                <a:avLst/>
                <a:gdLst>
                  <a:gd name="connsiteX0" fmla="*/ 49885 w 66465"/>
                  <a:gd name="connsiteY0" fmla="*/ 4485 h 66573"/>
                  <a:gd name="connsiteX1" fmla="*/ 4485 w 66465"/>
                  <a:gd name="connsiteY1" fmla="*/ 16689 h 66573"/>
                  <a:gd name="connsiteX2" fmla="*/ 16689 w 66465"/>
                  <a:gd name="connsiteY2" fmla="*/ 62089 h 66573"/>
                  <a:gd name="connsiteX3" fmla="*/ 62089 w 66465"/>
                  <a:gd name="connsiteY3" fmla="*/ 49885 h 66573"/>
                  <a:gd name="connsiteX4" fmla="*/ 49885 w 66465"/>
                  <a:gd name="connsiteY4" fmla="*/ 4485 h 6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465" h="66573">
                    <a:moveTo>
                      <a:pt x="49885" y="4485"/>
                    </a:moveTo>
                    <a:cubicBezTo>
                      <a:pt x="34019" y="-4790"/>
                      <a:pt x="13760" y="824"/>
                      <a:pt x="4485" y="16689"/>
                    </a:cubicBezTo>
                    <a:cubicBezTo>
                      <a:pt x="-4790" y="32555"/>
                      <a:pt x="824" y="52814"/>
                      <a:pt x="16689" y="62089"/>
                    </a:cubicBezTo>
                    <a:cubicBezTo>
                      <a:pt x="32555" y="71364"/>
                      <a:pt x="52814" y="65750"/>
                      <a:pt x="62089" y="49885"/>
                    </a:cubicBezTo>
                    <a:cubicBezTo>
                      <a:pt x="71120" y="34019"/>
                      <a:pt x="65750" y="13760"/>
                      <a:pt x="49885" y="4485"/>
                    </a:cubicBezTo>
                    <a:close/>
                  </a:path>
                </a:pathLst>
              </a:custGeom>
              <a:solidFill>
                <a:srgbClr val="99558E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1" name="Freeform 1330">
                <a:extLst>
                  <a:ext uri="{FF2B5EF4-FFF2-40B4-BE49-F238E27FC236}">
                    <a16:creationId xmlns:a16="http://schemas.microsoft.com/office/drawing/2014/main" id="{860CA132-D728-9FB7-7B83-8ABA427AF8DC}"/>
                  </a:ext>
                </a:extLst>
              </p:cNvPr>
              <p:cNvSpPr/>
              <p:nvPr/>
            </p:nvSpPr>
            <p:spPr>
              <a:xfrm>
                <a:off x="21670620" y="13301836"/>
                <a:ext cx="46475" cy="46422"/>
              </a:xfrm>
              <a:custGeom>
                <a:avLst/>
                <a:gdLst>
                  <a:gd name="connsiteX0" fmla="*/ 43375 w 46475"/>
                  <a:gd name="connsiteY0" fmla="*/ 34832 h 46422"/>
                  <a:gd name="connsiteX1" fmla="*/ 34832 w 46475"/>
                  <a:gd name="connsiteY1" fmla="*/ 3101 h 46422"/>
                  <a:gd name="connsiteX2" fmla="*/ 3101 w 46475"/>
                  <a:gd name="connsiteY2" fmla="*/ 11644 h 46422"/>
                  <a:gd name="connsiteX3" fmla="*/ 11644 w 46475"/>
                  <a:gd name="connsiteY3" fmla="*/ 43375 h 46422"/>
                  <a:gd name="connsiteX4" fmla="*/ 11644 w 46475"/>
                  <a:gd name="connsiteY4" fmla="*/ 43375 h 46422"/>
                  <a:gd name="connsiteX5" fmla="*/ 43375 w 46475"/>
                  <a:gd name="connsiteY5" fmla="*/ 34832 h 46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475" h="46422">
                    <a:moveTo>
                      <a:pt x="43375" y="34832"/>
                    </a:moveTo>
                    <a:cubicBezTo>
                      <a:pt x="49721" y="23604"/>
                      <a:pt x="46060" y="9447"/>
                      <a:pt x="34832" y="3101"/>
                    </a:cubicBezTo>
                    <a:cubicBezTo>
                      <a:pt x="23604" y="-3245"/>
                      <a:pt x="9447" y="416"/>
                      <a:pt x="3101" y="11644"/>
                    </a:cubicBezTo>
                    <a:cubicBezTo>
                      <a:pt x="-3245" y="22872"/>
                      <a:pt x="416" y="37029"/>
                      <a:pt x="11644" y="43375"/>
                    </a:cubicBezTo>
                    <a:lnTo>
                      <a:pt x="11644" y="43375"/>
                    </a:lnTo>
                    <a:cubicBezTo>
                      <a:pt x="22628" y="49721"/>
                      <a:pt x="36785" y="45816"/>
                      <a:pt x="43375" y="34832"/>
                    </a:cubicBezTo>
                    <a:close/>
                  </a:path>
                </a:pathLst>
              </a:custGeom>
              <a:solidFill>
                <a:srgbClr val="99558E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2" name="Freeform 1331">
                <a:extLst>
                  <a:ext uri="{FF2B5EF4-FFF2-40B4-BE49-F238E27FC236}">
                    <a16:creationId xmlns:a16="http://schemas.microsoft.com/office/drawing/2014/main" id="{6731D5AF-56E2-329A-68E6-C3BD53101DC9}"/>
                  </a:ext>
                </a:extLst>
              </p:cNvPr>
              <p:cNvSpPr/>
              <p:nvPr/>
            </p:nvSpPr>
            <p:spPr>
              <a:xfrm>
                <a:off x="21612872" y="13271426"/>
                <a:ext cx="33340" cy="33178"/>
              </a:xfrm>
              <a:custGeom>
                <a:avLst/>
                <a:gdLst>
                  <a:gd name="connsiteX0" fmla="*/ 31071 w 33340"/>
                  <a:gd name="connsiteY0" fmla="*/ 24969 h 33178"/>
                  <a:gd name="connsiteX1" fmla="*/ 24969 w 33340"/>
                  <a:gd name="connsiteY1" fmla="*/ 2269 h 33178"/>
                  <a:gd name="connsiteX2" fmla="*/ 2269 w 33340"/>
                  <a:gd name="connsiteY2" fmla="*/ 8371 h 33178"/>
                  <a:gd name="connsiteX3" fmla="*/ 8371 w 33340"/>
                  <a:gd name="connsiteY3" fmla="*/ 31071 h 33178"/>
                  <a:gd name="connsiteX4" fmla="*/ 8371 w 33340"/>
                  <a:gd name="connsiteY4" fmla="*/ 31071 h 33178"/>
                  <a:gd name="connsiteX5" fmla="*/ 31071 w 33340"/>
                  <a:gd name="connsiteY5" fmla="*/ 24969 h 33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40" h="33178">
                    <a:moveTo>
                      <a:pt x="31071" y="24969"/>
                    </a:moveTo>
                    <a:cubicBezTo>
                      <a:pt x="35709" y="16914"/>
                      <a:pt x="33024" y="6907"/>
                      <a:pt x="24969" y="2269"/>
                    </a:cubicBezTo>
                    <a:cubicBezTo>
                      <a:pt x="16914" y="-2368"/>
                      <a:pt x="6907" y="316"/>
                      <a:pt x="2269" y="8371"/>
                    </a:cubicBezTo>
                    <a:cubicBezTo>
                      <a:pt x="-2368" y="16426"/>
                      <a:pt x="317" y="26433"/>
                      <a:pt x="8371" y="31071"/>
                    </a:cubicBezTo>
                    <a:lnTo>
                      <a:pt x="8371" y="31071"/>
                    </a:lnTo>
                    <a:cubicBezTo>
                      <a:pt x="16426" y="35465"/>
                      <a:pt x="26433" y="32780"/>
                      <a:pt x="31071" y="24969"/>
                    </a:cubicBezTo>
                    <a:close/>
                  </a:path>
                </a:pathLst>
              </a:custGeom>
              <a:solidFill>
                <a:srgbClr val="99558E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3" name="Freeform 1332">
                <a:extLst>
                  <a:ext uri="{FF2B5EF4-FFF2-40B4-BE49-F238E27FC236}">
                    <a16:creationId xmlns:a16="http://schemas.microsoft.com/office/drawing/2014/main" id="{FE970E34-0593-0654-ACAA-0B5862BB214B}"/>
                  </a:ext>
                </a:extLst>
              </p:cNvPr>
              <p:cNvSpPr/>
              <p:nvPr/>
            </p:nvSpPr>
            <p:spPr>
              <a:xfrm>
                <a:off x="21569181" y="13248346"/>
                <a:ext cx="21759" cy="21651"/>
              </a:xfrm>
              <a:custGeom>
                <a:avLst/>
                <a:gdLst>
                  <a:gd name="connsiteX0" fmla="*/ 20331 w 21759"/>
                  <a:gd name="connsiteY0" fmla="*/ 16318 h 21651"/>
                  <a:gd name="connsiteX1" fmla="*/ 16426 w 21759"/>
                  <a:gd name="connsiteY1" fmla="*/ 1428 h 21651"/>
                  <a:gd name="connsiteX2" fmla="*/ 1537 w 21759"/>
                  <a:gd name="connsiteY2" fmla="*/ 5334 h 21651"/>
                  <a:gd name="connsiteX3" fmla="*/ 5442 w 21759"/>
                  <a:gd name="connsiteY3" fmla="*/ 20223 h 21651"/>
                  <a:gd name="connsiteX4" fmla="*/ 5686 w 21759"/>
                  <a:gd name="connsiteY4" fmla="*/ 20223 h 21651"/>
                  <a:gd name="connsiteX5" fmla="*/ 20331 w 21759"/>
                  <a:gd name="connsiteY5" fmla="*/ 16318 h 21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59" h="21651">
                    <a:moveTo>
                      <a:pt x="20331" y="16318"/>
                    </a:moveTo>
                    <a:cubicBezTo>
                      <a:pt x="23260" y="11192"/>
                      <a:pt x="21552" y="4602"/>
                      <a:pt x="16426" y="1428"/>
                    </a:cubicBezTo>
                    <a:cubicBezTo>
                      <a:pt x="11300" y="-1501"/>
                      <a:pt x="4710" y="208"/>
                      <a:pt x="1537" y="5334"/>
                    </a:cubicBezTo>
                    <a:cubicBezTo>
                      <a:pt x="-1636" y="10460"/>
                      <a:pt x="317" y="17050"/>
                      <a:pt x="5442" y="20223"/>
                    </a:cubicBezTo>
                    <a:cubicBezTo>
                      <a:pt x="5442" y="20223"/>
                      <a:pt x="5442" y="20223"/>
                      <a:pt x="5686" y="20223"/>
                    </a:cubicBezTo>
                    <a:cubicBezTo>
                      <a:pt x="10812" y="23152"/>
                      <a:pt x="17402" y="21443"/>
                      <a:pt x="20331" y="16318"/>
                    </a:cubicBezTo>
                    <a:close/>
                  </a:path>
                </a:pathLst>
              </a:custGeom>
              <a:solidFill>
                <a:srgbClr val="99558E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4" name="Freeform 1333">
                <a:extLst>
                  <a:ext uri="{FF2B5EF4-FFF2-40B4-BE49-F238E27FC236}">
                    <a16:creationId xmlns:a16="http://schemas.microsoft.com/office/drawing/2014/main" id="{AE98550E-F5A3-20FF-57AB-E1432F121345}"/>
                  </a:ext>
                </a:extLst>
              </p:cNvPr>
              <p:cNvSpPr/>
              <p:nvPr/>
            </p:nvSpPr>
            <p:spPr>
              <a:xfrm>
                <a:off x="21692028" y="13412273"/>
                <a:ext cx="59800" cy="59617"/>
              </a:xfrm>
              <a:custGeom>
                <a:avLst/>
                <a:gdLst>
                  <a:gd name="connsiteX0" fmla="*/ 8787 w 59800"/>
                  <a:gd name="connsiteY0" fmla="*/ 8604 h 59617"/>
                  <a:gd name="connsiteX1" fmla="*/ 8787 w 59800"/>
                  <a:gd name="connsiteY1" fmla="*/ 50831 h 59617"/>
                  <a:gd name="connsiteX2" fmla="*/ 51014 w 59800"/>
                  <a:gd name="connsiteY2" fmla="*/ 50831 h 59617"/>
                  <a:gd name="connsiteX3" fmla="*/ 51014 w 59800"/>
                  <a:gd name="connsiteY3" fmla="*/ 8604 h 59617"/>
                  <a:gd name="connsiteX4" fmla="*/ 8787 w 59800"/>
                  <a:gd name="connsiteY4" fmla="*/ 8604 h 59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00" h="59617">
                    <a:moveTo>
                      <a:pt x="8787" y="8604"/>
                    </a:moveTo>
                    <a:cubicBezTo>
                      <a:pt x="-2929" y="20320"/>
                      <a:pt x="-2929" y="39114"/>
                      <a:pt x="8787" y="50831"/>
                    </a:cubicBezTo>
                    <a:cubicBezTo>
                      <a:pt x="20503" y="62547"/>
                      <a:pt x="39298" y="62547"/>
                      <a:pt x="51014" y="50831"/>
                    </a:cubicBezTo>
                    <a:cubicBezTo>
                      <a:pt x="62730" y="39114"/>
                      <a:pt x="62730" y="20320"/>
                      <a:pt x="51014" y="8604"/>
                    </a:cubicBezTo>
                    <a:cubicBezTo>
                      <a:pt x="39542" y="-2868"/>
                      <a:pt x="20503" y="-2868"/>
                      <a:pt x="8787" y="8604"/>
                    </a:cubicBezTo>
                    <a:close/>
                  </a:path>
                </a:pathLst>
              </a:custGeom>
              <a:solidFill>
                <a:srgbClr val="AF3379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5" name="Freeform 1334">
                <a:extLst>
                  <a:ext uri="{FF2B5EF4-FFF2-40B4-BE49-F238E27FC236}">
                    <a16:creationId xmlns:a16="http://schemas.microsoft.com/office/drawing/2014/main" id="{FBD8FE2A-6C4C-7272-ACF8-AC72BE1D0734}"/>
                  </a:ext>
                </a:extLst>
              </p:cNvPr>
              <p:cNvSpPr/>
              <p:nvPr/>
            </p:nvSpPr>
            <p:spPr>
              <a:xfrm>
                <a:off x="21633387" y="13353449"/>
                <a:ext cx="43324" cy="43324"/>
              </a:xfrm>
              <a:custGeom>
                <a:avLst/>
                <a:gdLst>
                  <a:gd name="connsiteX0" fmla="*/ 36918 w 43324"/>
                  <a:gd name="connsiteY0" fmla="*/ 36918 h 43324"/>
                  <a:gd name="connsiteX1" fmla="*/ 36918 w 43324"/>
                  <a:gd name="connsiteY1" fmla="*/ 6407 h 43324"/>
                  <a:gd name="connsiteX2" fmla="*/ 6407 w 43324"/>
                  <a:gd name="connsiteY2" fmla="*/ 6407 h 43324"/>
                  <a:gd name="connsiteX3" fmla="*/ 6407 w 43324"/>
                  <a:gd name="connsiteY3" fmla="*/ 36918 h 43324"/>
                  <a:gd name="connsiteX4" fmla="*/ 36918 w 43324"/>
                  <a:gd name="connsiteY4" fmla="*/ 36918 h 43324"/>
                  <a:gd name="connsiteX5" fmla="*/ 36918 w 43324"/>
                  <a:gd name="connsiteY5" fmla="*/ 36918 h 43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24" h="43324">
                    <a:moveTo>
                      <a:pt x="36918" y="36918"/>
                    </a:moveTo>
                    <a:cubicBezTo>
                      <a:pt x="45461" y="28375"/>
                      <a:pt x="45461" y="14706"/>
                      <a:pt x="36918" y="6407"/>
                    </a:cubicBezTo>
                    <a:cubicBezTo>
                      <a:pt x="28375" y="-2136"/>
                      <a:pt x="14706" y="-2136"/>
                      <a:pt x="6407" y="6407"/>
                    </a:cubicBezTo>
                    <a:cubicBezTo>
                      <a:pt x="-2136" y="14950"/>
                      <a:pt x="-2136" y="28619"/>
                      <a:pt x="6407" y="36918"/>
                    </a:cubicBezTo>
                    <a:cubicBezTo>
                      <a:pt x="14706" y="45461"/>
                      <a:pt x="28375" y="45461"/>
                      <a:pt x="36918" y="36918"/>
                    </a:cubicBezTo>
                    <a:lnTo>
                      <a:pt x="36918" y="36918"/>
                    </a:lnTo>
                    <a:close/>
                  </a:path>
                </a:pathLst>
              </a:custGeom>
              <a:solidFill>
                <a:srgbClr val="AF3379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6" name="Freeform 1335">
                <a:extLst>
                  <a:ext uri="{FF2B5EF4-FFF2-40B4-BE49-F238E27FC236}">
                    <a16:creationId xmlns:a16="http://schemas.microsoft.com/office/drawing/2014/main" id="{3973389D-1691-44AA-3E44-996E58C966AC}"/>
                  </a:ext>
                </a:extLst>
              </p:cNvPr>
              <p:cNvSpPr/>
              <p:nvPr/>
            </p:nvSpPr>
            <p:spPr>
              <a:xfrm>
                <a:off x="21587804" y="13307866"/>
                <a:ext cx="30022" cy="29992"/>
              </a:xfrm>
              <a:custGeom>
                <a:avLst/>
                <a:gdLst>
                  <a:gd name="connsiteX0" fmla="*/ 25629 w 30022"/>
                  <a:gd name="connsiteY0" fmla="*/ 25629 h 29992"/>
                  <a:gd name="connsiteX1" fmla="*/ 25629 w 30022"/>
                  <a:gd name="connsiteY1" fmla="*/ 4394 h 29992"/>
                  <a:gd name="connsiteX2" fmla="*/ 4394 w 30022"/>
                  <a:gd name="connsiteY2" fmla="*/ 4394 h 29992"/>
                  <a:gd name="connsiteX3" fmla="*/ 4394 w 30022"/>
                  <a:gd name="connsiteY3" fmla="*/ 25385 h 29992"/>
                  <a:gd name="connsiteX4" fmla="*/ 25629 w 30022"/>
                  <a:gd name="connsiteY4" fmla="*/ 25629 h 29992"/>
                  <a:gd name="connsiteX5" fmla="*/ 25629 w 30022"/>
                  <a:gd name="connsiteY5" fmla="*/ 25629 h 2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022" h="29992">
                    <a:moveTo>
                      <a:pt x="25629" y="25629"/>
                    </a:moveTo>
                    <a:cubicBezTo>
                      <a:pt x="31487" y="19771"/>
                      <a:pt x="31487" y="10252"/>
                      <a:pt x="25629" y="4394"/>
                    </a:cubicBezTo>
                    <a:cubicBezTo>
                      <a:pt x="19771" y="-1465"/>
                      <a:pt x="10252" y="-1465"/>
                      <a:pt x="4394" y="4394"/>
                    </a:cubicBezTo>
                    <a:cubicBezTo>
                      <a:pt x="-1465" y="10252"/>
                      <a:pt x="-1465" y="19771"/>
                      <a:pt x="4394" y="25385"/>
                    </a:cubicBezTo>
                    <a:cubicBezTo>
                      <a:pt x="10252" y="31487"/>
                      <a:pt x="19771" y="31487"/>
                      <a:pt x="25629" y="25629"/>
                    </a:cubicBezTo>
                    <a:lnTo>
                      <a:pt x="25629" y="25629"/>
                    </a:lnTo>
                    <a:close/>
                  </a:path>
                </a:pathLst>
              </a:custGeom>
              <a:solidFill>
                <a:srgbClr val="AF3379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7" name="Freeform 1336">
                <a:extLst>
                  <a:ext uri="{FF2B5EF4-FFF2-40B4-BE49-F238E27FC236}">
                    <a16:creationId xmlns:a16="http://schemas.microsoft.com/office/drawing/2014/main" id="{FB74CB79-A6BD-6D70-F250-59F896925C1E}"/>
                  </a:ext>
                </a:extLst>
              </p:cNvPr>
              <p:cNvSpPr/>
              <p:nvPr/>
            </p:nvSpPr>
            <p:spPr>
              <a:xfrm>
                <a:off x="21552412" y="13272230"/>
                <a:ext cx="20014" cy="20014"/>
              </a:xfrm>
              <a:custGeom>
                <a:avLst/>
                <a:gdLst>
                  <a:gd name="connsiteX0" fmla="*/ 2929 w 20014"/>
                  <a:gd name="connsiteY0" fmla="*/ 17086 h 20014"/>
                  <a:gd name="connsiteX1" fmla="*/ 17086 w 20014"/>
                  <a:gd name="connsiteY1" fmla="*/ 17086 h 20014"/>
                  <a:gd name="connsiteX2" fmla="*/ 17086 w 20014"/>
                  <a:gd name="connsiteY2" fmla="*/ 2929 h 20014"/>
                  <a:gd name="connsiteX3" fmla="*/ 2929 w 20014"/>
                  <a:gd name="connsiteY3" fmla="*/ 2929 h 20014"/>
                  <a:gd name="connsiteX4" fmla="*/ 2929 w 20014"/>
                  <a:gd name="connsiteY4" fmla="*/ 2929 h 20014"/>
                  <a:gd name="connsiteX5" fmla="*/ 2929 w 20014"/>
                  <a:gd name="connsiteY5" fmla="*/ 17086 h 20014"/>
                  <a:gd name="connsiteX6" fmla="*/ 2929 w 20014"/>
                  <a:gd name="connsiteY6" fmla="*/ 17086 h 20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14" h="20014">
                    <a:moveTo>
                      <a:pt x="2929" y="17086"/>
                    </a:moveTo>
                    <a:cubicBezTo>
                      <a:pt x="6834" y="20991"/>
                      <a:pt x="13181" y="20991"/>
                      <a:pt x="17086" y="17086"/>
                    </a:cubicBezTo>
                    <a:cubicBezTo>
                      <a:pt x="20991" y="13181"/>
                      <a:pt x="20991" y="6834"/>
                      <a:pt x="17086" y="2929"/>
                    </a:cubicBezTo>
                    <a:cubicBezTo>
                      <a:pt x="13181" y="-976"/>
                      <a:pt x="6834" y="-976"/>
                      <a:pt x="2929" y="2929"/>
                    </a:cubicBezTo>
                    <a:lnTo>
                      <a:pt x="2929" y="2929"/>
                    </a:lnTo>
                    <a:cubicBezTo>
                      <a:pt x="-976" y="6834"/>
                      <a:pt x="-976" y="13181"/>
                      <a:pt x="2929" y="17086"/>
                    </a:cubicBezTo>
                    <a:lnTo>
                      <a:pt x="2929" y="17086"/>
                    </a:lnTo>
                    <a:close/>
                  </a:path>
                </a:pathLst>
              </a:custGeom>
              <a:solidFill>
                <a:srgbClr val="AF3379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8" name="Freeform 1337">
                <a:extLst>
                  <a:ext uri="{FF2B5EF4-FFF2-40B4-BE49-F238E27FC236}">
                    <a16:creationId xmlns:a16="http://schemas.microsoft.com/office/drawing/2014/main" id="{8FDF53D9-C7DC-77DA-E029-AE98B30143E2}"/>
                  </a:ext>
                </a:extLst>
              </p:cNvPr>
              <p:cNvSpPr/>
              <p:nvPr/>
            </p:nvSpPr>
            <p:spPr>
              <a:xfrm>
                <a:off x="21624036" y="13467361"/>
                <a:ext cx="56411" cy="56411"/>
              </a:xfrm>
              <a:custGeom>
                <a:avLst/>
                <a:gdLst>
                  <a:gd name="connsiteX0" fmla="*/ 14049 w 56411"/>
                  <a:gd name="connsiteY0" fmla="*/ 3797 h 56411"/>
                  <a:gd name="connsiteX1" fmla="*/ 3797 w 56411"/>
                  <a:gd name="connsiteY1" fmla="*/ 42363 h 56411"/>
                  <a:gd name="connsiteX2" fmla="*/ 42363 w 56411"/>
                  <a:gd name="connsiteY2" fmla="*/ 52614 h 56411"/>
                  <a:gd name="connsiteX3" fmla="*/ 52614 w 56411"/>
                  <a:gd name="connsiteY3" fmla="*/ 14049 h 56411"/>
                  <a:gd name="connsiteX4" fmla="*/ 52614 w 56411"/>
                  <a:gd name="connsiteY4" fmla="*/ 14049 h 56411"/>
                  <a:gd name="connsiteX5" fmla="*/ 14049 w 56411"/>
                  <a:gd name="connsiteY5" fmla="*/ 3797 h 56411"/>
                  <a:gd name="connsiteX6" fmla="*/ 14049 w 56411"/>
                  <a:gd name="connsiteY6" fmla="*/ 3797 h 5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11" h="56411">
                    <a:moveTo>
                      <a:pt x="14049" y="3797"/>
                    </a:moveTo>
                    <a:cubicBezTo>
                      <a:pt x="624" y="11608"/>
                      <a:pt x="-4013" y="28938"/>
                      <a:pt x="3797" y="42363"/>
                    </a:cubicBezTo>
                    <a:cubicBezTo>
                      <a:pt x="11608" y="55787"/>
                      <a:pt x="28938" y="60425"/>
                      <a:pt x="42363" y="52614"/>
                    </a:cubicBezTo>
                    <a:cubicBezTo>
                      <a:pt x="55787" y="44803"/>
                      <a:pt x="60425" y="27473"/>
                      <a:pt x="52614" y="14049"/>
                    </a:cubicBezTo>
                    <a:lnTo>
                      <a:pt x="52614" y="14049"/>
                    </a:lnTo>
                    <a:cubicBezTo>
                      <a:pt x="44803" y="624"/>
                      <a:pt x="27473" y="-4013"/>
                      <a:pt x="14049" y="3797"/>
                    </a:cubicBezTo>
                    <a:lnTo>
                      <a:pt x="14049" y="3797"/>
                    </a:lnTo>
                    <a:close/>
                  </a:path>
                </a:pathLst>
              </a:custGeom>
              <a:solidFill>
                <a:srgbClr val="BE26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39" name="Freeform 1338">
                <a:extLst>
                  <a:ext uri="{FF2B5EF4-FFF2-40B4-BE49-F238E27FC236}">
                    <a16:creationId xmlns:a16="http://schemas.microsoft.com/office/drawing/2014/main" id="{BCDE6B93-0461-0EC0-91E6-57BD123097B1}"/>
                  </a:ext>
                </a:extLst>
              </p:cNvPr>
              <p:cNvSpPr/>
              <p:nvPr/>
            </p:nvSpPr>
            <p:spPr>
              <a:xfrm>
                <a:off x="21584603" y="13393756"/>
                <a:ext cx="40085" cy="40085"/>
              </a:xfrm>
              <a:custGeom>
                <a:avLst/>
                <a:gdLst>
                  <a:gd name="connsiteX0" fmla="*/ 37373 w 40085"/>
                  <a:gd name="connsiteY0" fmla="*/ 10035 h 40085"/>
                  <a:gd name="connsiteX1" fmla="*/ 10035 w 40085"/>
                  <a:gd name="connsiteY1" fmla="*/ 2713 h 40085"/>
                  <a:gd name="connsiteX2" fmla="*/ 2713 w 40085"/>
                  <a:gd name="connsiteY2" fmla="*/ 30050 h 40085"/>
                  <a:gd name="connsiteX3" fmla="*/ 30050 w 40085"/>
                  <a:gd name="connsiteY3" fmla="*/ 37373 h 40085"/>
                  <a:gd name="connsiteX4" fmla="*/ 37373 w 40085"/>
                  <a:gd name="connsiteY4" fmla="*/ 10035 h 40085"/>
                  <a:gd name="connsiteX5" fmla="*/ 37373 w 40085"/>
                  <a:gd name="connsiteY5" fmla="*/ 10035 h 4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5" h="40085">
                    <a:moveTo>
                      <a:pt x="37373" y="10035"/>
                    </a:moveTo>
                    <a:cubicBezTo>
                      <a:pt x="31759" y="516"/>
                      <a:pt x="19799" y="-2901"/>
                      <a:pt x="10035" y="2713"/>
                    </a:cubicBezTo>
                    <a:cubicBezTo>
                      <a:pt x="516" y="8327"/>
                      <a:pt x="-2901" y="20287"/>
                      <a:pt x="2713" y="30050"/>
                    </a:cubicBezTo>
                    <a:cubicBezTo>
                      <a:pt x="8327" y="39569"/>
                      <a:pt x="20287" y="42987"/>
                      <a:pt x="30050" y="37373"/>
                    </a:cubicBezTo>
                    <a:cubicBezTo>
                      <a:pt x="39569" y="31759"/>
                      <a:pt x="42987" y="19554"/>
                      <a:pt x="37373" y="10035"/>
                    </a:cubicBezTo>
                    <a:lnTo>
                      <a:pt x="37373" y="10035"/>
                    </a:lnTo>
                    <a:close/>
                  </a:path>
                </a:pathLst>
              </a:custGeom>
              <a:solidFill>
                <a:srgbClr val="BE26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0" name="Freeform 1339">
                <a:extLst>
                  <a:ext uri="{FF2B5EF4-FFF2-40B4-BE49-F238E27FC236}">
                    <a16:creationId xmlns:a16="http://schemas.microsoft.com/office/drawing/2014/main" id="{E2059533-44F1-BA01-BB72-15A8D4839ED9}"/>
                  </a:ext>
                </a:extLst>
              </p:cNvPr>
              <p:cNvSpPr/>
              <p:nvPr/>
            </p:nvSpPr>
            <p:spPr>
              <a:xfrm>
                <a:off x="21554545" y="13336361"/>
                <a:ext cx="26488" cy="26488"/>
              </a:xfrm>
              <a:custGeom>
                <a:avLst/>
                <a:gdLst>
                  <a:gd name="connsiteX0" fmla="*/ 19834 w 26488"/>
                  <a:gd name="connsiteY0" fmla="*/ 24716 h 26488"/>
                  <a:gd name="connsiteX1" fmla="*/ 24716 w 26488"/>
                  <a:gd name="connsiteY1" fmla="*/ 6654 h 26488"/>
                  <a:gd name="connsiteX2" fmla="*/ 6654 w 26488"/>
                  <a:gd name="connsiteY2" fmla="*/ 1772 h 26488"/>
                  <a:gd name="connsiteX3" fmla="*/ 1772 w 26488"/>
                  <a:gd name="connsiteY3" fmla="*/ 19834 h 26488"/>
                  <a:gd name="connsiteX4" fmla="*/ 19834 w 26488"/>
                  <a:gd name="connsiteY4" fmla="*/ 24716 h 26488"/>
                  <a:gd name="connsiteX5" fmla="*/ 19834 w 26488"/>
                  <a:gd name="connsiteY5" fmla="*/ 24716 h 2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88" h="26488">
                    <a:moveTo>
                      <a:pt x="19834" y="24716"/>
                    </a:moveTo>
                    <a:cubicBezTo>
                      <a:pt x="26181" y="21055"/>
                      <a:pt x="28377" y="13000"/>
                      <a:pt x="24716" y="6654"/>
                    </a:cubicBezTo>
                    <a:cubicBezTo>
                      <a:pt x="21055" y="308"/>
                      <a:pt x="13000" y="-1889"/>
                      <a:pt x="6654" y="1772"/>
                    </a:cubicBezTo>
                    <a:cubicBezTo>
                      <a:pt x="308" y="5434"/>
                      <a:pt x="-1889" y="13488"/>
                      <a:pt x="1772" y="19834"/>
                    </a:cubicBezTo>
                    <a:cubicBezTo>
                      <a:pt x="5434" y="26181"/>
                      <a:pt x="13488" y="28377"/>
                      <a:pt x="19834" y="24716"/>
                    </a:cubicBezTo>
                    <a:lnTo>
                      <a:pt x="19834" y="24716"/>
                    </a:lnTo>
                    <a:close/>
                  </a:path>
                </a:pathLst>
              </a:custGeom>
              <a:solidFill>
                <a:srgbClr val="BE26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1" name="Freeform 1340">
                <a:extLst>
                  <a:ext uri="{FF2B5EF4-FFF2-40B4-BE49-F238E27FC236}">
                    <a16:creationId xmlns:a16="http://schemas.microsoft.com/office/drawing/2014/main" id="{8A2078FF-7978-A700-28D4-24B55F63BFA5}"/>
                  </a:ext>
                </a:extLst>
              </p:cNvPr>
              <p:cNvSpPr/>
              <p:nvPr/>
            </p:nvSpPr>
            <p:spPr>
              <a:xfrm>
                <a:off x="21530001" y="13290825"/>
                <a:ext cx="18217" cy="18217"/>
              </a:xfrm>
              <a:custGeom>
                <a:avLst/>
                <a:gdLst>
                  <a:gd name="connsiteX0" fmla="*/ 4593 w 18217"/>
                  <a:gd name="connsiteY0" fmla="*/ 1176 h 18217"/>
                  <a:gd name="connsiteX1" fmla="*/ 1176 w 18217"/>
                  <a:gd name="connsiteY1" fmla="*/ 13624 h 18217"/>
                  <a:gd name="connsiteX2" fmla="*/ 13624 w 18217"/>
                  <a:gd name="connsiteY2" fmla="*/ 17041 h 18217"/>
                  <a:gd name="connsiteX3" fmla="*/ 17041 w 18217"/>
                  <a:gd name="connsiteY3" fmla="*/ 4593 h 18217"/>
                  <a:gd name="connsiteX4" fmla="*/ 4593 w 18217"/>
                  <a:gd name="connsiteY4" fmla="*/ 1176 h 18217"/>
                  <a:gd name="connsiteX5" fmla="*/ 4593 w 18217"/>
                  <a:gd name="connsiteY5" fmla="*/ 1176 h 18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217" h="18217">
                    <a:moveTo>
                      <a:pt x="4593" y="1176"/>
                    </a:moveTo>
                    <a:cubicBezTo>
                      <a:pt x="200" y="3617"/>
                      <a:pt x="-1265" y="9231"/>
                      <a:pt x="1176" y="13624"/>
                    </a:cubicBezTo>
                    <a:cubicBezTo>
                      <a:pt x="3617" y="18018"/>
                      <a:pt x="9231" y="19482"/>
                      <a:pt x="13624" y="17041"/>
                    </a:cubicBezTo>
                    <a:cubicBezTo>
                      <a:pt x="18018" y="14600"/>
                      <a:pt x="19482" y="8986"/>
                      <a:pt x="17041" y="4593"/>
                    </a:cubicBezTo>
                    <a:cubicBezTo>
                      <a:pt x="14600" y="200"/>
                      <a:pt x="8986" y="-1265"/>
                      <a:pt x="4593" y="1176"/>
                    </a:cubicBezTo>
                    <a:lnTo>
                      <a:pt x="4593" y="1176"/>
                    </a:lnTo>
                    <a:close/>
                  </a:path>
                </a:pathLst>
              </a:custGeom>
              <a:solidFill>
                <a:srgbClr val="BE266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2" name="Freeform 1341">
                <a:extLst>
                  <a:ext uri="{FF2B5EF4-FFF2-40B4-BE49-F238E27FC236}">
                    <a16:creationId xmlns:a16="http://schemas.microsoft.com/office/drawing/2014/main" id="{D0AC43EE-021C-61A0-22D7-1DE8FE5CBA9F}"/>
                  </a:ext>
                </a:extLst>
              </p:cNvPr>
              <p:cNvSpPr/>
              <p:nvPr/>
            </p:nvSpPr>
            <p:spPr>
              <a:xfrm>
                <a:off x="21544142" y="13502675"/>
                <a:ext cx="53151" cy="53151"/>
              </a:xfrm>
              <a:custGeom>
                <a:avLst/>
                <a:gdLst>
                  <a:gd name="connsiteX0" fmla="*/ 19742 w 53151"/>
                  <a:gd name="connsiteY0" fmla="*/ 947 h 53151"/>
                  <a:gd name="connsiteX1" fmla="*/ 947 w 53151"/>
                  <a:gd name="connsiteY1" fmla="*/ 33410 h 53151"/>
                  <a:gd name="connsiteX2" fmla="*/ 33410 w 53151"/>
                  <a:gd name="connsiteY2" fmla="*/ 52205 h 53151"/>
                  <a:gd name="connsiteX3" fmla="*/ 52205 w 53151"/>
                  <a:gd name="connsiteY3" fmla="*/ 19742 h 53151"/>
                  <a:gd name="connsiteX4" fmla="*/ 52205 w 53151"/>
                  <a:gd name="connsiteY4" fmla="*/ 19742 h 53151"/>
                  <a:gd name="connsiteX5" fmla="*/ 19742 w 53151"/>
                  <a:gd name="connsiteY5" fmla="*/ 947 h 53151"/>
                  <a:gd name="connsiteX6" fmla="*/ 19742 w 53151"/>
                  <a:gd name="connsiteY6" fmla="*/ 947 h 53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151" h="53151">
                    <a:moveTo>
                      <a:pt x="19742" y="947"/>
                    </a:moveTo>
                    <a:cubicBezTo>
                      <a:pt x="5585" y="4852"/>
                      <a:pt x="-2958" y="19253"/>
                      <a:pt x="947" y="33410"/>
                    </a:cubicBezTo>
                    <a:cubicBezTo>
                      <a:pt x="4852" y="47567"/>
                      <a:pt x="19253" y="56110"/>
                      <a:pt x="33410" y="52205"/>
                    </a:cubicBezTo>
                    <a:cubicBezTo>
                      <a:pt x="47567" y="48299"/>
                      <a:pt x="56110" y="33898"/>
                      <a:pt x="52205" y="19742"/>
                    </a:cubicBezTo>
                    <a:lnTo>
                      <a:pt x="52205" y="19742"/>
                    </a:lnTo>
                    <a:cubicBezTo>
                      <a:pt x="48544" y="5585"/>
                      <a:pt x="33898" y="-2958"/>
                      <a:pt x="19742" y="947"/>
                    </a:cubicBezTo>
                    <a:lnTo>
                      <a:pt x="19742" y="947"/>
                    </a:lnTo>
                    <a:close/>
                  </a:path>
                </a:pathLst>
              </a:custGeom>
              <a:solidFill>
                <a:srgbClr val="D4525C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3" name="Freeform 1342">
                <a:extLst>
                  <a:ext uri="{FF2B5EF4-FFF2-40B4-BE49-F238E27FC236}">
                    <a16:creationId xmlns:a16="http://schemas.microsoft.com/office/drawing/2014/main" id="{2257C9E7-85F9-880E-B115-8415C0650E51}"/>
                  </a:ext>
                </a:extLst>
              </p:cNvPr>
              <p:cNvSpPr/>
              <p:nvPr/>
            </p:nvSpPr>
            <p:spPr>
              <a:xfrm>
                <a:off x="21527922" y="13419249"/>
                <a:ext cx="36613" cy="36713"/>
              </a:xfrm>
              <a:custGeom>
                <a:avLst/>
                <a:gdLst>
                  <a:gd name="connsiteX0" fmla="*/ 23025 w 36613"/>
                  <a:gd name="connsiteY0" fmla="*/ 36044 h 36713"/>
                  <a:gd name="connsiteX1" fmla="*/ 35961 w 36613"/>
                  <a:gd name="connsiteY1" fmla="*/ 13589 h 36713"/>
                  <a:gd name="connsiteX2" fmla="*/ 13506 w 36613"/>
                  <a:gd name="connsiteY2" fmla="*/ 652 h 36713"/>
                  <a:gd name="connsiteX3" fmla="*/ 569 w 36613"/>
                  <a:gd name="connsiteY3" fmla="*/ 23108 h 36713"/>
                  <a:gd name="connsiteX4" fmla="*/ 23025 w 36613"/>
                  <a:gd name="connsiteY4" fmla="*/ 36044 h 36713"/>
                  <a:gd name="connsiteX5" fmla="*/ 23025 w 36613"/>
                  <a:gd name="connsiteY5" fmla="*/ 36044 h 36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3" h="36713">
                    <a:moveTo>
                      <a:pt x="23025" y="36044"/>
                    </a:moveTo>
                    <a:cubicBezTo>
                      <a:pt x="32788" y="33359"/>
                      <a:pt x="38646" y="23352"/>
                      <a:pt x="35961" y="13589"/>
                    </a:cubicBezTo>
                    <a:cubicBezTo>
                      <a:pt x="33276" y="3825"/>
                      <a:pt x="23269" y="-2033"/>
                      <a:pt x="13506" y="652"/>
                    </a:cubicBezTo>
                    <a:cubicBezTo>
                      <a:pt x="3742" y="3337"/>
                      <a:pt x="-1872" y="13345"/>
                      <a:pt x="569" y="23108"/>
                    </a:cubicBezTo>
                    <a:cubicBezTo>
                      <a:pt x="3254" y="33115"/>
                      <a:pt x="13262" y="38729"/>
                      <a:pt x="23025" y="36044"/>
                    </a:cubicBezTo>
                    <a:cubicBezTo>
                      <a:pt x="23025" y="36288"/>
                      <a:pt x="23025" y="36288"/>
                      <a:pt x="23025" y="36044"/>
                    </a:cubicBezTo>
                    <a:close/>
                  </a:path>
                </a:pathLst>
              </a:custGeom>
              <a:solidFill>
                <a:srgbClr val="D4525C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4" name="Freeform 1343">
                <a:extLst>
                  <a:ext uri="{FF2B5EF4-FFF2-40B4-BE49-F238E27FC236}">
                    <a16:creationId xmlns:a16="http://schemas.microsoft.com/office/drawing/2014/main" id="{53A8120B-80B0-8FE5-03E7-6A7C15EDA53A}"/>
                  </a:ext>
                </a:extLst>
              </p:cNvPr>
              <p:cNvSpPr/>
              <p:nvPr/>
            </p:nvSpPr>
            <p:spPr>
              <a:xfrm>
                <a:off x="21514666" y="13353841"/>
                <a:ext cx="24823" cy="24722"/>
              </a:xfrm>
              <a:custGeom>
                <a:avLst/>
                <a:gdLst>
                  <a:gd name="connsiteX0" fmla="*/ 24321 w 24823"/>
                  <a:gd name="connsiteY0" fmla="*/ 9188 h 24722"/>
                  <a:gd name="connsiteX1" fmla="*/ 9188 w 24823"/>
                  <a:gd name="connsiteY1" fmla="*/ 401 h 24722"/>
                  <a:gd name="connsiteX2" fmla="*/ 401 w 24823"/>
                  <a:gd name="connsiteY2" fmla="*/ 15534 h 24722"/>
                  <a:gd name="connsiteX3" fmla="*/ 15534 w 24823"/>
                  <a:gd name="connsiteY3" fmla="*/ 24321 h 24722"/>
                  <a:gd name="connsiteX4" fmla="*/ 24321 w 24823"/>
                  <a:gd name="connsiteY4" fmla="*/ 9188 h 24722"/>
                  <a:gd name="connsiteX5" fmla="*/ 24321 w 24823"/>
                  <a:gd name="connsiteY5" fmla="*/ 9188 h 2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823" h="24722">
                    <a:moveTo>
                      <a:pt x="24321" y="9188"/>
                    </a:moveTo>
                    <a:cubicBezTo>
                      <a:pt x="22613" y="2598"/>
                      <a:pt x="15778" y="-1308"/>
                      <a:pt x="9188" y="401"/>
                    </a:cubicBezTo>
                    <a:cubicBezTo>
                      <a:pt x="2598" y="2110"/>
                      <a:pt x="-1308" y="8944"/>
                      <a:pt x="401" y="15534"/>
                    </a:cubicBezTo>
                    <a:cubicBezTo>
                      <a:pt x="2110" y="22124"/>
                      <a:pt x="8944" y="26030"/>
                      <a:pt x="15534" y="24321"/>
                    </a:cubicBezTo>
                    <a:cubicBezTo>
                      <a:pt x="22369" y="22857"/>
                      <a:pt x="26274" y="16022"/>
                      <a:pt x="24321" y="9188"/>
                    </a:cubicBezTo>
                    <a:cubicBezTo>
                      <a:pt x="24321" y="9432"/>
                      <a:pt x="24321" y="9432"/>
                      <a:pt x="24321" y="9188"/>
                    </a:cubicBezTo>
                    <a:close/>
                  </a:path>
                </a:pathLst>
              </a:custGeom>
              <a:solidFill>
                <a:srgbClr val="D4525C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5" name="Freeform 1344">
                <a:extLst>
                  <a:ext uri="{FF2B5EF4-FFF2-40B4-BE49-F238E27FC236}">
                    <a16:creationId xmlns:a16="http://schemas.microsoft.com/office/drawing/2014/main" id="{CF8025A8-77D0-B022-6A04-BE973224B67F}"/>
                  </a:ext>
                </a:extLst>
              </p:cNvPr>
              <p:cNvSpPr/>
              <p:nvPr/>
            </p:nvSpPr>
            <p:spPr>
              <a:xfrm>
                <a:off x="21503788" y="13302690"/>
                <a:ext cx="16699" cy="16699"/>
              </a:xfrm>
              <a:custGeom>
                <a:avLst/>
                <a:gdLst>
                  <a:gd name="connsiteX0" fmla="*/ 16405 w 16699"/>
                  <a:gd name="connsiteY0" fmla="*/ 6153 h 16699"/>
                  <a:gd name="connsiteX1" fmla="*/ 6153 w 16699"/>
                  <a:gd name="connsiteY1" fmla="*/ 295 h 16699"/>
                  <a:gd name="connsiteX2" fmla="*/ 295 w 16699"/>
                  <a:gd name="connsiteY2" fmla="*/ 10547 h 16699"/>
                  <a:gd name="connsiteX3" fmla="*/ 10547 w 16699"/>
                  <a:gd name="connsiteY3" fmla="*/ 16405 h 16699"/>
                  <a:gd name="connsiteX4" fmla="*/ 16405 w 16699"/>
                  <a:gd name="connsiteY4" fmla="*/ 6153 h 16699"/>
                  <a:gd name="connsiteX5" fmla="*/ 16405 w 16699"/>
                  <a:gd name="connsiteY5" fmla="*/ 6153 h 1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99" h="16699">
                    <a:moveTo>
                      <a:pt x="16405" y="6153"/>
                    </a:moveTo>
                    <a:cubicBezTo>
                      <a:pt x="15184" y="1760"/>
                      <a:pt x="10547" y="-925"/>
                      <a:pt x="6153" y="295"/>
                    </a:cubicBezTo>
                    <a:cubicBezTo>
                      <a:pt x="1760" y="1515"/>
                      <a:pt x="-925" y="6153"/>
                      <a:pt x="295" y="10547"/>
                    </a:cubicBezTo>
                    <a:cubicBezTo>
                      <a:pt x="1515" y="14940"/>
                      <a:pt x="5909" y="17625"/>
                      <a:pt x="10547" y="16405"/>
                    </a:cubicBezTo>
                    <a:cubicBezTo>
                      <a:pt x="14940" y="15184"/>
                      <a:pt x="17625" y="10547"/>
                      <a:pt x="16405" y="6153"/>
                    </a:cubicBezTo>
                    <a:lnTo>
                      <a:pt x="16405" y="6153"/>
                    </a:lnTo>
                    <a:close/>
                  </a:path>
                </a:pathLst>
              </a:custGeom>
              <a:solidFill>
                <a:srgbClr val="D4525C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6" name="Freeform 1345">
                <a:extLst>
                  <a:ext uri="{FF2B5EF4-FFF2-40B4-BE49-F238E27FC236}">
                    <a16:creationId xmlns:a16="http://schemas.microsoft.com/office/drawing/2014/main" id="{F1D53800-D692-B468-288B-CB46A24FCF6F}"/>
                  </a:ext>
                </a:extLst>
              </p:cNvPr>
              <p:cNvSpPr/>
              <p:nvPr/>
            </p:nvSpPr>
            <p:spPr>
              <a:xfrm>
                <a:off x="21458439" y="13515826"/>
                <a:ext cx="49793" cy="49793"/>
              </a:xfrm>
              <a:custGeom>
                <a:avLst/>
                <a:gdLst>
                  <a:gd name="connsiteX0" fmla="*/ 24897 w 49793"/>
                  <a:gd name="connsiteY0" fmla="*/ 0 h 49793"/>
                  <a:gd name="connsiteX1" fmla="*/ 0 w 49793"/>
                  <a:gd name="connsiteY1" fmla="*/ 24897 h 49793"/>
                  <a:gd name="connsiteX2" fmla="*/ 24897 w 49793"/>
                  <a:gd name="connsiteY2" fmla="*/ 49793 h 49793"/>
                  <a:gd name="connsiteX3" fmla="*/ 49793 w 49793"/>
                  <a:gd name="connsiteY3" fmla="*/ 24897 h 49793"/>
                  <a:gd name="connsiteX4" fmla="*/ 24897 w 49793"/>
                  <a:gd name="connsiteY4" fmla="*/ 0 h 49793"/>
                  <a:gd name="connsiteX5" fmla="*/ 24897 w 49793"/>
                  <a:gd name="connsiteY5" fmla="*/ 0 h 4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793" h="49793">
                    <a:moveTo>
                      <a:pt x="24897" y="0"/>
                    </a:moveTo>
                    <a:cubicBezTo>
                      <a:pt x="11228" y="0"/>
                      <a:pt x="0" y="11228"/>
                      <a:pt x="0" y="24897"/>
                    </a:cubicBezTo>
                    <a:cubicBezTo>
                      <a:pt x="0" y="38565"/>
                      <a:pt x="11228" y="49793"/>
                      <a:pt x="24897" y="49793"/>
                    </a:cubicBezTo>
                    <a:cubicBezTo>
                      <a:pt x="38565" y="49793"/>
                      <a:pt x="49793" y="38809"/>
                      <a:pt x="49793" y="24897"/>
                    </a:cubicBezTo>
                    <a:cubicBezTo>
                      <a:pt x="49793" y="11228"/>
                      <a:pt x="38809" y="0"/>
                      <a:pt x="24897" y="0"/>
                    </a:cubicBezTo>
                    <a:lnTo>
                      <a:pt x="24897" y="0"/>
                    </a:lnTo>
                    <a:close/>
                  </a:path>
                </a:pathLst>
              </a:custGeom>
              <a:solidFill>
                <a:srgbClr val="E0654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7" name="Freeform 1346">
                <a:extLst>
                  <a:ext uri="{FF2B5EF4-FFF2-40B4-BE49-F238E27FC236}">
                    <a16:creationId xmlns:a16="http://schemas.microsoft.com/office/drawing/2014/main" id="{F1E2365B-2FD8-1E17-3FD6-7A709B96B8A1}"/>
                  </a:ext>
                </a:extLst>
              </p:cNvPr>
              <p:cNvSpPr/>
              <p:nvPr/>
            </p:nvSpPr>
            <p:spPr>
              <a:xfrm>
                <a:off x="21466738" y="13429420"/>
                <a:ext cx="33195" cy="33195"/>
              </a:xfrm>
              <a:custGeom>
                <a:avLst/>
                <a:gdLst>
                  <a:gd name="connsiteX0" fmla="*/ 0 w 33195"/>
                  <a:gd name="connsiteY0" fmla="*/ 16598 h 33195"/>
                  <a:gd name="connsiteX1" fmla="*/ 16598 w 33195"/>
                  <a:gd name="connsiteY1" fmla="*/ 33195 h 33195"/>
                  <a:gd name="connsiteX2" fmla="*/ 33195 w 33195"/>
                  <a:gd name="connsiteY2" fmla="*/ 16598 h 33195"/>
                  <a:gd name="connsiteX3" fmla="*/ 16598 w 33195"/>
                  <a:gd name="connsiteY3" fmla="*/ 0 h 33195"/>
                  <a:gd name="connsiteX4" fmla="*/ 16598 w 33195"/>
                  <a:gd name="connsiteY4" fmla="*/ 0 h 33195"/>
                  <a:gd name="connsiteX5" fmla="*/ 0 w 33195"/>
                  <a:gd name="connsiteY5" fmla="*/ 16598 h 3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195" h="33195">
                    <a:moveTo>
                      <a:pt x="0" y="16598"/>
                    </a:moveTo>
                    <a:cubicBezTo>
                      <a:pt x="0" y="25873"/>
                      <a:pt x="7323" y="33195"/>
                      <a:pt x="16598" y="33195"/>
                    </a:cubicBezTo>
                    <a:cubicBezTo>
                      <a:pt x="25873" y="33195"/>
                      <a:pt x="33195" y="25873"/>
                      <a:pt x="33195" y="16598"/>
                    </a:cubicBezTo>
                    <a:cubicBezTo>
                      <a:pt x="33195" y="7323"/>
                      <a:pt x="25873" y="0"/>
                      <a:pt x="16598" y="0"/>
                    </a:cubicBezTo>
                    <a:lnTo>
                      <a:pt x="16598" y="0"/>
                    </a:lnTo>
                    <a:cubicBezTo>
                      <a:pt x="7567" y="0"/>
                      <a:pt x="0" y="7323"/>
                      <a:pt x="0" y="16598"/>
                    </a:cubicBezTo>
                    <a:close/>
                  </a:path>
                </a:pathLst>
              </a:custGeom>
              <a:solidFill>
                <a:srgbClr val="E0654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8" name="Freeform 1347">
                <a:extLst>
                  <a:ext uri="{FF2B5EF4-FFF2-40B4-BE49-F238E27FC236}">
                    <a16:creationId xmlns:a16="http://schemas.microsoft.com/office/drawing/2014/main" id="{F794DDFE-A9E0-395B-6AAA-01E541A2B76C}"/>
                  </a:ext>
                </a:extLst>
              </p:cNvPr>
              <p:cNvSpPr/>
              <p:nvPr/>
            </p:nvSpPr>
            <p:spPr>
              <a:xfrm>
                <a:off x="21471620" y="13360100"/>
                <a:ext cx="23432" cy="23615"/>
              </a:xfrm>
              <a:custGeom>
                <a:avLst/>
                <a:gdLst>
                  <a:gd name="connsiteX0" fmla="*/ 11716 w 23432"/>
                  <a:gd name="connsiteY0" fmla="*/ 23432 h 23615"/>
                  <a:gd name="connsiteX1" fmla="*/ 23432 w 23432"/>
                  <a:gd name="connsiteY1" fmla="*/ 11716 h 23615"/>
                  <a:gd name="connsiteX2" fmla="*/ 11716 w 23432"/>
                  <a:gd name="connsiteY2" fmla="*/ 0 h 23615"/>
                  <a:gd name="connsiteX3" fmla="*/ 0 w 23432"/>
                  <a:gd name="connsiteY3" fmla="*/ 11716 h 23615"/>
                  <a:gd name="connsiteX4" fmla="*/ 11716 w 23432"/>
                  <a:gd name="connsiteY4" fmla="*/ 23432 h 23615"/>
                  <a:gd name="connsiteX5" fmla="*/ 11716 w 23432"/>
                  <a:gd name="connsiteY5" fmla="*/ 23432 h 2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32" h="23615">
                    <a:moveTo>
                      <a:pt x="11716" y="23432"/>
                    </a:moveTo>
                    <a:cubicBezTo>
                      <a:pt x="18062" y="23432"/>
                      <a:pt x="23432" y="18306"/>
                      <a:pt x="23432" y="11716"/>
                    </a:cubicBezTo>
                    <a:cubicBezTo>
                      <a:pt x="23432" y="5126"/>
                      <a:pt x="18306" y="0"/>
                      <a:pt x="11716" y="0"/>
                    </a:cubicBezTo>
                    <a:cubicBezTo>
                      <a:pt x="5370" y="0"/>
                      <a:pt x="0" y="5126"/>
                      <a:pt x="0" y="11716"/>
                    </a:cubicBezTo>
                    <a:cubicBezTo>
                      <a:pt x="244" y="18306"/>
                      <a:pt x="5370" y="23432"/>
                      <a:pt x="11716" y="23432"/>
                    </a:cubicBezTo>
                    <a:cubicBezTo>
                      <a:pt x="11716" y="23676"/>
                      <a:pt x="11716" y="23676"/>
                      <a:pt x="11716" y="23432"/>
                    </a:cubicBezTo>
                    <a:close/>
                  </a:path>
                </a:pathLst>
              </a:custGeom>
              <a:solidFill>
                <a:srgbClr val="E0654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49" name="Freeform 1348">
                <a:extLst>
                  <a:ext uri="{FF2B5EF4-FFF2-40B4-BE49-F238E27FC236}">
                    <a16:creationId xmlns:a16="http://schemas.microsoft.com/office/drawing/2014/main" id="{BFDCFD44-B196-468D-62EB-584AC658C9C2}"/>
                  </a:ext>
                </a:extLst>
              </p:cNvPr>
              <p:cNvSpPr/>
              <p:nvPr/>
            </p:nvSpPr>
            <p:spPr>
              <a:xfrm>
                <a:off x="21475769" y="13307134"/>
                <a:ext cx="15133" cy="15133"/>
              </a:xfrm>
              <a:custGeom>
                <a:avLst/>
                <a:gdLst>
                  <a:gd name="connsiteX0" fmla="*/ 7567 w 15133"/>
                  <a:gd name="connsiteY0" fmla="*/ 0 h 15133"/>
                  <a:gd name="connsiteX1" fmla="*/ 0 w 15133"/>
                  <a:gd name="connsiteY1" fmla="*/ 7567 h 15133"/>
                  <a:gd name="connsiteX2" fmla="*/ 7567 w 15133"/>
                  <a:gd name="connsiteY2" fmla="*/ 15133 h 15133"/>
                  <a:gd name="connsiteX3" fmla="*/ 15133 w 15133"/>
                  <a:gd name="connsiteY3" fmla="*/ 7567 h 15133"/>
                  <a:gd name="connsiteX4" fmla="*/ 15133 w 15133"/>
                  <a:gd name="connsiteY4" fmla="*/ 7567 h 15133"/>
                  <a:gd name="connsiteX5" fmla="*/ 7567 w 15133"/>
                  <a:gd name="connsiteY5" fmla="*/ 0 h 1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33" h="15133">
                    <a:moveTo>
                      <a:pt x="7567" y="0"/>
                    </a:moveTo>
                    <a:cubicBezTo>
                      <a:pt x="3417" y="0"/>
                      <a:pt x="0" y="3417"/>
                      <a:pt x="0" y="7567"/>
                    </a:cubicBezTo>
                    <a:cubicBezTo>
                      <a:pt x="0" y="11716"/>
                      <a:pt x="3417" y="15133"/>
                      <a:pt x="7567" y="15133"/>
                    </a:cubicBezTo>
                    <a:cubicBezTo>
                      <a:pt x="11716" y="15133"/>
                      <a:pt x="15133" y="11716"/>
                      <a:pt x="15133" y="7567"/>
                    </a:cubicBezTo>
                    <a:lnTo>
                      <a:pt x="15133" y="7567"/>
                    </a:lnTo>
                    <a:cubicBezTo>
                      <a:pt x="15133" y="3417"/>
                      <a:pt x="11716" y="0"/>
                      <a:pt x="7567" y="0"/>
                    </a:cubicBezTo>
                    <a:close/>
                  </a:path>
                </a:pathLst>
              </a:custGeom>
              <a:solidFill>
                <a:srgbClr val="E0654F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0" name="Freeform 1349">
                <a:extLst>
                  <a:ext uri="{FF2B5EF4-FFF2-40B4-BE49-F238E27FC236}">
                    <a16:creationId xmlns:a16="http://schemas.microsoft.com/office/drawing/2014/main" id="{4EFDC2B3-3BAC-CF7B-136F-4DD5B7DEE44E}"/>
                  </a:ext>
                </a:extLst>
              </p:cNvPr>
              <p:cNvSpPr/>
              <p:nvPr/>
            </p:nvSpPr>
            <p:spPr>
              <a:xfrm>
                <a:off x="21372675" y="13505728"/>
                <a:ext cx="46574" cy="46557"/>
              </a:xfrm>
              <a:custGeom>
                <a:avLst/>
                <a:gdLst>
                  <a:gd name="connsiteX0" fmla="*/ 29381 w 46574"/>
                  <a:gd name="connsiteY0" fmla="*/ 823 h 46557"/>
                  <a:gd name="connsiteX1" fmla="*/ 823 w 46574"/>
                  <a:gd name="connsiteY1" fmla="*/ 17177 h 46557"/>
                  <a:gd name="connsiteX2" fmla="*/ 17177 w 46574"/>
                  <a:gd name="connsiteY2" fmla="*/ 45734 h 46557"/>
                  <a:gd name="connsiteX3" fmla="*/ 45734 w 46574"/>
                  <a:gd name="connsiteY3" fmla="*/ 29381 h 46557"/>
                  <a:gd name="connsiteX4" fmla="*/ 29381 w 46574"/>
                  <a:gd name="connsiteY4" fmla="*/ 823 h 46557"/>
                  <a:gd name="connsiteX5" fmla="*/ 29381 w 46574"/>
                  <a:gd name="connsiteY5" fmla="*/ 823 h 46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574" h="46557">
                    <a:moveTo>
                      <a:pt x="29381" y="823"/>
                    </a:moveTo>
                    <a:cubicBezTo>
                      <a:pt x="16933" y="-2594"/>
                      <a:pt x="4240" y="4972"/>
                      <a:pt x="823" y="17177"/>
                    </a:cubicBezTo>
                    <a:cubicBezTo>
                      <a:pt x="-2594" y="29625"/>
                      <a:pt x="4972" y="42317"/>
                      <a:pt x="17177" y="45734"/>
                    </a:cubicBezTo>
                    <a:cubicBezTo>
                      <a:pt x="29625" y="49152"/>
                      <a:pt x="42317" y="41585"/>
                      <a:pt x="45734" y="29381"/>
                    </a:cubicBezTo>
                    <a:cubicBezTo>
                      <a:pt x="49152" y="16933"/>
                      <a:pt x="41829" y="4240"/>
                      <a:pt x="29381" y="823"/>
                    </a:cubicBezTo>
                    <a:lnTo>
                      <a:pt x="29381" y="823"/>
                    </a:lnTo>
                    <a:close/>
                  </a:path>
                </a:pathLst>
              </a:custGeom>
              <a:solidFill>
                <a:srgbClr val="F57F2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1" name="Freeform 1350">
                <a:extLst>
                  <a:ext uri="{FF2B5EF4-FFF2-40B4-BE49-F238E27FC236}">
                    <a16:creationId xmlns:a16="http://schemas.microsoft.com/office/drawing/2014/main" id="{6CA4EC30-5FFD-88BF-5734-12B6B6F0C808}"/>
                  </a:ext>
                </a:extLst>
              </p:cNvPr>
              <p:cNvSpPr/>
              <p:nvPr/>
            </p:nvSpPr>
            <p:spPr>
              <a:xfrm>
                <a:off x="21405677" y="13422546"/>
                <a:ext cx="29874" cy="29857"/>
              </a:xfrm>
              <a:custGeom>
                <a:avLst/>
                <a:gdLst>
                  <a:gd name="connsiteX0" fmla="*/ 18834 w 29874"/>
                  <a:gd name="connsiteY0" fmla="*/ 528 h 29857"/>
                  <a:gd name="connsiteX1" fmla="*/ 528 w 29874"/>
                  <a:gd name="connsiteY1" fmla="*/ 11024 h 29857"/>
                  <a:gd name="connsiteX2" fmla="*/ 11024 w 29874"/>
                  <a:gd name="connsiteY2" fmla="*/ 29330 h 29857"/>
                  <a:gd name="connsiteX3" fmla="*/ 29330 w 29874"/>
                  <a:gd name="connsiteY3" fmla="*/ 18834 h 29857"/>
                  <a:gd name="connsiteX4" fmla="*/ 18834 w 29874"/>
                  <a:gd name="connsiteY4" fmla="*/ 528 h 29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4" h="29857">
                    <a:moveTo>
                      <a:pt x="18834" y="528"/>
                    </a:moveTo>
                    <a:cubicBezTo>
                      <a:pt x="10780" y="-1669"/>
                      <a:pt x="2725" y="3213"/>
                      <a:pt x="528" y="11024"/>
                    </a:cubicBezTo>
                    <a:cubicBezTo>
                      <a:pt x="-1669" y="19078"/>
                      <a:pt x="3213" y="27133"/>
                      <a:pt x="11024" y="29330"/>
                    </a:cubicBezTo>
                    <a:cubicBezTo>
                      <a:pt x="19078" y="31527"/>
                      <a:pt x="27133" y="26645"/>
                      <a:pt x="29330" y="18834"/>
                    </a:cubicBezTo>
                    <a:cubicBezTo>
                      <a:pt x="31527" y="11024"/>
                      <a:pt x="26889" y="2725"/>
                      <a:pt x="18834" y="528"/>
                    </a:cubicBezTo>
                    <a:close/>
                  </a:path>
                </a:pathLst>
              </a:custGeom>
              <a:solidFill>
                <a:srgbClr val="F57F2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2" name="Freeform 1351">
                <a:extLst>
                  <a:ext uri="{FF2B5EF4-FFF2-40B4-BE49-F238E27FC236}">
                    <a16:creationId xmlns:a16="http://schemas.microsoft.com/office/drawing/2014/main" id="{89D7785D-4192-A36E-934B-313E0B33F943}"/>
                  </a:ext>
                </a:extLst>
              </p:cNvPr>
              <p:cNvSpPr/>
              <p:nvPr/>
            </p:nvSpPr>
            <p:spPr>
              <a:xfrm>
                <a:off x="21429054" y="13355368"/>
                <a:ext cx="21526" cy="21425"/>
              </a:xfrm>
              <a:custGeom>
                <a:avLst/>
                <a:gdLst>
                  <a:gd name="connsiteX0" fmla="*/ 13520 w 21526"/>
                  <a:gd name="connsiteY0" fmla="*/ 339 h 21425"/>
                  <a:gd name="connsiteX1" fmla="*/ 339 w 21526"/>
                  <a:gd name="connsiteY1" fmla="*/ 7906 h 21425"/>
                  <a:gd name="connsiteX2" fmla="*/ 7906 w 21526"/>
                  <a:gd name="connsiteY2" fmla="*/ 21086 h 21425"/>
                  <a:gd name="connsiteX3" fmla="*/ 21086 w 21526"/>
                  <a:gd name="connsiteY3" fmla="*/ 13520 h 21425"/>
                  <a:gd name="connsiteX4" fmla="*/ 21086 w 21526"/>
                  <a:gd name="connsiteY4" fmla="*/ 13520 h 21425"/>
                  <a:gd name="connsiteX5" fmla="*/ 13520 w 21526"/>
                  <a:gd name="connsiteY5" fmla="*/ 339 h 21425"/>
                  <a:gd name="connsiteX6" fmla="*/ 13520 w 21526"/>
                  <a:gd name="connsiteY6" fmla="*/ 339 h 21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26" h="21425">
                    <a:moveTo>
                      <a:pt x="13520" y="339"/>
                    </a:moveTo>
                    <a:cubicBezTo>
                      <a:pt x="7662" y="-1125"/>
                      <a:pt x="1804" y="2292"/>
                      <a:pt x="339" y="7906"/>
                    </a:cubicBezTo>
                    <a:cubicBezTo>
                      <a:pt x="-1125" y="13764"/>
                      <a:pt x="2292" y="19622"/>
                      <a:pt x="7906" y="21086"/>
                    </a:cubicBezTo>
                    <a:cubicBezTo>
                      <a:pt x="13764" y="22551"/>
                      <a:pt x="19622" y="19134"/>
                      <a:pt x="21086" y="13520"/>
                    </a:cubicBezTo>
                    <a:lnTo>
                      <a:pt x="21086" y="13520"/>
                    </a:lnTo>
                    <a:cubicBezTo>
                      <a:pt x="22795" y="7906"/>
                      <a:pt x="19378" y="2048"/>
                      <a:pt x="13520" y="339"/>
                    </a:cubicBezTo>
                    <a:lnTo>
                      <a:pt x="13520" y="339"/>
                    </a:lnTo>
                    <a:close/>
                  </a:path>
                </a:pathLst>
              </a:custGeom>
              <a:solidFill>
                <a:srgbClr val="F57F2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3" name="Freeform 1352">
                <a:extLst>
                  <a:ext uri="{FF2B5EF4-FFF2-40B4-BE49-F238E27FC236}">
                    <a16:creationId xmlns:a16="http://schemas.microsoft.com/office/drawing/2014/main" id="{D0673D7E-FF35-990A-C9C1-97BDAE3BD5EB}"/>
                  </a:ext>
                </a:extLst>
              </p:cNvPr>
              <p:cNvSpPr/>
              <p:nvPr/>
            </p:nvSpPr>
            <p:spPr>
              <a:xfrm>
                <a:off x="21448279" y="13304296"/>
                <a:ext cx="13078" cy="13095"/>
              </a:xfrm>
              <a:custGeom>
                <a:avLst/>
                <a:gdLst>
                  <a:gd name="connsiteX0" fmla="*/ 12845 w 13078"/>
                  <a:gd name="connsiteY0" fmla="*/ 8208 h 13095"/>
                  <a:gd name="connsiteX1" fmla="*/ 8208 w 13078"/>
                  <a:gd name="connsiteY1" fmla="*/ 153 h 13095"/>
                  <a:gd name="connsiteX2" fmla="*/ 153 w 13078"/>
                  <a:gd name="connsiteY2" fmla="*/ 4791 h 13095"/>
                  <a:gd name="connsiteX3" fmla="*/ 4791 w 13078"/>
                  <a:gd name="connsiteY3" fmla="*/ 12845 h 13095"/>
                  <a:gd name="connsiteX4" fmla="*/ 4791 w 13078"/>
                  <a:gd name="connsiteY4" fmla="*/ 12845 h 13095"/>
                  <a:gd name="connsiteX5" fmla="*/ 12845 w 13078"/>
                  <a:gd name="connsiteY5" fmla="*/ 8208 h 1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78" h="13095">
                    <a:moveTo>
                      <a:pt x="12845" y="8208"/>
                    </a:moveTo>
                    <a:cubicBezTo>
                      <a:pt x="13822" y="4547"/>
                      <a:pt x="11625" y="885"/>
                      <a:pt x="8208" y="153"/>
                    </a:cubicBezTo>
                    <a:cubicBezTo>
                      <a:pt x="4791" y="-579"/>
                      <a:pt x="885" y="1373"/>
                      <a:pt x="153" y="4791"/>
                    </a:cubicBezTo>
                    <a:cubicBezTo>
                      <a:pt x="-579" y="8208"/>
                      <a:pt x="1373" y="12113"/>
                      <a:pt x="4791" y="12845"/>
                    </a:cubicBezTo>
                    <a:lnTo>
                      <a:pt x="4791" y="12845"/>
                    </a:lnTo>
                    <a:cubicBezTo>
                      <a:pt x="8208" y="13822"/>
                      <a:pt x="11869" y="11869"/>
                      <a:pt x="12845" y="8208"/>
                    </a:cubicBezTo>
                    <a:close/>
                  </a:path>
                </a:pathLst>
              </a:custGeom>
              <a:solidFill>
                <a:srgbClr val="F57F2A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4" name="Freeform 1353">
                <a:extLst>
                  <a:ext uri="{FF2B5EF4-FFF2-40B4-BE49-F238E27FC236}">
                    <a16:creationId xmlns:a16="http://schemas.microsoft.com/office/drawing/2014/main" id="{F24CF813-97D2-F5DE-F3E9-A86EEA0CE67E}"/>
                  </a:ext>
                </a:extLst>
              </p:cNvPr>
              <p:cNvSpPr/>
              <p:nvPr/>
            </p:nvSpPr>
            <p:spPr>
              <a:xfrm>
                <a:off x="21293266" y="13473672"/>
                <a:ext cx="43167" cy="43058"/>
              </a:xfrm>
              <a:custGeom>
                <a:avLst/>
                <a:gdLst>
                  <a:gd name="connsiteX0" fmla="*/ 32391 w 43167"/>
                  <a:gd name="connsiteY0" fmla="*/ 2857 h 43058"/>
                  <a:gd name="connsiteX1" fmla="*/ 2857 w 43167"/>
                  <a:gd name="connsiteY1" fmla="*/ 10668 h 43058"/>
                  <a:gd name="connsiteX2" fmla="*/ 10668 w 43167"/>
                  <a:gd name="connsiteY2" fmla="*/ 40202 h 43058"/>
                  <a:gd name="connsiteX3" fmla="*/ 40202 w 43167"/>
                  <a:gd name="connsiteY3" fmla="*/ 32391 h 43058"/>
                  <a:gd name="connsiteX4" fmla="*/ 32391 w 43167"/>
                  <a:gd name="connsiteY4" fmla="*/ 2857 h 43058"/>
                  <a:gd name="connsiteX5" fmla="*/ 32391 w 43167"/>
                  <a:gd name="connsiteY5" fmla="*/ 2857 h 43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167" h="43058">
                    <a:moveTo>
                      <a:pt x="32391" y="2857"/>
                    </a:moveTo>
                    <a:cubicBezTo>
                      <a:pt x="22140" y="-3001"/>
                      <a:pt x="8959" y="416"/>
                      <a:pt x="2857" y="10668"/>
                    </a:cubicBezTo>
                    <a:cubicBezTo>
                      <a:pt x="-3001" y="20919"/>
                      <a:pt x="416" y="34100"/>
                      <a:pt x="10668" y="40202"/>
                    </a:cubicBezTo>
                    <a:cubicBezTo>
                      <a:pt x="20919" y="46060"/>
                      <a:pt x="34100" y="42643"/>
                      <a:pt x="40202" y="32391"/>
                    </a:cubicBezTo>
                    <a:cubicBezTo>
                      <a:pt x="46304" y="22140"/>
                      <a:pt x="42643" y="8959"/>
                      <a:pt x="32391" y="2857"/>
                    </a:cubicBezTo>
                    <a:lnTo>
                      <a:pt x="32391" y="2857"/>
                    </a:lnTo>
                    <a:close/>
                  </a:path>
                </a:pathLst>
              </a:custGeom>
              <a:solidFill>
                <a:srgbClr val="F8982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5" name="Freeform 1354">
                <a:extLst>
                  <a:ext uri="{FF2B5EF4-FFF2-40B4-BE49-F238E27FC236}">
                    <a16:creationId xmlns:a16="http://schemas.microsoft.com/office/drawing/2014/main" id="{AE5D6D5B-EFEB-92D4-B6A2-67152443165D}"/>
                  </a:ext>
                </a:extLst>
              </p:cNvPr>
              <p:cNvSpPr/>
              <p:nvPr/>
            </p:nvSpPr>
            <p:spPr>
              <a:xfrm>
                <a:off x="21349026" y="13400067"/>
                <a:ext cx="26488" cy="26488"/>
              </a:xfrm>
              <a:custGeom>
                <a:avLst/>
                <a:gdLst>
                  <a:gd name="connsiteX0" fmla="*/ 19835 w 26488"/>
                  <a:gd name="connsiteY0" fmla="*/ 1772 h 26488"/>
                  <a:gd name="connsiteX1" fmla="*/ 1772 w 26488"/>
                  <a:gd name="connsiteY1" fmla="*/ 6654 h 26488"/>
                  <a:gd name="connsiteX2" fmla="*/ 6654 w 26488"/>
                  <a:gd name="connsiteY2" fmla="*/ 24716 h 26488"/>
                  <a:gd name="connsiteX3" fmla="*/ 24716 w 26488"/>
                  <a:gd name="connsiteY3" fmla="*/ 19834 h 26488"/>
                  <a:gd name="connsiteX4" fmla="*/ 24716 w 26488"/>
                  <a:gd name="connsiteY4" fmla="*/ 19834 h 26488"/>
                  <a:gd name="connsiteX5" fmla="*/ 19835 w 26488"/>
                  <a:gd name="connsiteY5" fmla="*/ 1772 h 26488"/>
                  <a:gd name="connsiteX6" fmla="*/ 19835 w 26488"/>
                  <a:gd name="connsiteY6" fmla="*/ 1772 h 2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88" h="26488">
                    <a:moveTo>
                      <a:pt x="19835" y="1772"/>
                    </a:moveTo>
                    <a:cubicBezTo>
                      <a:pt x="13488" y="-1889"/>
                      <a:pt x="5434" y="308"/>
                      <a:pt x="1772" y="6654"/>
                    </a:cubicBezTo>
                    <a:cubicBezTo>
                      <a:pt x="-1889" y="13000"/>
                      <a:pt x="308" y="21055"/>
                      <a:pt x="6654" y="24716"/>
                    </a:cubicBezTo>
                    <a:cubicBezTo>
                      <a:pt x="13000" y="28377"/>
                      <a:pt x="21055" y="26181"/>
                      <a:pt x="24716" y="19834"/>
                    </a:cubicBezTo>
                    <a:lnTo>
                      <a:pt x="24716" y="19834"/>
                    </a:lnTo>
                    <a:cubicBezTo>
                      <a:pt x="28377" y="13488"/>
                      <a:pt x="26181" y="5434"/>
                      <a:pt x="19835" y="1772"/>
                    </a:cubicBezTo>
                    <a:lnTo>
                      <a:pt x="19835" y="1772"/>
                    </a:lnTo>
                    <a:close/>
                  </a:path>
                </a:pathLst>
              </a:custGeom>
              <a:solidFill>
                <a:srgbClr val="F8982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6" name="Freeform 1355">
                <a:extLst>
                  <a:ext uri="{FF2B5EF4-FFF2-40B4-BE49-F238E27FC236}">
                    <a16:creationId xmlns:a16="http://schemas.microsoft.com/office/drawing/2014/main" id="{526CC339-E693-E829-DF6D-CD86FD3CF8B0}"/>
                  </a:ext>
                </a:extLst>
              </p:cNvPr>
              <p:cNvSpPr/>
              <p:nvPr/>
            </p:nvSpPr>
            <p:spPr>
              <a:xfrm>
                <a:off x="21389255" y="13339245"/>
                <a:ext cx="19987" cy="19987"/>
              </a:xfrm>
              <a:custGeom>
                <a:avLst/>
                <a:gdLst>
                  <a:gd name="connsiteX0" fmla="*/ 4990 w 19987"/>
                  <a:gd name="connsiteY0" fmla="*/ 18659 h 19987"/>
                  <a:gd name="connsiteX1" fmla="*/ 18659 w 19987"/>
                  <a:gd name="connsiteY1" fmla="*/ 14998 h 19987"/>
                  <a:gd name="connsiteX2" fmla="*/ 14998 w 19987"/>
                  <a:gd name="connsiteY2" fmla="*/ 1329 h 19987"/>
                  <a:gd name="connsiteX3" fmla="*/ 1329 w 19987"/>
                  <a:gd name="connsiteY3" fmla="*/ 4990 h 19987"/>
                  <a:gd name="connsiteX4" fmla="*/ 1329 w 19987"/>
                  <a:gd name="connsiteY4" fmla="*/ 4990 h 19987"/>
                  <a:gd name="connsiteX5" fmla="*/ 4990 w 19987"/>
                  <a:gd name="connsiteY5" fmla="*/ 18659 h 19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987" h="19987">
                    <a:moveTo>
                      <a:pt x="4990" y="18659"/>
                    </a:moveTo>
                    <a:cubicBezTo>
                      <a:pt x="9872" y="21344"/>
                      <a:pt x="15974" y="19879"/>
                      <a:pt x="18659" y="14998"/>
                    </a:cubicBezTo>
                    <a:cubicBezTo>
                      <a:pt x="21344" y="10116"/>
                      <a:pt x="19879" y="4014"/>
                      <a:pt x="14998" y="1329"/>
                    </a:cubicBezTo>
                    <a:cubicBezTo>
                      <a:pt x="10116" y="-1356"/>
                      <a:pt x="4014" y="108"/>
                      <a:pt x="1329" y="4990"/>
                    </a:cubicBezTo>
                    <a:lnTo>
                      <a:pt x="1329" y="4990"/>
                    </a:lnTo>
                    <a:cubicBezTo>
                      <a:pt x="-1356" y="9872"/>
                      <a:pt x="108" y="15974"/>
                      <a:pt x="4990" y="18659"/>
                    </a:cubicBezTo>
                    <a:close/>
                  </a:path>
                </a:pathLst>
              </a:custGeom>
              <a:solidFill>
                <a:srgbClr val="F8982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7" name="Freeform 1356">
                <a:extLst>
                  <a:ext uri="{FF2B5EF4-FFF2-40B4-BE49-F238E27FC236}">
                    <a16:creationId xmlns:a16="http://schemas.microsoft.com/office/drawing/2014/main" id="{4065594B-4D0B-2945-A468-B3D4107EE74F}"/>
                  </a:ext>
                </a:extLst>
              </p:cNvPr>
              <p:cNvSpPr/>
              <p:nvPr/>
            </p:nvSpPr>
            <p:spPr>
              <a:xfrm>
                <a:off x="21422206" y="13293601"/>
                <a:ext cx="11528" cy="11688"/>
              </a:xfrm>
              <a:custGeom>
                <a:avLst/>
                <a:gdLst>
                  <a:gd name="connsiteX0" fmla="*/ 8651 w 11528"/>
                  <a:gd name="connsiteY0" fmla="*/ 841 h 11688"/>
                  <a:gd name="connsiteX1" fmla="*/ 841 w 11528"/>
                  <a:gd name="connsiteY1" fmla="*/ 3037 h 11688"/>
                  <a:gd name="connsiteX2" fmla="*/ 3038 w 11528"/>
                  <a:gd name="connsiteY2" fmla="*/ 10848 h 11688"/>
                  <a:gd name="connsiteX3" fmla="*/ 10848 w 11528"/>
                  <a:gd name="connsiteY3" fmla="*/ 8651 h 11688"/>
                  <a:gd name="connsiteX4" fmla="*/ 8651 w 11528"/>
                  <a:gd name="connsiteY4" fmla="*/ 841 h 11688"/>
                  <a:gd name="connsiteX5" fmla="*/ 8651 w 11528"/>
                  <a:gd name="connsiteY5" fmla="*/ 841 h 1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8" h="11688">
                    <a:moveTo>
                      <a:pt x="8651" y="841"/>
                    </a:moveTo>
                    <a:cubicBezTo>
                      <a:pt x="5966" y="-868"/>
                      <a:pt x="2305" y="108"/>
                      <a:pt x="841" y="3037"/>
                    </a:cubicBezTo>
                    <a:cubicBezTo>
                      <a:pt x="-868" y="5722"/>
                      <a:pt x="108" y="9384"/>
                      <a:pt x="3038" y="10848"/>
                    </a:cubicBezTo>
                    <a:cubicBezTo>
                      <a:pt x="5722" y="12557"/>
                      <a:pt x="9384" y="11580"/>
                      <a:pt x="10848" y="8651"/>
                    </a:cubicBezTo>
                    <a:cubicBezTo>
                      <a:pt x="12313" y="6211"/>
                      <a:pt x="11336" y="2549"/>
                      <a:pt x="8651" y="841"/>
                    </a:cubicBezTo>
                    <a:cubicBezTo>
                      <a:pt x="8651" y="1085"/>
                      <a:pt x="8651" y="1085"/>
                      <a:pt x="8651" y="841"/>
                    </a:cubicBezTo>
                    <a:close/>
                  </a:path>
                </a:pathLst>
              </a:custGeom>
              <a:solidFill>
                <a:srgbClr val="F89828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8" name="Freeform 1357">
                <a:extLst>
                  <a:ext uri="{FF2B5EF4-FFF2-40B4-BE49-F238E27FC236}">
                    <a16:creationId xmlns:a16="http://schemas.microsoft.com/office/drawing/2014/main" id="{750D3E27-FB6A-49B1-83AD-741D72814039}"/>
                  </a:ext>
                </a:extLst>
              </p:cNvPr>
              <p:cNvSpPr/>
              <p:nvPr/>
            </p:nvSpPr>
            <p:spPr>
              <a:xfrm>
                <a:off x="21225095" y="13421610"/>
                <a:ext cx="40029" cy="40029"/>
              </a:xfrm>
              <a:custGeom>
                <a:avLst/>
                <a:gdLst>
                  <a:gd name="connsiteX0" fmla="*/ 5858 w 40029"/>
                  <a:gd name="connsiteY0" fmla="*/ 5858 h 40029"/>
                  <a:gd name="connsiteX1" fmla="*/ 5858 w 40029"/>
                  <a:gd name="connsiteY1" fmla="*/ 34172 h 40029"/>
                  <a:gd name="connsiteX2" fmla="*/ 34172 w 40029"/>
                  <a:gd name="connsiteY2" fmla="*/ 34172 h 40029"/>
                  <a:gd name="connsiteX3" fmla="*/ 34172 w 40029"/>
                  <a:gd name="connsiteY3" fmla="*/ 5858 h 40029"/>
                  <a:gd name="connsiteX4" fmla="*/ 34172 w 40029"/>
                  <a:gd name="connsiteY4" fmla="*/ 5858 h 40029"/>
                  <a:gd name="connsiteX5" fmla="*/ 5858 w 40029"/>
                  <a:gd name="connsiteY5" fmla="*/ 5858 h 4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29" h="40029">
                    <a:moveTo>
                      <a:pt x="5858" y="5858"/>
                    </a:moveTo>
                    <a:cubicBezTo>
                      <a:pt x="-1953" y="13669"/>
                      <a:pt x="-1953" y="26361"/>
                      <a:pt x="5858" y="34172"/>
                    </a:cubicBezTo>
                    <a:cubicBezTo>
                      <a:pt x="13669" y="41982"/>
                      <a:pt x="26361" y="41982"/>
                      <a:pt x="34172" y="34172"/>
                    </a:cubicBezTo>
                    <a:cubicBezTo>
                      <a:pt x="41982" y="26361"/>
                      <a:pt x="41982" y="13669"/>
                      <a:pt x="34172" y="5858"/>
                    </a:cubicBezTo>
                    <a:lnTo>
                      <a:pt x="34172" y="5858"/>
                    </a:lnTo>
                    <a:cubicBezTo>
                      <a:pt x="26361" y="-1953"/>
                      <a:pt x="13669" y="-1953"/>
                      <a:pt x="5858" y="5858"/>
                    </a:cubicBezTo>
                    <a:close/>
                  </a:path>
                </a:pathLst>
              </a:custGeom>
              <a:solidFill>
                <a:srgbClr val="FEC1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59" name="Freeform 1358">
                <a:extLst>
                  <a:ext uri="{FF2B5EF4-FFF2-40B4-BE49-F238E27FC236}">
                    <a16:creationId xmlns:a16="http://schemas.microsoft.com/office/drawing/2014/main" id="{6A2ABBEB-3268-9295-BA90-EED267F93331}"/>
                  </a:ext>
                </a:extLst>
              </p:cNvPr>
              <p:cNvSpPr/>
              <p:nvPr/>
            </p:nvSpPr>
            <p:spPr>
              <a:xfrm>
                <a:off x="21300456" y="13362969"/>
                <a:ext cx="23219" cy="23310"/>
              </a:xfrm>
              <a:custGeom>
                <a:avLst/>
                <a:gdLst>
                  <a:gd name="connsiteX0" fmla="*/ 3478 w 23219"/>
                  <a:gd name="connsiteY0" fmla="*/ 3478 h 23310"/>
                  <a:gd name="connsiteX1" fmla="*/ 3478 w 23219"/>
                  <a:gd name="connsiteY1" fmla="*/ 19832 h 23310"/>
                  <a:gd name="connsiteX2" fmla="*/ 19832 w 23219"/>
                  <a:gd name="connsiteY2" fmla="*/ 19832 h 23310"/>
                  <a:gd name="connsiteX3" fmla="*/ 19832 w 23219"/>
                  <a:gd name="connsiteY3" fmla="*/ 3478 h 23310"/>
                  <a:gd name="connsiteX4" fmla="*/ 19832 w 23219"/>
                  <a:gd name="connsiteY4" fmla="*/ 3478 h 23310"/>
                  <a:gd name="connsiteX5" fmla="*/ 3478 w 23219"/>
                  <a:gd name="connsiteY5" fmla="*/ 3478 h 23310"/>
                  <a:gd name="connsiteX6" fmla="*/ 3478 w 23219"/>
                  <a:gd name="connsiteY6" fmla="*/ 3478 h 23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19" h="23310">
                    <a:moveTo>
                      <a:pt x="3478" y="3478"/>
                    </a:moveTo>
                    <a:cubicBezTo>
                      <a:pt x="-1159" y="8116"/>
                      <a:pt x="-1159" y="15438"/>
                      <a:pt x="3478" y="19832"/>
                    </a:cubicBezTo>
                    <a:cubicBezTo>
                      <a:pt x="8116" y="24469"/>
                      <a:pt x="15438" y="24469"/>
                      <a:pt x="19832" y="19832"/>
                    </a:cubicBezTo>
                    <a:cubicBezTo>
                      <a:pt x="24225" y="15194"/>
                      <a:pt x="24469" y="7872"/>
                      <a:pt x="19832" y="3478"/>
                    </a:cubicBezTo>
                    <a:lnTo>
                      <a:pt x="19832" y="3478"/>
                    </a:lnTo>
                    <a:cubicBezTo>
                      <a:pt x="15438" y="-1159"/>
                      <a:pt x="7872" y="-1159"/>
                      <a:pt x="3478" y="3478"/>
                    </a:cubicBezTo>
                    <a:lnTo>
                      <a:pt x="3478" y="3478"/>
                    </a:lnTo>
                    <a:close/>
                  </a:path>
                </a:pathLst>
              </a:custGeom>
              <a:solidFill>
                <a:srgbClr val="FEC1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0" name="Freeform 1359">
                <a:extLst>
                  <a:ext uri="{FF2B5EF4-FFF2-40B4-BE49-F238E27FC236}">
                    <a16:creationId xmlns:a16="http://schemas.microsoft.com/office/drawing/2014/main" id="{84D85971-1057-9EE9-0F01-0BB5A56FA2A4}"/>
                  </a:ext>
                </a:extLst>
              </p:cNvPr>
              <p:cNvSpPr/>
              <p:nvPr/>
            </p:nvSpPr>
            <p:spPr>
              <a:xfrm>
                <a:off x="21355131" y="13313175"/>
                <a:ext cx="18428" cy="18428"/>
              </a:xfrm>
              <a:custGeom>
                <a:avLst/>
                <a:gdLst>
                  <a:gd name="connsiteX0" fmla="*/ 2746 w 18428"/>
                  <a:gd name="connsiteY0" fmla="*/ 2746 h 18428"/>
                  <a:gd name="connsiteX1" fmla="*/ 2746 w 18428"/>
                  <a:gd name="connsiteY1" fmla="*/ 15682 h 18428"/>
                  <a:gd name="connsiteX2" fmla="*/ 15682 w 18428"/>
                  <a:gd name="connsiteY2" fmla="*/ 15682 h 18428"/>
                  <a:gd name="connsiteX3" fmla="*/ 15682 w 18428"/>
                  <a:gd name="connsiteY3" fmla="*/ 2746 h 18428"/>
                  <a:gd name="connsiteX4" fmla="*/ 2746 w 18428"/>
                  <a:gd name="connsiteY4" fmla="*/ 2746 h 18428"/>
                  <a:gd name="connsiteX5" fmla="*/ 2746 w 18428"/>
                  <a:gd name="connsiteY5" fmla="*/ 2746 h 18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428" h="18428">
                    <a:moveTo>
                      <a:pt x="2746" y="2746"/>
                    </a:moveTo>
                    <a:cubicBezTo>
                      <a:pt x="-915" y="6407"/>
                      <a:pt x="-915" y="12021"/>
                      <a:pt x="2746" y="15682"/>
                    </a:cubicBezTo>
                    <a:cubicBezTo>
                      <a:pt x="6407" y="19344"/>
                      <a:pt x="12021" y="19344"/>
                      <a:pt x="15682" y="15682"/>
                    </a:cubicBezTo>
                    <a:cubicBezTo>
                      <a:pt x="19344" y="12021"/>
                      <a:pt x="19344" y="6407"/>
                      <a:pt x="15682" y="2746"/>
                    </a:cubicBezTo>
                    <a:cubicBezTo>
                      <a:pt x="12021" y="-915"/>
                      <a:pt x="6163" y="-915"/>
                      <a:pt x="2746" y="2746"/>
                    </a:cubicBezTo>
                    <a:lnTo>
                      <a:pt x="2746" y="2746"/>
                    </a:lnTo>
                    <a:close/>
                  </a:path>
                </a:pathLst>
              </a:custGeom>
              <a:solidFill>
                <a:srgbClr val="FEC1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1" name="Freeform 1360">
                <a:extLst>
                  <a:ext uri="{FF2B5EF4-FFF2-40B4-BE49-F238E27FC236}">
                    <a16:creationId xmlns:a16="http://schemas.microsoft.com/office/drawing/2014/main" id="{3B571FBB-3BFF-587F-86DD-26ADF730E766}"/>
                  </a:ext>
                </a:extLst>
              </p:cNvPr>
              <p:cNvSpPr/>
              <p:nvPr/>
            </p:nvSpPr>
            <p:spPr>
              <a:xfrm>
                <a:off x="21400220" y="13276984"/>
                <a:ext cx="9679" cy="9708"/>
              </a:xfrm>
              <a:custGeom>
                <a:avLst/>
                <a:gdLst>
                  <a:gd name="connsiteX0" fmla="*/ 8183 w 9679"/>
                  <a:gd name="connsiteY0" fmla="*/ 1348 h 9708"/>
                  <a:gd name="connsiteX1" fmla="*/ 1348 w 9679"/>
                  <a:gd name="connsiteY1" fmla="*/ 1592 h 9708"/>
                  <a:gd name="connsiteX2" fmla="*/ 1592 w 9679"/>
                  <a:gd name="connsiteY2" fmla="*/ 8427 h 9708"/>
                  <a:gd name="connsiteX3" fmla="*/ 8427 w 9679"/>
                  <a:gd name="connsiteY3" fmla="*/ 8427 h 9708"/>
                  <a:gd name="connsiteX4" fmla="*/ 8183 w 9679"/>
                  <a:gd name="connsiteY4" fmla="*/ 1348 h 9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" h="9708">
                    <a:moveTo>
                      <a:pt x="8183" y="1348"/>
                    </a:moveTo>
                    <a:cubicBezTo>
                      <a:pt x="6230" y="-604"/>
                      <a:pt x="3057" y="-360"/>
                      <a:pt x="1348" y="1592"/>
                    </a:cubicBezTo>
                    <a:cubicBezTo>
                      <a:pt x="-605" y="3545"/>
                      <a:pt x="-360" y="6718"/>
                      <a:pt x="1592" y="8427"/>
                    </a:cubicBezTo>
                    <a:cubicBezTo>
                      <a:pt x="3545" y="10135"/>
                      <a:pt x="6474" y="10135"/>
                      <a:pt x="8427" y="8427"/>
                    </a:cubicBezTo>
                    <a:cubicBezTo>
                      <a:pt x="10135" y="6474"/>
                      <a:pt x="10135" y="3301"/>
                      <a:pt x="8183" y="1348"/>
                    </a:cubicBezTo>
                    <a:close/>
                  </a:path>
                </a:pathLst>
              </a:custGeom>
              <a:solidFill>
                <a:srgbClr val="FEC1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2" name="Freeform 1361">
                <a:extLst>
                  <a:ext uri="{FF2B5EF4-FFF2-40B4-BE49-F238E27FC236}">
                    <a16:creationId xmlns:a16="http://schemas.microsoft.com/office/drawing/2014/main" id="{48ADC5BF-5402-F302-B76F-F9863CCF5DE7}"/>
                  </a:ext>
                </a:extLst>
              </p:cNvPr>
              <p:cNvSpPr/>
              <p:nvPr/>
            </p:nvSpPr>
            <p:spPr>
              <a:xfrm>
                <a:off x="21173268" y="13353429"/>
                <a:ext cx="36531" cy="36531"/>
              </a:xfrm>
              <a:custGeom>
                <a:avLst/>
                <a:gdLst>
                  <a:gd name="connsiteX0" fmla="*/ 9112 w 36531"/>
                  <a:gd name="connsiteY0" fmla="*/ 2522 h 36531"/>
                  <a:gd name="connsiteX1" fmla="*/ 2522 w 36531"/>
                  <a:gd name="connsiteY1" fmla="*/ 27419 h 36531"/>
                  <a:gd name="connsiteX2" fmla="*/ 27419 w 36531"/>
                  <a:gd name="connsiteY2" fmla="*/ 34009 h 36531"/>
                  <a:gd name="connsiteX3" fmla="*/ 34009 w 36531"/>
                  <a:gd name="connsiteY3" fmla="*/ 9112 h 36531"/>
                  <a:gd name="connsiteX4" fmla="*/ 9112 w 36531"/>
                  <a:gd name="connsiteY4" fmla="*/ 2522 h 36531"/>
                  <a:gd name="connsiteX5" fmla="*/ 9112 w 36531"/>
                  <a:gd name="connsiteY5" fmla="*/ 2522 h 3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531" h="36531">
                    <a:moveTo>
                      <a:pt x="9112" y="2522"/>
                    </a:moveTo>
                    <a:cubicBezTo>
                      <a:pt x="325" y="7648"/>
                      <a:pt x="-2604" y="18632"/>
                      <a:pt x="2522" y="27419"/>
                    </a:cubicBezTo>
                    <a:cubicBezTo>
                      <a:pt x="7648" y="36206"/>
                      <a:pt x="18632" y="39135"/>
                      <a:pt x="27419" y="34009"/>
                    </a:cubicBezTo>
                    <a:cubicBezTo>
                      <a:pt x="36206" y="28883"/>
                      <a:pt x="39135" y="17900"/>
                      <a:pt x="34009" y="9112"/>
                    </a:cubicBezTo>
                    <a:cubicBezTo>
                      <a:pt x="29127" y="325"/>
                      <a:pt x="17900" y="-2604"/>
                      <a:pt x="9112" y="2522"/>
                    </a:cubicBezTo>
                    <a:lnTo>
                      <a:pt x="9112" y="2522"/>
                    </a:lnTo>
                    <a:close/>
                  </a:path>
                </a:pathLst>
              </a:custGeom>
              <a:solidFill>
                <a:srgbClr val="FED6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3" name="Freeform 1362">
                <a:extLst>
                  <a:ext uri="{FF2B5EF4-FFF2-40B4-BE49-F238E27FC236}">
                    <a16:creationId xmlns:a16="http://schemas.microsoft.com/office/drawing/2014/main" id="{08C9DCE0-D281-3038-64ED-F01947655EF3}"/>
                  </a:ext>
                </a:extLst>
              </p:cNvPr>
              <p:cNvSpPr/>
              <p:nvPr/>
            </p:nvSpPr>
            <p:spPr>
              <a:xfrm>
                <a:off x="21263605" y="13314401"/>
                <a:ext cx="19881" cy="19881"/>
              </a:xfrm>
              <a:custGeom>
                <a:avLst/>
                <a:gdLst>
                  <a:gd name="connsiteX0" fmla="*/ 4937 w 19881"/>
                  <a:gd name="connsiteY0" fmla="*/ 1276 h 19881"/>
                  <a:gd name="connsiteX1" fmla="*/ 1276 w 19881"/>
                  <a:gd name="connsiteY1" fmla="*/ 14945 h 19881"/>
                  <a:gd name="connsiteX2" fmla="*/ 14945 w 19881"/>
                  <a:gd name="connsiteY2" fmla="*/ 18606 h 19881"/>
                  <a:gd name="connsiteX3" fmla="*/ 18606 w 19881"/>
                  <a:gd name="connsiteY3" fmla="*/ 4937 h 19881"/>
                  <a:gd name="connsiteX4" fmla="*/ 4937 w 19881"/>
                  <a:gd name="connsiteY4" fmla="*/ 1276 h 19881"/>
                  <a:gd name="connsiteX5" fmla="*/ 4937 w 19881"/>
                  <a:gd name="connsiteY5" fmla="*/ 1276 h 19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81" h="19881">
                    <a:moveTo>
                      <a:pt x="4937" y="1276"/>
                    </a:moveTo>
                    <a:cubicBezTo>
                      <a:pt x="300" y="3961"/>
                      <a:pt x="-1409" y="10063"/>
                      <a:pt x="1276" y="14945"/>
                    </a:cubicBezTo>
                    <a:cubicBezTo>
                      <a:pt x="3961" y="19582"/>
                      <a:pt x="10063" y="21291"/>
                      <a:pt x="14945" y="18606"/>
                    </a:cubicBezTo>
                    <a:cubicBezTo>
                      <a:pt x="19582" y="15921"/>
                      <a:pt x="21291" y="9819"/>
                      <a:pt x="18606" y="4937"/>
                    </a:cubicBezTo>
                    <a:cubicBezTo>
                      <a:pt x="15921" y="300"/>
                      <a:pt x="9819" y="-1409"/>
                      <a:pt x="4937" y="1276"/>
                    </a:cubicBezTo>
                    <a:lnTo>
                      <a:pt x="4937" y="1276"/>
                    </a:lnTo>
                    <a:close/>
                  </a:path>
                </a:pathLst>
              </a:custGeom>
              <a:solidFill>
                <a:srgbClr val="FED6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4" name="Freeform 1363">
                <a:extLst>
                  <a:ext uri="{FF2B5EF4-FFF2-40B4-BE49-F238E27FC236}">
                    <a16:creationId xmlns:a16="http://schemas.microsoft.com/office/drawing/2014/main" id="{D0A0E86F-FB12-5968-E3FA-0494D8AE6068}"/>
                  </a:ext>
                </a:extLst>
              </p:cNvPr>
              <p:cNvSpPr/>
              <p:nvPr/>
            </p:nvSpPr>
            <p:spPr>
              <a:xfrm>
                <a:off x="21329346" y="13279092"/>
                <a:ext cx="16543" cy="16543"/>
              </a:xfrm>
              <a:custGeom>
                <a:avLst/>
                <a:gdLst>
                  <a:gd name="connsiteX0" fmla="*/ 4122 w 16543"/>
                  <a:gd name="connsiteY0" fmla="*/ 1193 h 16543"/>
                  <a:gd name="connsiteX1" fmla="*/ 1193 w 16543"/>
                  <a:gd name="connsiteY1" fmla="*/ 12421 h 16543"/>
                  <a:gd name="connsiteX2" fmla="*/ 12421 w 16543"/>
                  <a:gd name="connsiteY2" fmla="*/ 15350 h 16543"/>
                  <a:gd name="connsiteX3" fmla="*/ 15350 w 16543"/>
                  <a:gd name="connsiteY3" fmla="*/ 4122 h 16543"/>
                  <a:gd name="connsiteX4" fmla="*/ 4122 w 16543"/>
                  <a:gd name="connsiteY4" fmla="*/ 1193 h 16543"/>
                  <a:gd name="connsiteX5" fmla="*/ 4122 w 16543"/>
                  <a:gd name="connsiteY5" fmla="*/ 1193 h 16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43" h="16543">
                    <a:moveTo>
                      <a:pt x="4122" y="1193"/>
                    </a:moveTo>
                    <a:cubicBezTo>
                      <a:pt x="217" y="3390"/>
                      <a:pt x="-1248" y="8516"/>
                      <a:pt x="1193" y="12421"/>
                    </a:cubicBezTo>
                    <a:cubicBezTo>
                      <a:pt x="3390" y="16327"/>
                      <a:pt x="8516" y="17791"/>
                      <a:pt x="12421" y="15350"/>
                    </a:cubicBezTo>
                    <a:cubicBezTo>
                      <a:pt x="16327" y="13153"/>
                      <a:pt x="17791" y="8028"/>
                      <a:pt x="15350" y="4122"/>
                    </a:cubicBezTo>
                    <a:cubicBezTo>
                      <a:pt x="13153" y="217"/>
                      <a:pt x="8028" y="-1248"/>
                      <a:pt x="4122" y="1193"/>
                    </a:cubicBezTo>
                    <a:lnTo>
                      <a:pt x="4122" y="1193"/>
                    </a:lnTo>
                    <a:close/>
                  </a:path>
                </a:pathLst>
              </a:custGeom>
              <a:solidFill>
                <a:srgbClr val="FED627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5" name="Freeform 1364">
                <a:extLst>
                  <a:ext uri="{FF2B5EF4-FFF2-40B4-BE49-F238E27FC236}">
                    <a16:creationId xmlns:a16="http://schemas.microsoft.com/office/drawing/2014/main" id="{8BB7063F-0994-5869-0345-CE4F0C186827}"/>
                  </a:ext>
                </a:extLst>
              </p:cNvPr>
              <p:cNvSpPr/>
              <p:nvPr/>
            </p:nvSpPr>
            <p:spPr>
              <a:xfrm>
                <a:off x="20941469" y="13094924"/>
                <a:ext cx="600202" cy="220020"/>
              </a:xfrm>
              <a:custGeom>
                <a:avLst/>
                <a:gdLst>
                  <a:gd name="connsiteX0" fmla="*/ 203810 w 600202"/>
                  <a:gd name="connsiteY0" fmla="*/ 50870 h 220020"/>
                  <a:gd name="connsiteX1" fmla="*/ 233100 w 600202"/>
                  <a:gd name="connsiteY1" fmla="*/ 50870 h 220020"/>
                  <a:gd name="connsiteX2" fmla="*/ 233100 w 600202"/>
                  <a:gd name="connsiteY2" fmla="*/ 163637 h 220020"/>
                  <a:gd name="connsiteX3" fmla="*/ 203810 w 600202"/>
                  <a:gd name="connsiteY3" fmla="*/ 163637 h 220020"/>
                  <a:gd name="connsiteX4" fmla="*/ 203810 w 600202"/>
                  <a:gd name="connsiteY4" fmla="*/ 50870 h 220020"/>
                  <a:gd name="connsiteX5" fmla="*/ 221628 w 600202"/>
                  <a:gd name="connsiteY5" fmla="*/ 589 h 220020"/>
                  <a:gd name="connsiteX6" fmla="*/ 200881 w 600202"/>
                  <a:gd name="connsiteY6" fmla="*/ 12549 h 220020"/>
                  <a:gd name="connsiteX7" fmla="*/ 212841 w 600202"/>
                  <a:gd name="connsiteY7" fmla="*/ 33296 h 220020"/>
                  <a:gd name="connsiteX8" fmla="*/ 233588 w 600202"/>
                  <a:gd name="connsiteY8" fmla="*/ 21336 h 220020"/>
                  <a:gd name="connsiteX9" fmla="*/ 221628 w 600202"/>
                  <a:gd name="connsiteY9" fmla="*/ 589 h 220020"/>
                  <a:gd name="connsiteX10" fmla="*/ 221628 w 600202"/>
                  <a:gd name="connsiteY10" fmla="*/ 589 h 220020"/>
                  <a:gd name="connsiteX11" fmla="*/ 221628 w 600202"/>
                  <a:gd name="connsiteY11" fmla="*/ 589 h 220020"/>
                  <a:gd name="connsiteX12" fmla="*/ 323656 w 600202"/>
                  <a:gd name="connsiteY12" fmla="*/ 166078 h 220020"/>
                  <a:gd name="connsiteX13" fmla="*/ 302908 w 600202"/>
                  <a:gd name="connsiteY13" fmla="*/ 161929 h 220020"/>
                  <a:gd name="connsiteX14" fmla="*/ 288019 w 600202"/>
                  <a:gd name="connsiteY14" fmla="*/ 149968 h 220020"/>
                  <a:gd name="connsiteX15" fmla="*/ 288019 w 600202"/>
                  <a:gd name="connsiteY15" fmla="*/ 220021 h 220020"/>
                  <a:gd name="connsiteX16" fmla="*/ 259461 w 600202"/>
                  <a:gd name="connsiteY16" fmla="*/ 220021 h 220020"/>
                  <a:gd name="connsiteX17" fmla="*/ 259461 w 600202"/>
                  <a:gd name="connsiteY17" fmla="*/ 50870 h 220020"/>
                  <a:gd name="connsiteX18" fmla="*/ 287775 w 600202"/>
                  <a:gd name="connsiteY18" fmla="*/ 50870 h 220020"/>
                  <a:gd name="connsiteX19" fmla="*/ 287775 w 600202"/>
                  <a:gd name="connsiteY19" fmla="*/ 66492 h 220020"/>
                  <a:gd name="connsiteX20" fmla="*/ 302664 w 600202"/>
                  <a:gd name="connsiteY20" fmla="*/ 53311 h 220020"/>
                  <a:gd name="connsiteX21" fmla="*/ 323411 w 600202"/>
                  <a:gd name="connsiteY21" fmla="*/ 48429 h 220020"/>
                  <a:gd name="connsiteX22" fmla="*/ 343914 w 600202"/>
                  <a:gd name="connsiteY22" fmla="*/ 52579 h 220020"/>
                  <a:gd name="connsiteX23" fmla="*/ 361244 w 600202"/>
                  <a:gd name="connsiteY23" fmla="*/ 64295 h 220020"/>
                  <a:gd name="connsiteX24" fmla="*/ 373205 w 600202"/>
                  <a:gd name="connsiteY24" fmla="*/ 82845 h 220020"/>
                  <a:gd name="connsiteX25" fmla="*/ 377598 w 600202"/>
                  <a:gd name="connsiteY25" fmla="*/ 107010 h 220020"/>
                  <a:gd name="connsiteX26" fmla="*/ 372960 w 600202"/>
                  <a:gd name="connsiteY26" fmla="*/ 131418 h 220020"/>
                  <a:gd name="connsiteX27" fmla="*/ 360756 w 600202"/>
                  <a:gd name="connsiteY27" fmla="*/ 149968 h 220020"/>
                  <a:gd name="connsiteX28" fmla="*/ 323656 w 600202"/>
                  <a:gd name="connsiteY28" fmla="*/ 166078 h 220020"/>
                  <a:gd name="connsiteX29" fmla="*/ 323656 w 600202"/>
                  <a:gd name="connsiteY29" fmla="*/ 166078 h 220020"/>
                  <a:gd name="connsiteX30" fmla="*/ 317797 w 600202"/>
                  <a:gd name="connsiteY30" fmla="*/ 138741 h 220020"/>
                  <a:gd name="connsiteX31" fmla="*/ 330002 w 600202"/>
                  <a:gd name="connsiteY31" fmla="*/ 136300 h 220020"/>
                  <a:gd name="connsiteX32" fmla="*/ 340009 w 600202"/>
                  <a:gd name="connsiteY32" fmla="*/ 129465 h 220020"/>
                  <a:gd name="connsiteX33" fmla="*/ 346599 w 600202"/>
                  <a:gd name="connsiteY33" fmla="*/ 119458 h 220020"/>
                  <a:gd name="connsiteX34" fmla="*/ 346599 w 600202"/>
                  <a:gd name="connsiteY34" fmla="*/ 94561 h 220020"/>
                  <a:gd name="connsiteX35" fmla="*/ 340009 w 600202"/>
                  <a:gd name="connsiteY35" fmla="*/ 84554 h 220020"/>
                  <a:gd name="connsiteX36" fmla="*/ 330002 w 600202"/>
                  <a:gd name="connsiteY36" fmla="*/ 77720 h 220020"/>
                  <a:gd name="connsiteX37" fmla="*/ 317797 w 600202"/>
                  <a:gd name="connsiteY37" fmla="*/ 75279 h 220020"/>
                  <a:gd name="connsiteX38" fmla="*/ 295342 w 600202"/>
                  <a:gd name="connsiteY38" fmla="*/ 84554 h 220020"/>
                  <a:gd name="connsiteX39" fmla="*/ 288751 w 600202"/>
                  <a:gd name="connsiteY39" fmla="*/ 94561 h 220020"/>
                  <a:gd name="connsiteX40" fmla="*/ 288751 w 600202"/>
                  <a:gd name="connsiteY40" fmla="*/ 119214 h 220020"/>
                  <a:gd name="connsiteX41" fmla="*/ 295342 w 600202"/>
                  <a:gd name="connsiteY41" fmla="*/ 129221 h 220020"/>
                  <a:gd name="connsiteX42" fmla="*/ 317797 w 600202"/>
                  <a:gd name="connsiteY42" fmla="*/ 138741 h 220020"/>
                  <a:gd name="connsiteX43" fmla="*/ 317797 w 600202"/>
                  <a:gd name="connsiteY43" fmla="*/ 138741 h 220020"/>
                  <a:gd name="connsiteX44" fmla="*/ 398589 w 600202"/>
                  <a:gd name="connsiteY44" fmla="*/ 50870 h 220020"/>
                  <a:gd name="connsiteX45" fmla="*/ 426903 w 600202"/>
                  <a:gd name="connsiteY45" fmla="*/ 50870 h 220020"/>
                  <a:gd name="connsiteX46" fmla="*/ 426903 w 600202"/>
                  <a:gd name="connsiteY46" fmla="*/ 68200 h 220020"/>
                  <a:gd name="connsiteX47" fmla="*/ 439107 w 600202"/>
                  <a:gd name="connsiteY47" fmla="*/ 53555 h 220020"/>
                  <a:gd name="connsiteX48" fmla="*/ 458146 w 600202"/>
                  <a:gd name="connsiteY48" fmla="*/ 48918 h 220020"/>
                  <a:gd name="connsiteX49" fmla="*/ 468641 w 600202"/>
                  <a:gd name="connsiteY49" fmla="*/ 50138 h 220020"/>
                  <a:gd name="connsiteX50" fmla="*/ 477184 w 600202"/>
                  <a:gd name="connsiteY50" fmla="*/ 53311 h 220020"/>
                  <a:gd name="connsiteX51" fmla="*/ 466689 w 600202"/>
                  <a:gd name="connsiteY51" fmla="*/ 81625 h 220020"/>
                  <a:gd name="connsiteX52" fmla="*/ 460343 w 600202"/>
                  <a:gd name="connsiteY52" fmla="*/ 78696 h 220020"/>
                  <a:gd name="connsiteX53" fmla="*/ 451556 w 600202"/>
                  <a:gd name="connsiteY53" fmla="*/ 77475 h 220020"/>
                  <a:gd name="connsiteX54" fmla="*/ 433737 w 600202"/>
                  <a:gd name="connsiteY54" fmla="*/ 83578 h 220020"/>
                  <a:gd name="connsiteX55" fmla="*/ 427147 w 600202"/>
                  <a:gd name="connsiteY55" fmla="*/ 103837 h 220020"/>
                  <a:gd name="connsiteX56" fmla="*/ 427147 w 600202"/>
                  <a:gd name="connsiteY56" fmla="*/ 163393 h 220020"/>
                  <a:gd name="connsiteX57" fmla="*/ 398589 w 600202"/>
                  <a:gd name="connsiteY57" fmla="*/ 163393 h 220020"/>
                  <a:gd name="connsiteX58" fmla="*/ 398589 w 600202"/>
                  <a:gd name="connsiteY58" fmla="*/ 50870 h 220020"/>
                  <a:gd name="connsiteX59" fmla="*/ 540890 w 600202"/>
                  <a:gd name="connsiteY59" fmla="*/ 166078 h 220020"/>
                  <a:gd name="connsiteX60" fmla="*/ 517214 w 600202"/>
                  <a:gd name="connsiteY60" fmla="*/ 161440 h 220020"/>
                  <a:gd name="connsiteX61" fmla="*/ 498176 w 600202"/>
                  <a:gd name="connsiteY61" fmla="*/ 148748 h 220020"/>
                  <a:gd name="connsiteX62" fmla="*/ 481090 w 600202"/>
                  <a:gd name="connsiteY62" fmla="*/ 107254 h 220020"/>
                  <a:gd name="connsiteX63" fmla="*/ 485483 w 600202"/>
                  <a:gd name="connsiteY63" fmla="*/ 84310 h 220020"/>
                  <a:gd name="connsiteX64" fmla="*/ 497932 w 600202"/>
                  <a:gd name="connsiteY64" fmla="*/ 65515 h 220020"/>
                  <a:gd name="connsiteX65" fmla="*/ 582873 w 600202"/>
                  <a:gd name="connsiteY65" fmla="*/ 65515 h 220020"/>
                  <a:gd name="connsiteX66" fmla="*/ 600203 w 600202"/>
                  <a:gd name="connsiteY66" fmla="*/ 107010 h 220020"/>
                  <a:gd name="connsiteX67" fmla="*/ 595565 w 600202"/>
                  <a:gd name="connsiteY67" fmla="*/ 129709 h 220020"/>
                  <a:gd name="connsiteX68" fmla="*/ 583117 w 600202"/>
                  <a:gd name="connsiteY68" fmla="*/ 148504 h 220020"/>
                  <a:gd name="connsiteX69" fmla="*/ 564078 w 600202"/>
                  <a:gd name="connsiteY69" fmla="*/ 161196 h 220020"/>
                  <a:gd name="connsiteX70" fmla="*/ 540890 w 600202"/>
                  <a:gd name="connsiteY70" fmla="*/ 166078 h 220020"/>
                  <a:gd name="connsiteX71" fmla="*/ 540890 w 600202"/>
                  <a:gd name="connsiteY71" fmla="*/ 166078 h 220020"/>
                  <a:gd name="connsiteX72" fmla="*/ 541134 w 600202"/>
                  <a:gd name="connsiteY72" fmla="*/ 138741 h 220020"/>
                  <a:gd name="connsiteX73" fmla="*/ 553339 w 600202"/>
                  <a:gd name="connsiteY73" fmla="*/ 136300 h 220020"/>
                  <a:gd name="connsiteX74" fmla="*/ 563102 w 600202"/>
                  <a:gd name="connsiteY74" fmla="*/ 129709 h 220020"/>
                  <a:gd name="connsiteX75" fmla="*/ 569692 w 600202"/>
                  <a:gd name="connsiteY75" fmla="*/ 119702 h 220020"/>
                  <a:gd name="connsiteX76" fmla="*/ 569692 w 600202"/>
                  <a:gd name="connsiteY76" fmla="*/ 95050 h 220020"/>
                  <a:gd name="connsiteX77" fmla="*/ 563102 w 600202"/>
                  <a:gd name="connsiteY77" fmla="*/ 85042 h 220020"/>
                  <a:gd name="connsiteX78" fmla="*/ 553339 w 600202"/>
                  <a:gd name="connsiteY78" fmla="*/ 78452 h 220020"/>
                  <a:gd name="connsiteX79" fmla="*/ 529174 w 600202"/>
                  <a:gd name="connsiteY79" fmla="*/ 78452 h 220020"/>
                  <a:gd name="connsiteX80" fmla="*/ 519411 w 600202"/>
                  <a:gd name="connsiteY80" fmla="*/ 85042 h 220020"/>
                  <a:gd name="connsiteX81" fmla="*/ 512821 w 600202"/>
                  <a:gd name="connsiteY81" fmla="*/ 95050 h 220020"/>
                  <a:gd name="connsiteX82" fmla="*/ 512821 w 600202"/>
                  <a:gd name="connsiteY82" fmla="*/ 119702 h 220020"/>
                  <a:gd name="connsiteX83" fmla="*/ 519411 w 600202"/>
                  <a:gd name="connsiteY83" fmla="*/ 129709 h 220020"/>
                  <a:gd name="connsiteX84" fmla="*/ 529174 w 600202"/>
                  <a:gd name="connsiteY84" fmla="*/ 136300 h 220020"/>
                  <a:gd name="connsiteX85" fmla="*/ 541134 w 600202"/>
                  <a:gd name="connsiteY85" fmla="*/ 138741 h 220020"/>
                  <a:gd name="connsiteX86" fmla="*/ 541134 w 600202"/>
                  <a:gd name="connsiteY86" fmla="*/ 138741 h 220020"/>
                  <a:gd name="connsiteX87" fmla="*/ 0 w 600202"/>
                  <a:gd name="connsiteY87" fmla="*/ 50870 h 220020"/>
                  <a:gd name="connsiteX88" fmla="*/ 29290 w 600202"/>
                  <a:gd name="connsiteY88" fmla="*/ 50870 h 220020"/>
                  <a:gd name="connsiteX89" fmla="*/ 51990 w 600202"/>
                  <a:gd name="connsiteY89" fmla="*/ 122875 h 220020"/>
                  <a:gd name="connsiteX90" fmla="*/ 78839 w 600202"/>
                  <a:gd name="connsiteY90" fmla="*/ 50870 h 220020"/>
                  <a:gd name="connsiteX91" fmla="*/ 104224 w 600202"/>
                  <a:gd name="connsiteY91" fmla="*/ 50870 h 220020"/>
                  <a:gd name="connsiteX92" fmla="*/ 130585 w 600202"/>
                  <a:gd name="connsiteY92" fmla="*/ 122875 h 220020"/>
                  <a:gd name="connsiteX93" fmla="*/ 154261 w 600202"/>
                  <a:gd name="connsiteY93" fmla="*/ 50870 h 220020"/>
                  <a:gd name="connsiteX94" fmla="*/ 183551 w 600202"/>
                  <a:gd name="connsiteY94" fmla="*/ 50870 h 220020"/>
                  <a:gd name="connsiteX95" fmla="*/ 145230 w 600202"/>
                  <a:gd name="connsiteY95" fmla="*/ 163637 h 220020"/>
                  <a:gd name="connsiteX96" fmla="*/ 118137 w 600202"/>
                  <a:gd name="connsiteY96" fmla="*/ 163637 h 220020"/>
                  <a:gd name="connsiteX97" fmla="*/ 91287 w 600202"/>
                  <a:gd name="connsiteY97" fmla="*/ 90168 h 220020"/>
                  <a:gd name="connsiteX98" fmla="*/ 64194 w 600202"/>
                  <a:gd name="connsiteY98" fmla="*/ 163637 h 220020"/>
                  <a:gd name="connsiteX99" fmla="*/ 36613 w 600202"/>
                  <a:gd name="connsiteY99" fmla="*/ 163637 h 220020"/>
                  <a:gd name="connsiteX100" fmla="*/ 0 w 600202"/>
                  <a:gd name="connsiteY100" fmla="*/ 50870 h 22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600202" h="220020">
                    <a:moveTo>
                      <a:pt x="203810" y="50870"/>
                    </a:moveTo>
                    <a:lnTo>
                      <a:pt x="233100" y="50870"/>
                    </a:lnTo>
                    <a:lnTo>
                      <a:pt x="233100" y="163637"/>
                    </a:lnTo>
                    <a:lnTo>
                      <a:pt x="203810" y="163637"/>
                    </a:lnTo>
                    <a:lnTo>
                      <a:pt x="203810" y="50870"/>
                    </a:lnTo>
                    <a:close/>
                    <a:moveTo>
                      <a:pt x="221628" y="589"/>
                    </a:moveTo>
                    <a:cubicBezTo>
                      <a:pt x="212597" y="-1852"/>
                      <a:pt x="203322" y="3518"/>
                      <a:pt x="200881" y="12549"/>
                    </a:cubicBezTo>
                    <a:cubicBezTo>
                      <a:pt x="198440" y="21580"/>
                      <a:pt x="203810" y="30855"/>
                      <a:pt x="212841" y="33296"/>
                    </a:cubicBezTo>
                    <a:cubicBezTo>
                      <a:pt x="221872" y="35737"/>
                      <a:pt x="231148" y="30367"/>
                      <a:pt x="233588" y="21336"/>
                    </a:cubicBezTo>
                    <a:cubicBezTo>
                      <a:pt x="236029" y="12305"/>
                      <a:pt x="230659" y="2786"/>
                      <a:pt x="221628" y="589"/>
                    </a:cubicBezTo>
                    <a:lnTo>
                      <a:pt x="221628" y="589"/>
                    </a:lnTo>
                    <a:lnTo>
                      <a:pt x="221628" y="589"/>
                    </a:lnTo>
                    <a:close/>
                    <a:moveTo>
                      <a:pt x="323656" y="166078"/>
                    </a:moveTo>
                    <a:cubicBezTo>
                      <a:pt x="316577" y="166078"/>
                      <a:pt x="309499" y="164858"/>
                      <a:pt x="302908" y="161929"/>
                    </a:cubicBezTo>
                    <a:cubicBezTo>
                      <a:pt x="297050" y="159244"/>
                      <a:pt x="291925" y="155094"/>
                      <a:pt x="288019" y="149968"/>
                    </a:cubicBezTo>
                    <a:lnTo>
                      <a:pt x="288019" y="220021"/>
                    </a:lnTo>
                    <a:lnTo>
                      <a:pt x="259461" y="220021"/>
                    </a:lnTo>
                    <a:lnTo>
                      <a:pt x="259461" y="50870"/>
                    </a:lnTo>
                    <a:lnTo>
                      <a:pt x="287775" y="50870"/>
                    </a:lnTo>
                    <a:lnTo>
                      <a:pt x="287775" y="66492"/>
                    </a:lnTo>
                    <a:cubicBezTo>
                      <a:pt x="291436" y="60878"/>
                      <a:pt x="296562" y="56484"/>
                      <a:pt x="302664" y="53311"/>
                    </a:cubicBezTo>
                    <a:cubicBezTo>
                      <a:pt x="309010" y="50138"/>
                      <a:pt x="316089" y="48429"/>
                      <a:pt x="323411" y="48429"/>
                    </a:cubicBezTo>
                    <a:cubicBezTo>
                      <a:pt x="330490" y="48429"/>
                      <a:pt x="337324" y="49894"/>
                      <a:pt x="343914" y="52579"/>
                    </a:cubicBezTo>
                    <a:cubicBezTo>
                      <a:pt x="350505" y="55264"/>
                      <a:pt x="356363" y="59413"/>
                      <a:pt x="361244" y="64295"/>
                    </a:cubicBezTo>
                    <a:cubicBezTo>
                      <a:pt x="366370" y="69665"/>
                      <a:pt x="370520" y="76011"/>
                      <a:pt x="373205" y="82845"/>
                    </a:cubicBezTo>
                    <a:cubicBezTo>
                      <a:pt x="376378" y="90656"/>
                      <a:pt x="377842" y="98711"/>
                      <a:pt x="377598" y="107010"/>
                    </a:cubicBezTo>
                    <a:cubicBezTo>
                      <a:pt x="377842" y="115308"/>
                      <a:pt x="376134" y="123607"/>
                      <a:pt x="372960" y="131418"/>
                    </a:cubicBezTo>
                    <a:cubicBezTo>
                      <a:pt x="370031" y="138252"/>
                      <a:pt x="365882" y="144599"/>
                      <a:pt x="360756" y="149968"/>
                    </a:cubicBezTo>
                    <a:cubicBezTo>
                      <a:pt x="351237" y="160220"/>
                      <a:pt x="337568" y="166078"/>
                      <a:pt x="323656" y="166078"/>
                    </a:cubicBezTo>
                    <a:lnTo>
                      <a:pt x="323656" y="166078"/>
                    </a:lnTo>
                    <a:close/>
                    <a:moveTo>
                      <a:pt x="317797" y="138741"/>
                    </a:moveTo>
                    <a:cubicBezTo>
                      <a:pt x="321947" y="138741"/>
                      <a:pt x="326096" y="138008"/>
                      <a:pt x="330002" y="136300"/>
                    </a:cubicBezTo>
                    <a:cubicBezTo>
                      <a:pt x="333663" y="134591"/>
                      <a:pt x="337080" y="132394"/>
                      <a:pt x="340009" y="129465"/>
                    </a:cubicBezTo>
                    <a:cubicBezTo>
                      <a:pt x="342938" y="126536"/>
                      <a:pt x="345135" y="123119"/>
                      <a:pt x="346599" y="119458"/>
                    </a:cubicBezTo>
                    <a:cubicBezTo>
                      <a:pt x="349773" y="111403"/>
                      <a:pt x="349773" y="102616"/>
                      <a:pt x="346599" y="94561"/>
                    </a:cubicBezTo>
                    <a:cubicBezTo>
                      <a:pt x="345135" y="90900"/>
                      <a:pt x="342694" y="87483"/>
                      <a:pt x="340009" y="84554"/>
                    </a:cubicBezTo>
                    <a:cubicBezTo>
                      <a:pt x="337080" y="81625"/>
                      <a:pt x="333663" y="79428"/>
                      <a:pt x="330002" y="77720"/>
                    </a:cubicBezTo>
                    <a:cubicBezTo>
                      <a:pt x="326096" y="76011"/>
                      <a:pt x="321947" y="75279"/>
                      <a:pt x="317797" y="75279"/>
                    </a:cubicBezTo>
                    <a:cubicBezTo>
                      <a:pt x="309499" y="75279"/>
                      <a:pt x="301444" y="78696"/>
                      <a:pt x="295342" y="84554"/>
                    </a:cubicBezTo>
                    <a:cubicBezTo>
                      <a:pt x="292413" y="87483"/>
                      <a:pt x="290216" y="90900"/>
                      <a:pt x="288751" y="94561"/>
                    </a:cubicBezTo>
                    <a:cubicBezTo>
                      <a:pt x="285578" y="102616"/>
                      <a:pt x="285578" y="111403"/>
                      <a:pt x="288751" y="119214"/>
                    </a:cubicBezTo>
                    <a:cubicBezTo>
                      <a:pt x="290216" y="122875"/>
                      <a:pt x="292413" y="126292"/>
                      <a:pt x="295342" y="129221"/>
                    </a:cubicBezTo>
                    <a:cubicBezTo>
                      <a:pt x="301444" y="135567"/>
                      <a:pt x="309499" y="138985"/>
                      <a:pt x="317797" y="138741"/>
                    </a:cubicBezTo>
                    <a:lnTo>
                      <a:pt x="317797" y="138741"/>
                    </a:lnTo>
                    <a:close/>
                    <a:moveTo>
                      <a:pt x="398589" y="50870"/>
                    </a:moveTo>
                    <a:lnTo>
                      <a:pt x="426903" y="50870"/>
                    </a:lnTo>
                    <a:lnTo>
                      <a:pt x="426903" y="68200"/>
                    </a:lnTo>
                    <a:cubicBezTo>
                      <a:pt x="429344" y="62098"/>
                      <a:pt x="433493" y="56972"/>
                      <a:pt x="439107" y="53555"/>
                    </a:cubicBezTo>
                    <a:cubicBezTo>
                      <a:pt x="444965" y="50382"/>
                      <a:pt x="451311" y="48674"/>
                      <a:pt x="458146" y="48918"/>
                    </a:cubicBezTo>
                    <a:cubicBezTo>
                      <a:pt x="461807" y="48918"/>
                      <a:pt x="465224" y="49406"/>
                      <a:pt x="468641" y="50138"/>
                    </a:cubicBezTo>
                    <a:cubicBezTo>
                      <a:pt x="471570" y="50870"/>
                      <a:pt x="474499" y="51847"/>
                      <a:pt x="477184" y="53311"/>
                    </a:cubicBezTo>
                    <a:lnTo>
                      <a:pt x="466689" y="81625"/>
                    </a:lnTo>
                    <a:cubicBezTo>
                      <a:pt x="464736" y="80404"/>
                      <a:pt x="462539" y="79428"/>
                      <a:pt x="460343" y="78696"/>
                    </a:cubicBezTo>
                    <a:cubicBezTo>
                      <a:pt x="457414" y="77964"/>
                      <a:pt x="454485" y="77475"/>
                      <a:pt x="451556" y="77475"/>
                    </a:cubicBezTo>
                    <a:cubicBezTo>
                      <a:pt x="444965" y="77231"/>
                      <a:pt x="438619" y="79428"/>
                      <a:pt x="433737" y="83578"/>
                    </a:cubicBezTo>
                    <a:cubicBezTo>
                      <a:pt x="429344" y="87727"/>
                      <a:pt x="427147" y="94561"/>
                      <a:pt x="427147" y="103837"/>
                    </a:cubicBezTo>
                    <a:lnTo>
                      <a:pt x="427147" y="163393"/>
                    </a:lnTo>
                    <a:lnTo>
                      <a:pt x="398589" y="163393"/>
                    </a:lnTo>
                    <a:lnTo>
                      <a:pt x="398589" y="50870"/>
                    </a:lnTo>
                    <a:close/>
                    <a:moveTo>
                      <a:pt x="540890" y="166078"/>
                    </a:moveTo>
                    <a:cubicBezTo>
                      <a:pt x="532836" y="166078"/>
                      <a:pt x="524781" y="164613"/>
                      <a:pt x="517214" y="161440"/>
                    </a:cubicBezTo>
                    <a:cubicBezTo>
                      <a:pt x="510136" y="158511"/>
                      <a:pt x="503790" y="154118"/>
                      <a:pt x="498176" y="148748"/>
                    </a:cubicBezTo>
                    <a:cubicBezTo>
                      <a:pt x="487192" y="137764"/>
                      <a:pt x="481090" y="122875"/>
                      <a:pt x="481090" y="107254"/>
                    </a:cubicBezTo>
                    <a:cubicBezTo>
                      <a:pt x="481090" y="99443"/>
                      <a:pt x="482554" y="91632"/>
                      <a:pt x="485483" y="84310"/>
                    </a:cubicBezTo>
                    <a:cubicBezTo>
                      <a:pt x="488412" y="77231"/>
                      <a:pt x="492562" y="70885"/>
                      <a:pt x="497932" y="65515"/>
                    </a:cubicBezTo>
                    <a:cubicBezTo>
                      <a:pt x="521608" y="42571"/>
                      <a:pt x="559197" y="42571"/>
                      <a:pt x="582873" y="65515"/>
                    </a:cubicBezTo>
                    <a:cubicBezTo>
                      <a:pt x="593857" y="76499"/>
                      <a:pt x="600203" y="91388"/>
                      <a:pt x="600203" y="107010"/>
                    </a:cubicBezTo>
                    <a:cubicBezTo>
                      <a:pt x="600203" y="114820"/>
                      <a:pt x="598738" y="122631"/>
                      <a:pt x="595565" y="129709"/>
                    </a:cubicBezTo>
                    <a:cubicBezTo>
                      <a:pt x="592636" y="136788"/>
                      <a:pt x="588243" y="143134"/>
                      <a:pt x="583117" y="148504"/>
                    </a:cubicBezTo>
                    <a:cubicBezTo>
                      <a:pt x="577747" y="153874"/>
                      <a:pt x="571401" y="158267"/>
                      <a:pt x="564078" y="161196"/>
                    </a:cubicBezTo>
                    <a:cubicBezTo>
                      <a:pt x="557000" y="164369"/>
                      <a:pt x="548945" y="166078"/>
                      <a:pt x="540890" y="166078"/>
                    </a:cubicBezTo>
                    <a:lnTo>
                      <a:pt x="540890" y="166078"/>
                    </a:lnTo>
                    <a:close/>
                    <a:moveTo>
                      <a:pt x="541134" y="138741"/>
                    </a:moveTo>
                    <a:cubicBezTo>
                      <a:pt x="545284" y="138741"/>
                      <a:pt x="549433" y="138008"/>
                      <a:pt x="553339" y="136300"/>
                    </a:cubicBezTo>
                    <a:cubicBezTo>
                      <a:pt x="557000" y="134591"/>
                      <a:pt x="560173" y="132394"/>
                      <a:pt x="563102" y="129709"/>
                    </a:cubicBezTo>
                    <a:cubicBezTo>
                      <a:pt x="566031" y="126780"/>
                      <a:pt x="568228" y="123363"/>
                      <a:pt x="569692" y="119702"/>
                    </a:cubicBezTo>
                    <a:cubicBezTo>
                      <a:pt x="572865" y="111647"/>
                      <a:pt x="572865" y="102860"/>
                      <a:pt x="569692" y="95050"/>
                    </a:cubicBezTo>
                    <a:cubicBezTo>
                      <a:pt x="568228" y="91388"/>
                      <a:pt x="566031" y="87971"/>
                      <a:pt x="563102" y="85042"/>
                    </a:cubicBezTo>
                    <a:cubicBezTo>
                      <a:pt x="560173" y="82113"/>
                      <a:pt x="557000" y="79916"/>
                      <a:pt x="553339" y="78452"/>
                    </a:cubicBezTo>
                    <a:cubicBezTo>
                      <a:pt x="545528" y="75035"/>
                      <a:pt x="536741" y="75035"/>
                      <a:pt x="529174" y="78452"/>
                    </a:cubicBezTo>
                    <a:cubicBezTo>
                      <a:pt x="525513" y="80160"/>
                      <a:pt x="522340" y="82357"/>
                      <a:pt x="519411" y="85042"/>
                    </a:cubicBezTo>
                    <a:cubicBezTo>
                      <a:pt x="516482" y="87971"/>
                      <a:pt x="514285" y="91388"/>
                      <a:pt x="512821" y="95050"/>
                    </a:cubicBezTo>
                    <a:cubicBezTo>
                      <a:pt x="509648" y="103104"/>
                      <a:pt x="509648" y="111891"/>
                      <a:pt x="512821" y="119702"/>
                    </a:cubicBezTo>
                    <a:cubicBezTo>
                      <a:pt x="514285" y="123363"/>
                      <a:pt x="516482" y="126780"/>
                      <a:pt x="519411" y="129709"/>
                    </a:cubicBezTo>
                    <a:cubicBezTo>
                      <a:pt x="522340" y="132638"/>
                      <a:pt x="525513" y="134835"/>
                      <a:pt x="529174" y="136300"/>
                    </a:cubicBezTo>
                    <a:cubicBezTo>
                      <a:pt x="532836" y="137764"/>
                      <a:pt x="536985" y="138741"/>
                      <a:pt x="541134" y="138741"/>
                    </a:cubicBezTo>
                    <a:lnTo>
                      <a:pt x="541134" y="138741"/>
                    </a:lnTo>
                    <a:close/>
                    <a:moveTo>
                      <a:pt x="0" y="50870"/>
                    </a:moveTo>
                    <a:lnTo>
                      <a:pt x="29290" y="50870"/>
                    </a:lnTo>
                    <a:lnTo>
                      <a:pt x="51990" y="122875"/>
                    </a:lnTo>
                    <a:lnTo>
                      <a:pt x="78839" y="50870"/>
                    </a:lnTo>
                    <a:lnTo>
                      <a:pt x="104224" y="50870"/>
                    </a:lnTo>
                    <a:lnTo>
                      <a:pt x="130585" y="122875"/>
                    </a:lnTo>
                    <a:lnTo>
                      <a:pt x="154261" y="50870"/>
                    </a:lnTo>
                    <a:lnTo>
                      <a:pt x="183551" y="50870"/>
                    </a:lnTo>
                    <a:lnTo>
                      <a:pt x="145230" y="163637"/>
                    </a:lnTo>
                    <a:lnTo>
                      <a:pt x="118137" y="163637"/>
                    </a:lnTo>
                    <a:lnTo>
                      <a:pt x="91287" y="90168"/>
                    </a:lnTo>
                    <a:lnTo>
                      <a:pt x="64194" y="163637"/>
                    </a:lnTo>
                    <a:lnTo>
                      <a:pt x="36613" y="163637"/>
                    </a:lnTo>
                    <a:lnTo>
                      <a:pt x="0" y="50870"/>
                    </a:lnTo>
                    <a:close/>
                  </a:path>
                </a:pathLst>
              </a:custGeom>
              <a:solidFill>
                <a:schemeClr val="tx1"/>
              </a:solidFill>
              <a:ln w="1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366" name="Graphic 1365" descr="Wisetech Global">
              <a:extLst>
                <a:ext uri="{FF2B5EF4-FFF2-40B4-BE49-F238E27FC236}">
                  <a16:creationId xmlns:a16="http://schemas.microsoft.com/office/drawing/2014/main" id="{48DF7BC9-282D-C5C9-B561-D17582A10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0202570" y="6033318"/>
              <a:ext cx="613466" cy="190386"/>
            </a:xfrm>
            <a:prstGeom prst="rect">
              <a:avLst/>
            </a:prstGeom>
          </p:spPr>
        </p:pic>
        <p:grpSp>
          <p:nvGrpSpPr>
            <p:cNvPr id="1367" name="Group 1366">
              <a:extLst>
                <a:ext uri="{FF2B5EF4-FFF2-40B4-BE49-F238E27FC236}">
                  <a16:creationId xmlns:a16="http://schemas.microsoft.com/office/drawing/2014/main" id="{4ACA3CEF-0422-61F2-F68E-FE53ADCB683B}"/>
                </a:ext>
              </a:extLst>
            </p:cNvPr>
            <p:cNvGrpSpPr/>
            <p:nvPr/>
          </p:nvGrpSpPr>
          <p:grpSpPr>
            <a:xfrm>
              <a:off x="11035958" y="6072707"/>
              <a:ext cx="707022" cy="118762"/>
              <a:chOff x="23936827" y="12955108"/>
              <a:chExt cx="1508313" cy="253358"/>
            </a:xfrm>
          </p:grpSpPr>
          <p:sp>
            <p:nvSpPr>
              <p:cNvPr id="1368" name="Freeform 1367">
                <a:extLst>
                  <a:ext uri="{FF2B5EF4-FFF2-40B4-BE49-F238E27FC236}">
                    <a16:creationId xmlns:a16="http://schemas.microsoft.com/office/drawing/2014/main" id="{6C0F65BD-2ED1-92A7-EF6C-6C4CA50A245B}"/>
                  </a:ext>
                </a:extLst>
              </p:cNvPr>
              <p:cNvSpPr/>
              <p:nvPr/>
            </p:nvSpPr>
            <p:spPr>
              <a:xfrm>
                <a:off x="24235554" y="13005161"/>
                <a:ext cx="882857" cy="165233"/>
              </a:xfrm>
              <a:custGeom>
                <a:avLst/>
                <a:gdLst>
                  <a:gd name="connsiteX0" fmla="*/ 628351 w 882857"/>
                  <a:gd name="connsiteY0" fmla="*/ 35173 h 165233"/>
                  <a:gd name="connsiteX1" fmla="*/ 628351 w 882857"/>
                  <a:gd name="connsiteY1" fmla="*/ 161562 h 165233"/>
                  <a:gd name="connsiteX2" fmla="*/ 673150 w 882857"/>
                  <a:gd name="connsiteY2" fmla="*/ 161562 h 165233"/>
                  <a:gd name="connsiteX3" fmla="*/ 673150 w 882857"/>
                  <a:gd name="connsiteY3" fmla="*/ 35173 h 165233"/>
                  <a:gd name="connsiteX4" fmla="*/ 714667 w 882857"/>
                  <a:gd name="connsiteY4" fmla="*/ 35173 h 165233"/>
                  <a:gd name="connsiteX5" fmla="*/ 714667 w 882857"/>
                  <a:gd name="connsiteY5" fmla="*/ 0 h 165233"/>
                  <a:gd name="connsiteX6" fmla="*/ 586834 w 882857"/>
                  <a:gd name="connsiteY6" fmla="*/ 0 h 165233"/>
                  <a:gd name="connsiteX7" fmla="*/ 586834 w 882857"/>
                  <a:gd name="connsiteY7" fmla="*/ 35173 h 165233"/>
                  <a:gd name="connsiteX8" fmla="*/ 628351 w 882857"/>
                  <a:gd name="connsiteY8" fmla="*/ 35173 h 165233"/>
                  <a:gd name="connsiteX9" fmla="*/ 837865 w 882857"/>
                  <a:gd name="connsiteY9" fmla="*/ 57783 h 165233"/>
                  <a:gd name="connsiteX10" fmla="*/ 783604 w 882857"/>
                  <a:gd name="connsiteY10" fmla="*/ 57783 h 165233"/>
                  <a:gd name="connsiteX11" fmla="*/ 783604 w 882857"/>
                  <a:gd name="connsiteY11" fmla="*/ 0 h 165233"/>
                  <a:gd name="connsiteX12" fmla="*/ 738804 w 882857"/>
                  <a:gd name="connsiteY12" fmla="*/ 0 h 165233"/>
                  <a:gd name="connsiteX13" fmla="*/ 738804 w 882857"/>
                  <a:gd name="connsiteY13" fmla="*/ 161562 h 165233"/>
                  <a:gd name="connsiteX14" fmla="*/ 783604 w 882857"/>
                  <a:gd name="connsiteY14" fmla="*/ 161562 h 165233"/>
                  <a:gd name="connsiteX15" fmla="*/ 783604 w 882857"/>
                  <a:gd name="connsiteY15" fmla="*/ 94309 h 165233"/>
                  <a:gd name="connsiteX16" fmla="*/ 837865 w 882857"/>
                  <a:gd name="connsiteY16" fmla="*/ 94309 h 165233"/>
                  <a:gd name="connsiteX17" fmla="*/ 837865 w 882857"/>
                  <a:gd name="connsiteY17" fmla="*/ 161562 h 165233"/>
                  <a:gd name="connsiteX18" fmla="*/ 882858 w 882857"/>
                  <a:gd name="connsiteY18" fmla="*/ 161562 h 165233"/>
                  <a:gd name="connsiteX19" fmla="*/ 882858 w 882857"/>
                  <a:gd name="connsiteY19" fmla="*/ 0 h 165233"/>
                  <a:gd name="connsiteX20" fmla="*/ 837865 w 882857"/>
                  <a:gd name="connsiteY20" fmla="*/ 0 h 165233"/>
                  <a:gd name="connsiteX21" fmla="*/ 837865 w 882857"/>
                  <a:gd name="connsiteY21" fmla="*/ 57783 h 165233"/>
                  <a:gd name="connsiteX22" fmla="*/ 67199 w 882857"/>
                  <a:gd name="connsiteY22" fmla="*/ 106870 h 165233"/>
                  <a:gd name="connsiteX23" fmla="*/ 44606 w 882857"/>
                  <a:gd name="connsiteY23" fmla="*/ 0 h 165233"/>
                  <a:gd name="connsiteX24" fmla="*/ 0 w 882857"/>
                  <a:gd name="connsiteY24" fmla="*/ 0 h 165233"/>
                  <a:gd name="connsiteX25" fmla="*/ 41130 w 882857"/>
                  <a:gd name="connsiteY25" fmla="*/ 161562 h 165233"/>
                  <a:gd name="connsiteX26" fmla="*/ 88440 w 882857"/>
                  <a:gd name="connsiteY26" fmla="*/ 161562 h 165233"/>
                  <a:gd name="connsiteX27" fmla="*/ 116054 w 882857"/>
                  <a:gd name="connsiteY27" fmla="*/ 56237 h 165233"/>
                  <a:gd name="connsiteX28" fmla="*/ 143667 w 882857"/>
                  <a:gd name="connsiteY28" fmla="*/ 161562 h 165233"/>
                  <a:gd name="connsiteX29" fmla="*/ 190977 w 882857"/>
                  <a:gd name="connsiteY29" fmla="*/ 161562 h 165233"/>
                  <a:gd name="connsiteX30" fmla="*/ 232107 w 882857"/>
                  <a:gd name="connsiteY30" fmla="*/ 0 h 165233"/>
                  <a:gd name="connsiteX31" fmla="*/ 187501 w 882857"/>
                  <a:gd name="connsiteY31" fmla="*/ 0 h 165233"/>
                  <a:gd name="connsiteX32" fmla="*/ 164908 w 882857"/>
                  <a:gd name="connsiteY32" fmla="*/ 106870 h 165233"/>
                  <a:gd name="connsiteX33" fmla="*/ 136909 w 882857"/>
                  <a:gd name="connsiteY33" fmla="*/ 0 h 165233"/>
                  <a:gd name="connsiteX34" fmla="*/ 95392 w 882857"/>
                  <a:gd name="connsiteY34" fmla="*/ 0 h 165233"/>
                  <a:gd name="connsiteX35" fmla="*/ 67199 w 882857"/>
                  <a:gd name="connsiteY35" fmla="*/ 106870 h 165233"/>
                  <a:gd name="connsiteX36" fmla="*/ 349320 w 882857"/>
                  <a:gd name="connsiteY36" fmla="*/ 30341 h 165233"/>
                  <a:gd name="connsiteX37" fmla="*/ 394119 w 882857"/>
                  <a:gd name="connsiteY37" fmla="*/ 30341 h 165233"/>
                  <a:gd name="connsiteX38" fmla="*/ 394119 w 882857"/>
                  <a:gd name="connsiteY38" fmla="*/ 0 h 165233"/>
                  <a:gd name="connsiteX39" fmla="*/ 349320 w 882857"/>
                  <a:gd name="connsiteY39" fmla="*/ 0 h 165233"/>
                  <a:gd name="connsiteX40" fmla="*/ 349320 w 882857"/>
                  <a:gd name="connsiteY40" fmla="*/ 30341 h 165233"/>
                  <a:gd name="connsiteX41" fmla="*/ 296603 w 882857"/>
                  <a:gd name="connsiteY41" fmla="*/ 0 h 165233"/>
                  <a:gd name="connsiteX42" fmla="*/ 251804 w 882857"/>
                  <a:gd name="connsiteY42" fmla="*/ 0 h 165233"/>
                  <a:gd name="connsiteX43" fmla="*/ 251804 w 882857"/>
                  <a:gd name="connsiteY43" fmla="*/ 30341 h 165233"/>
                  <a:gd name="connsiteX44" fmla="*/ 296603 w 882857"/>
                  <a:gd name="connsiteY44" fmla="*/ 30341 h 165233"/>
                  <a:gd name="connsiteX45" fmla="*/ 296603 w 882857"/>
                  <a:gd name="connsiteY45" fmla="*/ 0 h 165233"/>
                  <a:gd name="connsiteX46" fmla="*/ 349320 w 882857"/>
                  <a:gd name="connsiteY46" fmla="*/ 45415 h 165233"/>
                  <a:gd name="connsiteX47" fmla="*/ 349320 w 882857"/>
                  <a:gd name="connsiteY47" fmla="*/ 97014 h 165233"/>
                  <a:gd name="connsiteX48" fmla="*/ 323058 w 882857"/>
                  <a:gd name="connsiteY48" fmla="*/ 128515 h 165233"/>
                  <a:gd name="connsiteX49" fmla="*/ 296603 w 882857"/>
                  <a:gd name="connsiteY49" fmla="*/ 97208 h 165233"/>
                  <a:gd name="connsiteX50" fmla="*/ 296603 w 882857"/>
                  <a:gd name="connsiteY50" fmla="*/ 45415 h 165233"/>
                  <a:gd name="connsiteX51" fmla="*/ 251804 w 882857"/>
                  <a:gd name="connsiteY51" fmla="*/ 45415 h 165233"/>
                  <a:gd name="connsiteX52" fmla="*/ 251804 w 882857"/>
                  <a:gd name="connsiteY52" fmla="*/ 99333 h 165233"/>
                  <a:gd name="connsiteX53" fmla="*/ 323058 w 882857"/>
                  <a:gd name="connsiteY53" fmla="*/ 165234 h 165233"/>
                  <a:gd name="connsiteX54" fmla="*/ 394119 w 882857"/>
                  <a:gd name="connsiteY54" fmla="*/ 99720 h 165233"/>
                  <a:gd name="connsiteX55" fmla="*/ 394119 w 882857"/>
                  <a:gd name="connsiteY55" fmla="*/ 45608 h 165233"/>
                  <a:gd name="connsiteX56" fmla="*/ 349320 w 882857"/>
                  <a:gd name="connsiteY56" fmla="*/ 45608 h 165233"/>
                  <a:gd name="connsiteX57" fmla="*/ 526393 w 882857"/>
                  <a:gd name="connsiteY57" fmla="*/ 52952 h 165233"/>
                  <a:gd name="connsiteX58" fmla="*/ 502449 w 882857"/>
                  <a:gd name="connsiteY58" fmla="*/ 72664 h 165233"/>
                  <a:gd name="connsiteX59" fmla="*/ 471939 w 882857"/>
                  <a:gd name="connsiteY59" fmla="*/ 72664 h 165233"/>
                  <a:gd name="connsiteX60" fmla="*/ 471939 w 882857"/>
                  <a:gd name="connsiteY60" fmla="*/ 33433 h 165233"/>
                  <a:gd name="connsiteX61" fmla="*/ 502449 w 882857"/>
                  <a:gd name="connsiteY61" fmla="*/ 33433 h 165233"/>
                  <a:gd name="connsiteX62" fmla="*/ 526393 w 882857"/>
                  <a:gd name="connsiteY62" fmla="*/ 52952 h 165233"/>
                  <a:gd name="connsiteX63" fmla="*/ 524462 w 882857"/>
                  <a:gd name="connsiteY63" fmla="*/ 161562 h 165233"/>
                  <a:gd name="connsiteX64" fmla="*/ 574862 w 882857"/>
                  <a:gd name="connsiteY64" fmla="*/ 161562 h 165233"/>
                  <a:gd name="connsiteX65" fmla="*/ 538559 w 882857"/>
                  <a:gd name="connsiteY65" fmla="*/ 99140 h 165233"/>
                  <a:gd name="connsiteX66" fmla="*/ 570034 w 882857"/>
                  <a:gd name="connsiteY66" fmla="*/ 52952 h 165233"/>
                  <a:gd name="connsiteX67" fmla="*/ 507469 w 882857"/>
                  <a:gd name="connsiteY67" fmla="*/ 0 h 165233"/>
                  <a:gd name="connsiteX68" fmla="*/ 427719 w 882857"/>
                  <a:gd name="connsiteY68" fmla="*/ 0 h 165233"/>
                  <a:gd name="connsiteX69" fmla="*/ 427719 w 882857"/>
                  <a:gd name="connsiteY69" fmla="*/ 161562 h 165233"/>
                  <a:gd name="connsiteX70" fmla="*/ 471553 w 882857"/>
                  <a:gd name="connsiteY70" fmla="*/ 161562 h 165233"/>
                  <a:gd name="connsiteX71" fmla="*/ 471553 w 882857"/>
                  <a:gd name="connsiteY71" fmla="*/ 105518 h 165233"/>
                  <a:gd name="connsiteX72" fmla="*/ 493759 w 882857"/>
                  <a:gd name="connsiteY72" fmla="*/ 105518 h 165233"/>
                  <a:gd name="connsiteX73" fmla="*/ 524462 w 882857"/>
                  <a:gd name="connsiteY73" fmla="*/ 161562 h 165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882857" h="165233">
                    <a:moveTo>
                      <a:pt x="628351" y="35173"/>
                    </a:moveTo>
                    <a:lnTo>
                      <a:pt x="628351" y="161562"/>
                    </a:lnTo>
                    <a:lnTo>
                      <a:pt x="673150" y="161562"/>
                    </a:lnTo>
                    <a:lnTo>
                      <a:pt x="673150" y="35173"/>
                    </a:lnTo>
                    <a:lnTo>
                      <a:pt x="714667" y="35173"/>
                    </a:lnTo>
                    <a:lnTo>
                      <a:pt x="714667" y="0"/>
                    </a:lnTo>
                    <a:lnTo>
                      <a:pt x="586834" y="0"/>
                    </a:lnTo>
                    <a:lnTo>
                      <a:pt x="586834" y="35173"/>
                    </a:lnTo>
                    <a:lnTo>
                      <a:pt x="628351" y="35173"/>
                    </a:lnTo>
                    <a:moveTo>
                      <a:pt x="837865" y="57783"/>
                    </a:moveTo>
                    <a:lnTo>
                      <a:pt x="783604" y="57783"/>
                    </a:lnTo>
                    <a:lnTo>
                      <a:pt x="783604" y="0"/>
                    </a:lnTo>
                    <a:lnTo>
                      <a:pt x="738804" y="0"/>
                    </a:lnTo>
                    <a:lnTo>
                      <a:pt x="738804" y="161562"/>
                    </a:lnTo>
                    <a:lnTo>
                      <a:pt x="783604" y="161562"/>
                    </a:lnTo>
                    <a:lnTo>
                      <a:pt x="783604" y="94309"/>
                    </a:lnTo>
                    <a:lnTo>
                      <a:pt x="837865" y="94309"/>
                    </a:lnTo>
                    <a:lnTo>
                      <a:pt x="837865" y="161562"/>
                    </a:lnTo>
                    <a:lnTo>
                      <a:pt x="882858" y="161562"/>
                    </a:lnTo>
                    <a:lnTo>
                      <a:pt x="882858" y="0"/>
                    </a:lnTo>
                    <a:lnTo>
                      <a:pt x="837865" y="0"/>
                    </a:lnTo>
                    <a:lnTo>
                      <a:pt x="837865" y="57783"/>
                    </a:lnTo>
                    <a:close/>
                    <a:moveTo>
                      <a:pt x="67199" y="106870"/>
                    </a:moveTo>
                    <a:lnTo>
                      <a:pt x="44606" y="0"/>
                    </a:lnTo>
                    <a:lnTo>
                      <a:pt x="0" y="0"/>
                    </a:lnTo>
                    <a:lnTo>
                      <a:pt x="41130" y="161562"/>
                    </a:lnTo>
                    <a:lnTo>
                      <a:pt x="88440" y="161562"/>
                    </a:lnTo>
                    <a:lnTo>
                      <a:pt x="116054" y="56237"/>
                    </a:lnTo>
                    <a:lnTo>
                      <a:pt x="143667" y="161562"/>
                    </a:lnTo>
                    <a:lnTo>
                      <a:pt x="190977" y="161562"/>
                    </a:lnTo>
                    <a:lnTo>
                      <a:pt x="232107" y="0"/>
                    </a:lnTo>
                    <a:lnTo>
                      <a:pt x="187501" y="0"/>
                    </a:lnTo>
                    <a:lnTo>
                      <a:pt x="164908" y="106870"/>
                    </a:lnTo>
                    <a:lnTo>
                      <a:pt x="136909" y="0"/>
                    </a:lnTo>
                    <a:lnTo>
                      <a:pt x="95392" y="0"/>
                    </a:lnTo>
                    <a:lnTo>
                      <a:pt x="67199" y="106870"/>
                    </a:lnTo>
                    <a:close/>
                    <a:moveTo>
                      <a:pt x="349320" y="30341"/>
                    </a:moveTo>
                    <a:lnTo>
                      <a:pt x="394119" y="30341"/>
                    </a:lnTo>
                    <a:lnTo>
                      <a:pt x="394119" y="0"/>
                    </a:lnTo>
                    <a:lnTo>
                      <a:pt x="349320" y="0"/>
                    </a:lnTo>
                    <a:lnTo>
                      <a:pt x="349320" y="30341"/>
                    </a:lnTo>
                    <a:close/>
                    <a:moveTo>
                      <a:pt x="296603" y="0"/>
                    </a:moveTo>
                    <a:lnTo>
                      <a:pt x="251804" y="0"/>
                    </a:lnTo>
                    <a:lnTo>
                      <a:pt x="251804" y="30341"/>
                    </a:lnTo>
                    <a:lnTo>
                      <a:pt x="296603" y="30341"/>
                    </a:lnTo>
                    <a:lnTo>
                      <a:pt x="296603" y="0"/>
                    </a:lnTo>
                    <a:close/>
                    <a:moveTo>
                      <a:pt x="349320" y="45415"/>
                    </a:moveTo>
                    <a:lnTo>
                      <a:pt x="349320" y="97014"/>
                    </a:lnTo>
                    <a:cubicBezTo>
                      <a:pt x="349320" y="120398"/>
                      <a:pt x="337927" y="128515"/>
                      <a:pt x="323058" y="128515"/>
                    </a:cubicBezTo>
                    <a:cubicBezTo>
                      <a:pt x="308189" y="128515"/>
                      <a:pt x="296603" y="120398"/>
                      <a:pt x="296603" y="97208"/>
                    </a:cubicBezTo>
                    <a:lnTo>
                      <a:pt x="296603" y="45415"/>
                    </a:lnTo>
                    <a:lnTo>
                      <a:pt x="251804" y="45415"/>
                    </a:lnTo>
                    <a:lnTo>
                      <a:pt x="251804" y="99333"/>
                    </a:lnTo>
                    <a:cubicBezTo>
                      <a:pt x="251804" y="141850"/>
                      <a:pt x="275362" y="165234"/>
                      <a:pt x="323058" y="165234"/>
                    </a:cubicBezTo>
                    <a:cubicBezTo>
                      <a:pt x="370947" y="165234"/>
                      <a:pt x="394119" y="141850"/>
                      <a:pt x="394119" y="99720"/>
                    </a:cubicBezTo>
                    <a:lnTo>
                      <a:pt x="394119" y="45608"/>
                    </a:lnTo>
                    <a:lnTo>
                      <a:pt x="349320" y="45608"/>
                    </a:lnTo>
                    <a:close/>
                    <a:moveTo>
                      <a:pt x="526393" y="52952"/>
                    </a:moveTo>
                    <a:cubicBezTo>
                      <a:pt x="526393" y="64354"/>
                      <a:pt x="518669" y="72664"/>
                      <a:pt x="502449" y="72664"/>
                    </a:cubicBezTo>
                    <a:lnTo>
                      <a:pt x="471939" y="72664"/>
                    </a:lnTo>
                    <a:lnTo>
                      <a:pt x="471939" y="33433"/>
                    </a:lnTo>
                    <a:lnTo>
                      <a:pt x="502449" y="33433"/>
                    </a:lnTo>
                    <a:cubicBezTo>
                      <a:pt x="518476" y="33433"/>
                      <a:pt x="526393" y="41550"/>
                      <a:pt x="526393" y="52952"/>
                    </a:cubicBezTo>
                    <a:close/>
                    <a:moveTo>
                      <a:pt x="524462" y="161562"/>
                    </a:moveTo>
                    <a:lnTo>
                      <a:pt x="574862" y="161562"/>
                    </a:lnTo>
                    <a:lnTo>
                      <a:pt x="538559" y="99140"/>
                    </a:lnTo>
                    <a:cubicBezTo>
                      <a:pt x="558641" y="90637"/>
                      <a:pt x="570034" y="74403"/>
                      <a:pt x="570034" y="52952"/>
                    </a:cubicBezTo>
                    <a:cubicBezTo>
                      <a:pt x="570034" y="20872"/>
                      <a:pt x="548986" y="0"/>
                      <a:pt x="507469" y="0"/>
                    </a:cubicBezTo>
                    <a:lnTo>
                      <a:pt x="427719" y="0"/>
                    </a:lnTo>
                    <a:lnTo>
                      <a:pt x="427719" y="161562"/>
                    </a:lnTo>
                    <a:lnTo>
                      <a:pt x="471553" y="161562"/>
                    </a:lnTo>
                    <a:lnTo>
                      <a:pt x="471553" y="105518"/>
                    </a:lnTo>
                    <a:lnTo>
                      <a:pt x="493759" y="105518"/>
                    </a:lnTo>
                    <a:lnTo>
                      <a:pt x="524462" y="161562"/>
                    </a:lnTo>
                    <a:close/>
                  </a:path>
                </a:pathLst>
              </a:custGeom>
              <a:solidFill>
                <a:schemeClr val="tx1"/>
              </a:solidFill>
              <a:ln w="1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69" name="Freeform 1368">
                <a:extLst>
                  <a:ext uri="{FF2B5EF4-FFF2-40B4-BE49-F238E27FC236}">
                    <a16:creationId xmlns:a16="http://schemas.microsoft.com/office/drawing/2014/main" id="{19CF5ECB-64F9-B7C5-5084-8370F092EA94}"/>
                  </a:ext>
                </a:extLst>
              </p:cNvPr>
              <p:cNvSpPr/>
              <p:nvPr/>
            </p:nvSpPr>
            <p:spPr>
              <a:xfrm>
                <a:off x="23936827" y="12955108"/>
                <a:ext cx="231528" cy="253358"/>
              </a:xfrm>
              <a:custGeom>
                <a:avLst/>
                <a:gdLst>
                  <a:gd name="connsiteX0" fmla="*/ 134978 w 231528"/>
                  <a:gd name="connsiteY0" fmla="*/ 214514 h 253358"/>
                  <a:gd name="connsiteX1" fmla="*/ 134978 w 231528"/>
                  <a:gd name="connsiteY1" fmla="*/ 253358 h 253358"/>
                  <a:gd name="connsiteX2" fmla="*/ 231335 w 231528"/>
                  <a:gd name="connsiteY2" fmla="*/ 140497 h 253358"/>
                  <a:gd name="connsiteX3" fmla="*/ 231335 w 231528"/>
                  <a:gd name="connsiteY3" fmla="*/ 138371 h 253358"/>
                  <a:gd name="connsiteX4" fmla="*/ 0 w 231528"/>
                  <a:gd name="connsiteY4" fmla="*/ 138371 h 253358"/>
                  <a:gd name="connsiteX5" fmla="*/ 0 w 231528"/>
                  <a:gd name="connsiteY5" fmla="*/ 140497 h 253358"/>
                  <a:gd name="connsiteX6" fmla="*/ 96357 w 231528"/>
                  <a:gd name="connsiteY6" fmla="*/ 253358 h 253358"/>
                  <a:gd name="connsiteX7" fmla="*/ 96357 w 231528"/>
                  <a:gd name="connsiteY7" fmla="*/ 214514 h 253358"/>
                  <a:gd name="connsiteX8" fmla="*/ 134978 w 231528"/>
                  <a:gd name="connsiteY8" fmla="*/ 214514 h 253358"/>
                  <a:gd name="connsiteX9" fmla="*/ 231335 w 231528"/>
                  <a:gd name="connsiteY9" fmla="*/ 99333 h 253358"/>
                  <a:gd name="connsiteX10" fmla="*/ 0 w 231528"/>
                  <a:gd name="connsiteY10" fmla="*/ 99333 h 253358"/>
                  <a:gd name="connsiteX11" fmla="*/ 0 w 231528"/>
                  <a:gd name="connsiteY11" fmla="*/ 0 h 253358"/>
                  <a:gd name="connsiteX12" fmla="*/ 96357 w 231528"/>
                  <a:gd name="connsiteY12" fmla="*/ 0 h 253358"/>
                  <a:gd name="connsiteX13" fmla="*/ 96357 w 231528"/>
                  <a:gd name="connsiteY13" fmla="*/ 39038 h 253358"/>
                  <a:gd name="connsiteX14" fmla="*/ 135171 w 231528"/>
                  <a:gd name="connsiteY14" fmla="*/ 39038 h 253358"/>
                  <a:gd name="connsiteX15" fmla="*/ 135171 w 231528"/>
                  <a:gd name="connsiteY15" fmla="*/ 0 h 253358"/>
                  <a:gd name="connsiteX16" fmla="*/ 231528 w 231528"/>
                  <a:gd name="connsiteY16" fmla="*/ 0 h 253358"/>
                  <a:gd name="connsiteX17" fmla="*/ 231528 w 231528"/>
                  <a:gd name="connsiteY17" fmla="*/ 99333 h 253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1528" h="253358">
                    <a:moveTo>
                      <a:pt x="134978" y="214514"/>
                    </a:moveTo>
                    <a:lnTo>
                      <a:pt x="134978" y="253358"/>
                    </a:lnTo>
                    <a:cubicBezTo>
                      <a:pt x="190398" y="242922"/>
                      <a:pt x="231335" y="194608"/>
                      <a:pt x="231335" y="140497"/>
                    </a:cubicBezTo>
                    <a:lnTo>
                      <a:pt x="231335" y="138371"/>
                    </a:lnTo>
                    <a:lnTo>
                      <a:pt x="0" y="138371"/>
                    </a:lnTo>
                    <a:lnTo>
                      <a:pt x="0" y="140497"/>
                    </a:lnTo>
                    <a:cubicBezTo>
                      <a:pt x="0" y="194608"/>
                      <a:pt x="40937" y="242922"/>
                      <a:pt x="96357" y="253358"/>
                    </a:cubicBezTo>
                    <a:lnTo>
                      <a:pt x="96357" y="214514"/>
                    </a:lnTo>
                    <a:lnTo>
                      <a:pt x="134978" y="214514"/>
                    </a:lnTo>
                    <a:moveTo>
                      <a:pt x="231335" y="99333"/>
                    </a:moveTo>
                    <a:lnTo>
                      <a:pt x="0" y="99333"/>
                    </a:lnTo>
                    <a:lnTo>
                      <a:pt x="0" y="0"/>
                    </a:lnTo>
                    <a:lnTo>
                      <a:pt x="96357" y="0"/>
                    </a:lnTo>
                    <a:lnTo>
                      <a:pt x="96357" y="39038"/>
                    </a:lnTo>
                    <a:lnTo>
                      <a:pt x="135171" y="39038"/>
                    </a:lnTo>
                    <a:lnTo>
                      <a:pt x="135171" y="0"/>
                    </a:lnTo>
                    <a:lnTo>
                      <a:pt x="231528" y="0"/>
                    </a:lnTo>
                    <a:lnTo>
                      <a:pt x="231528" y="99333"/>
                    </a:lnTo>
                    <a:close/>
                  </a:path>
                </a:pathLst>
              </a:custGeom>
              <a:solidFill>
                <a:srgbClr val="E30613"/>
              </a:solidFill>
              <a:ln w="1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70" name="Freeform 1369">
                <a:extLst>
                  <a:ext uri="{FF2B5EF4-FFF2-40B4-BE49-F238E27FC236}">
                    <a16:creationId xmlns:a16="http://schemas.microsoft.com/office/drawing/2014/main" id="{E42148C6-42F0-ADAB-E4C9-9B7A4F44BD6E}"/>
                  </a:ext>
                </a:extLst>
              </p:cNvPr>
              <p:cNvSpPr/>
              <p:nvPr/>
            </p:nvSpPr>
            <p:spPr>
              <a:xfrm>
                <a:off x="25185612" y="12955108"/>
                <a:ext cx="259528" cy="253358"/>
              </a:xfrm>
              <a:custGeom>
                <a:avLst/>
                <a:gdLst>
                  <a:gd name="connsiteX0" fmla="*/ 145790 w 259528"/>
                  <a:gd name="connsiteY0" fmla="*/ 49087 h 253358"/>
                  <a:gd name="connsiteX1" fmla="*/ 259528 w 259528"/>
                  <a:gd name="connsiteY1" fmla="*/ 49087 h 253358"/>
                  <a:gd name="connsiteX2" fmla="*/ 259528 w 259528"/>
                  <a:gd name="connsiteY2" fmla="*/ 84646 h 253358"/>
                  <a:gd name="connsiteX3" fmla="*/ 223804 w 259528"/>
                  <a:gd name="connsiteY3" fmla="*/ 84646 h 253358"/>
                  <a:gd name="connsiteX4" fmla="*/ 223804 w 259528"/>
                  <a:gd name="connsiteY4" fmla="*/ 211422 h 253358"/>
                  <a:gd name="connsiteX5" fmla="*/ 180742 w 259528"/>
                  <a:gd name="connsiteY5" fmla="*/ 211422 h 253358"/>
                  <a:gd name="connsiteX6" fmla="*/ 180742 w 259528"/>
                  <a:gd name="connsiteY6" fmla="*/ 84646 h 253358"/>
                  <a:gd name="connsiteX7" fmla="*/ 145790 w 259528"/>
                  <a:gd name="connsiteY7" fmla="*/ 84646 h 253358"/>
                  <a:gd name="connsiteX8" fmla="*/ 83612 w 259528"/>
                  <a:gd name="connsiteY8" fmla="*/ 49087 h 253358"/>
                  <a:gd name="connsiteX9" fmla="*/ 126672 w 259528"/>
                  <a:gd name="connsiteY9" fmla="*/ 49087 h 253358"/>
                  <a:gd name="connsiteX10" fmla="*/ 126672 w 259528"/>
                  <a:gd name="connsiteY10" fmla="*/ 211422 h 253358"/>
                  <a:gd name="connsiteX11" fmla="*/ 83612 w 259528"/>
                  <a:gd name="connsiteY11" fmla="*/ 211422 h 253358"/>
                  <a:gd name="connsiteX12" fmla="*/ 0 w 259528"/>
                  <a:gd name="connsiteY12" fmla="*/ 0 h 253358"/>
                  <a:gd name="connsiteX13" fmla="*/ 13708 w 259528"/>
                  <a:gd name="connsiteY13" fmla="*/ 0 h 253358"/>
                  <a:gd name="connsiteX14" fmla="*/ 13708 w 259528"/>
                  <a:gd name="connsiteY14" fmla="*/ 253358 h 253358"/>
                  <a:gd name="connsiteX15" fmla="*/ 0 w 259528"/>
                  <a:gd name="connsiteY15" fmla="*/ 253358 h 253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9528" h="253358">
                    <a:moveTo>
                      <a:pt x="145790" y="49087"/>
                    </a:moveTo>
                    <a:lnTo>
                      <a:pt x="259528" y="49087"/>
                    </a:lnTo>
                    <a:lnTo>
                      <a:pt x="259528" y="84646"/>
                    </a:lnTo>
                    <a:lnTo>
                      <a:pt x="223804" y="84646"/>
                    </a:lnTo>
                    <a:lnTo>
                      <a:pt x="223804" y="211422"/>
                    </a:lnTo>
                    <a:lnTo>
                      <a:pt x="180742" y="211422"/>
                    </a:lnTo>
                    <a:lnTo>
                      <a:pt x="180742" y="84646"/>
                    </a:lnTo>
                    <a:lnTo>
                      <a:pt x="145790" y="84646"/>
                    </a:lnTo>
                    <a:close/>
                    <a:moveTo>
                      <a:pt x="83612" y="49087"/>
                    </a:moveTo>
                    <a:lnTo>
                      <a:pt x="126672" y="49087"/>
                    </a:lnTo>
                    <a:lnTo>
                      <a:pt x="126672" y="211422"/>
                    </a:lnTo>
                    <a:lnTo>
                      <a:pt x="83612" y="211422"/>
                    </a:lnTo>
                    <a:close/>
                    <a:moveTo>
                      <a:pt x="0" y="0"/>
                    </a:moveTo>
                    <a:lnTo>
                      <a:pt x="13708" y="0"/>
                    </a:lnTo>
                    <a:lnTo>
                      <a:pt x="13708" y="253358"/>
                    </a:lnTo>
                    <a:lnTo>
                      <a:pt x="0" y="253358"/>
                    </a:lnTo>
                    <a:close/>
                  </a:path>
                </a:pathLst>
              </a:custGeom>
              <a:solidFill>
                <a:srgbClr val="706F6F"/>
              </a:solidFill>
              <a:ln w="18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371" name="Graphic 1370" descr="Visa">
              <a:extLst>
                <a:ext uri="{FF2B5EF4-FFF2-40B4-BE49-F238E27FC236}">
                  <a16:creationId xmlns:a16="http://schemas.microsoft.com/office/drawing/2014/main" id="{B904D443-6C6C-F29E-CA78-B8A4521016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8062615" y="6050862"/>
              <a:ext cx="483147" cy="155298"/>
            </a:xfrm>
            <a:prstGeom prst="rect">
              <a:avLst/>
            </a:prstGeom>
          </p:spPr>
        </p:pic>
      </p:grpSp>
      <p:grpSp>
        <p:nvGrpSpPr>
          <p:cNvPr id="1458" name="Group 1457">
            <a:extLst>
              <a:ext uri="{FF2B5EF4-FFF2-40B4-BE49-F238E27FC236}">
                <a16:creationId xmlns:a16="http://schemas.microsoft.com/office/drawing/2014/main" id="{8C8FBB72-E348-35C8-22EC-345E94336F8C}"/>
              </a:ext>
            </a:extLst>
          </p:cNvPr>
          <p:cNvGrpSpPr/>
          <p:nvPr/>
        </p:nvGrpSpPr>
        <p:grpSpPr>
          <a:xfrm>
            <a:off x="293688" y="948623"/>
            <a:ext cx="11450922" cy="447045"/>
            <a:chOff x="293688" y="948623"/>
            <a:chExt cx="11450922" cy="447045"/>
          </a:xfrm>
        </p:grpSpPr>
        <p:pic>
          <p:nvPicPr>
            <p:cNvPr id="113" name="Graphic 112" descr="BaptistCare">
              <a:extLst>
                <a:ext uri="{FF2B5EF4-FFF2-40B4-BE49-F238E27FC236}">
                  <a16:creationId xmlns:a16="http://schemas.microsoft.com/office/drawing/2014/main" id="{D464DF2B-8669-269E-BF07-853880DDF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1726206" y="1049612"/>
              <a:ext cx="507741" cy="245070"/>
            </a:xfrm>
            <a:prstGeom prst="rect">
              <a:avLst/>
            </a:prstGeom>
          </p:spPr>
        </p:pic>
        <p:pic>
          <p:nvPicPr>
            <p:cNvPr id="1104" name="Graphic 1103" descr="Avanade">
              <a:extLst>
                <a:ext uri="{FF2B5EF4-FFF2-40B4-BE49-F238E27FC236}">
                  <a16:creationId xmlns:a16="http://schemas.microsoft.com/office/drawing/2014/main" id="{73532839-3545-9885-FB84-43A3C1F19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293688" y="1093370"/>
              <a:ext cx="634042" cy="157550"/>
            </a:xfrm>
            <a:prstGeom prst="rect">
              <a:avLst/>
            </a:prstGeom>
          </p:spPr>
        </p:pic>
        <p:pic>
          <p:nvPicPr>
            <p:cNvPr id="1195" name="Picture 1194" descr="Buckinghamshire Council">
              <a:extLst>
                <a:ext uri="{FF2B5EF4-FFF2-40B4-BE49-F238E27FC236}">
                  <a16:creationId xmlns:a16="http://schemas.microsoft.com/office/drawing/2014/main" id="{CFD46F7B-A9FB-FE09-A76A-B792C96D2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t="32116" b="32116"/>
            <a:stretch/>
          </p:blipFill>
          <p:spPr>
            <a:xfrm>
              <a:off x="7154103" y="1052504"/>
              <a:ext cx="668981" cy="239283"/>
            </a:xfrm>
            <a:prstGeom prst="rect">
              <a:avLst/>
            </a:prstGeom>
          </p:spPr>
        </p:pic>
        <p:pic>
          <p:nvPicPr>
            <p:cNvPr id="1196" name="Picture 1195" descr="Campari Group">
              <a:extLst>
                <a:ext uri="{FF2B5EF4-FFF2-40B4-BE49-F238E27FC236}">
                  <a16:creationId xmlns:a16="http://schemas.microsoft.com/office/drawing/2014/main" id="{0BFA79F8-06C1-9B15-3EAC-BE2355335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grayscl/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21197" y="1080839"/>
              <a:ext cx="537098" cy="182613"/>
            </a:xfrm>
            <a:prstGeom prst="rect">
              <a:avLst/>
            </a:prstGeom>
          </p:spPr>
        </p:pic>
        <p:pic>
          <p:nvPicPr>
            <p:cNvPr id="1198" name="Graphic 1197">
              <a:extLst>
                <a:ext uri="{FF2B5EF4-FFF2-40B4-BE49-F238E27FC236}">
                  <a16:creationId xmlns:a16="http://schemas.microsoft.com/office/drawing/2014/main" id="{67E4D302-523E-1CC2-71D3-006DF7227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/>
            <a:stretch/>
          </p:blipFill>
          <p:spPr>
            <a:xfrm>
              <a:off x="8756408" y="1038107"/>
              <a:ext cx="600496" cy="268078"/>
            </a:xfrm>
            <a:prstGeom prst="rect">
              <a:avLst/>
            </a:prstGeom>
          </p:spPr>
        </p:pic>
        <p:pic>
          <p:nvPicPr>
            <p:cNvPr id="1221" name="Picture 1220" descr="Capgemini">
              <a:extLst>
                <a:ext uri="{FF2B5EF4-FFF2-40B4-BE49-F238E27FC236}">
                  <a16:creationId xmlns:a16="http://schemas.microsoft.com/office/drawing/2014/main" id="{D7BE7DD4-346D-68F6-EC3A-137E42609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rcRect l="11198" t="11198" r="11198" b="11198"/>
            <a:stretch/>
          </p:blipFill>
          <p:spPr>
            <a:xfrm>
              <a:off x="9555017" y="1044340"/>
              <a:ext cx="631575" cy="255610"/>
            </a:xfrm>
            <a:prstGeom prst="rect">
              <a:avLst/>
            </a:prstGeom>
          </p:spPr>
        </p:pic>
        <p:pic>
          <p:nvPicPr>
            <p:cNvPr id="1241" name="Graphic 1240" descr="Bayer">
              <a:extLst>
                <a:ext uri="{FF2B5EF4-FFF2-40B4-BE49-F238E27FC236}">
                  <a16:creationId xmlns:a16="http://schemas.microsoft.com/office/drawing/2014/main" id="{8229D97A-14E9-BAD0-F28C-800C144FB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2432060" y="1012419"/>
              <a:ext cx="319455" cy="319455"/>
            </a:xfrm>
            <a:prstGeom prst="rect">
              <a:avLst/>
            </a:prstGeom>
          </p:spPr>
        </p:pic>
        <p:pic>
          <p:nvPicPr>
            <p:cNvPr id="1242" name="Graphic 1241" descr="Bank of Queensland ">
              <a:extLst>
                <a:ext uri="{FF2B5EF4-FFF2-40B4-BE49-F238E27FC236}">
                  <a16:creationId xmlns:a16="http://schemas.microsoft.com/office/drawing/2014/main" id="{80C2E60B-8EFE-ED76-324E-4E29B3434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3458873" y="1090211"/>
              <a:ext cx="537703" cy="163871"/>
            </a:xfrm>
            <a:prstGeom prst="rect">
              <a:avLst/>
            </a:prstGeom>
          </p:spPr>
        </p:pic>
        <p:pic>
          <p:nvPicPr>
            <p:cNvPr id="1243" name="Picture 1242" descr="BP">
              <a:extLst>
                <a:ext uri="{FF2B5EF4-FFF2-40B4-BE49-F238E27FC236}">
                  <a16:creationId xmlns:a16="http://schemas.microsoft.com/office/drawing/2014/main" id="{E6BDB828-65A3-A342-5370-04CC4ECCD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4194689" y="948623"/>
              <a:ext cx="336631" cy="447045"/>
            </a:xfrm>
            <a:prstGeom prst="rect">
              <a:avLst/>
            </a:prstGeom>
          </p:spPr>
        </p:pic>
        <p:grpSp>
          <p:nvGrpSpPr>
            <p:cNvPr id="1244" name="Group 1243">
              <a:extLst>
                <a:ext uri="{FF2B5EF4-FFF2-40B4-BE49-F238E27FC236}">
                  <a16:creationId xmlns:a16="http://schemas.microsoft.com/office/drawing/2014/main" id="{6295C6DD-3441-E123-ECE1-BA04BDCA27F4}"/>
                </a:ext>
              </a:extLst>
            </p:cNvPr>
            <p:cNvGrpSpPr/>
            <p:nvPr/>
          </p:nvGrpSpPr>
          <p:grpSpPr>
            <a:xfrm>
              <a:off x="2949628" y="1099456"/>
              <a:ext cx="311132" cy="145796"/>
              <a:chOff x="7124543" y="2345505"/>
              <a:chExt cx="663748" cy="311031"/>
            </a:xfrm>
          </p:grpSpPr>
          <p:sp>
            <p:nvSpPr>
              <p:cNvPr id="1245" name="Freeform 1244">
                <a:extLst>
                  <a:ext uri="{FF2B5EF4-FFF2-40B4-BE49-F238E27FC236}">
                    <a16:creationId xmlns:a16="http://schemas.microsoft.com/office/drawing/2014/main" id="{91D2718B-DADE-8AA1-721C-B2EED1E4B2CC}"/>
                  </a:ext>
                </a:extLst>
              </p:cNvPr>
              <p:cNvSpPr/>
              <p:nvPr/>
            </p:nvSpPr>
            <p:spPr>
              <a:xfrm>
                <a:off x="7124543" y="2345505"/>
                <a:ext cx="663748" cy="311031"/>
              </a:xfrm>
              <a:custGeom>
                <a:avLst/>
                <a:gdLst>
                  <a:gd name="connsiteX0" fmla="*/ 80988 w 663748"/>
                  <a:gd name="connsiteY0" fmla="*/ 183264 h 311031"/>
                  <a:gd name="connsiteX1" fmla="*/ 80988 w 663748"/>
                  <a:gd name="connsiteY1" fmla="*/ 238391 h 311031"/>
                  <a:gd name="connsiteX2" fmla="*/ 145250 w 663748"/>
                  <a:gd name="connsiteY2" fmla="*/ 238391 h 311031"/>
                  <a:gd name="connsiteX3" fmla="*/ 185095 w 663748"/>
                  <a:gd name="connsiteY3" fmla="*/ 211035 h 311031"/>
                  <a:gd name="connsiteX4" fmla="*/ 185095 w 663748"/>
                  <a:gd name="connsiteY4" fmla="*/ 210203 h 311031"/>
                  <a:gd name="connsiteX5" fmla="*/ 144369 w 663748"/>
                  <a:gd name="connsiteY5" fmla="*/ 183264 h 311031"/>
                  <a:gd name="connsiteX6" fmla="*/ 663748 w 663748"/>
                  <a:gd name="connsiteY6" fmla="*/ 102393 h 311031"/>
                  <a:gd name="connsiteX7" fmla="*/ 663748 w 663748"/>
                  <a:gd name="connsiteY7" fmla="*/ 305342 h 311031"/>
                  <a:gd name="connsiteX8" fmla="*/ 580212 w 663748"/>
                  <a:gd name="connsiteY8" fmla="*/ 305342 h 311031"/>
                  <a:gd name="connsiteX9" fmla="*/ 580212 w 663748"/>
                  <a:gd name="connsiteY9" fmla="*/ 129102 h 311031"/>
                  <a:gd name="connsiteX10" fmla="*/ 80988 w 663748"/>
                  <a:gd name="connsiteY10" fmla="*/ 72594 h 311031"/>
                  <a:gd name="connsiteX11" fmla="*/ 80988 w 663748"/>
                  <a:gd name="connsiteY11" fmla="*/ 125179 h 311031"/>
                  <a:gd name="connsiteX12" fmla="*/ 133250 w 663748"/>
                  <a:gd name="connsiteY12" fmla="*/ 125179 h 311031"/>
                  <a:gd name="connsiteX13" fmla="*/ 172678 w 663748"/>
                  <a:gd name="connsiteY13" fmla="*/ 99117 h 311031"/>
                  <a:gd name="connsiteX14" fmla="*/ 172678 w 663748"/>
                  <a:gd name="connsiteY14" fmla="*/ 98240 h 311031"/>
                  <a:gd name="connsiteX15" fmla="*/ 134964 w 663748"/>
                  <a:gd name="connsiteY15" fmla="*/ 72594 h 311031"/>
                  <a:gd name="connsiteX16" fmla="*/ 0 w 663748"/>
                  <a:gd name="connsiteY16" fmla="*/ 5961 h 311031"/>
                  <a:gd name="connsiteX17" fmla="*/ 153821 w 663748"/>
                  <a:gd name="connsiteY17" fmla="*/ 5961 h 311031"/>
                  <a:gd name="connsiteX18" fmla="*/ 235643 w 663748"/>
                  <a:gd name="connsiteY18" fmla="*/ 32900 h 311031"/>
                  <a:gd name="connsiteX19" fmla="*/ 254916 w 663748"/>
                  <a:gd name="connsiteY19" fmla="*/ 81142 h 311031"/>
                  <a:gd name="connsiteX20" fmla="*/ 254916 w 663748"/>
                  <a:gd name="connsiteY20" fmla="*/ 82020 h 311031"/>
                  <a:gd name="connsiteX21" fmla="*/ 208585 w 663748"/>
                  <a:gd name="connsiteY21" fmla="*/ 148653 h 311031"/>
                  <a:gd name="connsiteX22" fmla="*/ 268167 w 663748"/>
                  <a:gd name="connsiteY22" fmla="*/ 221756 h 311031"/>
                  <a:gd name="connsiteX23" fmla="*/ 268167 w 663748"/>
                  <a:gd name="connsiteY23" fmla="*/ 222587 h 311031"/>
                  <a:gd name="connsiteX24" fmla="*/ 154608 w 663748"/>
                  <a:gd name="connsiteY24" fmla="*/ 305070 h 311031"/>
                  <a:gd name="connsiteX25" fmla="*/ 0 w 663748"/>
                  <a:gd name="connsiteY25" fmla="*/ 305070 h 311031"/>
                  <a:gd name="connsiteX26" fmla="*/ 434451 w 663748"/>
                  <a:gd name="connsiteY26" fmla="*/ 0 h 311031"/>
                  <a:gd name="connsiteX27" fmla="*/ 561678 w 663748"/>
                  <a:gd name="connsiteY27" fmla="*/ 62382 h 311031"/>
                  <a:gd name="connsiteX28" fmla="*/ 499130 w 663748"/>
                  <a:gd name="connsiteY28" fmla="*/ 110670 h 311031"/>
                  <a:gd name="connsiteX29" fmla="*/ 433617 w 663748"/>
                  <a:gd name="connsiteY29" fmla="*/ 75597 h 311031"/>
                  <a:gd name="connsiteX30" fmla="*/ 362035 w 663748"/>
                  <a:gd name="connsiteY30" fmla="*/ 154661 h 311031"/>
                  <a:gd name="connsiteX31" fmla="*/ 362035 w 663748"/>
                  <a:gd name="connsiteY31" fmla="*/ 155492 h 311031"/>
                  <a:gd name="connsiteX32" fmla="*/ 433617 w 663748"/>
                  <a:gd name="connsiteY32" fmla="*/ 235387 h 311031"/>
                  <a:gd name="connsiteX33" fmla="*/ 501308 w 663748"/>
                  <a:gd name="connsiteY33" fmla="*/ 199113 h 311031"/>
                  <a:gd name="connsiteX34" fmla="*/ 563856 w 663748"/>
                  <a:gd name="connsiteY34" fmla="*/ 243520 h 311031"/>
                  <a:gd name="connsiteX35" fmla="*/ 431023 w 663748"/>
                  <a:gd name="connsiteY35" fmla="*/ 311031 h 311031"/>
                  <a:gd name="connsiteX36" fmla="*/ 276368 w 663748"/>
                  <a:gd name="connsiteY36" fmla="*/ 156370 h 311031"/>
                  <a:gd name="connsiteX37" fmla="*/ 276368 w 663748"/>
                  <a:gd name="connsiteY37" fmla="*/ 155492 h 311031"/>
                  <a:gd name="connsiteX38" fmla="*/ 434451 w 663748"/>
                  <a:gd name="connsiteY38" fmla="*/ 0 h 311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63748" h="311031">
                    <a:moveTo>
                      <a:pt x="80988" y="183264"/>
                    </a:moveTo>
                    <a:lnTo>
                      <a:pt x="80988" y="238391"/>
                    </a:lnTo>
                    <a:lnTo>
                      <a:pt x="145250" y="238391"/>
                    </a:lnTo>
                    <a:cubicBezTo>
                      <a:pt x="170547" y="238391"/>
                      <a:pt x="185095" y="228595"/>
                      <a:pt x="185095" y="211035"/>
                    </a:cubicBezTo>
                    <a:lnTo>
                      <a:pt x="185095" y="210203"/>
                    </a:lnTo>
                    <a:cubicBezTo>
                      <a:pt x="185095" y="193984"/>
                      <a:pt x="172215" y="183264"/>
                      <a:pt x="144369" y="183264"/>
                    </a:cubicBezTo>
                    <a:close/>
                    <a:moveTo>
                      <a:pt x="663748" y="102393"/>
                    </a:moveTo>
                    <a:lnTo>
                      <a:pt x="663748" y="305342"/>
                    </a:lnTo>
                    <a:lnTo>
                      <a:pt x="580212" y="305342"/>
                    </a:lnTo>
                    <a:lnTo>
                      <a:pt x="580212" y="129102"/>
                    </a:lnTo>
                    <a:close/>
                    <a:moveTo>
                      <a:pt x="80988" y="72594"/>
                    </a:moveTo>
                    <a:lnTo>
                      <a:pt x="80988" y="125179"/>
                    </a:lnTo>
                    <a:lnTo>
                      <a:pt x="133250" y="125179"/>
                    </a:lnTo>
                    <a:cubicBezTo>
                      <a:pt x="158547" y="125179"/>
                      <a:pt x="172678" y="116631"/>
                      <a:pt x="172678" y="99117"/>
                    </a:cubicBezTo>
                    <a:lnTo>
                      <a:pt x="172678" y="98240"/>
                    </a:lnTo>
                    <a:cubicBezTo>
                      <a:pt x="172678" y="82020"/>
                      <a:pt x="159798" y="72594"/>
                      <a:pt x="134964" y="72594"/>
                    </a:cubicBezTo>
                    <a:close/>
                    <a:moveTo>
                      <a:pt x="0" y="5961"/>
                    </a:moveTo>
                    <a:lnTo>
                      <a:pt x="153821" y="5961"/>
                    </a:lnTo>
                    <a:cubicBezTo>
                      <a:pt x="191535" y="5961"/>
                      <a:pt x="218083" y="15202"/>
                      <a:pt x="235643" y="32900"/>
                    </a:cubicBezTo>
                    <a:cubicBezTo>
                      <a:pt x="248458" y="45645"/>
                      <a:pt x="255435" y="63098"/>
                      <a:pt x="254916" y="81142"/>
                    </a:cubicBezTo>
                    <a:lnTo>
                      <a:pt x="254916" y="82020"/>
                    </a:lnTo>
                    <a:cubicBezTo>
                      <a:pt x="254916" y="116631"/>
                      <a:pt x="235225" y="137147"/>
                      <a:pt x="208585" y="148653"/>
                    </a:cubicBezTo>
                    <a:cubicBezTo>
                      <a:pt x="245001" y="160621"/>
                      <a:pt x="268167" y="180999"/>
                      <a:pt x="268167" y="221756"/>
                    </a:cubicBezTo>
                    <a:lnTo>
                      <a:pt x="268167" y="222587"/>
                    </a:lnTo>
                    <a:cubicBezTo>
                      <a:pt x="268167" y="273879"/>
                      <a:pt x="226144" y="305070"/>
                      <a:pt x="154608" y="305070"/>
                    </a:cubicBezTo>
                    <a:lnTo>
                      <a:pt x="0" y="305070"/>
                    </a:lnTo>
                    <a:close/>
                    <a:moveTo>
                      <a:pt x="434451" y="0"/>
                    </a:moveTo>
                    <a:cubicBezTo>
                      <a:pt x="495702" y="0"/>
                      <a:pt x="535130" y="25599"/>
                      <a:pt x="561678" y="62382"/>
                    </a:cubicBezTo>
                    <a:lnTo>
                      <a:pt x="499130" y="110670"/>
                    </a:lnTo>
                    <a:cubicBezTo>
                      <a:pt x="482034" y="89275"/>
                      <a:pt x="462297" y="75597"/>
                      <a:pt x="433617" y="75597"/>
                    </a:cubicBezTo>
                    <a:cubicBezTo>
                      <a:pt x="391595" y="75597"/>
                      <a:pt x="362035" y="111086"/>
                      <a:pt x="362035" y="154661"/>
                    </a:cubicBezTo>
                    <a:lnTo>
                      <a:pt x="362035" y="155492"/>
                    </a:lnTo>
                    <a:cubicBezTo>
                      <a:pt x="362035" y="200361"/>
                      <a:pt x="391595" y="235387"/>
                      <a:pt x="433617" y="235387"/>
                    </a:cubicBezTo>
                    <a:cubicBezTo>
                      <a:pt x="464891" y="235387"/>
                      <a:pt x="483285" y="220878"/>
                      <a:pt x="501308" y="199113"/>
                    </a:cubicBezTo>
                    <a:lnTo>
                      <a:pt x="563856" y="243520"/>
                    </a:lnTo>
                    <a:cubicBezTo>
                      <a:pt x="535547" y="282428"/>
                      <a:pt x="497416" y="311031"/>
                      <a:pt x="431023" y="311031"/>
                    </a:cubicBezTo>
                    <a:cubicBezTo>
                      <a:pt x="345356" y="311031"/>
                      <a:pt x="276368" y="245646"/>
                      <a:pt x="276368" y="156370"/>
                    </a:cubicBezTo>
                    <a:lnTo>
                      <a:pt x="276368" y="155492"/>
                    </a:lnTo>
                    <a:cubicBezTo>
                      <a:pt x="276368" y="68343"/>
                      <a:pt x="343641" y="0"/>
                      <a:pt x="43445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45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46" name="Freeform 1245">
                <a:extLst>
                  <a:ext uri="{FF2B5EF4-FFF2-40B4-BE49-F238E27FC236}">
                    <a16:creationId xmlns:a16="http://schemas.microsoft.com/office/drawing/2014/main" id="{60C67A19-6A2F-64D5-607F-AB7999E2D4EA}"/>
                  </a:ext>
                </a:extLst>
              </p:cNvPr>
              <p:cNvSpPr/>
              <p:nvPr/>
            </p:nvSpPr>
            <p:spPr>
              <a:xfrm>
                <a:off x="7704756" y="2351737"/>
                <a:ext cx="83535" cy="101936"/>
              </a:xfrm>
              <a:custGeom>
                <a:avLst/>
                <a:gdLst>
                  <a:gd name="connsiteX0" fmla="*/ 0 w 83535"/>
                  <a:gd name="connsiteY0" fmla="*/ 0 h 101936"/>
                  <a:gd name="connsiteX1" fmla="*/ 0 w 83535"/>
                  <a:gd name="connsiteY1" fmla="*/ 101937 h 101936"/>
                  <a:gd name="connsiteX2" fmla="*/ 83536 w 83535"/>
                  <a:gd name="connsiteY2" fmla="*/ 75320 h 101936"/>
                  <a:gd name="connsiteX3" fmla="*/ 83536 w 83535"/>
                  <a:gd name="connsiteY3" fmla="*/ 0 h 101936"/>
                  <a:gd name="connsiteX4" fmla="*/ 0 w 83535"/>
                  <a:gd name="connsiteY4" fmla="*/ 0 h 101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35" h="101936">
                    <a:moveTo>
                      <a:pt x="0" y="0"/>
                    </a:moveTo>
                    <a:lnTo>
                      <a:pt x="0" y="101937"/>
                    </a:lnTo>
                    <a:lnTo>
                      <a:pt x="83536" y="75320"/>
                    </a:lnTo>
                    <a:lnTo>
                      <a:pt x="835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BBD"/>
              </a:solidFill>
              <a:ln w="45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247" name="Graphic 1246" descr="British Heart Foundation">
              <a:extLst>
                <a:ext uri="{FF2B5EF4-FFF2-40B4-BE49-F238E27FC236}">
                  <a16:creationId xmlns:a16="http://schemas.microsoft.com/office/drawing/2014/main" id="{89B96BB2-FFB6-BC2B-6157-3B9324AE7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5535324" y="1083988"/>
              <a:ext cx="630672" cy="176318"/>
            </a:xfrm>
            <a:prstGeom prst="rect">
              <a:avLst/>
            </a:prstGeom>
          </p:spPr>
        </p:pic>
        <p:pic>
          <p:nvPicPr>
            <p:cNvPr id="1248" name="Graphic 1247">
              <a:extLst>
                <a:ext uri="{FF2B5EF4-FFF2-40B4-BE49-F238E27FC236}">
                  <a16:creationId xmlns:a16="http://schemas.microsoft.com/office/drawing/2014/main" id="{B126A66E-3B11-69E8-C7EE-A708052A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rcRect/>
            <a:stretch/>
          </p:blipFill>
          <p:spPr>
            <a:xfrm>
              <a:off x="6364109" y="1054962"/>
              <a:ext cx="591881" cy="234369"/>
            </a:xfrm>
            <a:prstGeom prst="rect">
              <a:avLst/>
            </a:prstGeom>
          </p:spPr>
        </p:pic>
        <p:pic>
          <p:nvPicPr>
            <p:cNvPr id="1263" name="Graphic 1262" descr="John Holland">
              <a:extLst>
                <a:ext uri="{FF2B5EF4-FFF2-40B4-BE49-F238E27FC236}">
                  <a16:creationId xmlns:a16="http://schemas.microsoft.com/office/drawing/2014/main" id="{E0B7C844-3069-DB12-7204-86E72988C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p:blipFill>
          <p:spPr>
            <a:xfrm>
              <a:off x="11206871" y="1075424"/>
              <a:ext cx="537739" cy="175496"/>
            </a:xfrm>
            <a:prstGeom prst="rect">
              <a:avLst/>
            </a:prstGeom>
          </p:spPr>
        </p:pic>
        <p:pic>
          <p:nvPicPr>
            <p:cNvPr id="1378" name="Graphic 1377" descr="BlackRock">
              <a:extLst>
                <a:ext uri="{FF2B5EF4-FFF2-40B4-BE49-F238E27FC236}">
                  <a16:creationId xmlns:a16="http://schemas.microsoft.com/office/drawing/2014/main" id="{44136AEE-CCE8-5BE6-A48E-864EC947D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p:blipFill>
          <p:spPr>
            <a:xfrm>
              <a:off x="4729433" y="1129496"/>
              <a:ext cx="607778" cy="85301"/>
            </a:xfrm>
            <a:prstGeom prst="rect">
              <a:avLst/>
            </a:prstGeom>
          </p:spPr>
        </p:pic>
        <p:grpSp>
          <p:nvGrpSpPr>
            <p:cNvPr id="1387" name="Graphic 157" descr="CAPITEC">
              <a:extLst>
                <a:ext uri="{FF2B5EF4-FFF2-40B4-BE49-F238E27FC236}">
                  <a16:creationId xmlns:a16="http://schemas.microsoft.com/office/drawing/2014/main" id="{A8CD2B82-D2F5-5C6C-281F-BA550D8FB45F}"/>
                </a:ext>
              </a:extLst>
            </p:cNvPr>
            <p:cNvGrpSpPr/>
            <p:nvPr/>
          </p:nvGrpSpPr>
          <p:grpSpPr>
            <a:xfrm>
              <a:off x="10384705" y="1127879"/>
              <a:ext cx="624049" cy="88187"/>
              <a:chOff x="24084944" y="2406143"/>
              <a:chExt cx="1331304" cy="188132"/>
            </a:xfrm>
          </p:grpSpPr>
          <p:sp>
            <p:nvSpPr>
              <p:cNvPr id="1388" name="Freeform 1387">
                <a:extLst>
                  <a:ext uri="{FF2B5EF4-FFF2-40B4-BE49-F238E27FC236}">
                    <a16:creationId xmlns:a16="http://schemas.microsoft.com/office/drawing/2014/main" id="{E65A9004-086A-C000-2D72-45FFF4BD5CE5}"/>
                  </a:ext>
                </a:extLst>
              </p:cNvPr>
              <p:cNvSpPr/>
              <p:nvPr/>
            </p:nvSpPr>
            <p:spPr>
              <a:xfrm>
                <a:off x="24555830" y="2446179"/>
                <a:ext cx="860418" cy="107194"/>
              </a:xfrm>
              <a:custGeom>
                <a:avLst/>
                <a:gdLst>
                  <a:gd name="connsiteX0" fmla="*/ 796738 w 860418"/>
                  <a:gd name="connsiteY0" fmla="*/ 1008 h 107194"/>
                  <a:gd name="connsiteX1" fmla="*/ 850765 w 860418"/>
                  <a:gd name="connsiteY1" fmla="*/ 17442 h 107194"/>
                  <a:gd name="connsiteX2" fmla="*/ 852022 w 860418"/>
                  <a:gd name="connsiteY2" fmla="*/ 18537 h 107194"/>
                  <a:gd name="connsiteX3" fmla="*/ 854054 w 860418"/>
                  <a:gd name="connsiteY3" fmla="*/ 20499 h 107194"/>
                  <a:gd name="connsiteX4" fmla="*/ 855622 w 860418"/>
                  <a:gd name="connsiteY4" fmla="*/ 22111 h 107194"/>
                  <a:gd name="connsiteX5" fmla="*/ 850494 w 860418"/>
                  <a:gd name="connsiteY5" fmla="*/ 25424 h 107194"/>
                  <a:gd name="connsiteX6" fmla="*/ 845587 w 860418"/>
                  <a:gd name="connsiteY6" fmla="*/ 25386 h 107194"/>
                  <a:gd name="connsiteX7" fmla="*/ 840791 w 860418"/>
                  <a:gd name="connsiteY7" fmla="*/ 22509 h 107194"/>
                  <a:gd name="connsiteX8" fmla="*/ 802761 w 860418"/>
                  <a:gd name="connsiteY8" fmla="*/ 9109 h 107194"/>
                  <a:gd name="connsiteX9" fmla="*/ 752313 w 860418"/>
                  <a:gd name="connsiteY9" fmla="*/ 54637 h 107194"/>
                  <a:gd name="connsiteX10" fmla="*/ 793761 w 860418"/>
                  <a:gd name="connsiteY10" fmla="*/ 97169 h 107194"/>
                  <a:gd name="connsiteX11" fmla="*/ 801866 w 860418"/>
                  <a:gd name="connsiteY11" fmla="*/ 97763 h 107194"/>
                  <a:gd name="connsiteX12" fmla="*/ 815320 w 860418"/>
                  <a:gd name="connsiteY12" fmla="*/ 96364 h 107194"/>
                  <a:gd name="connsiteX13" fmla="*/ 831851 w 860418"/>
                  <a:gd name="connsiteY13" fmla="*/ 90770 h 107194"/>
                  <a:gd name="connsiteX14" fmla="*/ 850574 w 860418"/>
                  <a:gd name="connsiteY14" fmla="*/ 75967 h 107194"/>
                  <a:gd name="connsiteX15" fmla="*/ 860419 w 860418"/>
                  <a:gd name="connsiteY15" fmla="*/ 79892 h 107194"/>
                  <a:gd name="connsiteX16" fmla="*/ 795541 w 860418"/>
                  <a:gd name="connsiteY16" fmla="*/ 107195 h 107194"/>
                  <a:gd name="connsiteX17" fmla="*/ 719794 w 860418"/>
                  <a:gd name="connsiteY17" fmla="*/ 54035 h 107194"/>
                  <a:gd name="connsiteX18" fmla="*/ 796738 w 860418"/>
                  <a:gd name="connsiteY18" fmla="*/ 1008 h 107194"/>
                  <a:gd name="connsiteX19" fmla="*/ 76951 w 860418"/>
                  <a:gd name="connsiteY19" fmla="*/ 1008 h 107194"/>
                  <a:gd name="connsiteX20" fmla="*/ 130973 w 860418"/>
                  <a:gd name="connsiteY20" fmla="*/ 17442 h 107194"/>
                  <a:gd name="connsiteX21" fmla="*/ 132237 w 860418"/>
                  <a:gd name="connsiteY21" fmla="*/ 18537 h 107194"/>
                  <a:gd name="connsiteX22" fmla="*/ 134264 w 860418"/>
                  <a:gd name="connsiteY22" fmla="*/ 20499 h 107194"/>
                  <a:gd name="connsiteX23" fmla="*/ 135827 w 860418"/>
                  <a:gd name="connsiteY23" fmla="*/ 22111 h 107194"/>
                  <a:gd name="connsiteX24" fmla="*/ 130699 w 860418"/>
                  <a:gd name="connsiteY24" fmla="*/ 25424 h 107194"/>
                  <a:gd name="connsiteX25" fmla="*/ 125792 w 860418"/>
                  <a:gd name="connsiteY25" fmla="*/ 25386 h 107194"/>
                  <a:gd name="connsiteX26" fmla="*/ 121007 w 860418"/>
                  <a:gd name="connsiteY26" fmla="*/ 22509 h 107194"/>
                  <a:gd name="connsiteX27" fmla="*/ 82960 w 860418"/>
                  <a:gd name="connsiteY27" fmla="*/ 9109 h 107194"/>
                  <a:gd name="connsiteX28" fmla="*/ 32508 w 860418"/>
                  <a:gd name="connsiteY28" fmla="*/ 54637 h 107194"/>
                  <a:gd name="connsiteX29" fmla="*/ 73964 w 860418"/>
                  <a:gd name="connsiteY29" fmla="*/ 97169 h 107194"/>
                  <a:gd name="connsiteX30" fmla="*/ 82068 w 860418"/>
                  <a:gd name="connsiteY30" fmla="*/ 97763 h 107194"/>
                  <a:gd name="connsiteX31" fmla="*/ 95537 w 860418"/>
                  <a:gd name="connsiteY31" fmla="*/ 96364 h 107194"/>
                  <a:gd name="connsiteX32" fmla="*/ 112051 w 860418"/>
                  <a:gd name="connsiteY32" fmla="*/ 90770 h 107194"/>
                  <a:gd name="connsiteX33" fmla="*/ 130782 w 860418"/>
                  <a:gd name="connsiteY33" fmla="*/ 75967 h 107194"/>
                  <a:gd name="connsiteX34" fmla="*/ 140636 w 860418"/>
                  <a:gd name="connsiteY34" fmla="*/ 79892 h 107194"/>
                  <a:gd name="connsiteX35" fmla="*/ 78335 w 860418"/>
                  <a:gd name="connsiteY35" fmla="*/ 107170 h 107194"/>
                  <a:gd name="connsiteX36" fmla="*/ 75742 w 860418"/>
                  <a:gd name="connsiteY36" fmla="*/ 107195 h 107194"/>
                  <a:gd name="connsiteX37" fmla="*/ 0 w 860418"/>
                  <a:gd name="connsiteY37" fmla="*/ 54035 h 107194"/>
                  <a:gd name="connsiteX38" fmla="*/ 76951 w 860418"/>
                  <a:gd name="connsiteY38" fmla="*/ 1008 h 107194"/>
                  <a:gd name="connsiteX39" fmla="*/ 209691 w 860418"/>
                  <a:gd name="connsiteY39" fmla="*/ 0 h 107194"/>
                  <a:gd name="connsiteX40" fmla="*/ 277641 w 860418"/>
                  <a:gd name="connsiteY40" fmla="*/ 105462 h 107194"/>
                  <a:gd name="connsiteX41" fmla="*/ 245079 w 860418"/>
                  <a:gd name="connsiteY41" fmla="*/ 105462 h 107194"/>
                  <a:gd name="connsiteX42" fmla="*/ 225293 w 860418"/>
                  <a:gd name="connsiteY42" fmla="*/ 73352 h 107194"/>
                  <a:gd name="connsiteX43" fmla="*/ 184333 w 860418"/>
                  <a:gd name="connsiteY43" fmla="*/ 73352 h 107194"/>
                  <a:gd name="connsiteX44" fmla="*/ 188392 w 860418"/>
                  <a:gd name="connsiteY44" fmla="*/ 66390 h 107194"/>
                  <a:gd name="connsiteX45" fmla="*/ 192236 w 860418"/>
                  <a:gd name="connsiteY45" fmla="*/ 64413 h 107194"/>
                  <a:gd name="connsiteX46" fmla="*/ 219735 w 860418"/>
                  <a:gd name="connsiteY46" fmla="*/ 64394 h 107194"/>
                  <a:gd name="connsiteX47" fmla="*/ 202296 w 860418"/>
                  <a:gd name="connsiteY47" fmla="*/ 35987 h 107194"/>
                  <a:gd name="connsiteX48" fmla="*/ 160008 w 860418"/>
                  <a:gd name="connsiteY48" fmla="*/ 105462 h 107194"/>
                  <a:gd name="connsiteX49" fmla="*/ 144400 w 860418"/>
                  <a:gd name="connsiteY49" fmla="*/ 105462 h 107194"/>
                  <a:gd name="connsiteX50" fmla="*/ 209691 w 860418"/>
                  <a:gd name="connsiteY50" fmla="*/ 0 h 107194"/>
                  <a:gd name="connsiteX51" fmla="*/ 702760 w 860418"/>
                  <a:gd name="connsiteY51" fmla="*/ 2773 h 107194"/>
                  <a:gd name="connsiteX52" fmla="*/ 702760 w 860418"/>
                  <a:gd name="connsiteY52" fmla="*/ 11769 h 107194"/>
                  <a:gd name="connsiteX53" fmla="*/ 641050 w 860418"/>
                  <a:gd name="connsiteY53" fmla="*/ 11769 h 107194"/>
                  <a:gd name="connsiteX54" fmla="*/ 641050 w 860418"/>
                  <a:gd name="connsiteY54" fmla="*/ 46215 h 107194"/>
                  <a:gd name="connsiteX55" fmla="*/ 698657 w 860418"/>
                  <a:gd name="connsiteY55" fmla="*/ 46215 h 107194"/>
                  <a:gd name="connsiteX56" fmla="*/ 698657 w 860418"/>
                  <a:gd name="connsiteY56" fmla="*/ 55127 h 107194"/>
                  <a:gd name="connsiteX57" fmla="*/ 641050 w 860418"/>
                  <a:gd name="connsiteY57" fmla="*/ 55127 h 107194"/>
                  <a:gd name="connsiteX58" fmla="*/ 641050 w 860418"/>
                  <a:gd name="connsiteY58" fmla="*/ 96484 h 107194"/>
                  <a:gd name="connsiteX59" fmla="*/ 702760 w 860418"/>
                  <a:gd name="connsiteY59" fmla="*/ 96484 h 107194"/>
                  <a:gd name="connsiteX60" fmla="*/ 702760 w 860418"/>
                  <a:gd name="connsiteY60" fmla="*/ 105457 h 107194"/>
                  <a:gd name="connsiteX61" fmla="*/ 610683 w 860418"/>
                  <a:gd name="connsiteY61" fmla="*/ 105457 h 107194"/>
                  <a:gd name="connsiteX62" fmla="*/ 610683 w 860418"/>
                  <a:gd name="connsiteY62" fmla="*/ 2787 h 107194"/>
                  <a:gd name="connsiteX63" fmla="*/ 702760 w 860418"/>
                  <a:gd name="connsiteY63" fmla="*/ 2773 h 107194"/>
                  <a:gd name="connsiteX64" fmla="*/ 578153 w 860418"/>
                  <a:gd name="connsiteY64" fmla="*/ 2773 h 107194"/>
                  <a:gd name="connsiteX65" fmla="*/ 590964 w 860418"/>
                  <a:gd name="connsiteY65" fmla="*/ 2787 h 107194"/>
                  <a:gd name="connsiteX66" fmla="*/ 590964 w 860418"/>
                  <a:gd name="connsiteY66" fmla="*/ 11769 h 107194"/>
                  <a:gd name="connsiteX67" fmla="*/ 550159 w 860418"/>
                  <a:gd name="connsiteY67" fmla="*/ 11769 h 107194"/>
                  <a:gd name="connsiteX68" fmla="*/ 550159 w 860418"/>
                  <a:gd name="connsiteY68" fmla="*/ 105457 h 107194"/>
                  <a:gd name="connsiteX69" fmla="*/ 520029 w 860418"/>
                  <a:gd name="connsiteY69" fmla="*/ 105457 h 107194"/>
                  <a:gd name="connsiteX70" fmla="*/ 520029 w 860418"/>
                  <a:gd name="connsiteY70" fmla="*/ 11769 h 107194"/>
                  <a:gd name="connsiteX71" fmla="*/ 479225 w 860418"/>
                  <a:gd name="connsiteY71" fmla="*/ 11807 h 107194"/>
                  <a:gd name="connsiteX72" fmla="*/ 479240 w 860418"/>
                  <a:gd name="connsiteY72" fmla="*/ 2787 h 107194"/>
                  <a:gd name="connsiteX73" fmla="*/ 578153 w 860418"/>
                  <a:gd name="connsiteY73" fmla="*/ 2773 h 107194"/>
                  <a:gd name="connsiteX74" fmla="*/ 365630 w 860418"/>
                  <a:gd name="connsiteY74" fmla="*/ 2773 h 107194"/>
                  <a:gd name="connsiteX75" fmla="*/ 406909 w 860418"/>
                  <a:gd name="connsiteY75" fmla="*/ 31536 h 107194"/>
                  <a:gd name="connsiteX76" fmla="*/ 406962 w 860418"/>
                  <a:gd name="connsiteY76" fmla="*/ 33142 h 107194"/>
                  <a:gd name="connsiteX77" fmla="*/ 365630 w 860418"/>
                  <a:gd name="connsiteY77" fmla="*/ 64251 h 107194"/>
                  <a:gd name="connsiteX78" fmla="*/ 330570 w 860418"/>
                  <a:gd name="connsiteY78" fmla="*/ 64251 h 107194"/>
                  <a:gd name="connsiteX79" fmla="*/ 330570 w 860418"/>
                  <a:gd name="connsiteY79" fmla="*/ 59743 h 107194"/>
                  <a:gd name="connsiteX80" fmla="*/ 335247 w 860418"/>
                  <a:gd name="connsiteY80" fmla="*/ 55207 h 107194"/>
                  <a:gd name="connsiteX81" fmla="*/ 351197 w 860418"/>
                  <a:gd name="connsiteY81" fmla="*/ 55207 h 107194"/>
                  <a:gd name="connsiteX82" fmla="*/ 376335 w 860418"/>
                  <a:gd name="connsiteY82" fmla="*/ 33483 h 107194"/>
                  <a:gd name="connsiteX83" fmla="*/ 351197 w 860418"/>
                  <a:gd name="connsiteY83" fmla="*/ 11755 h 107194"/>
                  <a:gd name="connsiteX84" fmla="*/ 326060 w 860418"/>
                  <a:gd name="connsiteY84" fmla="*/ 11755 h 107194"/>
                  <a:gd name="connsiteX85" fmla="*/ 326060 w 860418"/>
                  <a:gd name="connsiteY85" fmla="*/ 105442 h 107194"/>
                  <a:gd name="connsiteX86" fmla="*/ 295696 w 860418"/>
                  <a:gd name="connsiteY86" fmla="*/ 105442 h 107194"/>
                  <a:gd name="connsiteX87" fmla="*/ 295696 w 860418"/>
                  <a:gd name="connsiteY87" fmla="*/ 2773 h 107194"/>
                  <a:gd name="connsiteX88" fmla="*/ 365630 w 860418"/>
                  <a:gd name="connsiteY88" fmla="*/ 2773 h 107194"/>
                  <a:gd name="connsiteX89" fmla="*/ 459573 w 860418"/>
                  <a:gd name="connsiteY89" fmla="*/ 2731 h 107194"/>
                  <a:gd name="connsiteX90" fmla="*/ 459573 w 860418"/>
                  <a:gd name="connsiteY90" fmla="*/ 105296 h 107194"/>
                  <a:gd name="connsiteX91" fmla="*/ 429020 w 860418"/>
                  <a:gd name="connsiteY91" fmla="*/ 105296 h 107194"/>
                  <a:gd name="connsiteX92" fmla="*/ 429020 w 860418"/>
                  <a:gd name="connsiteY92" fmla="*/ 2731 h 107194"/>
                  <a:gd name="connsiteX93" fmla="*/ 459573 w 860418"/>
                  <a:gd name="connsiteY93" fmla="*/ 2731 h 10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860418" h="107194">
                    <a:moveTo>
                      <a:pt x="796738" y="1008"/>
                    </a:moveTo>
                    <a:cubicBezTo>
                      <a:pt x="816436" y="1008"/>
                      <a:pt x="835743" y="4554"/>
                      <a:pt x="850765" y="17442"/>
                    </a:cubicBezTo>
                    <a:lnTo>
                      <a:pt x="852022" y="18537"/>
                    </a:lnTo>
                    <a:cubicBezTo>
                      <a:pt x="852646" y="19101"/>
                      <a:pt x="853410" y="19850"/>
                      <a:pt x="854054" y="20499"/>
                    </a:cubicBezTo>
                    <a:cubicBezTo>
                      <a:pt x="854637" y="21078"/>
                      <a:pt x="855160" y="21615"/>
                      <a:pt x="855622" y="22111"/>
                    </a:cubicBezTo>
                    <a:cubicBezTo>
                      <a:pt x="853842" y="23941"/>
                      <a:pt x="852113" y="24950"/>
                      <a:pt x="850494" y="25424"/>
                    </a:cubicBezTo>
                    <a:cubicBezTo>
                      <a:pt x="848694" y="25960"/>
                      <a:pt x="847005" y="25803"/>
                      <a:pt x="845587" y="25386"/>
                    </a:cubicBezTo>
                    <a:cubicBezTo>
                      <a:pt x="843656" y="24811"/>
                      <a:pt x="842057" y="23852"/>
                      <a:pt x="840791" y="22509"/>
                    </a:cubicBezTo>
                    <a:cubicBezTo>
                      <a:pt x="830283" y="12664"/>
                      <a:pt x="817191" y="9109"/>
                      <a:pt x="802761" y="9109"/>
                    </a:cubicBezTo>
                    <a:cubicBezTo>
                      <a:pt x="772072" y="9109"/>
                      <a:pt x="752313" y="26045"/>
                      <a:pt x="752313" y="54637"/>
                    </a:cubicBezTo>
                    <a:cubicBezTo>
                      <a:pt x="752313" y="79883"/>
                      <a:pt x="767758" y="94734"/>
                      <a:pt x="793761" y="97169"/>
                    </a:cubicBezTo>
                    <a:cubicBezTo>
                      <a:pt x="796245" y="97549"/>
                      <a:pt x="798920" y="97763"/>
                      <a:pt x="801866" y="97763"/>
                    </a:cubicBezTo>
                    <a:cubicBezTo>
                      <a:pt x="806401" y="97763"/>
                      <a:pt x="810926" y="97250"/>
                      <a:pt x="815320" y="96364"/>
                    </a:cubicBezTo>
                    <a:cubicBezTo>
                      <a:pt x="821182" y="95297"/>
                      <a:pt x="826723" y="93473"/>
                      <a:pt x="831851" y="90770"/>
                    </a:cubicBezTo>
                    <a:cubicBezTo>
                      <a:pt x="839493" y="87031"/>
                      <a:pt x="846049" y="81964"/>
                      <a:pt x="850574" y="75967"/>
                    </a:cubicBezTo>
                    <a:lnTo>
                      <a:pt x="860419" y="79892"/>
                    </a:lnTo>
                    <a:cubicBezTo>
                      <a:pt x="845295" y="100862"/>
                      <a:pt x="819684" y="107195"/>
                      <a:pt x="795541" y="107195"/>
                    </a:cubicBezTo>
                    <a:cubicBezTo>
                      <a:pt x="754083" y="107195"/>
                      <a:pt x="719794" y="86428"/>
                      <a:pt x="719794" y="54035"/>
                    </a:cubicBezTo>
                    <a:cubicBezTo>
                      <a:pt x="719794" y="23016"/>
                      <a:pt x="754083" y="1008"/>
                      <a:pt x="796738" y="1008"/>
                    </a:cubicBezTo>
                    <a:close/>
                    <a:moveTo>
                      <a:pt x="76951" y="1008"/>
                    </a:moveTo>
                    <a:cubicBezTo>
                      <a:pt x="96643" y="1008"/>
                      <a:pt x="115948" y="4554"/>
                      <a:pt x="130973" y="17442"/>
                    </a:cubicBezTo>
                    <a:lnTo>
                      <a:pt x="132237" y="18537"/>
                    </a:lnTo>
                    <a:cubicBezTo>
                      <a:pt x="132863" y="19101"/>
                      <a:pt x="133617" y="19850"/>
                      <a:pt x="134264" y="20499"/>
                    </a:cubicBezTo>
                    <a:cubicBezTo>
                      <a:pt x="134848" y="21078"/>
                      <a:pt x="135369" y="21615"/>
                      <a:pt x="135827" y="22111"/>
                    </a:cubicBezTo>
                    <a:cubicBezTo>
                      <a:pt x="134059" y="23941"/>
                      <a:pt x="132325" y="24950"/>
                      <a:pt x="130699" y="25424"/>
                    </a:cubicBezTo>
                    <a:cubicBezTo>
                      <a:pt x="128896" y="25960"/>
                      <a:pt x="127217" y="25803"/>
                      <a:pt x="125792" y="25386"/>
                    </a:cubicBezTo>
                    <a:cubicBezTo>
                      <a:pt x="123866" y="24811"/>
                      <a:pt x="122271" y="23852"/>
                      <a:pt x="121007" y="22509"/>
                    </a:cubicBezTo>
                    <a:cubicBezTo>
                      <a:pt x="110493" y="12664"/>
                      <a:pt x="97398" y="9109"/>
                      <a:pt x="82960" y="9109"/>
                    </a:cubicBezTo>
                    <a:cubicBezTo>
                      <a:pt x="52269" y="9109"/>
                      <a:pt x="32508" y="26045"/>
                      <a:pt x="32508" y="54637"/>
                    </a:cubicBezTo>
                    <a:cubicBezTo>
                      <a:pt x="32508" y="79883"/>
                      <a:pt x="47965" y="94734"/>
                      <a:pt x="73964" y="97169"/>
                    </a:cubicBezTo>
                    <a:cubicBezTo>
                      <a:pt x="76456" y="97549"/>
                      <a:pt x="79135" y="97763"/>
                      <a:pt x="82068" y="97763"/>
                    </a:cubicBezTo>
                    <a:cubicBezTo>
                      <a:pt x="86598" y="97763"/>
                      <a:pt x="91128" y="97250"/>
                      <a:pt x="95537" y="96364"/>
                    </a:cubicBezTo>
                    <a:cubicBezTo>
                      <a:pt x="101379" y="95297"/>
                      <a:pt x="106927" y="93473"/>
                      <a:pt x="112051" y="90770"/>
                    </a:cubicBezTo>
                    <a:cubicBezTo>
                      <a:pt x="119710" y="87031"/>
                      <a:pt x="126267" y="81964"/>
                      <a:pt x="130782" y="75967"/>
                    </a:cubicBezTo>
                    <a:lnTo>
                      <a:pt x="140636" y="79892"/>
                    </a:lnTo>
                    <a:cubicBezTo>
                      <a:pt x="126053" y="100114"/>
                      <a:pt x="101716" y="106724"/>
                      <a:pt x="78335" y="107170"/>
                    </a:cubicBezTo>
                    <a:lnTo>
                      <a:pt x="75742" y="107195"/>
                    </a:lnTo>
                    <a:cubicBezTo>
                      <a:pt x="34291" y="107195"/>
                      <a:pt x="0" y="86428"/>
                      <a:pt x="0" y="54035"/>
                    </a:cubicBezTo>
                    <a:cubicBezTo>
                      <a:pt x="0" y="23016"/>
                      <a:pt x="34291" y="1008"/>
                      <a:pt x="76951" y="1008"/>
                    </a:cubicBezTo>
                    <a:close/>
                    <a:moveTo>
                      <a:pt x="209691" y="0"/>
                    </a:moveTo>
                    <a:lnTo>
                      <a:pt x="277641" y="105462"/>
                    </a:lnTo>
                    <a:lnTo>
                      <a:pt x="245079" y="105462"/>
                    </a:lnTo>
                    <a:lnTo>
                      <a:pt x="225293" y="73352"/>
                    </a:lnTo>
                    <a:lnTo>
                      <a:pt x="184333" y="73352"/>
                    </a:lnTo>
                    <a:lnTo>
                      <a:pt x="188392" y="66390"/>
                    </a:lnTo>
                    <a:cubicBezTo>
                      <a:pt x="189225" y="65190"/>
                      <a:pt x="190631" y="64413"/>
                      <a:pt x="192236" y="64413"/>
                    </a:cubicBezTo>
                    <a:lnTo>
                      <a:pt x="219735" y="64394"/>
                    </a:lnTo>
                    <a:lnTo>
                      <a:pt x="202296" y="35987"/>
                    </a:lnTo>
                    <a:lnTo>
                      <a:pt x="160008" y="105462"/>
                    </a:lnTo>
                    <a:lnTo>
                      <a:pt x="144400" y="105462"/>
                    </a:lnTo>
                    <a:lnTo>
                      <a:pt x="209691" y="0"/>
                    </a:lnTo>
                    <a:close/>
                    <a:moveTo>
                      <a:pt x="702760" y="2773"/>
                    </a:moveTo>
                    <a:lnTo>
                      <a:pt x="702760" y="11769"/>
                    </a:lnTo>
                    <a:lnTo>
                      <a:pt x="641050" y="11769"/>
                    </a:lnTo>
                    <a:lnTo>
                      <a:pt x="641050" y="46215"/>
                    </a:lnTo>
                    <a:lnTo>
                      <a:pt x="698657" y="46215"/>
                    </a:lnTo>
                    <a:lnTo>
                      <a:pt x="698657" y="55127"/>
                    </a:lnTo>
                    <a:lnTo>
                      <a:pt x="641050" y="55127"/>
                    </a:lnTo>
                    <a:lnTo>
                      <a:pt x="641050" y="96484"/>
                    </a:lnTo>
                    <a:lnTo>
                      <a:pt x="702760" y="96484"/>
                    </a:lnTo>
                    <a:lnTo>
                      <a:pt x="702760" y="105457"/>
                    </a:lnTo>
                    <a:lnTo>
                      <a:pt x="610683" y="105457"/>
                    </a:lnTo>
                    <a:lnTo>
                      <a:pt x="610683" y="2787"/>
                    </a:lnTo>
                    <a:lnTo>
                      <a:pt x="702760" y="2773"/>
                    </a:lnTo>
                    <a:close/>
                    <a:moveTo>
                      <a:pt x="578153" y="2773"/>
                    </a:moveTo>
                    <a:lnTo>
                      <a:pt x="590964" y="2787"/>
                    </a:lnTo>
                    <a:lnTo>
                      <a:pt x="590964" y="11769"/>
                    </a:lnTo>
                    <a:lnTo>
                      <a:pt x="550159" y="11769"/>
                    </a:lnTo>
                    <a:lnTo>
                      <a:pt x="550159" y="105457"/>
                    </a:lnTo>
                    <a:lnTo>
                      <a:pt x="520029" y="105457"/>
                    </a:lnTo>
                    <a:lnTo>
                      <a:pt x="520029" y="11769"/>
                    </a:lnTo>
                    <a:lnTo>
                      <a:pt x="479225" y="11807"/>
                    </a:lnTo>
                    <a:lnTo>
                      <a:pt x="479240" y="2787"/>
                    </a:lnTo>
                    <a:lnTo>
                      <a:pt x="578153" y="2773"/>
                    </a:lnTo>
                    <a:close/>
                    <a:moveTo>
                      <a:pt x="365630" y="2773"/>
                    </a:moveTo>
                    <a:cubicBezTo>
                      <a:pt x="388933" y="2773"/>
                      <a:pt x="405842" y="15571"/>
                      <a:pt x="406909" y="31536"/>
                    </a:cubicBezTo>
                    <a:lnTo>
                      <a:pt x="406962" y="33142"/>
                    </a:lnTo>
                    <a:cubicBezTo>
                      <a:pt x="406962" y="49856"/>
                      <a:pt x="389709" y="64251"/>
                      <a:pt x="365630" y="64251"/>
                    </a:cubicBezTo>
                    <a:lnTo>
                      <a:pt x="330570" y="64251"/>
                    </a:lnTo>
                    <a:lnTo>
                      <a:pt x="330570" y="59743"/>
                    </a:lnTo>
                    <a:cubicBezTo>
                      <a:pt x="330570" y="57245"/>
                      <a:pt x="332680" y="55207"/>
                      <a:pt x="335247" y="55207"/>
                    </a:cubicBezTo>
                    <a:lnTo>
                      <a:pt x="351197" y="55207"/>
                    </a:lnTo>
                    <a:cubicBezTo>
                      <a:pt x="365022" y="55207"/>
                      <a:pt x="376335" y="45405"/>
                      <a:pt x="376335" y="33483"/>
                    </a:cubicBezTo>
                    <a:cubicBezTo>
                      <a:pt x="376335" y="21548"/>
                      <a:pt x="365022" y="11755"/>
                      <a:pt x="351197" y="11755"/>
                    </a:cubicBezTo>
                    <a:lnTo>
                      <a:pt x="326060" y="11755"/>
                    </a:lnTo>
                    <a:lnTo>
                      <a:pt x="326060" y="105442"/>
                    </a:lnTo>
                    <a:lnTo>
                      <a:pt x="295696" y="105442"/>
                    </a:lnTo>
                    <a:lnTo>
                      <a:pt x="295696" y="2773"/>
                    </a:lnTo>
                    <a:lnTo>
                      <a:pt x="365630" y="2773"/>
                    </a:lnTo>
                    <a:close/>
                    <a:moveTo>
                      <a:pt x="459573" y="2731"/>
                    </a:moveTo>
                    <a:lnTo>
                      <a:pt x="459573" y="105296"/>
                    </a:lnTo>
                    <a:lnTo>
                      <a:pt x="429020" y="105296"/>
                    </a:lnTo>
                    <a:lnTo>
                      <a:pt x="429020" y="2731"/>
                    </a:lnTo>
                    <a:lnTo>
                      <a:pt x="459573" y="2731"/>
                    </a:lnTo>
                    <a:close/>
                  </a:path>
                </a:pathLst>
              </a:custGeom>
              <a:solidFill>
                <a:schemeClr val="tx1"/>
              </a:solidFill>
              <a:ln w="10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89" name="Freeform 1388">
                <a:extLst>
                  <a:ext uri="{FF2B5EF4-FFF2-40B4-BE49-F238E27FC236}">
                    <a16:creationId xmlns:a16="http://schemas.microsoft.com/office/drawing/2014/main" id="{2B834DCD-B608-A6CD-B090-C31457E3A87D}"/>
                  </a:ext>
                </a:extLst>
              </p:cNvPr>
              <p:cNvSpPr/>
              <p:nvPr/>
            </p:nvSpPr>
            <p:spPr>
              <a:xfrm>
                <a:off x="24220622" y="2406185"/>
                <a:ext cx="240070" cy="188090"/>
              </a:xfrm>
              <a:custGeom>
                <a:avLst/>
                <a:gdLst>
                  <a:gd name="connsiteX0" fmla="*/ 0 w 240070"/>
                  <a:gd name="connsiteY0" fmla="*/ 0 h 188090"/>
                  <a:gd name="connsiteX1" fmla="*/ 0 w 240070"/>
                  <a:gd name="connsiteY1" fmla="*/ 54880 h 188090"/>
                  <a:gd name="connsiteX2" fmla="*/ 36813 w 240070"/>
                  <a:gd name="connsiteY2" fmla="*/ 90388 h 188090"/>
                  <a:gd name="connsiteX3" fmla="*/ 107486 w 240070"/>
                  <a:gd name="connsiteY3" fmla="*/ 90388 h 188090"/>
                  <a:gd name="connsiteX4" fmla="*/ 153497 w 240070"/>
                  <a:gd name="connsiteY4" fmla="*/ 136225 h 188090"/>
                  <a:gd name="connsiteX5" fmla="*/ 153497 w 240070"/>
                  <a:gd name="connsiteY5" fmla="*/ 188091 h 188090"/>
                  <a:gd name="connsiteX6" fmla="*/ 240071 w 240070"/>
                  <a:gd name="connsiteY6" fmla="*/ 94128 h 188090"/>
                  <a:gd name="connsiteX7" fmla="*/ 135166 w 240070"/>
                  <a:gd name="connsiteY7" fmla="*/ 0 h 188090"/>
                  <a:gd name="connsiteX8" fmla="*/ 0 w 240070"/>
                  <a:gd name="connsiteY8" fmla="*/ 0 h 188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0070" h="188090">
                    <a:moveTo>
                      <a:pt x="0" y="0"/>
                    </a:moveTo>
                    <a:lnTo>
                      <a:pt x="0" y="54880"/>
                    </a:lnTo>
                    <a:cubicBezTo>
                      <a:pt x="0" y="74471"/>
                      <a:pt x="16568" y="90388"/>
                      <a:pt x="36813" y="90388"/>
                    </a:cubicBezTo>
                    <a:lnTo>
                      <a:pt x="107486" y="90388"/>
                    </a:lnTo>
                    <a:cubicBezTo>
                      <a:pt x="132796" y="90388"/>
                      <a:pt x="153497" y="111728"/>
                      <a:pt x="153497" y="136225"/>
                    </a:cubicBezTo>
                    <a:lnTo>
                      <a:pt x="153497" y="188091"/>
                    </a:lnTo>
                    <a:cubicBezTo>
                      <a:pt x="202528" y="180245"/>
                      <a:pt x="240071" y="140301"/>
                      <a:pt x="240071" y="94128"/>
                    </a:cubicBezTo>
                    <a:cubicBezTo>
                      <a:pt x="240071" y="42357"/>
                      <a:pt x="192856" y="0"/>
                      <a:pt x="13516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3934"/>
              </a:solidFill>
              <a:ln w="10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90" name="Freeform 1389">
                <a:extLst>
                  <a:ext uri="{FF2B5EF4-FFF2-40B4-BE49-F238E27FC236}">
                    <a16:creationId xmlns:a16="http://schemas.microsoft.com/office/drawing/2014/main" id="{21BD7A11-E13A-6981-C291-7246447B91A1}"/>
                  </a:ext>
                </a:extLst>
              </p:cNvPr>
              <p:cNvSpPr/>
              <p:nvPr/>
            </p:nvSpPr>
            <p:spPr>
              <a:xfrm>
                <a:off x="24084944" y="2406143"/>
                <a:ext cx="251730" cy="188080"/>
              </a:xfrm>
              <a:custGeom>
                <a:avLst/>
                <a:gdLst>
                  <a:gd name="connsiteX0" fmla="*/ 144466 w 251730"/>
                  <a:gd name="connsiteY0" fmla="*/ 97166 h 188080"/>
                  <a:gd name="connsiteX1" fmla="*/ 98456 w 251730"/>
                  <a:gd name="connsiteY1" fmla="*/ 52937 h 188080"/>
                  <a:gd name="connsiteX2" fmla="*/ 98456 w 251730"/>
                  <a:gd name="connsiteY2" fmla="*/ 0 h 188080"/>
                  <a:gd name="connsiteX3" fmla="*/ 0 w 251730"/>
                  <a:gd name="connsiteY3" fmla="*/ 93943 h 188080"/>
                  <a:gd name="connsiteX4" fmla="*/ 104910 w 251730"/>
                  <a:gd name="connsiteY4" fmla="*/ 188081 h 188080"/>
                  <a:gd name="connsiteX5" fmla="*/ 251731 w 251730"/>
                  <a:gd name="connsiteY5" fmla="*/ 188081 h 188080"/>
                  <a:gd name="connsiteX6" fmla="*/ 251731 w 251730"/>
                  <a:gd name="connsiteY6" fmla="*/ 132802 h 188080"/>
                  <a:gd name="connsiteX7" fmla="*/ 214918 w 251730"/>
                  <a:gd name="connsiteY7" fmla="*/ 97166 h 188080"/>
                  <a:gd name="connsiteX8" fmla="*/ 144466 w 251730"/>
                  <a:gd name="connsiteY8" fmla="*/ 97166 h 18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30" h="188080">
                    <a:moveTo>
                      <a:pt x="144466" y="97166"/>
                    </a:moveTo>
                    <a:cubicBezTo>
                      <a:pt x="119157" y="97166"/>
                      <a:pt x="98456" y="77438"/>
                      <a:pt x="98456" y="52937"/>
                    </a:cubicBezTo>
                    <a:lnTo>
                      <a:pt x="98456" y="0"/>
                    </a:lnTo>
                    <a:cubicBezTo>
                      <a:pt x="43738" y="3010"/>
                      <a:pt x="0" y="44116"/>
                      <a:pt x="0" y="93943"/>
                    </a:cubicBezTo>
                    <a:cubicBezTo>
                      <a:pt x="0" y="145714"/>
                      <a:pt x="47210" y="188081"/>
                      <a:pt x="104910" y="188081"/>
                    </a:cubicBezTo>
                    <a:lnTo>
                      <a:pt x="251731" y="188081"/>
                    </a:lnTo>
                    <a:lnTo>
                      <a:pt x="251731" y="132802"/>
                    </a:lnTo>
                    <a:cubicBezTo>
                      <a:pt x="251731" y="113202"/>
                      <a:pt x="235169" y="97166"/>
                      <a:pt x="214918" y="97166"/>
                    </a:cubicBezTo>
                    <a:lnTo>
                      <a:pt x="144466" y="97166"/>
                    </a:lnTo>
                    <a:close/>
                  </a:path>
                </a:pathLst>
              </a:custGeom>
              <a:solidFill>
                <a:srgbClr val="00486D"/>
              </a:solidFill>
              <a:ln w="100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391" name="Group 1390">
              <a:extLst>
                <a:ext uri="{FF2B5EF4-FFF2-40B4-BE49-F238E27FC236}">
                  <a16:creationId xmlns:a16="http://schemas.microsoft.com/office/drawing/2014/main" id="{6389F08C-1D78-46CF-FB69-CB493EBC0A86}"/>
                </a:ext>
              </a:extLst>
            </p:cNvPr>
            <p:cNvGrpSpPr/>
            <p:nvPr/>
          </p:nvGrpSpPr>
          <p:grpSpPr>
            <a:xfrm>
              <a:off x="1125843" y="1038107"/>
              <a:ext cx="402250" cy="314682"/>
              <a:chOff x="2904969" y="2214629"/>
              <a:chExt cx="858133" cy="671321"/>
            </a:xfrm>
          </p:grpSpPr>
          <p:pic>
            <p:nvPicPr>
              <p:cNvPr id="1392" name="Picture 1391" descr="Aztec Group">
                <a:extLst>
                  <a:ext uri="{FF2B5EF4-FFF2-40B4-BE49-F238E27FC236}">
                    <a16:creationId xmlns:a16="http://schemas.microsoft.com/office/drawing/2014/main" id="{21F9A9D0-97D9-FDAC-B646-C17CC8B54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/>
              <a:srcRect t="16678" r="68707" b="51926"/>
              <a:stretch>
                <a:fillRect/>
              </a:stretch>
            </p:blipFill>
            <p:spPr>
              <a:xfrm>
                <a:off x="2904969" y="2214629"/>
                <a:ext cx="268537" cy="269410"/>
              </a:xfrm>
              <a:prstGeom prst="rect">
                <a:avLst/>
              </a:prstGeom>
            </p:spPr>
          </p:pic>
          <p:pic>
            <p:nvPicPr>
              <p:cNvPr id="1393" name="Picture 1392" descr="Aztec Group">
                <a:extLst>
                  <a:ext uri="{FF2B5EF4-FFF2-40B4-BE49-F238E27FC236}">
                    <a16:creationId xmlns:a16="http://schemas.microsoft.com/office/drawing/2014/main" id="{A70B7A56-600A-EFAE-26B7-F0745B05E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3372" t="34397" b="5092"/>
              <a:stretch>
                <a:fillRect/>
              </a:stretch>
            </p:blipFill>
            <p:spPr>
              <a:xfrm>
                <a:off x="2933905" y="2366683"/>
                <a:ext cx="829197" cy="519267"/>
              </a:xfrm>
              <a:custGeom>
                <a:avLst/>
                <a:gdLst>
                  <a:gd name="connsiteX0" fmla="*/ 264051 w 829197"/>
                  <a:gd name="connsiteY0" fmla="*/ 0 h 519267"/>
                  <a:gd name="connsiteX1" fmla="*/ 829197 w 829197"/>
                  <a:gd name="connsiteY1" fmla="*/ 26084 h 519267"/>
                  <a:gd name="connsiteX2" fmla="*/ 829197 w 829197"/>
                  <a:gd name="connsiteY2" fmla="*/ 519267 h 519267"/>
                  <a:gd name="connsiteX3" fmla="*/ 0 w 829197"/>
                  <a:gd name="connsiteY3" fmla="*/ 469425 h 519267"/>
                  <a:gd name="connsiteX4" fmla="*/ 44008 w 829197"/>
                  <a:gd name="connsiteY4" fmla="*/ 190704 h 51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197" h="519267">
                    <a:moveTo>
                      <a:pt x="264051" y="0"/>
                    </a:moveTo>
                    <a:lnTo>
                      <a:pt x="829197" y="26084"/>
                    </a:lnTo>
                    <a:lnTo>
                      <a:pt x="829197" y="519267"/>
                    </a:lnTo>
                    <a:lnTo>
                      <a:pt x="0" y="469425"/>
                    </a:lnTo>
                    <a:lnTo>
                      <a:pt x="44008" y="190704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1459" name="Group 1458">
            <a:extLst>
              <a:ext uri="{FF2B5EF4-FFF2-40B4-BE49-F238E27FC236}">
                <a16:creationId xmlns:a16="http://schemas.microsoft.com/office/drawing/2014/main" id="{824800CD-D670-CFAA-C211-FD13BF466B93}"/>
              </a:ext>
            </a:extLst>
          </p:cNvPr>
          <p:cNvGrpSpPr/>
          <p:nvPr/>
        </p:nvGrpSpPr>
        <p:grpSpPr>
          <a:xfrm>
            <a:off x="293688" y="1629703"/>
            <a:ext cx="11437377" cy="325554"/>
            <a:chOff x="293688" y="1629703"/>
            <a:chExt cx="11437377" cy="325554"/>
          </a:xfrm>
        </p:grpSpPr>
        <p:pic>
          <p:nvPicPr>
            <p:cNvPr id="115" name="Graphic 114" descr="Clifford Chance">
              <a:extLst>
                <a:ext uri="{FF2B5EF4-FFF2-40B4-BE49-F238E27FC236}">
                  <a16:creationId xmlns:a16="http://schemas.microsoft.com/office/drawing/2014/main" id="{A374D11A-537C-A16F-5D83-8B97E475B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96DAC541-7B7A-43D3-8B79-37D633B846F1}">
                  <asvg:svgBlip xmlns:asvg="http://schemas.microsoft.com/office/drawing/2016/SVG/main" r:embed="rId71"/>
                </a:ext>
              </a:extLst>
            </a:blip>
            <a:stretch>
              <a:fillRect/>
            </a:stretch>
          </p:blipFill>
          <p:spPr>
            <a:xfrm>
              <a:off x="5065157" y="1693986"/>
              <a:ext cx="713048" cy="196975"/>
            </a:xfrm>
            <a:prstGeom prst="rect">
              <a:avLst/>
            </a:prstGeom>
          </p:spPr>
        </p:pic>
        <p:pic>
          <p:nvPicPr>
            <p:cNvPr id="397" name="Graphic 396" descr="City of Burlington">
              <a:extLst>
                <a:ext uri="{FF2B5EF4-FFF2-40B4-BE49-F238E27FC236}">
                  <a16:creationId xmlns:a16="http://schemas.microsoft.com/office/drawing/2014/main" id="{A33FCEB1-E381-D4CC-DBC1-BA308F38A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96DAC541-7B7A-43D3-8B79-37D633B846F1}">
                  <asvg:svgBlip xmlns:asvg="http://schemas.microsoft.com/office/drawing/2016/SVG/main" r:embed="rId73"/>
                </a:ext>
              </a:extLst>
            </a:blip>
            <a:stretch>
              <a:fillRect/>
            </a:stretch>
          </p:blipFill>
          <p:spPr>
            <a:xfrm>
              <a:off x="4173193" y="1713079"/>
              <a:ext cx="626492" cy="158789"/>
            </a:xfrm>
            <a:prstGeom prst="rect">
              <a:avLst/>
            </a:prstGeom>
          </p:spPr>
        </p:pic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1F436FB2-F1E7-BF98-4082-A5FEBE577351}"/>
                </a:ext>
              </a:extLst>
            </p:cNvPr>
            <p:cNvGrpSpPr/>
            <p:nvPr/>
          </p:nvGrpSpPr>
          <p:grpSpPr>
            <a:xfrm>
              <a:off x="7592155" y="1629703"/>
              <a:ext cx="482067" cy="325554"/>
              <a:chOff x="16590048" y="3476700"/>
              <a:chExt cx="1028410" cy="694516"/>
            </a:xfrm>
          </p:grpSpPr>
          <p:grpSp>
            <p:nvGrpSpPr>
              <p:cNvPr id="399" name="Picture 15">
                <a:extLst>
                  <a:ext uri="{FF2B5EF4-FFF2-40B4-BE49-F238E27FC236}">
                    <a16:creationId xmlns:a16="http://schemas.microsoft.com/office/drawing/2014/main" id="{4E717F64-31DC-754F-49CF-BDF9BD07062B}"/>
                  </a:ext>
                </a:extLst>
              </p:cNvPr>
              <p:cNvGrpSpPr/>
              <p:nvPr/>
            </p:nvGrpSpPr>
            <p:grpSpPr>
              <a:xfrm>
                <a:off x="16590048" y="4086459"/>
                <a:ext cx="1028410" cy="84757"/>
                <a:chOff x="16590048" y="4086459"/>
                <a:chExt cx="1028410" cy="84757"/>
              </a:xfrm>
              <a:solidFill>
                <a:schemeClr val="tx1"/>
              </a:solidFill>
            </p:grpSpPr>
            <p:grpSp>
              <p:nvGrpSpPr>
                <p:cNvPr id="403" name="Picture 15">
                  <a:extLst>
                    <a:ext uri="{FF2B5EF4-FFF2-40B4-BE49-F238E27FC236}">
                      <a16:creationId xmlns:a16="http://schemas.microsoft.com/office/drawing/2014/main" id="{0AA7F71D-CD11-CD9F-F05D-479F77C9031B}"/>
                    </a:ext>
                  </a:extLst>
                </p:cNvPr>
                <p:cNvGrpSpPr/>
                <p:nvPr/>
              </p:nvGrpSpPr>
              <p:grpSpPr>
                <a:xfrm>
                  <a:off x="17378703" y="4087562"/>
                  <a:ext cx="239755" cy="83654"/>
                  <a:chOff x="17378703" y="4087562"/>
                  <a:chExt cx="239755" cy="83654"/>
                </a:xfrm>
                <a:grpFill/>
              </p:grpSpPr>
              <p:sp>
                <p:nvSpPr>
                  <p:cNvPr id="430" name="Freeform 429">
                    <a:extLst>
                      <a:ext uri="{FF2B5EF4-FFF2-40B4-BE49-F238E27FC236}">
                        <a16:creationId xmlns:a16="http://schemas.microsoft.com/office/drawing/2014/main" id="{8FCF244E-B872-5F65-046E-F00FE88FCC3A}"/>
                      </a:ext>
                    </a:extLst>
                  </p:cNvPr>
                  <p:cNvSpPr/>
                  <p:nvPr/>
                </p:nvSpPr>
                <p:spPr>
                  <a:xfrm>
                    <a:off x="17378703" y="4087562"/>
                    <a:ext cx="61095" cy="82093"/>
                  </a:xfrm>
                  <a:custGeom>
                    <a:avLst/>
                    <a:gdLst>
                      <a:gd name="connsiteX0" fmla="*/ 61045 w 61095"/>
                      <a:gd name="connsiteY0" fmla="*/ 58646 h 82093"/>
                      <a:gd name="connsiteX1" fmla="*/ 33913 w 61095"/>
                      <a:gd name="connsiteY1" fmla="*/ 82094 h 82093"/>
                      <a:gd name="connsiteX2" fmla="*/ 0 w 61095"/>
                      <a:gd name="connsiteY2" fmla="*/ 82094 h 82093"/>
                      <a:gd name="connsiteX3" fmla="*/ 0 w 61095"/>
                      <a:gd name="connsiteY3" fmla="*/ 0 h 82093"/>
                      <a:gd name="connsiteX4" fmla="*/ 35069 w 61095"/>
                      <a:gd name="connsiteY4" fmla="*/ 0 h 82093"/>
                      <a:gd name="connsiteX5" fmla="*/ 58834 w 61095"/>
                      <a:gd name="connsiteY5" fmla="*/ 21189 h 82093"/>
                      <a:gd name="connsiteX6" fmla="*/ 47881 w 61095"/>
                      <a:gd name="connsiteY6" fmla="*/ 39365 h 82093"/>
                      <a:gd name="connsiteX7" fmla="*/ 61096 w 61095"/>
                      <a:gd name="connsiteY7" fmla="*/ 58646 h 82093"/>
                      <a:gd name="connsiteX8" fmla="*/ 12058 w 61095"/>
                      <a:gd name="connsiteY8" fmla="*/ 10996 h 82093"/>
                      <a:gd name="connsiteX9" fmla="*/ 12058 w 61095"/>
                      <a:gd name="connsiteY9" fmla="*/ 34845 h 82093"/>
                      <a:gd name="connsiteX10" fmla="*/ 32809 w 61095"/>
                      <a:gd name="connsiteY10" fmla="*/ 34845 h 82093"/>
                      <a:gd name="connsiteX11" fmla="*/ 46776 w 61095"/>
                      <a:gd name="connsiteY11" fmla="*/ 23096 h 82093"/>
                      <a:gd name="connsiteX12" fmla="*/ 32809 w 61095"/>
                      <a:gd name="connsiteY12" fmla="*/ 10995 h 82093"/>
                      <a:gd name="connsiteX13" fmla="*/ 12058 w 61095"/>
                      <a:gd name="connsiteY13" fmla="*/ 10996 h 82093"/>
                      <a:gd name="connsiteX14" fmla="*/ 12058 w 61095"/>
                      <a:gd name="connsiteY14" fmla="*/ 10996 h 82093"/>
                      <a:gd name="connsiteX15" fmla="*/ 34316 w 61095"/>
                      <a:gd name="connsiteY15" fmla="*/ 71148 h 82093"/>
                      <a:gd name="connsiteX16" fmla="*/ 49037 w 61095"/>
                      <a:gd name="connsiteY16" fmla="*/ 58294 h 82093"/>
                      <a:gd name="connsiteX17" fmla="*/ 34316 w 61095"/>
                      <a:gd name="connsiteY17" fmla="*/ 45792 h 82093"/>
                      <a:gd name="connsiteX18" fmla="*/ 12058 w 61095"/>
                      <a:gd name="connsiteY18" fmla="*/ 45792 h 82093"/>
                      <a:gd name="connsiteX19" fmla="*/ 12058 w 61095"/>
                      <a:gd name="connsiteY19" fmla="*/ 71148 h 82093"/>
                      <a:gd name="connsiteX20" fmla="*/ 34316 w 61095"/>
                      <a:gd name="connsiteY20" fmla="*/ 71148 h 82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1095" h="82093">
                        <a:moveTo>
                          <a:pt x="61045" y="58646"/>
                        </a:moveTo>
                        <a:cubicBezTo>
                          <a:pt x="61045" y="73407"/>
                          <a:pt x="51247" y="82094"/>
                          <a:pt x="33913" y="82094"/>
                        </a:cubicBezTo>
                        <a:lnTo>
                          <a:pt x="0" y="82094"/>
                        </a:lnTo>
                        <a:lnTo>
                          <a:pt x="0" y="0"/>
                        </a:lnTo>
                        <a:lnTo>
                          <a:pt x="35069" y="0"/>
                        </a:lnTo>
                        <a:cubicBezTo>
                          <a:pt x="49790" y="0"/>
                          <a:pt x="58834" y="8335"/>
                          <a:pt x="58834" y="21189"/>
                        </a:cubicBezTo>
                        <a:cubicBezTo>
                          <a:pt x="58834" y="30277"/>
                          <a:pt x="54664" y="36302"/>
                          <a:pt x="47881" y="39365"/>
                        </a:cubicBezTo>
                        <a:cubicBezTo>
                          <a:pt x="56171" y="42026"/>
                          <a:pt x="61096" y="49558"/>
                          <a:pt x="61096" y="58646"/>
                        </a:cubicBezTo>
                        <a:moveTo>
                          <a:pt x="12058" y="10996"/>
                        </a:moveTo>
                        <a:lnTo>
                          <a:pt x="12058" y="34845"/>
                        </a:lnTo>
                        <a:lnTo>
                          <a:pt x="32809" y="34845"/>
                        </a:lnTo>
                        <a:cubicBezTo>
                          <a:pt x="41852" y="34845"/>
                          <a:pt x="46776" y="31080"/>
                          <a:pt x="46776" y="23096"/>
                        </a:cubicBezTo>
                        <a:cubicBezTo>
                          <a:pt x="46776" y="15113"/>
                          <a:pt x="41852" y="10995"/>
                          <a:pt x="32809" y="10995"/>
                        </a:cubicBezTo>
                        <a:lnTo>
                          <a:pt x="12058" y="10996"/>
                        </a:lnTo>
                        <a:lnTo>
                          <a:pt x="12058" y="10996"/>
                        </a:lnTo>
                        <a:close/>
                        <a:moveTo>
                          <a:pt x="34316" y="71148"/>
                        </a:moveTo>
                        <a:cubicBezTo>
                          <a:pt x="43762" y="71148"/>
                          <a:pt x="49037" y="66980"/>
                          <a:pt x="49037" y="58294"/>
                        </a:cubicBezTo>
                        <a:cubicBezTo>
                          <a:pt x="49037" y="49608"/>
                          <a:pt x="43762" y="45792"/>
                          <a:pt x="34316" y="45792"/>
                        </a:cubicBezTo>
                        <a:lnTo>
                          <a:pt x="12058" y="45792"/>
                        </a:lnTo>
                        <a:lnTo>
                          <a:pt x="12058" y="71148"/>
                        </a:lnTo>
                        <a:lnTo>
                          <a:pt x="34316" y="71148"/>
                        </a:ln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31" name="Freeform 430">
                    <a:extLst>
                      <a:ext uri="{FF2B5EF4-FFF2-40B4-BE49-F238E27FC236}">
                        <a16:creationId xmlns:a16="http://schemas.microsoft.com/office/drawing/2014/main" id="{4981C21D-771C-8B77-28A2-6C85A950CE5C}"/>
                      </a:ext>
                    </a:extLst>
                  </p:cNvPr>
                  <p:cNvSpPr/>
                  <p:nvPr/>
                </p:nvSpPr>
                <p:spPr>
                  <a:xfrm>
                    <a:off x="17445373" y="4108755"/>
                    <a:ext cx="56621" cy="62461"/>
                  </a:xfrm>
                  <a:custGeom>
                    <a:avLst/>
                    <a:gdLst>
                      <a:gd name="connsiteX0" fmla="*/ 56573 w 56621"/>
                      <a:gd name="connsiteY0" fmla="*/ 51867 h 62461"/>
                      <a:gd name="connsiteX1" fmla="*/ 56573 w 56621"/>
                      <a:gd name="connsiteY1" fmla="*/ 60955 h 62461"/>
                      <a:gd name="connsiteX2" fmla="*/ 50896 w 56621"/>
                      <a:gd name="connsiteY2" fmla="*/ 61708 h 62461"/>
                      <a:gd name="connsiteX3" fmla="*/ 39190 w 56621"/>
                      <a:gd name="connsiteY3" fmla="*/ 53775 h 62461"/>
                      <a:gd name="connsiteX4" fmla="*/ 20348 w 56621"/>
                      <a:gd name="connsiteY4" fmla="*/ 62462 h 62461"/>
                      <a:gd name="connsiteX5" fmla="*/ 0 w 56621"/>
                      <a:gd name="connsiteY5" fmla="*/ 43181 h 62461"/>
                      <a:gd name="connsiteX6" fmla="*/ 19996 w 56621"/>
                      <a:gd name="connsiteY6" fmla="*/ 25005 h 62461"/>
                      <a:gd name="connsiteX7" fmla="*/ 38486 w 56621"/>
                      <a:gd name="connsiteY7" fmla="*/ 24251 h 62461"/>
                      <a:gd name="connsiteX8" fmla="*/ 38486 w 56621"/>
                      <a:gd name="connsiteY8" fmla="*/ 21590 h 62461"/>
                      <a:gd name="connsiteX9" fmla="*/ 26427 w 56621"/>
                      <a:gd name="connsiteY9" fmla="*/ 9841 h 62461"/>
                      <a:gd name="connsiteX10" fmla="*/ 13615 w 56621"/>
                      <a:gd name="connsiteY10" fmla="*/ 18176 h 62461"/>
                      <a:gd name="connsiteX11" fmla="*/ 803 w 56621"/>
                      <a:gd name="connsiteY11" fmla="*/ 18176 h 62461"/>
                      <a:gd name="connsiteX12" fmla="*/ 26829 w 56621"/>
                      <a:gd name="connsiteY12" fmla="*/ 0 h 62461"/>
                      <a:gd name="connsiteX13" fmla="*/ 49840 w 56621"/>
                      <a:gd name="connsiteY13" fmla="*/ 20787 h 62461"/>
                      <a:gd name="connsiteX14" fmla="*/ 49840 w 56621"/>
                      <a:gd name="connsiteY14" fmla="*/ 46495 h 62461"/>
                      <a:gd name="connsiteX15" fmla="*/ 54361 w 56621"/>
                      <a:gd name="connsiteY15" fmla="*/ 51767 h 62461"/>
                      <a:gd name="connsiteX16" fmla="*/ 56622 w 56621"/>
                      <a:gd name="connsiteY16" fmla="*/ 51767 h 62461"/>
                      <a:gd name="connsiteX17" fmla="*/ 56573 w 56621"/>
                      <a:gd name="connsiteY17" fmla="*/ 51867 h 62461"/>
                      <a:gd name="connsiteX18" fmla="*/ 38486 w 56621"/>
                      <a:gd name="connsiteY18" fmla="*/ 39766 h 62461"/>
                      <a:gd name="connsiteX19" fmla="*/ 38486 w 56621"/>
                      <a:gd name="connsiteY19" fmla="*/ 33339 h 62461"/>
                      <a:gd name="connsiteX20" fmla="*/ 21906 w 56621"/>
                      <a:gd name="connsiteY20" fmla="*/ 34093 h 62461"/>
                      <a:gd name="connsiteX21" fmla="*/ 11706 w 56621"/>
                      <a:gd name="connsiteY21" fmla="*/ 42427 h 62461"/>
                      <a:gd name="connsiteX22" fmla="*/ 23413 w 56621"/>
                      <a:gd name="connsiteY22" fmla="*/ 52620 h 62461"/>
                      <a:gd name="connsiteX23" fmla="*/ 38486 w 56621"/>
                      <a:gd name="connsiteY23" fmla="*/ 39766 h 62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6621" h="62461">
                        <a:moveTo>
                          <a:pt x="56573" y="51867"/>
                        </a:moveTo>
                        <a:lnTo>
                          <a:pt x="56573" y="60955"/>
                        </a:lnTo>
                        <a:cubicBezTo>
                          <a:pt x="54313" y="61357"/>
                          <a:pt x="52805" y="61708"/>
                          <a:pt x="50896" y="61708"/>
                        </a:cubicBezTo>
                        <a:cubicBezTo>
                          <a:pt x="44867" y="61708"/>
                          <a:pt x="40696" y="59047"/>
                          <a:pt x="39190" y="53775"/>
                        </a:cubicBezTo>
                        <a:cubicBezTo>
                          <a:pt x="35421" y="59047"/>
                          <a:pt x="28237" y="62462"/>
                          <a:pt x="20348" y="62462"/>
                        </a:cubicBezTo>
                        <a:cubicBezTo>
                          <a:pt x="7134" y="62462"/>
                          <a:pt x="0" y="53775"/>
                          <a:pt x="0" y="43181"/>
                        </a:cubicBezTo>
                        <a:cubicBezTo>
                          <a:pt x="0" y="31833"/>
                          <a:pt x="8692" y="25406"/>
                          <a:pt x="19996" y="25005"/>
                        </a:cubicBezTo>
                        <a:lnTo>
                          <a:pt x="38486" y="24251"/>
                        </a:lnTo>
                        <a:lnTo>
                          <a:pt x="38486" y="21590"/>
                        </a:lnTo>
                        <a:cubicBezTo>
                          <a:pt x="38486" y="14008"/>
                          <a:pt x="34315" y="9841"/>
                          <a:pt x="26427" y="9841"/>
                        </a:cubicBezTo>
                        <a:cubicBezTo>
                          <a:pt x="18539" y="9841"/>
                          <a:pt x="15123" y="13256"/>
                          <a:pt x="13615" y="18176"/>
                        </a:cubicBezTo>
                        <a:lnTo>
                          <a:pt x="803" y="18176"/>
                        </a:lnTo>
                        <a:cubicBezTo>
                          <a:pt x="3466" y="6427"/>
                          <a:pt x="12861" y="0"/>
                          <a:pt x="26829" y="0"/>
                        </a:cubicBezTo>
                        <a:cubicBezTo>
                          <a:pt x="41550" y="0"/>
                          <a:pt x="49840" y="7933"/>
                          <a:pt x="49840" y="20787"/>
                        </a:cubicBezTo>
                        <a:lnTo>
                          <a:pt x="49840" y="46495"/>
                        </a:lnTo>
                        <a:cubicBezTo>
                          <a:pt x="49840" y="50261"/>
                          <a:pt x="51748" y="51767"/>
                          <a:pt x="54361" y="51767"/>
                        </a:cubicBezTo>
                        <a:lnTo>
                          <a:pt x="56622" y="51767"/>
                        </a:lnTo>
                        <a:lnTo>
                          <a:pt x="56573" y="51867"/>
                        </a:lnTo>
                        <a:close/>
                        <a:moveTo>
                          <a:pt x="38486" y="39766"/>
                        </a:moveTo>
                        <a:lnTo>
                          <a:pt x="38486" y="33339"/>
                        </a:lnTo>
                        <a:lnTo>
                          <a:pt x="21906" y="34093"/>
                        </a:lnTo>
                        <a:cubicBezTo>
                          <a:pt x="15475" y="34494"/>
                          <a:pt x="11706" y="37105"/>
                          <a:pt x="11706" y="42427"/>
                        </a:cubicBezTo>
                        <a:cubicBezTo>
                          <a:pt x="11706" y="48854"/>
                          <a:pt x="15877" y="52620"/>
                          <a:pt x="23413" y="52620"/>
                        </a:cubicBezTo>
                        <a:cubicBezTo>
                          <a:pt x="31704" y="52620"/>
                          <a:pt x="38486" y="48102"/>
                          <a:pt x="38486" y="39766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32" name="Freeform 431">
                    <a:extLst>
                      <a:ext uri="{FF2B5EF4-FFF2-40B4-BE49-F238E27FC236}">
                        <a16:creationId xmlns:a16="http://schemas.microsoft.com/office/drawing/2014/main" id="{DA208D9A-6E85-8985-F7C2-A59BE3F4BA5E}"/>
                      </a:ext>
                    </a:extLst>
                  </p:cNvPr>
                  <p:cNvSpPr/>
                  <p:nvPr/>
                </p:nvSpPr>
                <p:spPr>
                  <a:xfrm>
                    <a:off x="17507974" y="4108803"/>
                    <a:ext cx="50896" cy="60905"/>
                  </a:xfrm>
                  <a:custGeom>
                    <a:avLst/>
                    <a:gdLst>
                      <a:gd name="connsiteX0" fmla="*/ 50896 w 50896"/>
                      <a:gd name="connsiteY0" fmla="*/ 21942 h 60905"/>
                      <a:gd name="connsiteX1" fmla="*/ 50896 w 50896"/>
                      <a:gd name="connsiteY1" fmla="*/ 60906 h 60905"/>
                      <a:gd name="connsiteX2" fmla="*/ 38838 w 50896"/>
                      <a:gd name="connsiteY2" fmla="*/ 60906 h 60905"/>
                      <a:gd name="connsiteX3" fmla="*/ 38838 w 50896"/>
                      <a:gd name="connsiteY3" fmla="*/ 24955 h 60905"/>
                      <a:gd name="connsiteX4" fmla="*/ 26779 w 50896"/>
                      <a:gd name="connsiteY4" fmla="*/ 10595 h 60905"/>
                      <a:gd name="connsiteX5" fmla="*/ 12058 w 50896"/>
                      <a:gd name="connsiteY5" fmla="*/ 27616 h 60905"/>
                      <a:gd name="connsiteX6" fmla="*/ 12058 w 50896"/>
                      <a:gd name="connsiteY6" fmla="*/ 60905 h 60905"/>
                      <a:gd name="connsiteX7" fmla="*/ 0 w 50896"/>
                      <a:gd name="connsiteY7" fmla="*/ 60905 h 60905"/>
                      <a:gd name="connsiteX8" fmla="*/ 0 w 50896"/>
                      <a:gd name="connsiteY8" fmla="*/ 1507 h 60905"/>
                      <a:gd name="connsiteX9" fmla="*/ 12058 w 50896"/>
                      <a:gd name="connsiteY9" fmla="*/ 1507 h 60905"/>
                      <a:gd name="connsiteX10" fmla="*/ 12058 w 50896"/>
                      <a:gd name="connsiteY10" fmla="*/ 10946 h 60905"/>
                      <a:gd name="connsiteX11" fmla="*/ 30900 w 50896"/>
                      <a:gd name="connsiteY11" fmla="*/ 0 h 60905"/>
                      <a:gd name="connsiteX12" fmla="*/ 50896 w 50896"/>
                      <a:gd name="connsiteY12" fmla="*/ 21942 h 60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896" h="60905">
                        <a:moveTo>
                          <a:pt x="50896" y="21942"/>
                        </a:moveTo>
                        <a:lnTo>
                          <a:pt x="50896" y="60906"/>
                        </a:lnTo>
                        <a:lnTo>
                          <a:pt x="38838" y="60906"/>
                        </a:lnTo>
                        <a:lnTo>
                          <a:pt x="38838" y="24955"/>
                        </a:lnTo>
                        <a:cubicBezTo>
                          <a:pt x="38838" y="14360"/>
                          <a:pt x="33914" y="10595"/>
                          <a:pt x="26779" y="10595"/>
                        </a:cubicBezTo>
                        <a:cubicBezTo>
                          <a:pt x="19645" y="10595"/>
                          <a:pt x="12058" y="15515"/>
                          <a:pt x="12058" y="27616"/>
                        </a:cubicBezTo>
                        <a:lnTo>
                          <a:pt x="12058" y="60905"/>
                        </a:lnTo>
                        <a:lnTo>
                          <a:pt x="0" y="60905"/>
                        </a:lnTo>
                        <a:lnTo>
                          <a:pt x="0" y="1507"/>
                        </a:lnTo>
                        <a:lnTo>
                          <a:pt x="12058" y="1507"/>
                        </a:lnTo>
                        <a:lnTo>
                          <a:pt x="12058" y="10946"/>
                        </a:lnTo>
                        <a:cubicBezTo>
                          <a:pt x="16229" y="3364"/>
                          <a:pt x="23011" y="0"/>
                          <a:pt x="30900" y="0"/>
                        </a:cubicBezTo>
                        <a:cubicBezTo>
                          <a:pt x="41450" y="0"/>
                          <a:pt x="50896" y="7180"/>
                          <a:pt x="50896" y="21942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33" name="Freeform 432">
                    <a:extLst>
                      <a:ext uri="{FF2B5EF4-FFF2-40B4-BE49-F238E27FC236}">
                        <a16:creationId xmlns:a16="http://schemas.microsoft.com/office/drawing/2014/main" id="{BEF19776-0947-E73F-7A1C-4730C7944B7E}"/>
                      </a:ext>
                    </a:extLst>
                  </p:cNvPr>
                  <p:cNvSpPr/>
                  <p:nvPr/>
                </p:nvSpPr>
                <p:spPr>
                  <a:xfrm>
                    <a:off x="17567914" y="4087616"/>
                    <a:ext cx="50544" cy="82094"/>
                  </a:xfrm>
                  <a:custGeom>
                    <a:avLst/>
                    <a:gdLst>
                      <a:gd name="connsiteX0" fmla="*/ 50544 w 50544"/>
                      <a:gd name="connsiteY0" fmla="*/ 22695 h 82094"/>
                      <a:gd name="connsiteX1" fmla="*/ 25272 w 50544"/>
                      <a:gd name="connsiteY1" fmla="*/ 51416 h 82094"/>
                      <a:gd name="connsiteX2" fmla="*/ 50544 w 50544"/>
                      <a:gd name="connsiteY2" fmla="*/ 82094 h 82094"/>
                      <a:gd name="connsiteX3" fmla="*/ 35069 w 50544"/>
                      <a:gd name="connsiteY3" fmla="*/ 82094 h 82094"/>
                      <a:gd name="connsiteX4" fmla="*/ 12058 w 50544"/>
                      <a:gd name="connsiteY4" fmla="*/ 52922 h 82094"/>
                      <a:gd name="connsiteX5" fmla="*/ 12058 w 50544"/>
                      <a:gd name="connsiteY5" fmla="*/ 82094 h 82094"/>
                      <a:gd name="connsiteX6" fmla="*/ 0 w 50544"/>
                      <a:gd name="connsiteY6" fmla="*/ 82094 h 82094"/>
                      <a:gd name="connsiteX7" fmla="*/ 0 w 50544"/>
                      <a:gd name="connsiteY7" fmla="*/ 0 h 82094"/>
                      <a:gd name="connsiteX8" fmla="*/ 12058 w 50544"/>
                      <a:gd name="connsiteY8" fmla="*/ 0 h 82094"/>
                      <a:gd name="connsiteX9" fmla="*/ 12058 w 50544"/>
                      <a:gd name="connsiteY9" fmla="*/ 50663 h 82094"/>
                      <a:gd name="connsiteX10" fmla="*/ 35823 w 50544"/>
                      <a:gd name="connsiteY10" fmla="*/ 22695 h 82094"/>
                      <a:gd name="connsiteX11" fmla="*/ 50544 w 50544"/>
                      <a:gd name="connsiteY11" fmla="*/ 22695 h 82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0544" h="82094">
                        <a:moveTo>
                          <a:pt x="50544" y="22695"/>
                        </a:moveTo>
                        <a:lnTo>
                          <a:pt x="25272" y="51416"/>
                        </a:lnTo>
                        <a:lnTo>
                          <a:pt x="50544" y="82094"/>
                        </a:lnTo>
                        <a:lnTo>
                          <a:pt x="35069" y="82094"/>
                        </a:lnTo>
                        <a:lnTo>
                          <a:pt x="12058" y="52922"/>
                        </a:lnTo>
                        <a:lnTo>
                          <a:pt x="12058" y="82094"/>
                        </a:lnTo>
                        <a:lnTo>
                          <a:pt x="0" y="82094"/>
                        </a:lnTo>
                        <a:lnTo>
                          <a:pt x="0" y="0"/>
                        </a:lnTo>
                        <a:lnTo>
                          <a:pt x="12058" y="0"/>
                        </a:lnTo>
                        <a:lnTo>
                          <a:pt x="12058" y="50663"/>
                        </a:lnTo>
                        <a:lnTo>
                          <a:pt x="35823" y="22695"/>
                        </a:lnTo>
                        <a:lnTo>
                          <a:pt x="50544" y="22695"/>
                        </a:ln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</p:grpSp>
            <p:grpSp>
              <p:nvGrpSpPr>
                <p:cNvPr id="404" name="Picture 15">
                  <a:extLst>
                    <a:ext uri="{FF2B5EF4-FFF2-40B4-BE49-F238E27FC236}">
                      <a16:creationId xmlns:a16="http://schemas.microsoft.com/office/drawing/2014/main" id="{475D1340-03DD-EE79-3D4C-492CA98909A3}"/>
                    </a:ext>
                  </a:extLst>
                </p:cNvPr>
                <p:cNvGrpSpPr/>
                <p:nvPr/>
              </p:nvGrpSpPr>
              <p:grpSpPr>
                <a:xfrm>
                  <a:off x="16590048" y="4086459"/>
                  <a:ext cx="763133" cy="84756"/>
                  <a:chOff x="16590048" y="4086459"/>
                  <a:chExt cx="763133" cy="84756"/>
                </a:xfrm>
                <a:grpFill/>
              </p:grpSpPr>
              <p:sp>
                <p:nvSpPr>
                  <p:cNvPr id="405" name="Freeform 404">
                    <a:extLst>
                      <a:ext uri="{FF2B5EF4-FFF2-40B4-BE49-F238E27FC236}">
                        <a16:creationId xmlns:a16="http://schemas.microsoft.com/office/drawing/2014/main" id="{BBACBCFF-6FAD-F206-7854-D600547CDA6A}"/>
                      </a:ext>
                    </a:extLst>
                  </p:cNvPr>
                  <p:cNvSpPr/>
                  <p:nvPr/>
                </p:nvSpPr>
                <p:spPr>
                  <a:xfrm>
                    <a:off x="16590048" y="4086459"/>
                    <a:ext cx="66370" cy="84352"/>
                  </a:xfrm>
                  <a:custGeom>
                    <a:avLst/>
                    <a:gdLst>
                      <a:gd name="connsiteX0" fmla="*/ 0 w 66370"/>
                      <a:gd name="connsiteY0" fmla="*/ 42378 h 84352"/>
                      <a:gd name="connsiteX1" fmla="*/ 35823 w 66370"/>
                      <a:gd name="connsiteY1" fmla="*/ 0 h 84352"/>
                      <a:gd name="connsiteX2" fmla="*/ 66371 w 66370"/>
                      <a:gd name="connsiteY2" fmla="*/ 24603 h 84352"/>
                      <a:gd name="connsiteX3" fmla="*/ 53559 w 66370"/>
                      <a:gd name="connsiteY3" fmla="*/ 24603 h 84352"/>
                      <a:gd name="connsiteX4" fmla="*/ 36225 w 66370"/>
                      <a:gd name="connsiteY4" fmla="*/ 10996 h 84352"/>
                      <a:gd name="connsiteX5" fmla="*/ 12862 w 66370"/>
                      <a:gd name="connsiteY5" fmla="*/ 42377 h 84352"/>
                      <a:gd name="connsiteX6" fmla="*/ 36225 w 66370"/>
                      <a:gd name="connsiteY6" fmla="*/ 73407 h 84352"/>
                      <a:gd name="connsiteX7" fmla="*/ 53559 w 66370"/>
                      <a:gd name="connsiteY7" fmla="*/ 60152 h 84352"/>
                      <a:gd name="connsiteX8" fmla="*/ 66371 w 66370"/>
                      <a:gd name="connsiteY8" fmla="*/ 60152 h 84352"/>
                      <a:gd name="connsiteX9" fmla="*/ 35823 w 66370"/>
                      <a:gd name="connsiteY9" fmla="*/ 84353 h 84352"/>
                      <a:gd name="connsiteX10" fmla="*/ 0 w 66370"/>
                      <a:gd name="connsiteY10" fmla="*/ 42378 h 8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370" h="84352">
                        <a:moveTo>
                          <a:pt x="0" y="42378"/>
                        </a:moveTo>
                        <a:cubicBezTo>
                          <a:pt x="0" y="14411"/>
                          <a:pt x="15475" y="0"/>
                          <a:pt x="35823" y="0"/>
                        </a:cubicBezTo>
                        <a:cubicBezTo>
                          <a:pt x="50896" y="0"/>
                          <a:pt x="64110" y="8335"/>
                          <a:pt x="66371" y="24603"/>
                        </a:cubicBezTo>
                        <a:lnTo>
                          <a:pt x="53559" y="24603"/>
                        </a:lnTo>
                        <a:cubicBezTo>
                          <a:pt x="52051" y="14410"/>
                          <a:pt x="44113" y="10996"/>
                          <a:pt x="36225" y="10996"/>
                        </a:cubicBezTo>
                        <a:cubicBezTo>
                          <a:pt x="22660" y="10996"/>
                          <a:pt x="12862" y="20084"/>
                          <a:pt x="12862" y="42377"/>
                        </a:cubicBezTo>
                        <a:cubicBezTo>
                          <a:pt x="12862" y="64671"/>
                          <a:pt x="22660" y="73407"/>
                          <a:pt x="36225" y="73407"/>
                        </a:cubicBezTo>
                        <a:cubicBezTo>
                          <a:pt x="44163" y="73407"/>
                          <a:pt x="52052" y="69993"/>
                          <a:pt x="53559" y="60152"/>
                        </a:cubicBezTo>
                        <a:lnTo>
                          <a:pt x="66371" y="60152"/>
                        </a:lnTo>
                        <a:cubicBezTo>
                          <a:pt x="64110" y="76420"/>
                          <a:pt x="50896" y="84353"/>
                          <a:pt x="35823" y="84353"/>
                        </a:cubicBezTo>
                        <a:cubicBezTo>
                          <a:pt x="15474" y="84354"/>
                          <a:pt x="0" y="69994"/>
                          <a:pt x="0" y="42378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18" name="Freeform 417">
                    <a:extLst>
                      <a:ext uri="{FF2B5EF4-FFF2-40B4-BE49-F238E27FC236}">
                        <a16:creationId xmlns:a16="http://schemas.microsoft.com/office/drawing/2014/main" id="{89434D56-CD53-A963-9255-D59DC53CE849}"/>
                      </a:ext>
                    </a:extLst>
                  </p:cNvPr>
                  <p:cNvSpPr/>
                  <p:nvPr/>
                </p:nvSpPr>
                <p:spPr>
                  <a:xfrm>
                    <a:off x="16661692" y="4108749"/>
                    <a:ext cx="55770" cy="62411"/>
                  </a:xfrm>
                  <a:custGeom>
                    <a:avLst/>
                    <a:gdLst>
                      <a:gd name="connsiteX0" fmla="*/ 0 w 55770"/>
                      <a:gd name="connsiteY0" fmla="*/ 31030 h 62411"/>
                      <a:gd name="connsiteX1" fmla="*/ 27885 w 55770"/>
                      <a:gd name="connsiteY1" fmla="*/ 0 h 62411"/>
                      <a:gd name="connsiteX2" fmla="*/ 55770 w 55770"/>
                      <a:gd name="connsiteY2" fmla="*/ 31030 h 62411"/>
                      <a:gd name="connsiteX3" fmla="*/ 27885 w 55770"/>
                      <a:gd name="connsiteY3" fmla="*/ 62412 h 62411"/>
                      <a:gd name="connsiteX4" fmla="*/ 0 w 55770"/>
                      <a:gd name="connsiteY4" fmla="*/ 31030 h 62411"/>
                      <a:gd name="connsiteX5" fmla="*/ 43359 w 55770"/>
                      <a:gd name="connsiteY5" fmla="*/ 31030 h 62411"/>
                      <a:gd name="connsiteX6" fmla="*/ 27884 w 55770"/>
                      <a:gd name="connsiteY6" fmla="*/ 9841 h 62411"/>
                      <a:gd name="connsiteX7" fmla="*/ 12058 w 55770"/>
                      <a:gd name="connsiteY7" fmla="*/ 31030 h 62411"/>
                      <a:gd name="connsiteX8" fmla="*/ 27884 w 55770"/>
                      <a:gd name="connsiteY8" fmla="*/ 52570 h 62411"/>
                      <a:gd name="connsiteX9" fmla="*/ 43359 w 55770"/>
                      <a:gd name="connsiteY9" fmla="*/ 31030 h 6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770" h="62411">
                        <a:moveTo>
                          <a:pt x="0" y="31030"/>
                        </a:moveTo>
                        <a:cubicBezTo>
                          <a:pt x="0" y="12101"/>
                          <a:pt x="11706" y="0"/>
                          <a:pt x="27885" y="0"/>
                        </a:cubicBezTo>
                        <a:cubicBezTo>
                          <a:pt x="44064" y="0"/>
                          <a:pt x="55770" y="12101"/>
                          <a:pt x="55770" y="31030"/>
                        </a:cubicBezTo>
                        <a:cubicBezTo>
                          <a:pt x="55770" y="49959"/>
                          <a:pt x="44064" y="62412"/>
                          <a:pt x="27885" y="62412"/>
                        </a:cubicBezTo>
                        <a:cubicBezTo>
                          <a:pt x="11706" y="62412"/>
                          <a:pt x="0" y="50311"/>
                          <a:pt x="0" y="31030"/>
                        </a:cubicBezTo>
                        <a:close/>
                        <a:moveTo>
                          <a:pt x="43359" y="31030"/>
                        </a:moveTo>
                        <a:cubicBezTo>
                          <a:pt x="43359" y="16670"/>
                          <a:pt x="36928" y="9841"/>
                          <a:pt x="27884" y="9841"/>
                        </a:cubicBezTo>
                        <a:cubicBezTo>
                          <a:pt x="18841" y="9841"/>
                          <a:pt x="12058" y="16670"/>
                          <a:pt x="12058" y="31030"/>
                        </a:cubicBezTo>
                        <a:cubicBezTo>
                          <a:pt x="12058" y="45390"/>
                          <a:pt x="18489" y="52570"/>
                          <a:pt x="27884" y="52570"/>
                        </a:cubicBezTo>
                        <a:cubicBezTo>
                          <a:pt x="37280" y="52570"/>
                          <a:pt x="43359" y="45391"/>
                          <a:pt x="43359" y="31030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19" name="Freeform 418">
                    <a:extLst>
                      <a:ext uri="{FF2B5EF4-FFF2-40B4-BE49-F238E27FC236}">
                        <a16:creationId xmlns:a16="http://schemas.microsoft.com/office/drawing/2014/main" id="{78BD2FFD-ED83-28E5-0822-044E23ED14E0}"/>
                      </a:ext>
                    </a:extLst>
                  </p:cNvPr>
                  <p:cNvSpPr/>
                  <p:nvPr/>
                </p:nvSpPr>
                <p:spPr>
                  <a:xfrm>
                    <a:off x="16724651" y="4108652"/>
                    <a:ext cx="85612" cy="61005"/>
                  </a:xfrm>
                  <a:custGeom>
                    <a:avLst/>
                    <a:gdLst>
                      <a:gd name="connsiteX0" fmla="*/ 85613 w 85612"/>
                      <a:gd name="connsiteY0" fmla="*/ 22042 h 61005"/>
                      <a:gd name="connsiteX1" fmla="*/ 85613 w 85612"/>
                      <a:gd name="connsiteY1" fmla="*/ 61006 h 61005"/>
                      <a:gd name="connsiteX2" fmla="*/ 73554 w 85612"/>
                      <a:gd name="connsiteY2" fmla="*/ 61006 h 61005"/>
                      <a:gd name="connsiteX3" fmla="*/ 73554 w 85612"/>
                      <a:gd name="connsiteY3" fmla="*/ 23950 h 61005"/>
                      <a:gd name="connsiteX4" fmla="*/ 62602 w 85612"/>
                      <a:gd name="connsiteY4" fmla="*/ 10695 h 61005"/>
                      <a:gd name="connsiteX5" fmla="*/ 49036 w 85612"/>
                      <a:gd name="connsiteY5" fmla="*/ 27315 h 61005"/>
                      <a:gd name="connsiteX6" fmla="*/ 49036 w 85612"/>
                      <a:gd name="connsiteY6" fmla="*/ 60956 h 61005"/>
                      <a:gd name="connsiteX7" fmla="*/ 36978 w 85612"/>
                      <a:gd name="connsiteY7" fmla="*/ 60956 h 61005"/>
                      <a:gd name="connsiteX8" fmla="*/ 36978 w 85612"/>
                      <a:gd name="connsiteY8" fmla="*/ 23900 h 61005"/>
                      <a:gd name="connsiteX9" fmla="*/ 26026 w 85612"/>
                      <a:gd name="connsiteY9" fmla="*/ 10645 h 61005"/>
                      <a:gd name="connsiteX10" fmla="*/ 12058 w 85612"/>
                      <a:gd name="connsiteY10" fmla="*/ 27265 h 61005"/>
                      <a:gd name="connsiteX11" fmla="*/ 12058 w 85612"/>
                      <a:gd name="connsiteY11" fmla="*/ 60906 h 61005"/>
                      <a:gd name="connsiteX12" fmla="*/ 0 w 85612"/>
                      <a:gd name="connsiteY12" fmla="*/ 60906 h 61005"/>
                      <a:gd name="connsiteX13" fmla="*/ 0 w 85612"/>
                      <a:gd name="connsiteY13" fmla="*/ 1507 h 61005"/>
                      <a:gd name="connsiteX14" fmla="*/ 12058 w 85612"/>
                      <a:gd name="connsiteY14" fmla="*/ 1507 h 61005"/>
                      <a:gd name="connsiteX15" fmla="*/ 12058 w 85612"/>
                      <a:gd name="connsiteY15" fmla="*/ 10595 h 61005"/>
                      <a:gd name="connsiteX16" fmla="*/ 29794 w 85612"/>
                      <a:gd name="connsiteY16" fmla="*/ 0 h 61005"/>
                      <a:gd name="connsiteX17" fmla="*/ 47128 w 85612"/>
                      <a:gd name="connsiteY17" fmla="*/ 11749 h 61005"/>
                      <a:gd name="connsiteX18" fmla="*/ 65969 w 85612"/>
                      <a:gd name="connsiteY18" fmla="*/ 0 h 61005"/>
                      <a:gd name="connsiteX19" fmla="*/ 85563 w 85612"/>
                      <a:gd name="connsiteY19" fmla="*/ 21942 h 61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5612" h="61005">
                        <a:moveTo>
                          <a:pt x="85613" y="22042"/>
                        </a:moveTo>
                        <a:lnTo>
                          <a:pt x="85613" y="61006"/>
                        </a:lnTo>
                        <a:lnTo>
                          <a:pt x="73554" y="61006"/>
                        </a:lnTo>
                        <a:lnTo>
                          <a:pt x="73554" y="23950"/>
                        </a:lnTo>
                        <a:cubicBezTo>
                          <a:pt x="73554" y="14511"/>
                          <a:pt x="69384" y="10695"/>
                          <a:pt x="62602" y="10695"/>
                        </a:cubicBezTo>
                        <a:cubicBezTo>
                          <a:pt x="55066" y="10695"/>
                          <a:pt x="49036" y="17122"/>
                          <a:pt x="49036" y="27315"/>
                        </a:cubicBezTo>
                        <a:lnTo>
                          <a:pt x="49036" y="60956"/>
                        </a:lnTo>
                        <a:lnTo>
                          <a:pt x="36978" y="60956"/>
                        </a:lnTo>
                        <a:lnTo>
                          <a:pt x="36978" y="23900"/>
                        </a:lnTo>
                        <a:cubicBezTo>
                          <a:pt x="36978" y="14461"/>
                          <a:pt x="32457" y="10645"/>
                          <a:pt x="26026" y="10645"/>
                        </a:cubicBezTo>
                        <a:cubicBezTo>
                          <a:pt x="18489" y="10645"/>
                          <a:pt x="12058" y="17072"/>
                          <a:pt x="12058" y="27265"/>
                        </a:cubicBezTo>
                        <a:lnTo>
                          <a:pt x="12058" y="60906"/>
                        </a:lnTo>
                        <a:lnTo>
                          <a:pt x="0" y="60906"/>
                        </a:lnTo>
                        <a:lnTo>
                          <a:pt x="0" y="1507"/>
                        </a:lnTo>
                        <a:lnTo>
                          <a:pt x="12058" y="1507"/>
                        </a:lnTo>
                        <a:lnTo>
                          <a:pt x="12058" y="10595"/>
                        </a:lnTo>
                        <a:cubicBezTo>
                          <a:pt x="15827" y="3414"/>
                          <a:pt x="22609" y="0"/>
                          <a:pt x="29794" y="0"/>
                        </a:cubicBezTo>
                        <a:cubicBezTo>
                          <a:pt x="37330" y="0"/>
                          <a:pt x="44113" y="3766"/>
                          <a:pt x="47128" y="11749"/>
                        </a:cubicBezTo>
                        <a:cubicBezTo>
                          <a:pt x="50896" y="3816"/>
                          <a:pt x="58080" y="0"/>
                          <a:pt x="65969" y="0"/>
                        </a:cubicBezTo>
                        <a:cubicBezTo>
                          <a:pt x="76922" y="0"/>
                          <a:pt x="85563" y="7180"/>
                          <a:pt x="85563" y="21942"/>
                        </a:cubicBezTo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1" name="Freeform 420">
                    <a:extLst>
                      <a:ext uri="{FF2B5EF4-FFF2-40B4-BE49-F238E27FC236}">
                        <a16:creationId xmlns:a16="http://schemas.microsoft.com/office/drawing/2014/main" id="{99464EEC-D5D1-811D-1773-C8ACA69CD30B}"/>
                      </a:ext>
                    </a:extLst>
                  </p:cNvPr>
                  <p:cNvSpPr/>
                  <p:nvPr/>
                </p:nvSpPr>
                <p:spPr>
                  <a:xfrm>
                    <a:off x="16819660" y="4108652"/>
                    <a:ext cx="85612" cy="61005"/>
                  </a:xfrm>
                  <a:custGeom>
                    <a:avLst/>
                    <a:gdLst>
                      <a:gd name="connsiteX0" fmla="*/ 85613 w 85612"/>
                      <a:gd name="connsiteY0" fmla="*/ 22042 h 61005"/>
                      <a:gd name="connsiteX1" fmla="*/ 85613 w 85612"/>
                      <a:gd name="connsiteY1" fmla="*/ 61006 h 61005"/>
                      <a:gd name="connsiteX2" fmla="*/ 73554 w 85612"/>
                      <a:gd name="connsiteY2" fmla="*/ 61006 h 61005"/>
                      <a:gd name="connsiteX3" fmla="*/ 73554 w 85612"/>
                      <a:gd name="connsiteY3" fmla="*/ 23950 h 61005"/>
                      <a:gd name="connsiteX4" fmla="*/ 62602 w 85612"/>
                      <a:gd name="connsiteY4" fmla="*/ 10695 h 61005"/>
                      <a:gd name="connsiteX5" fmla="*/ 49036 w 85612"/>
                      <a:gd name="connsiteY5" fmla="*/ 27315 h 61005"/>
                      <a:gd name="connsiteX6" fmla="*/ 49036 w 85612"/>
                      <a:gd name="connsiteY6" fmla="*/ 60956 h 61005"/>
                      <a:gd name="connsiteX7" fmla="*/ 36978 w 85612"/>
                      <a:gd name="connsiteY7" fmla="*/ 60956 h 61005"/>
                      <a:gd name="connsiteX8" fmla="*/ 36978 w 85612"/>
                      <a:gd name="connsiteY8" fmla="*/ 23900 h 61005"/>
                      <a:gd name="connsiteX9" fmla="*/ 26026 w 85612"/>
                      <a:gd name="connsiteY9" fmla="*/ 10645 h 61005"/>
                      <a:gd name="connsiteX10" fmla="*/ 12058 w 85612"/>
                      <a:gd name="connsiteY10" fmla="*/ 27265 h 61005"/>
                      <a:gd name="connsiteX11" fmla="*/ 12058 w 85612"/>
                      <a:gd name="connsiteY11" fmla="*/ 60906 h 61005"/>
                      <a:gd name="connsiteX12" fmla="*/ 0 w 85612"/>
                      <a:gd name="connsiteY12" fmla="*/ 60906 h 61005"/>
                      <a:gd name="connsiteX13" fmla="*/ 0 w 85612"/>
                      <a:gd name="connsiteY13" fmla="*/ 1507 h 61005"/>
                      <a:gd name="connsiteX14" fmla="*/ 12058 w 85612"/>
                      <a:gd name="connsiteY14" fmla="*/ 1507 h 61005"/>
                      <a:gd name="connsiteX15" fmla="*/ 12058 w 85612"/>
                      <a:gd name="connsiteY15" fmla="*/ 10595 h 61005"/>
                      <a:gd name="connsiteX16" fmla="*/ 29794 w 85612"/>
                      <a:gd name="connsiteY16" fmla="*/ 0 h 61005"/>
                      <a:gd name="connsiteX17" fmla="*/ 47128 w 85612"/>
                      <a:gd name="connsiteY17" fmla="*/ 11749 h 61005"/>
                      <a:gd name="connsiteX18" fmla="*/ 65969 w 85612"/>
                      <a:gd name="connsiteY18" fmla="*/ 0 h 61005"/>
                      <a:gd name="connsiteX19" fmla="*/ 85563 w 85612"/>
                      <a:gd name="connsiteY19" fmla="*/ 21942 h 61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5612" h="61005">
                        <a:moveTo>
                          <a:pt x="85613" y="22042"/>
                        </a:moveTo>
                        <a:lnTo>
                          <a:pt x="85613" y="61006"/>
                        </a:lnTo>
                        <a:lnTo>
                          <a:pt x="73554" y="61006"/>
                        </a:lnTo>
                        <a:lnTo>
                          <a:pt x="73554" y="23950"/>
                        </a:lnTo>
                        <a:cubicBezTo>
                          <a:pt x="73554" y="14511"/>
                          <a:pt x="69384" y="10695"/>
                          <a:pt x="62602" y="10695"/>
                        </a:cubicBezTo>
                        <a:cubicBezTo>
                          <a:pt x="55066" y="10695"/>
                          <a:pt x="49036" y="17122"/>
                          <a:pt x="49036" y="27315"/>
                        </a:cubicBezTo>
                        <a:lnTo>
                          <a:pt x="49036" y="60956"/>
                        </a:lnTo>
                        <a:lnTo>
                          <a:pt x="36978" y="60956"/>
                        </a:lnTo>
                        <a:lnTo>
                          <a:pt x="36978" y="23900"/>
                        </a:lnTo>
                        <a:cubicBezTo>
                          <a:pt x="36978" y="14461"/>
                          <a:pt x="32457" y="10645"/>
                          <a:pt x="26026" y="10645"/>
                        </a:cubicBezTo>
                        <a:cubicBezTo>
                          <a:pt x="18489" y="10645"/>
                          <a:pt x="12058" y="17072"/>
                          <a:pt x="12058" y="27265"/>
                        </a:cubicBezTo>
                        <a:lnTo>
                          <a:pt x="12058" y="60906"/>
                        </a:lnTo>
                        <a:lnTo>
                          <a:pt x="0" y="60906"/>
                        </a:lnTo>
                        <a:lnTo>
                          <a:pt x="0" y="1507"/>
                        </a:lnTo>
                        <a:lnTo>
                          <a:pt x="12058" y="1507"/>
                        </a:lnTo>
                        <a:lnTo>
                          <a:pt x="12058" y="10595"/>
                        </a:lnTo>
                        <a:cubicBezTo>
                          <a:pt x="15827" y="3414"/>
                          <a:pt x="22609" y="0"/>
                          <a:pt x="29794" y="0"/>
                        </a:cubicBezTo>
                        <a:cubicBezTo>
                          <a:pt x="37330" y="0"/>
                          <a:pt x="44113" y="3766"/>
                          <a:pt x="47128" y="11749"/>
                        </a:cubicBezTo>
                        <a:cubicBezTo>
                          <a:pt x="50896" y="3816"/>
                          <a:pt x="58080" y="0"/>
                          <a:pt x="65969" y="0"/>
                        </a:cubicBezTo>
                        <a:cubicBezTo>
                          <a:pt x="76922" y="0"/>
                          <a:pt x="85563" y="7180"/>
                          <a:pt x="85563" y="21942"/>
                        </a:cubicBezTo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2" name="Freeform 421">
                    <a:extLst>
                      <a:ext uri="{FF2B5EF4-FFF2-40B4-BE49-F238E27FC236}">
                        <a16:creationId xmlns:a16="http://schemas.microsoft.com/office/drawing/2014/main" id="{397C9C5F-2377-5F36-D32F-CDFFC0817C18}"/>
                      </a:ext>
                    </a:extLst>
                  </p:cNvPr>
                  <p:cNvSpPr/>
                  <p:nvPr/>
                </p:nvSpPr>
                <p:spPr>
                  <a:xfrm>
                    <a:off x="16913205" y="4108749"/>
                    <a:ext cx="55418" cy="62411"/>
                  </a:xfrm>
                  <a:custGeom>
                    <a:avLst/>
                    <a:gdLst>
                      <a:gd name="connsiteX0" fmla="*/ 0 w 55418"/>
                      <a:gd name="connsiteY0" fmla="*/ 31030 h 62411"/>
                      <a:gd name="connsiteX1" fmla="*/ 27533 w 55418"/>
                      <a:gd name="connsiteY1" fmla="*/ 0 h 62411"/>
                      <a:gd name="connsiteX2" fmla="*/ 55418 w 55418"/>
                      <a:gd name="connsiteY2" fmla="*/ 31030 h 62411"/>
                      <a:gd name="connsiteX3" fmla="*/ 27533 w 55418"/>
                      <a:gd name="connsiteY3" fmla="*/ 62412 h 62411"/>
                      <a:gd name="connsiteX4" fmla="*/ 0 w 55418"/>
                      <a:gd name="connsiteY4" fmla="*/ 31030 h 62411"/>
                      <a:gd name="connsiteX5" fmla="*/ 43360 w 55418"/>
                      <a:gd name="connsiteY5" fmla="*/ 31030 h 62411"/>
                      <a:gd name="connsiteX6" fmla="*/ 27533 w 55418"/>
                      <a:gd name="connsiteY6" fmla="*/ 9841 h 62411"/>
                      <a:gd name="connsiteX7" fmla="*/ 12058 w 55418"/>
                      <a:gd name="connsiteY7" fmla="*/ 31030 h 62411"/>
                      <a:gd name="connsiteX8" fmla="*/ 27533 w 55418"/>
                      <a:gd name="connsiteY8" fmla="*/ 52570 h 62411"/>
                      <a:gd name="connsiteX9" fmla="*/ 43360 w 55418"/>
                      <a:gd name="connsiteY9" fmla="*/ 31030 h 6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5418" h="62411">
                        <a:moveTo>
                          <a:pt x="0" y="31030"/>
                        </a:moveTo>
                        <a:cubicBezTo>
                          <a:pt x="0" y="12101"/>
                          <a:pt x="11706" y="0"/>
                          <a:pt x="27533" y="0"/>
                        </a:cubicBezTo>
                        <a:cubicBezTo>
                          <a:pt x="43360" y="0"/>
                          <a:pt x="55418" y="12101"/>
                          <a:pt x="55418" y="31030"/>
                        </a:cubicBezTo>
                        <a:cubicBezTo>
                          <a:pt x="55418" y="49959"/>
                          <a:pt x="43712" y="62412"/>
                          <a:pt x="27533" y="62412"/>
                        </a:cubicBezTo>
                        <a:cubicBezTo>
                          <a:pt x="11355" y="62412"/>
                          <a:pt x="0" y="50311"/>
                          <a:pt x="0" y="31030"/>
                        </a:cubicBezTo>
                        <a:close/>
                        <a:moveTo>
                          <a:pt x="43360" y="31030"/>
                        </a:moveTo>
                        <a:cubicBezTo>
                          <a:pt x="43360" y="16670"/>
                          <a:pt x="36929" y="9841"/>
                          <a:pt x="27533" y="9841"/>
                        </a:cubicBezTo>
                        <a:cubicBezTo>
                          <a:pt x="18138" y="9841"/>
                          <a:pt x="12058" y="16670"/>
                          <a:pt x="12058" y="31030"/>
                        </a:cubicBezTo>
                        <a:cubicBezTo>
                          <a:pt x="12058" y="45390"/>
                          <a:pt x="18489" y="52570"/>
                          <a:pt x="27533" y="52570"/>
                        </a:cubicBezTo>
                        <a:cubicBezTo>
                          <a:pt x="36577" y="52570"/>
                          <a:pt x="43360" y="45391"/>
                          <a:pt x="43360" y="31030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3" name="Freeform 422">
                    <a:extLst>
                      <a:ext uri="{FF2B5EF4-FFF2-40B4-BE49-F238E27FC236}">
                        <a16:creationId xmlns:a16="http://schemas.microsoft.com/office/drawing/2014/main" id="{F1B1367A-4D25-1217-663F-33C9A0831AD4}"/>
                      </a:ext>
                    </a:extLst>
                  </p:cNvPr>
                  <p:cNvSpPr/>
                  <p:nvPr/>
                </p:nvSpPr>
                <p:spPr>
                  <a:xfrm>
                    <a:off x="16976512" y="4108750"/>
                    <a:ext cx="50544" cy="60904"/>
                  </a:xfrm>
                  <a:custGeom>
                    <a:avLst/>
                    <a:gdLst>
                      <a:gd name="connsiteX0" fmla="*/ 50544 w 50544"/>
                      <a:gd name="connsiteY0" fmla="*/ 21941 h 60904"/>
                      <a:gd name="connsiteX1" fmla="*/ 50544 w 50544"/>
                      <a:gd name="connsiteY1" fmla="*/ 60905 h 60904"/>
                      <a:gd name="connsiteX2" fmla="*/ 38486 w 50544"/>
                      <a:gd name="connsiteY2" fmla="*/ 60905 h 60904"/>
                      <a:gd name="connsiteX3" fmla="*/ 38486 w 50544"/>
                      <a:gd name="connsiteY3" fmla="*/ 24954 h 60904"/>
                      <a:gd name="connsiteX4" fmla="*/ 26779 w 50544"/>
                      <a:gd name="connsiteY4" fmla="*/ 10594 h 60904"/>
                      <a:gd name="connsiteX5" fmla="*/ 12058 w 50544"/>
                      <a:gd name="connsiteY5" fmla="*/ 27616 h 60904"/>
                      <a:gd name="connsiteX6" fmla="*/ 12058 w 50544"/>
                      <a:gd name="connsiteY6" fmla="*/ 60905 h 60904"/>
                      <a:gd name="connsiteX7" fmla="*/ 0 w 50544"/>
                      <a:gd name="connsiteY7" fmla="*/ 60905 h 60904"/>
                      <a:gd name="connsiteX8" fmla="*/ 0 w 50544"/>
                      <a:gd name="connsiteY8" fmla="*/ 1506 h 60904"/>
                      <a:gd name="connsiteX9" fmla="*/ 12058 w 50544"/>
                      <a:gd name="connsiteY9" fmla="*/ 1506 h 60904"/>
                      <a:gd name="connsiteX10" fmla="*/ 12058 w 50544"/>
                      <a:gd name="connsiteY10" fmla="*/ 10946 h 60904"/>
                      <a:gd name="connsiteX11" fmla="*/ 30548 w 50544"/>
                      <a:gd name="connsiteY11" fmla="*/ 0 h 60904"/>
                      <a:gd name="connsiteX12" fmla="*/ 50544 w 50544"/>
                      <a:gd name="connsiteY12" fmla="*/ 21941 h 60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0544" h="60904">
                        <a:moveTo>
                          <a:pt x="50544" y="21941"/>
                        </a:moveTo>
                        <a:lnTo>
                          <a:pt x="50544" y="60905"/>
                        </a:lnTo>
                        <a:lnTo>
                          <a:pt x="38486" y="60905"/>
                        </a:lnTo>
                        <a:lnTo>
                          <a:pt x="38486" y="24954"/>
                        </a:lnTo>
                        <a:cubicBezTo>
                          <a:pt x="38486" y="14359"/>
                          <a:pt x="33562" y="10594"/>
                          <a:pt x="26779" y="10594"/>
                        </a:cubicBezTo>
                        <a:cubicBezTo>
                          <a:pt x="19243" y="10594"/>
                          <a:pt x="12058" y="15514"/>
                          <a:pt x="12058" y="27616"/>
                        </a:cubicBezTo>
                        <a:lnTo>
                          <a:pt x="12058" y="60905"/>
                        </a:lnTo>
                        <a:lnTo>
                          <a:pt x="0" y="60905"/>
                        </a:lnTo>
                        <a:lnTo>
                          <a:pt x="0" y="1506"/>
                        </a:lnTo>
                        <a:lnTo>
                          <a:pt x="12058" y="1506"/>
                        </a:lnTo>
                        <a:lnTo>
                          <a:pt x="12058" y="10946"/>
                        </a:lnTo>
                        <a:cubicBezTo>
                          <a:pt x="15827" y="3364"/>
                          <a:pt x="23011" y="0"/>
                          <a:pt x="30548" y="0"/>
                        </a:cubicBezTo>
                        <a:cubicBezTo>
                          <a:pt x="41500" y="-1"/>
                          <a:pt x="50544" y="7180"/>
                          <a:pt x="50544" y="21941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4" name="Freeform 423">
                    <a:extLst>
                      <a:ext uri="{FF2B5EF4-FFF2-40B4-BE49-F238E27FC236}">
                        <a16:creationId xmlns:a16="http://schemas.microsoft.com/office/drawing/2014/main" id="{ED9607BE-B601-650C-406F-1D8D1533309C}"/>
                      </a:ext>
                    </a:extLst>
                  </p:cNvPr>
                  <p:cNvSpPr/>
                  <p:nvPr/>
                </p:nvSpPr>
                <p:spPr>
                  <a:xfrm>
                    <a:off x="17031578" y="4110255"/>
                    <a:ext cx="81794" cy="59399"/>
                  </a:xfrm>
                  <a:custGeom>
                    <a:avLst/>
                    <a:gdLst>
                      <a:gd name="connsiteX0" fmla="*/ 70139 w 81794"/>
                      <a:gd name="connsiteY0" fmla="*/ 0 h 59399"/>
                      <a:gd name="connsiteX1" fmla="*/ 81795 w 81794"/>
                      <a:gd name="connsiteY1" fmla="*/ 0 h 59399"/>
                      <a:gd name="connsiteX2" fmla="*/ 67124 w 81794"/>
                      <a:gd name="connsiteY2" fmla="*/ 59399 h 59399"/>
                      <a:gd name="connsiteX3" fmla="*/ 52403 w 81794"/>
                      <a:gd name="connsiteY3" fmla="*/ 59399 h 59399"/>
                      <a:gd name="connsiteX4" fmla="*/ 41098 w 81794"/>
                      <a:gd name="connsiteY4" fmla="*/ 14410 h 59399"/>
                      <a:gd name="connsiteX5" fmla="*/ 29794 w 81794"/>
                      <a:gd name="connsiteY5" fmla="*/ 59399 h 59399"/>
                      <a:gd name="connsiteX6" fmla="*/ 14721 w 81794"/>
                      <a:gd name="connsiteY6" fmla="*/ 59399 h 59399"/>
                      <a:gd name="connsiteX7" fmla="*/ 0 w 81794"/>
                      <a:gd name="connsiteY7" fmla="*/ 0 h 59399"/>
                      <a:gd name="connsiteX8" fmla="*/ 12058 w 81794"/>
                      <a:gd name="connsiteY8" fmla="*/ 0 h 59399"/>
                      <a:gd name="connsiteX9" fmla="*/ 23363 w 81794"/>
                      <a:gd name="connsiteY9" fmla="*/ 48453 h 59399"/>
                      <a:gd name="connsiteX10" fmla="*/ 35069 w 81794"/>
                      <a:gd name="connsiteY10" fmla="*/ 0 h 59399"/>
                      <a:gd name="connsiteX11" fmla="*/ 47480 w 81794"/>
                      <a:gd name="connsiteY11" fmla="*/ 0 h 59399"/>
                      <a:gd name="connsiteX12" fmla="*/ 59186 w 81794"/>
                      <a:gd name="connsiteY12" fmla="*/ 47298 h 59399"/>
                      <a:gd name="connsiteX13" fmla="*/ 70139 w 81794"/>
                      <a:gd name="connsiteY13" fmla="*/ 0 h 59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81794" h="59399">
                        <a:moveTo>
                          <a:pt x="70139" y="0"/>
                        </a:moveTo>
                        <a:lnTo>
                          <a:pt x="81795" y="0"/>
                        </a:lnTo>
                        <a:lnTo>
                          <a:pt x="67124" y="59399"/>
                        </a:lnTo>
                        <a:lnTo>
                          <a:pt x="52403" y="59399"/>
                        </a:lnTo>
                        <a:lnTo>
                          <a:pt x="41098" y="14410"/>
                        </a:lnTo>
                        <a:lnTo>
                          <a:pt x="29794" y="59399"/>
                        </a:lnTo>
                        <a:lnTo>
                          <a:pt x="14721" y="59399"/>
                        </a:lnTo>
                        <a:lnTo>
                          <a:pt x="0" y="0"/>
                        </a:lnTo>
                        <a:lnTo>
                          <a:pt x="12058" y="0"/>
                        </a:lnTo>
                        <a:lnTo>
                          <a:pt x="23363" y="48453"/>
                        </a:lnTo>
                        <a:lnTo>
                          <a:pt x="35069" y="0"/>
                        </a:lnTo>
                        <a:lnTo>
                          <a:pt x="47480" y="0"/>
                        </a:lnTo>
                        <a:lnTo>
                          <a:pt x="59186" y="47298"/>
                        </a:lnTo>
                        <a:lnTo>
                          <a:pt x="70139" y="0"/>
                        </a:ln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5" name="Freeform 424">
                    <a:extLst>
                      <a:ext uri="{FF2B5EF4-FFF2-40B4-BE49-F238E27FC236}">
                        <a16:creationId xmlns:a16="http://schemas.microsoft.com/office/drawing/2014/main" id="{9C78BB62-1F9E-F380-0D9C-9EA76F09B3BE}"/>
                      </a:ext>
                    </a:extLst>
                  </p:cNvPr>
                  <p:cNvSpPr/>
                  <p:nvPr/>
                </p:nvSpPr>
                <p:spPr>
                  <a:xfrm>
                    <a:off x="17115688" y="4108803"/>
                    <a:ext cx="53559" cy="62411"/>
                  </a:xfrm>
                  <a:custGeom>
                    <a:avLst/>
                    <a:gdLst>
                      <a:gd name="connsiteX0" fmla="*/ 53108 w 53559"/>
                      <a:gd name="connsiteY0" fmla="*/ 34394 h 62411"/>
                      <a:gd name="connsiteX1" fmla="*/ 11657 w 53559"/>
                      <a:gd name="connsiteY1" fmla="*/ 34394 h 62411"/>
                      <a:gd name="connsiteX2" fmla="*/ 28991 w 53559"/>
                      <a:gd name="connsiteY2" fmla="*/ 52570 h 62411"/>
                      <a:gd name="connsiteX3" fmla="*/ 41451 w 53559"/>
                      <a:gd name="connsiteY3" fmla="*/ 45390 h 62411"/>
                      <a:gd name="connsiteX4" fmla="*/ 53158 w 53559"/>
                      <a:gd name="connsiteY4" fmla="*/ 45390 h 62411"/>
                      <a:gd name="connsiteX5" fmla="*/ 27885 w 53559"/>
                      <a:gd name="connsiteY5" fmla="*/ 62412 h 62411"/>
                      <a:gd name="connsiteX6" fmla="*/ 0 w 53559"/>
                      <a:gd name="connsiteY6" fmla="*/ 31030 h 62411"/>
                      <a:gd name="connsiteX7" fmla="*/ 28287 w 53559"/>
                      <a:gd name="connsiteY7" fmla="*/ 0 h 62411"/>
                      <a:gd name="connsiteX8" fmla="*/ 53560 w 53559"/>
                      <a:gd name="connsiteY8" fmla="*/ 28369 h 62411"/>
                      <a:gd name="connsiteX9" fmla="*/ 53158 w 53559"/>
                      <a:gd name="connsiteY9" fmla="*/ 34444 h 62411"/>
                      <a:gd name="connsiteX10" fmla="*/ 12059 w 53559"/>
                      <a:gd name="connsiteY10" fmla="*/ 25006 h 62411"/>
                      <a:gd name="connsiteX11" fmla="*/ 41853 w 53559"/>
                      <a:gd name="connsiteY11" fmla="*/ 25006 h 62411"/>
                      <a:gd name="connsiteX12" fmla="*/ 27886 w 53559"/>
                      <a:gd name="connsiteY12" fmla="*/ 9892 h 62411"/>
                      <a:gd name="connsiteX13" fmla="*/ 12059 w 53559"/>
                      <a:gd name="connsiteY13" fmla="*/ 25006 h 6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3559" h="62411">
                        <a:moveTo>
                          <a:pt x="53108" y="34394"/>
                        </a:moveTo>
                        <a:lnTo>
                          <a:pt x="11657" y="34394"/>
                        </a:lnTo>
                        <a:cubicBezTo>
                          <a:pt x="12813" y="46143"/>
                          <a:pt x="18842" y="52570"/>
                          <a:pt x="28991" y="52570"/>
                        </a:cubicBezTo>
                        <a:cubicBezTo>
                          <a:pt x="35020" y="52570"/>
                          <a:pt x="39943" y="50311"/>
                          <a:pt x="41451" y="45390"/>
                        </a:cubicBezTo>
                        <a:lnTo>
                          <a:pt x="53158" y="45390"/>
                        </a:lnTo>
                        <a:cubicBezTo>
                          <a:pt x="49741" y="56336"/>
                          <a:pt x="40345" y="62412"/>
                          <a:pt x="27885" y="62412"/>
                        </a:cubicBezTo>
                        <a:cubicBezTo>
                          <a:pt x="11305" y="62412"/>
                          <a:pt x="0" y="50311"/>
                          <a:pt x="0" y="31030"/>
                        </a:cubicBezTo>
                        <a:cubicBezTo>
                          <a:pt x="0" y="11749"/>
                          <a:pt x="11305" y="0"/>
                          <a:pt x="28287" y="0"/>
                        </a:cubicBezTo>
                        <a:cubicBezTo>
                          <a:pt x="43360" y="0"/>
                          <a:pt x="53560" y="9841"/>
                          <a:pt x="53560" y="28369"/>
                        </a:cubicBezTo>
                        <a:cubicBezTo>
                          <a:pt x="53560" y="30277"/>
                          <a:pt x="53560" y="32135"/>
                          <a:pt x="53158" y="34444"/>
                        </a:cubicBezTo>
                        <a:moveTo>
                          <a:pt x="12059" y="25006"/>
                        </a:moveTo>
                        <a:lnTo>
                          <a:pt x="41853" y="25006"/>
                        </a:lnTo>
                        <a:cubicBezTo>
                          <a:pt x="41451" y="13658"/>
                          <a:pt x="35070" y="9892"/>
                          <a:pt x="27886" y="9892"/>
                        </a:cubicBezTo>
                        <a:cubicBezTo>
                          <a:pt x="19596" y="9892"/>
                          <a:pt x="13567" y="14812"/>
                          <a:pt x="12059" y="25006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6" name="Freeform 425">
                    <a:extLst>
                      <a:ext uri="{FF2B5EF4-FFF2-40B4-BE49-F238E27FC236}">
                        <a16:creationId xmlns:a16="http://schemas.microsoft.com/office/drawing/2014/main" id="{1B612DF7-B39A-8225-5671-E7891A6EB03D}"/>
                      </a:ext>
                    </a:extLst>
                  </p:cNvPr>
                  <p:cNvSpPr/>
                  <p:nvPr/>
                </p:nvSpPr>
                <p:spPr>
                  <a:xfrm>
                    <a:off x="17174820" y="4108702"/>
                    <a:ext cx="56621" cy="62461"/>
                  </a:xfrm>
                  <a:custGeom>
                    <a:avLst/>
                    <a:gdLst>
                      <a:gd name="connsiteX0" fmla="*/ 56573 w 56621"/>
                      <a:gd name="connsiteY0" fmla="*/ 51867 h 62461"/>
                      <a:gd name="connsiteX1" fmla="*/ 56573 w 56621"/>
                      <a:gd name="connsiteY1" fmla="*/ 60955 h 62461"/>
                      <a:gd name="connsiteX2" fmla="*/ 51298 w 56621"/>
                      <a:gd name="connsiteY2" fmla="*/ 61708 h 62461"/>
                      <a:gd name="connsiteX3" fmla="*/ 39240 w 56621"/>
                      <a:gd name="connsiteY3" fmla="*/ 53775 h 62461"/>
                      <a:gd name="connsiteX4" fmla="*/ 20750 w 56621"/>
                      <a:gd name="connsiteY4" fmla="*/ 62462 h 62461"/>
                      <a:gd name="connsiteX5" fmla="*/ 0 w 56621"/>
                      <a:gd name="connsiteY5" fmla="*/ 43181 h 62461"/>
                      <a:gd name="connsiteX6" fmla="*/ 20348 w 56621"/>
                      <a:gd name="connsiteY6" fmla="*/ 25005 h 62461"/>
                      <a:gd name="connsiteX7" fmla="*/ 38838 w 56621"/>
                      <a:gd name="connsiteY7" fmla="*/ 24603 h 62461"/>
                      <a:gd name="connsiteX8" fmla="*/ 38838 w 56621"/>
                      <a:gd name="connsiteY8" fmla="*/ 21590 h 62461"/>
                      <a:gd name="connsiteX9" fmla="*/ 26779 w 56621"/>
                      <a:gd name="connsiteY9" fmla="*/ 9841 h 62461"/>
                      <a:gd name="connsiteX10" fmla="*/ 13967 w 56621"/>
                      <a:gd name="connsiteY10" fmla="*/ 18528 h 62461"/>
                      <a:gd name="connsiteX11" fmla="*/ 1155 w 56621"/>
                      <a:gd name="connsiteY11" fmla="*/ 18528 h 62461"/>
                      <a:gd name="connsiteX12" fmla="*/ 27181 w 56621"/>
                      <a:gd name="connsiteY12" fmla="*/ 0 h 62461"/>
                      <a:gd name="connsiteX13" fmla="*/ 50191 w 56621"/>
                      <a:gd name="connsiteY13" fmla="*/ 20787 h 62461"/>
                      <a:gd name="connsiteX14" fmla="*/ 50191 w 56621"/>
                      <a:gd name="connsiteY14" fmla="*/ 46897 h 62461"/>
                      <a:gd name="connsiteX15" fmla="*/ 54713 w 56621"/>
                      <a:gd name="connsiteY15" fmla="*/ 51817 h 62461"/>
                      <a:gd name="connsiteX16" fmla="*/ 56622 w 56621"/>
                      <a:gd name="connsiteY16" fmla="*/ 51817 h 62461"/>
                      <a:gd name="connsiteX17" fmla="*/ 56573 w 56621"/>
                      <a:gd name="connsiteY17" fmla="*/ 51867 h 62461"/>
                      <a:gd name="connsiteX18" fmla="*/ 38838 w 56621"/>
                      <a:gd name="connsiteY18" fmla="*/ 39766 h 62461"/>
                      <a:gd name="connsiteX19" fmla="*/ 38838 w 56621"/>
                      <a:gd name="connsiteY19" fmla="*/ 33338 h 62461"/>
                      <a:gd name="connsiteX20" fmla="*/ 22258 w 56621"/>
                      <a:gd name="connsiteY20" fmla="*/ 34092 h 62461"/>
                      <a:gd name="connsiteX21" fmla="*/ 12058 w 56621"/>
                      <a:gd name="connsiteY21" fmla="*/ 42427 h 62461"/>
                      <a:gd name="connsiteX22" fmla="*/ 23765 w 56621"/>
                      <a:gd name="connsiteY22" fmla="*/ 52620 h 62461"/>
                      <a:gd name="connsiteX23" fmla="*/ 38838 w 56621"/>
                      <a:gd name="connsiteY23" fmla="*/ 39766 h 62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6621" h="62461">
                        <a:moveTo>
                          <a:pt x="56573" y="51867"/>
                        </a:moveTo>
                        <a:lnTo>
                          <a:pt x="56573" y="60955"/>
                        </a:lnTo>
                        <a:cubicBezTo>
                          <a:pt x="54664" y="61708"/>
                          <a:pt x="53157" y="61708"/>
                          <a:pt x="51298" y="61708"/>
                        </a:cubicBezTo>
                        <a:cubicBezTo>
                          <a:pt x="45269" y="61708"/>
                          <a:pt x="40747" y="59047"/>
                          <a:pt x="39240" y="53775"/>
                        </a:cubicBezTo>
                        <a:cubicBezTo>
                          <a:pt x="35823" y="59047"/>
                          <a:pt x="28689" y="62462"/>
                          <a:pt x="20750" y="62462"/>
                        </a:cubicBezTo>
                        <a:cubicBezTo>
                          <a:pt x="7536" y="62462"/>
                          <a:pt x="0" y="53775"/>
                          <a:pt x="0" y="43181"/>
                        </a:cubicBezTo>
                        <a:cubicBezTo>
                          <a:pt x="0" y="31833"/>
                          <a:pt x="9044" y="25757"/>
                          <a:pt x="20348" y="25005"/>
                        </a:cubicBezTo>
                        <a:lnTo>
                          <a:pt x="38838" y="24603"/>
                        </a:lnTo>
                        <a:lnTo>
                          <a:pt x="38838" y="21590"/>
                        </a:lnTo>
                        <a:cubicBezTo>
                          <a:pt x="38838" y="14008"/>
                          <a:pt x="34667" y="9841"/>
                          <a:pt x="26779" y="9841"/>
                        </a:cubicBezTo>
                        <a:cubicBezTo>
                          <a:pt x="18891" y="9841"/>
                          <a:pt x="15073" y="13256"/>
                          <a:pt x="13967" y="18528"/>
                        </a:cubicBezTo>
                        <a:lnTo>
                          <a:pt x="1155" y="18528"/>
                        </a:lnTo>
                        <a:cubicBezTo>
                          <a:pt x="3416" y="6427"/>
                          <a:pt x="12861" y="0"/>
                          <a:pt x="27181" y="0"/>
                        </a:cubicBezTo>
                        <a:cubicBezTo>
                          <a:pt x="41500" y="0"/>
                          <a:pt x="50191" y="7933"/>
                          <a:pt x="50191" y="20787"/>
                        </a:cubicBezTo>
                        <a:lnTo>
                          <a:pt x="50191" y="46897"/>
                        </a:lnTo>
                        <a:cubicBezTo>
                          <a:pt x="50191" y="50311"/>
                          <a:pt x="52100" y="51817"/>
                          <a:pt x="54713" y="51817"/>
                        </a:cubicBezTo>
                        <a:lnTo>
                          <a:pt x="56622" y="51817"/>
                        </a:lnTo>
                        <a:lnTo>
                          <a:pt x="56573" y="51867"/>
                        </a:lnTo>
                        <a:close/>
                        <a:moveTo>
                          <a:pt x="38838" y="39766"/>
                        </a:moveTo>
                        <a:lnTo>
                          <a:pt x="38838" y="33338"/>
                        </a:lnTo>
                        <a:lnTo>
                          <a:pt x="22258" y="34092"/>
                        </a:lnTo>
                        <a:cubicBezTo>
                          <a:pt x="15475" y="34494"/>
                          <a:pt x="12058" y="37105"/>
                          <a:pt x="12058" y="42427"/>
                        </a:cubicBezTo>
                        <a:cubicBezTo>
                          <a:pt x="12058" y="48854"/>
                          <a:pt x="15827" y="52620"/>
                          <a:pt x="23765" y="52620"/>
                        </a:cubicBezTo>
                        <a:cubicBezTo>
                          <a:pt x="31703" y="52620"/>
                          <a:pt x="38838" y="48101"/>
                          <a:pt x="38838" y="39766"/>
                        </a:cubicBez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7" name="Freeform 426">
                    <a:extLst>
                      <a:ext uri="{FF2B5EF4-FFF2-40B4-BE49-F238E27FC236}">
                        <a16:creationId xmlns:a16="http://schemas.microsoft.com/office/drawing/2014/main" id="{0FA2243D-1866-FE3C-B151-7360AF05CA03}"/>
                      </a:ext>
                    </a:extLst>
                  </p:cNvPr>
                  <p:cNvSpPr/>
                  <p:nvPr/>
                </p:nvSpPr>
                <p:spPr>
                  <a:xfrm>
                    <a:off x="17238583" y="4087562"/>
                    <a:ext cx="12058" cy="82094"/>
                  </a:xfrm>
                  <a:custGeom>
                    <a:avLst/>
                    <a:gdLst>
                      <a:gd name="connsiteX0" fmla="*/ 0 w 12058"/>
                      <a:gd name="connsiteY0" fmla="*/ 0 h 82094"/>
                      <a:gd name="connsiteX1" fmla="*/ 12058 w 12058"/>
                      <a:gd name="connsiteY1" fmla="*/ 0 h 82094"/>
                      <a:gd name="connsiteX2" fmla="*/ 12058 w 12058"/>
                      <a:gd name="connsiteY2" fmla="*/ 82094 h 82094"/>
                      <a:gd name="connsiteX3" fmla="*/ 0 w 12058"/>
                      <a:gd name="connsiteY3" fmla="*/ 82094 h 82094"/>
                      <a:gd name="connsiteX4" fmla="*/ 0 w 12058"/>
                      <a:gd name="connsiteY4" fmla="*/ 0 h 82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8" h="82094">
                        <a:moveTo>
                          <a:pt x="0" y="0"/>
                        </a:moveTo>
                        <a:lnTo>
                          <a:pt x="12058" y="0"/>
                        </a:lnTo>
                        <a:lnTo>
                          <a:pt x="12058" y="82094"/>
                        </a:lnTo>
                        <a:lnTo>
                          <a:pt x="0" y="820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8" name="Freeform 427">
                    <a:extLst>
                      <a:ext uri="{FF2B5EF4-FFF2-40B4-BE49-F238E27FC236}">
                        <a16:creationId xmlns:a16="http://schemas.microsoft.com/office/drawing/2014/main" id="{22FA512C-D986-ED9E-6E98-4A5D474BDE87}"/>
                      </a:ext>
                    </a:extLst>
                  </p:cNvPr>
                  <p:cNvSpPr/>
                  <p:nvPr/>
                </p:nvSpPr>
                <p:spPr>
                  <a:xfrm>
                    <a:off x="17257017" y="4089122"/>
                    <a:ext cx="35873" cy="81291"/>
                  </a:xfrm>
                  <a:custGeom>
                    <a:avLst/>
                    <a:gdLst>
                      <a:gd name="connsiteX0" fmla="*/ 10200 w 35873"/>
                      <a:gd name="connsiteY0" fmla="*/ 65424 h 81291"/>
                      <a:gd name="connsiteX1" fmla="*/ 10200 w 35873"/>
                      <a:gd name="connsiteY1" fmla="*/ 31382 h 81291"/>
                      <a:gd name="connsiteX2" fmla="*/ 0 w 35873"/>
                      <a:gd name="connsiteY2" fmla="*/ 31382 h 81291"/>
                      <a:gd name="connsiteX3" fmla="*/ 0 w 35873"/>
                      <a:gd name="connsiteY3" fmla="*/ 21189 h 81291"/>
                      <a:gd name="connsiteX4" fmla="*/ 10200 w 35873"/>
                      <a:gd name="connsiteY4" fmla="*/ 21189 h 81291"/>
                      <a:gd name="connsiteX5" fmla="*/ 10200 w 35873"/>
                      <a:gd name="connsiteY5" fmla="*/ 7581 h 81291"/>
                      <a:gd name="connsiteX6" fmla="*/ 21906 w 35873"/>
                      <a:gd name="connsiteY6" fmla="*/ 0 h 81291"/>
                      <a:gd name="connsiteX7" fmla="*/ 21906 w 35873"/>
                      <a:gd name="connsiteY7" fmla="*/ 21189 h 81291"/>
                      <a:gd name="connsiteX8" fmla="*/ 35120 w 35873"/>
                      <a:gd name="connsiteY8" fmla="*/ 21189 h 81291"/>
                      <a:gd name="connsiteX9" fmla="*/ 35120 w 35873"/>
                      <a:gd name="connsiteY9" fmla="*/ 31382 h 81291"/>
                      <a:gd name="connsiteX10" fmla="*/ 21906 w 35873"/>
                      <a:gd name="connsiteY10" fmla="*/ 31382 h 81291"/>
                      <a:gd name="connsiteX11" fmla="*/ 21906 w 35873"/>
                      <a:gd name="connsiteY11" fmla="*/ 62010 h 81291"/>
                      <a:gd name="connsiteX12" fmla="*/ 29091 w 35873"/>
                      <a:gd name="connsiteY12" fmla="*/ 70345 h 81291"/>
                      <a:gd name="connsiteX13" fmla="*/ 35874 w 35873"/>
                      <a:gd name="connsiteY13" fmla="*/ 69592 h 81291"/>
                      <a:gd name="connsiteX14" fmla="*/ 35874 w 35873"/>
                      <a:gd name="connsiteY14" fmla="*/ 79785 h 81291"/>
                      <a:gd name="connsiteX15" fmla="*/ 26076 w 35873"/>
                      <a:gd name="connsiteY15" fmla="*/ 81291 h 81291"/>
                      <a:gd name="connsiteX16" fmla="*/ 10250 w 35873"/>
                      <a:gd name="connsiteY16" fmla="*/ 65424 h 81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5873" h="81291">
                        <a:moveTo>
                          <a:pt x="10200" y="65424"/>
                        </a:moveTo>
                        <a:lnTo>
                          <a:pt x="10200" y="31382"/>
                        </a:lnTo>
                        <a:lnTo>
                          <a:pt x="0" y="31382"/>
                        </a:lnTo>
                        <a:lnTo>
                          <a:pt x="0" y="21189"/>
                        </a:lnTo>
                        <a:lnTo>
                          <a:pt x="10200" y="21189"/>
                        </a:lnTo>
                        <a:lnTo>
                          <a:pt x="10200" y="7581"/>
                        </a:lnTo>
                        <a:lnTo>
                          <a:pt x="21906" y="0"/>
                        </a:lnTo>
                        <a:lnTo>
                          <a:pt x="21906" y="21189"/>
                        </a:lnTo>
                        <a:lnTo>
                          <a:pt x="35120" y="21189"/>
                        </a:lnTo>
                        <a:lnTo>
                          <a:pt x="35120" y="31382"/>
                        </a:lnTo>
                        <a:lnTo>
                          <a:pt x="21906" y="31382"/>
                        </a:lnTo>
                        <a:lnTo>
                          <a:pt x="21906" y="62010"/>
                        </a:lnTo>
                        <a:cubicBezTo>
                          <a:pt x="21906" y="68085"/>
                          <a:pt x="24569" y="70345"/>
                          <a:pt x="29091" y="70345"/>
                        </a:cubicBezTo>
                        <a:cubicBezTo>
                          <a:pt x="31000" y="70345"/>
                          <a:pt x="33261" y="70345"/>
                          <a:pt x="35874" y="69592"/>
                        </a:cubicBezTo>
                        <a:lnTo>
                          <a:pt x="35874" y="79785"/>
                        </a:lnTo>
                        <a:cubicBezTo>
                          <a:pt x="32457" y="80940"/>
                          <a:pt x="29091" y="81291"/>
                          <a:pt x="26076" y="81291"/>
                        </a:cubicBezTo>
                        <a:cubicBezTo>
                          <a:pt x="16631" y="81291"/>
                          <a:pt x="10250" y="75617"/>
                          <a:pt x="10250" y="65424"/>
                        </a:cubicBezTo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  <p:sp>
                <p:nvSpPr>
                  <p:cNvPr id="429" name="Freeform 428">
                    <a:extLst>
                      <a:ext uri="{FF2B5EF4-FFF2-40B4-BE49-F238E27FC236}">
                        <a16:creationId xmlns:a16="http://schemas.microsoft.com/office/drawing/2014/main" id="{093F64E3-A501-222C-4B1A-D78911C7A78F}"/>
                      </a:ext>
                    </a:extLst>
                  </p:cNvPr>
                  <p:cNvSpPr/>
                  <p:nvPr/>
                </p:nvSpPr>
                <p:spPr>
                  <a:xfrm>
                    <a:off x="17300376" y="4087562"/>
                    <a:ext cx="52804" cy="82095"/>
                  </a:xfrm>
                  <a:custGeom>
                    <a:avLst/>
                    <a:gdLst>
                      <a:gd name="connsiteX0" fmla="*/ 0 w 52804"/>
                      <a:gd name="connsiteY0" fmla="*/ 82094 h 82095"/>
                      <a:gd name="connsiteX1" fmla="*/ 0 w 52804"/>
                      <a:gd name="connsiteY1" fmla="*/ 0 h 82095"/>
                      <a:gd name="connsiteX2" fmla="*/ 12058 w 52804"/>
                      <a:gd name="connsiteY2" fmla="*/ 0 h 82095"/>
                      <a:gd name="connsiteX3" fmla="*/ 12058 w 52804"/>
                      <a:gd name="connsiteY3" fmla="*/ 32135 h 82095"/>
                      <a:gd name="connsiteX4" fmla="*/ 32809 w 52804"/>
                      <a:gd name="connsiteY4" fmla="*/ 21189 h 82095"/>
                      <a:gd name="connsiteX5" fmla="*/ 52805 w 52804"/>
                      <a:gd name="connsiteY5" fmla="*/ 43131 h 82095"/>
                      <a:gd name="connsiteX6" fmla="*/ 52805 w 52804"/>
                      <a:gd name="connsiteY6" fmla="*/ 82095 h 82095"/>
                      <a:gd name="connsiteX7" fmla="*/ 40747 w 52804"/>
                      <a:gd name="connsiteY7" fmla="*/ 82095 h 82095"/>
                      <a:gd name="connsiteX8" fmla="*/ 40747 w 52804"/>
                      <a:gd name="connsiteY8" fmla="*/ 46144 h 82095"/>
                      <a:gd name="connsiteX9" fmla="*/ 26779 w 52804"/>
                      <a:gd name="connsiteY9" fmla="*/ 31784 h 82095"/>
                      <a:gd name="connsiteX10" fmla="*/ 12058 w 52804"/>
                      <a:gd name="connsiteY10" fmla="*/ 48806 h 82095"/>
                      <a:gd name="connsiteX11" fmla="*/ 12058 w 52804"/>
                      <a:gd name="connsiteY11" fmla="*/ 82095 h 82095"/>
                      <a:gd name="connsiteX12" fmla="*/ 0 w 52804"/>
                      <a:gd name="connsiteY12" fmla="*/ 82095 h 82095"/>
                      <a:gd name="connsiteX13" fmla="*/ 0 w 52804"/>
                      <a:gd name="connsiteY13" fmla="*/ 82094 h 82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2804" h="82095">
                        <a:moveTo>
                          <a:pt x="0" y="82094"/>
                        </a:moveTo>
                        <a:lnTo>
                          <a:pt x="0" y="0"/>
                        </a:lnTo>
                        <a:lnTo>
                          <a:pt x="12058" y="0"/>
                        </a:lnTo>
                        <a:lnTo>
                          <a:pt x="12058" y="32135"/>
                        </a:lnTo>
                        <a:cubicBezTo>
                          <a:pt x="16229" y="24553"/>
                          <a:pt x="24870" y="21189"/>
                          <a:pt x="32809" y="21189"/>
                        </a:cubicBezTo>
                        <a:cubicBezTo>
                          <a:pt x="43359" y="21189"/>
                          <a:pt x="52805" y="28370"/>
                          <a:pt x="52805" y="43131"/>
                        </a:cubicBezTo>
                        <a:lnTo>
                          <a:pt x="52805" y="82095"/>
                        </a:lnTo>
                        <a:lnTo>
                          <a:pt x="40747" y="82095"/>
                        </a:lnTo>
                        <a:lnTo>
                          <a:pt x="40747" y="46144"/>
                        </a:lnTo>
                        <a:cubicBezTo>
                          <a:pt x="40747" y="35549"/>
                          <a:pt x="33562" y="31784"/>
                          <a:pt x="26779" y="31784"/>
                        </a:cubicBezTo>
                        <a:cubicBezTo>
                          <a:pt x="19594" y="31784"/>
                          <a:pt x="12058" y="36704"/>
                          <a:pt x="12058" y="48806"/>
                        </a:cubicBezTo>
                        <a:lnTo>
                          <a:pt x="12058" y="82095"/>
                        </a:lnTo>
                        <a:lnTo>
                          <a:pt x="0" y="82095"/>
                        </a:lnTo>
                        <a:lnTo>
                          <a:pt x="0" y="82094"/>
                        </a:lnTo>
                        <a:close/>
                      </a:path>
                    </a:pathLst>
                  </a:custGeom>
                  <a:grpFill/>
                  <a:ln w="80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1008"/>
                  </a:p>
                </p:txBody>
              </p:sp>
            </p:grpSp>
          </p:grpSp>
          <p:grpSp>
            <p:nvGrpSpPr>
              <p:cNvPr id="400" name="Picture 15">
                <a:extLst>
                  <a:ext uri="{FF2B5EF4-FFF2-40B4-BE49-F238E27FC236}">
                    <a16:creationId xmlns:a16="http://schemas.microsoft.com/office/drawing/2014/main" id="{4F674E3F-0421-31C6-B956-9C6250E1772F}"/>
                  </a:ext>
                </a:extLst>
              </p:cNvPr>
              <p:cNvGrpSpPr/>
              <p:nvPr/>
            </p:nvGrpSpPr>
            <p:grpSpPr>
              <a:xfrm>
                <a:off x="16845975" y="3476700"/>
                <a:ext cx="516555" cy="516225"/>
                <a:chOff x="16845975" y="3476700"/>
                <a:chExt cx="516555" cy="516225"/>
              </a:xfrm>
            </p:grpSpPr>
            <p:sp>
              <p:nvSpPr>
                <p:cNvPr id="401" name="Freeform 400">
                  <a:extLst>
                    <a:ext uri="{FF2B5EF4-FFF2-40B4-BE49-F238E27FC236}">
                      <a16:creationId xmlns:a16="http://schemas.microsoft.com/office/drawing/2014/main" id="{F0CB503D-5D99-042D-4B94-B005A355BF59}"/>
                    </a:ext>
                  </a:extLst>
                </p:cNvPr>
                <p:cNvSpPr/>
                <p:nvPr/>
              </p:nvSpPr>
              <p:spPr>
                <a:xfrm>
                  <a:off x="16845975" y="3476700"/>
                  <a:ext cx="516555" cy="516225"/>
                </a:xfrm>
                <a:custGeom>
                  <a:avLst/>
                  <a:gdLst>
                    <a:gd name="connsiteX0" fmla="*/ 258278 w 516555"/>
                    <a:gd name="connsiteY0" fmla="*/ 0 h 516225"/>
                    <a:gd name="connsiteX1" fmla="*/ 516555 w 516555"/>
                    <a:gd name="connsiteY1" fmla="*/ 258114 h 516225"/>
                    <a:gd name="connsiteX2" fmla="*/ 258278 w 516555"/>
                    <a:gd name="connsiteY2" fmla="*/ 516226 h 516225"/>
                    <a:gd name="connsiteX3" fmla="*/ 0 w 516555"/>
                    <a:gd name="connsiteY3" fmla="*/ 258114 h 516225"/>
                    <a:gd name="connsiteX4" fmla="*/ 258278 w 516555"/>
                    <a:gd name="connsiteY4" fmla="*/ 0 h 51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16555" h="516225">
                      <a:moveTo>
                        <a:pt x="258278" y="0"/>
                      </a:moveTo>
                      <a:lnTo>
                        <a:pt x="516555" y="258114"/>
                      </a:lnTo>
                      <a:lnTo>
                        <a:pt x="258278" y="516226"/>
                      </a:lnTo>
                      <a:lnTo>
                        <a:pt x="0" y="258114"/>
                      </a:lnTo>
                      <a:lnTo>
                        <a:pt x="258278" y="0"/>
                      </a:lnTo>
                    </a:path>
                  </a:pathLst>
                </a:custGeom>
                <a:gradFill>
                  <a:gsLst>
                    <a:gs pos="0">
                      <a:srgbClr val="FFFF00"/>
                    </a:gs>
                    <a:gs pos="27000">
                      <a:srgbClr val="FEF10C"/>
                    </a:gs>
                    <a:gs pos="45000">
                      <a:srgbClr val="FDE516"/>
                    </a:gs>
                    <a:gs pos="64000">
                      <a:srgbClr val="FDE113"/>
                    </a:gs>
                    <a:gs pos="82000">
                      <a:srgbClr val="FED508"/>
                    </a:gs>
                    <a:gs pos="92000">
                      <a:srgbClr val="FFCC00"/>
                    </a:gs>
                  </a:gsLst>
                  <a:lin ang="2399645" scaled="1"/>
                </a:gradFill>
                <a:ln w="8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402" name="Freeform 401">
                  <a:extLst>
                    <a:ext uri="{FF2B5EF4-FFF2-40B4-BE49-F238E27FC236}">
                      <a16:creationId xmlns:a16="http://schemas.microsoft.com/office/drawing/2014/main" id="{4029D74F-163D-264A-8F03-E939EB982D21}"/>
                    </a:ext>
                  </a:extLst>
                </p:cNvPr>
                <p:cNvSpPr/>
                <p:nvPr/>
              </p:nvSpPr>
              <p:spPr>
                <a:xfrm>
                  <a:off x="17104253" y="3667743"/>
                  <a:ext cx="258276" cy="325181"/>
                </a:xfrm>
                <a:custGeom>
                  <a:avLst/>
                  <a:gdLst>
                    <a:gd name="connsiteX0" fmla="*/ 98064 w 258276"/>
                    <a:gd name="connsiteY0" fmla="*/ 93203 h 325181"/>
                    <a:gd name="connsiteX1" fmla="*/ 0 w 258276"/>
                    <a:gd name="connsiteY1" fmla="*/ 325182 h 325181"/>
                    <a:gd name="connsiteX2" fmla="*/ 0 w 258276"/>
                    <a:gd name="connsiteY2" fmla="*/ 325182 h 325181"/>
                    <a:gd name="connsiteX3" fmla="*/ 258277 w 258276"/>
                    <a:gd name="connsiteY3" fmla="*/ 67070 h 325181"/>
                    <a:gd name="connsiteX4" fmla="*/ 191166 w 258276"/>
                    <a:gd name="connsiteY4" fmla="*/ 0 h 325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8276" h="325181">
                      <a:moveTo>
                        <a:pt x="98064" y="93203"/>
                      </a:moveTo>
                      <a:lnTo>
                        <a:pt x="0" y="325182"/>
                      </a:lnTo>
                      <a:lnTo>
                        <a:pt x="0" y="325182"/>
                      </a:lnTo>
                      <a:lnTo>
                        <a:pt x="258277" y="67070"/>
                      </a:lnTo>
                      <a:lnTo>
                        <a:pt x="191166" y="0"/>
                      </a:lnTo>
                      <a:close/>
                    </a:path>
                  </a:pathLst>
                </a:custGeom>
                <a:gradFill>
                  <a:gsLst>
                    <a:gs pos="10000">
                      <a:srgbClr val="874400"/>
                    </a:gs>
                    <a:gs pos="26000">
                      <a:srgbClr val="D88A00"/>
                    </a:gs>
                    <a:gs pos="37000">
                      <a:srgbClr val="E79D00"/>
                    </a:gs>
                    <a:gs pos="52000">
                      <a:srgbClr val="F2B400"/>
                    </a:gs>
                    <a:gs pos="70000">
                      <a:srgbClr val="FAD202"/>
                    </a:gs>
                    <a:gs pos="90000">
                      <a:srgbClr val="FEDF03"/>
                    </a:gs>
                  </a:gsLst>
                  <a:lin ang="1921651" scaled="1"/>
                </a:gradFill>
                <a:ln w="8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</p:grpSp>
        </p:grpSp>
        <p:pic>
          <p:nvPicPr>
            <p:cNvPr id="434" name="Picture 433" descr="Cummins">
              <a:extLst>
                <a:ext uri="{FF2B5EF4-FFF2-40B4-BE49-F238E27FC236}">
                  <a16:creationId xmlns:a16="http://schemas.microsoft.com/office/drawing/2014/main" id="{60C882CB-FF55-07A7-F903-342D20080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88272" y="1651124"/>
              <a:ext cx="282702" cy="282702"/>
            </a:xfrm>
            <a:prstGeom prst="rect">
              <a:avLst/>
            </a:prstGeom>
          </p:spPr>
        </p:pic>
        <p:pic>
          <p:nvPicPr>
            <p:cNvPr id="435" name="Picture 434" descr="Danone">
              <a:extLst>
                <a:ext uri="{FF2B5EF4-FFF2-40B4-BE49-F238E27FC236}">
                  <a16:creationId xmlns:a16="http://schemas.microsoft.com/office/drawing/2014/main" id="{242BE01B-204A-B8EF-526E-A066253AD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8936444" y="1714856"/>
              <a:ext cx="622413" cy="155237"/>
            </a:xfrm>
            <a:prstGeom prst="rect">
              <a:avLst/>
            </a:prstGeom>
          </p:spPr>
        </p:pic>
        <p:pic>
          <p:nvPicPr>
            <p:cNvPr id="436" name="Graphic 435" descr="Chanel">
              <a:extLst>
                <a:ext uri="{FF2B5EF4-FFF2-40B4-BE49-F238E27FC236}">
                  <a16:creationId xmlns:a16="http://schemas.microsoft.com/office/drawing/2014/main" id="{C9D8ACDC-38D4-619B-3265-EF9A7823D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p:blipFill>
          <p:spPr>
            <a:xfrm>
              <a:off x="2046361" y="1752547"/>
              <a:ext cx="513347" cy="79854"/>
            </a:xfrm>
            <a:prstGeom prst="rect">
              <a:avLst/>
            </a:prstGeom>
          </p:spPr>
        </p:pic>
        <p:grpSp>
          <p:nvGrpSpPr>
            <p:cNvPr id="437" name="Graphic 20" descr="CMA CGM">
              <a:extLst>
                <a:ext uri="{FF2B5EF4-FFF2-40B4-BE49-F238E27FC236}">
                  <a16:creationId xmlns:a16="http://schemas.microsoft.com/office/drawing/2014/main" id="{9C78975F-40CE-0C46-F70E-F32B91D16DBE}"/>
                </a:ext>
              </a:extLst>
            </p:cNvPr>
            <p:cNvGrpSpPr/>
            <p:nvPr/>
          </p:nvGrpSpPr>
          <p:grpSpPr>
            <a:xfrm>
              <a:off x="6043676" y="1649459"/>
              <a:ext cx="488101" cy="286532"/>
              <a:chOff x="13286625" y="3518845"/>
              <a:chExt cx="1041282" cy="611269"/>
            </a:xfrm>
          </p:grpSpPr>
          <p:sp>
            <p:nvSpPr>
              <p:cNvPr id="438" name="Freeform 437">
                <a:extLst>
                  <a:ext uri="{FF2B5EF4-FFF2-40B4-BE49-F238E27FC236}">
                    <a16:creationId xmlns:a16="http://schemas.microsoft.com/office/drawing/2014/main" id="{0A47771B-F63A-B55D-DE90-5F3AFA249AA3}"/>
                  </a:ext>
                </a:extLst>
              </p:cNvPr>
              <p:cNvSpPr/>
              <p:nvPr/>
            </p:nvSpPr>
            <p:spPr>
              <a:xfrm>
                <a:off x="13286625" y="3750108"/>
                <a:ext cx="1041282" cy="148743"/>
              </a:xfrm>
              <a:custGeom>
                <a:avLst/>
                <a:gdLst>
                  <a:gd name="connsiteX0" fmla="*/ 498857 w 1041282"/>
                  <a:gd name="connsiteY0" fmla="*/ 147674 h 148743"/>
                  <a:gd name="connsiteX1" fmla="*/ 437861 w 1041282"/>
                  <a:gd name="connsiteY1" fmla="*/ 1070 h 148743"/>
                  <a:gd name="connsiteX2" fmla="*/ 393204 w 1041282"/>
                  <a:gd name="connsiteY2" fmla="*/ 1070 h 148743"/>
                  <a:gd name="connsiteX3" fmla="*/ 332208 w 1041282"/>
                  <a:gd name="connsiteY3" fmla="*/ 147674 h 148743"/>
                  <a:gd name="connsiteX4" fmla="*/ 367063 w 1041282"/>
                  <a:gd name="connsiteY4" fmla="*/ 147674 h 148743"/>
                  <a:gd name="connsiteX5" fmla="*/ 376866 w 1041282"/>
                  <a:gd name="connsiteY5" fmla="*/ 123061 h 148743"/>
                  <a:gd name="connsiteX6" fmla="*/ 453110 w 1041282"/>
                  <a:gd name="connsiteY6" fmla="*/ 123061 h 148743"/>
                  <a:gd name="connsiteX7" fmla="*/ 464002 w 1041282"/>
                  <a:gd name="connsiteY7" fmla="*/ 147674 h 148743"/>
                  <a:gd name="connsiteX8" fmla="*/ 498857 w 1041282"/>
                  <a:gd name="connsiteY8" fmla="*/ 147674 h 148743"/>
                  <a:gd name="connsiteX9" fmla="*/ 498857 w 1041282"/>
                  <a:gd name="connsiteY9" fmla="*/ 147674 h 148743"/>
                  <a:gd name="connsiteX10" fmla="*/ 414988 w 1041282"/>
                  <a:gd name="connsiteY10" fmla="*/ 24612 h 148743"/>
                  <a:gd name="connsiteX11" fmla="*/ 442218 w 1041282"/>
                  <a:gd name="connsiteY11" fmla="*/ 95239 h 148743"/>
                  <a:gd name="connsiteX12" fmla="*/ 387758 w 1041282"/>
                  <a:gd name="connsiteY12" fmla="*/ 95239 h 148743"/>
                  <a:gd name="connsiteX13" fmla="*/ 414988 w 1041282"/>
                  <a:gd name="connsiteY13" fmla="*/ 24612 h 148743"/>
                  <a:gd name="connsiteX14" fmla="*/ 282105 w 1041282"/>
                  <a:gd name="connsiteY14" fmla="*/ 70626 h 148743"/>
                  <a:gd name="connsiteX15" fmla="*/ 292997 w 1041282"/>
                  <a:gd name="connsiteY15" fmla="*/ 51365 h 148743"/>
                  <a:gd name="connsiteX16" fmla="*/ 292997 w 1041282"/>
                  <a:gd name="connsiteY16" fmla="*/ 147674 h 148743"/>
                  <a:gd name="connsiteX17" fmla="*/ 325673 w 1041282"/>
                  <a:gd name="connsiteY17" fmla="*/ 147674 h 148743"/>
                  <a:gd name="connsiteX18" fmla="*/ 325673 w 1041282"/>
                  <a:gd name="connsiteY18" fmla="*/ 1070 h 148743"/>
                  <a:gd name="connsiteX19" fmla="*/ 289729 w 1041282"/>
                  <a:gd name="connsiteY19" fmla="*/ 1070 h 148743"/>
                  <a:gd name="connsiteX20" fmla="*/ 246161 w 1041282"/>
                  <a:gd name="connsiteY20" fmla="*/ 79187 h 148743"/>
                  <a:gd name="connsiteX21" fmla="*/ 199325 w 1041282"/>
                  <a:gd name="connsiteY21" fmla="*/ 1070 h 148743"/>
                  <a:gd name="connsiteX22" fmla="*/ 164470 w 1041282"/>
                  <a:gd name="connsiteY22" fmla="*/ 1070 h 148743"/>
                  <a:gd name="connsiteX23" fmla="*/ 164470 w 1041282"/>
                  <a:gd name="connsiteY23" fmla="*/ 147674 h 148743"/>
                  <a:gd name="connsiteX24" fmla="*/ 194968 w 1041282"/>
                  <a:gd name="connsiteY24" fmla="*/ 147674 h 148743"/>
                  <a:gd name="connsiteX25" fmla="*/ 194968 w 1041282"/>
                  <a:gd name="connsiteY25" fmla="*/ 51365 h 148743"/>
                  <a:gd name="connsiteX26" fmla="*/ 205860 w 1041282"/>
                  <a:gd name="connsiteY26" fmla="*/ 70626 h 148743"/>
                  <a:gd name="connsiteX27" fmla="*/ 243982 w 1041282"/>
                  <a:gd name="connsiteY27" fmla="*/ 132692 h 148743"/>
                  <a:gd name="connsiteX28" fmla="*/ 245072 w 1041282"/>
                  <a:gd name="connsiteY28" fmla="*/ 132692 h 148743"/>
                  <a:gd name="connsiteX29" fmla="*/ 282105 w 1041282"/>
                  <a:gd name="connsiteY29" fmla="*/ 70626 h 148743"/>
                  <a:gd name="connsiteX30" fmla="*/ 282105 w 1041282"/>
                  <a:gd name="connsiteY30" fmla="*/ 70626 h 148743"/>
                  <a:gd name="connsiteX31" fmla="*/ 998803 w 1041282"/>
                  <a:gd name="connsiteY31" fmla="*/ 70626 h 148743"/>
                  <a:gd name="connsiteX32" fmla="*/ 1009695 w 1041282"/>
                  <a:gd name="connsiteY32" fmla="*/ 51365 h 148743"/>
                  <a:gd name="connsiteX33" fmla="*/ 1009695 w 1041282"/>
                  <a:gd name="connsiteY33" fmla="*/ 147674 h 148743"/>
                  <a:gd name="connsiteX34" fmla="*/ 1041282 w 1041282"/>
                  <a:gd name="connsiteY34" fmla="*/ 147674 h 148743"/>
                  <a:gd name="connsiteX35" fmla="*/ 1041282 w 1041282"/>
                  <a:gd name="connsiteY35" fmla="*/ 1070 h 148743"/>
                  <a:gd name="connsiteX36" fmla="*/ 1008606 w 1041282"/>
                  <a:gd name="connsiteY36" fmla="*/ 1070 h 148743"/>
                  <a:gd name="connsiteX37" fmla="*/ 961770 w 1041282"/>
                  <a:gd name="connsiteY37" fmla="*/ 79187 h 148743"/>
                  <a:gd name="connsiteX38" fmla="*/ 914934 w 1041282"/>
                  <a:gd name="connsiteY38" fmla="*/ 1070 h 148743"/>
                  <a:gd name="connsiteX39" fmla="*/ 880080 w 1041282"/>
                  <a:gd name="connsiteY39" fmla="*/ 1070 h 148743"/>
                  <a:gd name="connsiteX40" fmla="*/ 880080 w 1041282"/>
                  <a:gd name="connsiteY40" fmla="*/ 147674 h 148743"/>
                  <a:gd name="connsiteX41" fmla="*/ 910577 w 1041282"/>
                  <a:gd name="connsiteY41" fmla="*/ 147674 h 148743"/>
                  <a:gd name="connsiteX42" fmla="*/ 910577 w 1041282"/>
                  <a:gd name="connsiteY42" fmla="*/ 51365 h 148743"/>
                  <a:gd name="connsiteX43" fmla="*/ 921469 w 1041282"/>
                  <a:gd name="connsiteY43" fmla="*/ 70626 h 148743"/>
                  <a:gd name="connsiteX44" fmla="*/ 959592 w 1041282"/>
                  <a:gd name="connsiteY44" fmla="*/ 132692 h 148743"/>
                  <a:gd name="connsiteX45" fmla="*/ 960681 w 1041282"/>
                  <a:gd name="connsiteY45" fmla="*/ 132692 h 148743"/>
                  <a:gd name="connsiteX46" fmla="*/ 998803 w 1041282"/>
                  <a:gd name="connsiteY46" fmla="*/ 70626 h 148743"/>
                  <a:gd name="connsiteX47" fmla="*/ 112188 w 1041282"/>
                  <a:gd name="connsiteY47" fmla="*/ 104870 h 148743"/>
                  <a:gd name="connsiteX48" fmla="*/ 112188 w 1041282"/>
                  <a:gd name="connsiteY48" fmla="*/ 105940 h 148743"/>
                  <a:gd name="connsiteX49" fmla="*/ 91493 w 1041282"/>
                  <a:gd name="connsiteY49" fmla="*/ 119851 h 148743"/>
                  <a:gd name="connsiteX50" fmla="*/ 58817 w 1041282"/>
                  <a:gd name="connsiteY50" fmla="*/ 119851 h 148743"/>
                  <a:gd name="connsiteX51" fmla="*/ 31587 w 1041282"/>
                  <a:gd name="connsiteY51" fmla="*/ 90958 h 148743"/>
                  <a:gd name="connsiteX52" fmla="*/ 31587 w 1041282"/>
                  <a:gd name="connsiteY52" fmla="*/ 58855 h 148743"/>
                  <a:gd name="connsiteX53" fmla="*/ 59906 w 1041282"/>
                  <a:gd name="connsiteY53" fmla="*/ 28893 h 148743"/>
                  <a:gd name="connsiteX54" fmla="*/ 92583 w 1041282"/>
                  <a:gd name="connsiteY54" fmla="*/ 28893 h 148743"/>
                  <a:gd name="connsiteX55" fmla="*/ 112188 w 1041282"/>
                  <a:gd name="connsiteY55" fmla="*/ 42804 h 148743"/>
                  <a:gd name="connsiteX56" fmla="*/ 144865 w 1041282"/>
                  <a:gd name="connsiteY56" fmla="*/ 42804 h 148743"/>
                  <a:gd name="connsiteX57" fmla="*/ 93672 w 1041282"/>
                  <a:gd name="connsiteY57" fmla="*/ 0 h 148743"/>
                  <a:gd name="connsiteX58" fmla="*/ 52282 w 1041282"/>
                  <a:gd name="connsiteY58" fmla="*/ 0 h 148743"/>
                  <a:gd name="connsiteX59" fmla="*/ 0 w 1041282"/>
                  <a:gd name="connsiteY59" fmla="*/ 51365 h 148743"/>
                  <a:gd name="connsiteX60" fmla="*/ 0 w 1041282"/>
                  <a:gd name="connsiteY60" fmla="*/ 98449 h 148743"/>
                  <a:gd name="connsiteX61" fmla="*/ 52282 w 1041282"/>
                  <a:gd name="connsiteY61" fmla="*/ 148744 h 148743"/>
                  <a:gd name="connsiteX62" fmla="*/ 93672 w 1041282"/>
                  <a:gd name="connsiteY62" fmla="*/ 148744 h 148743"/>
                  <a:gd name="connsiteX63" fmla="*/ 145954 w 1041282"/>
                  <a:gd name="connsiteY63" fmla="*/ 105940 h 148743"/>
                  <a:gd name="connsiteX64" fmla="*/ 113278 w 1041282"/>
                  <a:gd name="connsiteY64" fmla="*/ 105940 h 148743"/>
                  <a:gd name="connsiteX65" fmla="*/ 112188 w 1041282"/>
                  <a:gd name="connsiteY65" fmla="*/ 104870 h 148743"/>
                  <a:gd name="connsiteX66" fmla="*/ 656792 w 1041282"/>
                  <a:gd name="connsiteY66" fmla="*/ 104870 h 148743"/>
                  <a:gd name="connsiteX67" fmla="*/ 656792 w 1041282"/>
                  <a:gd name="connsiteY67" fmla="*/ 105940 h 148743"/>
                  <a:gd name="connsiteX68" fmla="*/ 636097 w 1041282"/>
                  <a:gd name="connsiteY68" fmla="*/ 119851 h 148743"/>
                  <a:gd name="connsiteX69" fmla="*/ 604510 w 1041282"/>
                  <a:gd name="connsiteY69" fmla="*/ 119851 h 148743"/>
                  <a:gd name="connsiteX70" fmla="*/ 577280 w 1041282"/>
                  <a:gd name="connsiteY70" fmla="*/ 90958 h 148743"/>
                  <a:gd name="connsiteX71" fmla="*/ 577280 w 1041282"/>
                  <a:gd name="connsiteY71" fmla="*/ 58855 h 148743"/>
                  <a:gd name="connsiteX72" fmla="*/ 604510 w 1041282"/>
                  <a:gd name="connsiteY72" fmla="*/ 28893 h 148743"/>
                  <a:gd name="connsiteX73" fmla="*/ 637186 w 1041282"/>
                  <a:gd name="connsiteY73" fmla="*/ 28893 h 148743"/>
                  <a:gd name="connsiteX74" fmla="*/ 656792 w 1041282"/>
                  <a:gd name="connsiteY74" fmla="*/ 42804 h 148743"/>
                  <a:gd name="connsiteX75" fmla="*/ 689468 w 1041282"/>
                  <a:gd name="connsiteY75" fmla="*/ 42804 h 148743"/>
                  <a:gd name="connsiteX76" fmla="*/ 638275 w 1041282"/>
                  <a:gd name="connsiteY76" fmla="*/ 0 h 148743"/>
                  <a:gd name="connsiteX77" fmla="*/ 596886 w 1041282"/>
                  <a:gd name="connsiteY77" fmla="*/ 0 h 148743"/>
                  <a:gd name="connsiteX78" fmla="*/ 544604 w 1041282"/>
                  <a:gd name="connsiteY78" fmla="*/ 51365 h 148743"/>
                  <a:gd name="connsiteX79" fmla="*/ 544604 w 1041282"/>
                  <a:gd name="connsiteY79" fmla="*/ 98449 h 148743"/>
                  <a:gd name="connsiteX80" fmla="*/ 596886 w 1041282"/>
                  <a:gd name="connsiteY80" fmla="*/ 148744 h 148743"/>
                  <a:gd name="connsiteX81" fmla="*/ 638275 w 1041282"/>
                  <a:gd name="connsiteY81" fmla="*/ 148744 h 148743"/>
                  <a:gd name="connsiteX82" fmla="*/ 689468 w 1041282"/>
                  <a:gd name="connsiteY82" fmla="*/ 105940 h 148743"/>
                  <a:gd name="connsiteX83" fmla="*/ 656792 w 1041282"/>
                  <a:gd name="connsiteY83" fmla="*/ 104870 h 148743"/>
                  <a:gd name="connsiteX84" fmla="*/ 656792 w 1041282"/>
                  <a:gd name="connsiteY84" fmla="*/ 104870 h 148743"/>
                  <a:gd name="connsiteX85" fmla="*/ 825619 w 1041282"/>
                  <a:gd name="connsiteY85" fmla="*/ 105940 h 148743"/>
                  <a:gd name="connsiteX86" fmla="*/ 803835 w 1041282"/>
                  <a:gd name="connsiteY86" fmla="*/ 119851 h 148743"/>
                  <a:gd name="connsiteX87" fmla="*/ 765713 w 1041282"/>
                  <a:gd name="connsiteY87" fmla="*/ 119851 h 148743"/>
                  <a:gd name="connsiteX88" fmla="*/ 738483 w 1041282"/>
                  <a:gd name="connsiteY88" fmla="*/ 90958 h 148743"/>
                  <a:gd name="connsiteX89" fmla="*/ 738483 w 1041282"/>
                  <a:gd name="connsiteY89" fmla="*/ 58855 h 148743"/>
                  <a:gd name="connsiteX90" fmla="*/ 765713 w 1041282"/>
                  <a:gd name="connsiteY90" fmla="*/ 28893 h 148743"/>
                  <a:gd name="connsiteX91" fmla="*/ 802746 w 1041282"/>
                  <a:gd name="connsiteY91" fmla="*/ 28893 h 148743"/>
                  <a:gd name="connsiteX92" fmla="*/ 824530 w 1041282"/>
                  <a:gd name="connsiteY92" fmla="*/ 42804 h 148743"/>
                  <a:gd name="connsiteX93" fmla="*/ 857206 w 1041282"/>
                  <a:gd name="connsiteY93" fmla="*/ 42804 h 148743"/>
                  <a:gd name="connsiteX94" fmla="*/ 804924 w 1041282"/>
                  <a:gd name="connsiteY94" fmla="*/ 0 h 148743"/>
                  <a:gd name="connsiteX95" fmla="*/ 758088 w 1041282"/>
                  <a:gd name="connsiteY95" fmla="*/ 0 h 148743"/>
                  <a:gd name="connsiteX96" fmla="*/ 705806 w 1041282"/>
                  <a:gd name="connsiteY96" fmla="*/ 51365 h 148743"/>
                  <a:gd name="connsiteX97" fmla="*/ 705806 w 1041282"/>
                  <a:gd name="connsiteY97" fmla="*/ 98449 h 148743"/>
                  <a:gd name="connsiteX98" fmla="*/ 758088 w 1041282"/>
                  <a:gd name="connsiteY98" fmla="*/ 148744 h 148743"/>
                  <a:gd name="connsiteX99" fmla="*/ 803835 w 1041282"/>
                  <a:gd name="connsiteY99" fmla="*/ 148744 h 148743"/>
                  <a:gd name="connsiteX100" fmla="*/ 856117 w 1041282"/>
                  <a:gd name="connsiteY100" fmla="*/ 105940 h 148743"/>
                  <a:gd name="connsiteX101" fmla="*/ 856117 w 1041282"/>
                  <a:gd name="connsiteY101" fmla="*/ 68486 h 148743"/>
                  <a:gd name="connsiteX102" fmla="*/ 779872 w 1041282"/>
                  <a:gd name="connsiteY102" fmla="*/ 68486 h 148743"/>
                  <a:gd name="connsiteX103" fmla="*/ 779872 w 1041282"/>
                  <a:gd name="connsiteY103" fmla="*/ 93099 h 148743"/>
                  <a:gd name="connsiteX104" fmla="*/ 823441 w 1041282"/>
                  <a:gd name="connsiteY104" fmla="*/ 93099 h 148743"/>
                  <a:gd name="connsiteX105" fmla="*/ 823441 w 1041282"/>
                  <a:gd name="connsiteY105" fmla="*/ 107010 h 148743"/>
                  <a:gd name="connsiteX106" fmla="*/ 825619 w 1041282"/>
                  <a:gd name="connsiteY106" fmla="*/ 105940 h 148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1041282" h="148743">
                    <a:moveTo>
                      <a:pt x="498857" y="147674"/>
                    </a:moveTo>
                    <a:lnTo>
                      <a:pt x="437861" y="1070"/>
                    </a:lnTo>
                    <a:lnTo>
                      <a:pt x="393204" y="1070"/>
                    </a:lnTo>
                    <a:lnTo>
                      <a:pt x="332208" y="147674"/>
                    </a:lnTo>
                    <a:lnTo>
                      <a:pt x="367063" y="147674"/>
                    </a:lnTo>
                    <a:lnTo>
                      <a:pt x="376866" y="123061"/>
                    </a:lnTo>
                    <a:lnTo>
                      <a:pt x="453110" y="123061"/>
                    </a:lnTo>
                    <a:lnTo>
                      <a:pt x="464002" y="147674"/>
                    </a:lnTo>
                    <a:lnTo>
                      <a:pt x="498857" y="147674"/>
                    </a:lnTo>
                    <a:lnTo>
                      <a:pt x="498857" y="147674"/>
                    </a:lnTo>
                    <a:close/>
                    <a:moveTo>
                      <a:pt x="414988" y="24612"/>
                    </a:moveTo>
                    <a:lnTo>
                      <a:pt x="442218" y="95239"/>
                    </a:lnTo>
                    <a:lnTo>
                      <a:pt x="387758" y="95239"/>
                    </a:lnTo>
                    <a:lnTo>
                      <a:pt x="414988" y="24612"/>
                    </a:lnTo>
                    <a:close/>
                    <a:moveTo>
                      <a:pt x="282105" y="70626"/>
                    </a:moveTo>
                    <a:lnTo>
                      <a:pt x="292997" y="51365"/>
                    </a:lnTo>
                    <a:lnTo>
                      <a:pt x="292997" y="147674"/>
                    </a:lnTo>
                    <a:lnTo>
                      <a:pt x="325673" y="147674"/>
                    </a:lnTo>
                    <a:lnTo>
                      <a:pt x="325673" y="1070"/>
                    </a:lnTo>
                    <a:lnTo>
                      <a:pt x="289729" y="1070"/>
                    </a:lnTo>
                    <a:lnTo>
                      <a:pt x="246161" y="79187"/>
                    </a:lnTo>
                    <a:lnTo>
                      <a:pt x="199325" y="1070"/>
                    </a:lnTo>
                    <a:lnTo>
                      <a:pt x="164470" y="1070"/>
                    </a:lnTo>
                    <a:lnTo>
                      <a:pt x="164470" y="147674"/>
                    </a:lnTo>
                    <a:lnTo>
                      <a:pt x="194968" y="147674"/>
                    </a:lnTo>
                    <a:lnTo>
                      <a:pt x="194968" y="51365"/>
                    </a:lnTo>
                    <a:lnTo>
                      <a:pt x="205860" y="70626"/>
                    </a:lnTo>
                    <a:lnTo>
                      <a:pt x="243982" y="132692"/>
                    </a:lnTo>
                    <a:lnTo>
                      <a:pt x="245072" y="132692"/>
                    </a:lnTo>
                    <a:lnTo>
                      <a:pt x="282105" y="70626"/>
                    </a:lnTo>
                    <a:lnTo>
                      <a:pt x="282105" y="70626"/>
                    </a:lnTo>
                    <a:close/>
                    <a:moveTo>
                      <a:pt x="998803" y="70626"/>
                    </a:moveTo>
                    <a:lnTo>
                      <a:pt x="1009695" y="51365"/>
                    </a:lnTo>
                    <a:lnTo>
                      <a:pt x="1009695" y="147674"/>
                    </a:lnTo>
                    <a:lnTo>
                      <a:pt x="1041282" y="147674"/>
                    </a:lnTo>
                    <a:lnTo>
                      <a:pt x="1041282" y="1070"/>
                    </a:lnTo>
                    <a:lnTo>
                      <a:pt x="1008606" y="1070"/>
                    </a:lnTo>
                    <a:lnTo>
                      <a:pt x="961770" y="79187"/>
                    </a:lnTo>
                    <a:lnTo>
                      <a:pt x="914934" y="1070"/>
                    </a:lnTo>
                    <a:lnTo>
                      <a:pt x="880080" y="1070"/>
                    </a:lnTo>
                    <a:lnTo>
                      <a:pt x="880080" y="147674"/>
                    </a:lnTo>
                    <a:lnTo>
                      <a:pt x="910577" y="147674"/>
                    </a:lnTo>
                    <a:lnTo>
                      <a:pt x="910577" y="51365"/>
                    </a:lnTo>
                    <a:lnTo>
                      <a:pt x="921469" y="70626"/>
                    </a:lnTo>
                    <a:lnTo>
                      <a:pt x="959592" y="132692"/>
                    </a:lnTo>
                    <a:lnTo>
                      <a:pt x="960681" y="132692"/>
                    </a:lnTo>
                    <a:lnTo>
                      <a:pt x="998803" y="70626"/>
                    </a:lnTo>
                    <a:close/>
                    <a:moveTo>
                      <a:pt x="112188" y="104870"/>
                    </a:moveTo>
                    <a:lnTo>
                      <a:pt x="112188" y="105940"/>
                    </a:lnTo>
                    <a:cubicBezTo>
                      <a:pt x="112188" y="116641"/>
                      <a:pt x="105653" y="119851"/>
                      <a:pt x="91493" y="119851"/>
                    </a:cubicBezTo>
                    <a:lnTo>
                      <a:pt x="58817" y="119851"/>
                    </a:lnTo>
                    <a:cubicBezTo>
                      <a:pt x="35944" y="119851"/>
                      <a:pt x="31587" y="117711"/>
                      <a:pt x="31587" y="90958"/>
                    </a:cubicBezTo>
                    <a:lnTo>
                      <a:pt x="31587" y="58855"/>
                    </a:lnTo>
                    <a:cubicBezTo>
                      <a:pt x="31587" y="32103"/>
                      <a:pt x="35944" y="28893"/>
                      <a:pt x="59906" y="28893"/>
                    </a:cubicBezTo>
                    <a:lnTo>
                      <a:pt x="92583" y="28893"/>
                    </a:lnTo>
                    <a:cubicBezTo>
                      <a:pt x="105653" y="28893"/>
                      <a:pt x="112188" y="31033"/>
                      <a:pt x="112188" y="42804"/>
                    </a:cubicBezTo>
                    <a:lnTo>
                      <a:pt x="144865" y="42804"/>
                    </a:lnTo>
                    <a:cubicBezTo>
                      <a:pt x="144865" y="10701"/>
                      <a:pt x="133973" y="0"/>
                      <a:pt x="93672" y="0"/>
                    </a:cubicBezTo>
                    <a:lnTo>
                      <a:pt x="52282" y="0"/>
                    </a:lnTo>
                    <a:cubicBezTo>
                      <a:pt x="15249" y="0"/>
                      <a:pt x="0" y="14981"/>
                      <a:pt x="0" y="51365"/>
                    </a:cubicBezTo>
                    <a:lnTo>
                      <a:pt x="0" y="98449"/>
                    </a:lnTo>
                    <a:cubicBezTo>
                      <a:pt x="0" y="133762"/>
                      <a:pt x="15249" y="148744"/>
                      <a:pt x="52282" y="148744"/>
                    </a:cubicBezTo>
                    <a:lnTo>
                      <a:pt x="93672" y="148744"/>
                    </a:lnTo>
                    <a:cubicBezTo>
                      <a:pt x="132883" y="148744"/>
                      <a:pt x="145954" y="138043"/>
                      <a:pt x="145954" y="105940"/>
                    </a:cubicBezTo>
                    <a:lnTo>
                      <a:pt x="113278" y="105940"/>
                    </a:lnTo>
                    <a:lnTo>
                      <a:pt x="112188" y="104870"/>
                    </a:lnTo>
                    <a:close/>
                    <a:moveTo>
                      <a:pt x="656792" y="104870"/>
                    </a:moveTo>
                    <a:lnTo>
                      <a:pt x="656792" y="105940"/>
                    </a:lnTo>
                    <a:cubicBezTo>
                      <a:pt x="656792" y="116641"/>
                      <a:pt x="650257" y="119851"/>
                      <a:pt x="636097" y="119851"/>
                    </a:cubicBezTo>
                    <a:lnTo>
                      <a:pt x="604510" y="119851"/>
                    </a:lnTo>
                    <a:cubicBezTo>
                      <a:pt x="580548" y="119851"/>
                      <a:pt x="577280" y="117711"/>
                      <a:pt x="577280" y="90958"/>
                    </a:cubicBezTo>
                    <a:lnTo>
                      <a:pt x="577280" y="58855"/>
                    </a:lnTo>
                    <a:cubicBezTo>
                      <a:pt x="577280" y="32103"/>
                      <a:pt x="580548" y="28893"/>
                      <a:pt x="604510" y="28893"/>
                    </a:cubicBezTo>
                    <a:lnTo>
                      <a:pt x="637186" y="28893"/>
                    </a:lnTo>
                    <a:cubicBezTo>
                      <a:pt x="650257" y="28893"/>
                      <a:pt x="656792" y="31033"/>
                      <a:pt x="656792" y="42804"/>
                    </a:cubicBezTo>
                    <a:lnTo>
                      <a:pt x="689468" y="42804"/>
                    </a:lnTo>
                    <a:cubicBezTo>
                      <a:pt x="689468" y="10701"/>
                      <a:pt x="677487" y="0"/>
                      <a:pt x="638275" y="0"/>
                    </a:cubicBezTo>
                    <a:lnTo>
                      <a:pt x="596886" y="0"/>
                    </a:lnTo>
                    <a:cubicBezTo>
                      <a:pt x="559853" y="0"/>
                      <a:pt x="544604" y="14981"/>
                      <a:pt x="544604" y="51365"/>
                    </a:cubicBezTo>
                    <a:lnTo>
                      <a:pt x="544604" y="98449"/>
                    </a:lnTo>
                    <a:cubicBezTo>
                      <a:pt x="544604" y="133762"/>
                      <a:pt x="559853" y="148744"/>
                      <a:pt x="596886" y="148744"/>
                    </a:cubicBezTo>
                    <a:lnTo>
                      <a:pt x="638275" y="148744"/>
                    </a:lnTo>
                    <a:cubicBezTo>
                      <a:pt x="677487" y="148744"/>
                      <a:pt x="689468" y="138043"/>
                      <a:pt x="689468" y="105940"/>
                    </a:cubicBezTo>
                    <a:lnTo>
                      <a:pt x="656792" y="104870"/>
                    </a:lnTo>
                    <a:lnTo>
                      <a:pt x="656792" y="104870"/>
                    </a:lnTo>
                    <a:close/>
                    <a:moveTo>
                      <a:pt x="825619" y="105940"/>
                    </a:moveTo>
                    <a:cubicBezTo>
                      <a:pt x="825619" y="116641"/>
                      <a:pt x="819084" y="119851"/>
                      <a:pt x="803835" y="119851"/>
                    </a:cubicBezTo>
                    <a:lnTo>
                      <a:pt x="765713" y="119851"/>
                    </a:lnTo>
                    <a:cubicBezTo>
                      <a:pt x="741750" y="119851"/>
                      <a:pt x="738483" y="117711"/>
                      <a:pt x="738483" y="90958"/>
                    </a:cubicBezTo>
                    <a:lnTo>
                      <a:pt x="738483" y="58855"/>
                    </a:lnTo>
                    <a:cubicBezTo>
                      <a:pt x="738483" y="32103"/>
                      <a:pt x="741750" y="28893"/>
                      <a:pt x="765713" y="28893"/>
                    </a:cubicBezTo>
                    <a:lnTo>
                      <a:pt x="802746" y="28893"/>
                    </a:lnTo>
                    <a:cubicBezTo>
                      <a:pt x="816906" y="28893"/>
                      <a:pt x="824530" y="31033"/>
                      <a:pt x="824530" y="42804"/>
                    </a:cubicBezTo>
                    <a:lnTo>
                      <a:pt x="857206" y="42804"/>
                    </a:lnTo>
                    <a:cubicBezTo>
                      <a:pt x="857206" y="10701"/>
                      <a:pt x="844136" y="0"/>
                      <a:pt x="804924" y="0"/>
                    </a:cubicBezTo>
                    <a:lnTo>
                      <a:pt x="758088" y="0"/>
                    </a:lnTo>
                    <a:cubicBezTo>
                      <a:pt x="719966" y="0"/>
                      <a:pt x="705806" y="14981"/>
                      <a:pt x="705806" y="51365"/>
                    </a:cubicBezTo>
                    <a:lnTo>
                      <a:pt x="705806" y="98449"/>
                    </a:lnTo>
                    <a:cubicBezTo>
                      <a:pt x="705806" y="133762"/>
                      <a:pt x="719966" y="148744"/>
                      <a:pt x="758088" y="148744"/>
                    </a:cubicBezTo>
                    <a:lnTo>
                      <a:pt x="803835" y="148744"/>
                    </a:lnTo>
                    <a:cubicBezTo>
                      <a:pt x="843046" y="148744"/>
                      <a:pt x="856117" y="138043"/>
                      <a:pt x="856117" y="105940"/>
                    </a:cubicBezTo>
                    <a:lnTo>
                      <a:pt x="856117" y="68486"/>
                    </a:lnTo>
                    <a:lnTo>
                      <a:pt x="779872" y="68486"/>
                    </a:lnTo>
                    <a:lnTo>
                      <a:pt x="779872" y="93099"/>
                    </a:lnTo>
                    <a:lnTo>
                      <a:pt x="823441" y="93099"/>
                    </a:lnTo>
                    <a:lnTo>
                      <a:pt x="823441" y="107010"/>
                    </a:lnTo>
                    <a:lnTo>
                      <a:pt x="825619" y="105940"/>
                    </a:lnTo>
                    <a:close/>
                  </a:path>
                </a:pathLst>
              </a:custGeom>
              <a:solidFill>
                <a:schemeClr val="tx1"/>
              </a:solidFill>
              <a:ln w="10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439" name="Freeform 438">
                <a:extLst>
                  <a:ext uri="{FF2B5EF4-FFF2-40B4-BE49-F238E27FC236}">
                    <a16:creationId xmlns:a16="http://schemas.microsoft.com/office/drawing/2014/main" id="{6A9C06E3-4AFB-0753-30D9-84C583A8DE78}"/>
                  </a:ext>
                </a:extLst>
              </p:cNvPr>
              <p:cNvSpPr/>
              <p:nvPr/>
            </p:nvSpPr>
            <p:spPr>
              <a:xfrm>
                <a:off x="13466888" y="3518845"/>
                <a:ext cx="679571" cy="611269"/>
              </a:xfrm>
              <a:custGeom>
                <a:avLst/>
                <a:gdLst>
                  <a:gd name="connsiteX0" fmla="*/ 458012 w 679571"/>
                  <a:gd name="connsiteY0" fmla="*/ 11893 h 611269"/>
                  <a:gd name="connsiteX1" fmla="*/ 459101 w 679571"/>
                  <a:gd name="connsiteY1" fmla="*/ 8682 h 611269"/>
                  <a:gd name="connsiteX2" fmla="*/ 455833 w 679571"/>
                  <a:gd name="connsiteY2" fmla="*/ 7612 h 611269"/>
                  <a:gd name="connsiteX3" fmla="*/ 1634 w 679571"/>
                  <a:gd name="connsiteY3" fmla="*/ 186319 h 611269"/>
                  <a:gd name="connsiteX4" fmla="*/ 1634 w 679571"/>
                  <a:gd name="connsiteY4" fmla="*/ 191669 h 611269"/>
                  <a:gd name="connsiteX5" fmla="*/ 252152 w 679571"/>
                  <a:gd name="connsiteY5" fmla="*/ 60047 h 611269"/>
                  <a:gd name="connsiteX6" fmla="*/ 394838 w 679571"/>
                  <a:gd name="connsiteY6" fmla="*/ 67538 h 611269"/>
                  <a:gd name="connsiteX7" fmla="*/ 402462 w 679571"/>
                  <a:gd name="connsiteY7" fmla="*/ 65397 h 611269"/>
                  <a:gd name="connsiteX8" fmla="*/ 458012 w 679571"/>
                  <a:gd name="connsiteY8" fmla="*/ 11893 h 611269"/>
                  <a:gd name="connsiteX9" fmla="*/ 458012 w 679571"/>
                  <a:gd name="connsiteY9" fmla="*/ 11893 h 611269"/>
                  <a:gd name="connsiteX10" fmla="*/ 222743 w 679571"/>
                  <a:gd name="connsiteY10" fmla="*/ 599377 h 611269"/>
                  <a:gd name="connsiteX11" fmla="*/ 221654 w 679571"/>
                  <a:gd name="connsiteY11" fmla="*/ 602587 h 611269"/>
                  <a:gd name="connsiteX12" fmla="*/ 223832 w 679571"/>
                  <a:gd name="connsiteY12" fmla="*/ 603657 h 611269"/>
                  <a:gd name="connsiteX13" fmla="*/ 679121 w 679571"/>
                  <a:gd name="connsiteY13" fmla="*/ 424950 h 611269"/>
                  <a:gd name="connsiteX14" fmla="*/ 678032 w 679571"/>
                  <a:gd name="connsiteY14" fmla="*/ 420670 h 611269"/>
                  <a:gd name="connsiteX15" fmla="*/ 427514 w 679571"/>
                  <a:gd name="connsiteY15" fmla="*/ 551222 h 611269"/>
                  <a:gd name="connsiteX16" fmla="*/ 285917 w 679571"/>
                  <a:gd name="connsiteY16" fmla="*/ 543731 h 611269"/>
                  <a:gd name="connsiteX17" fmla="*/ 277203 w 679571"/>
                  <a:gd name="connsiteY17" fmla="*/ 545872 h 611269"/>
                  <a:gd name="connsiteX18" fmla="*/ 222743 w 679571"/>
                  <a:gd name="connsiteY18" fmla="*/ 599377 h 611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9571" h="611269">
                    <a:moveTo>
                      <a:pt x="458012" y="11893"/>
                    </a:moveTo>
                    <a:cubicBezTo>
                      <a:pt x="459101" y="10822"/>
                      <a:pt x="460190" y="9752"/>
                      <a:pt x="459101" y="8682"/>
                    </a:cubicBezTo>
                    <a:cubicBezTo>
                      <a:pt x="458012" y="7612"/>
                      <a:pt x="456922" y="6542"/>
                      <a:pt x="455833" y="7612"/>
                    </a:cubicBezTo>
                    <a:cubicBezTo>
                      <a:pt x="373054" y="-15930"/>
                      <a:pt x="120357" y="7612"/>
                      <a:pt x="1634" y="186319"/>
                    </a:cubicBezTo>
                    <a:cubicBezTo>
                      <a:pt x="-545" y="189529"/>
                      <a:pt x="-545" y="189529"/>
                      <a:pt x="1634" y="191669"/>
                    </a:cubicBezTo>
                    <a:cubicBezTo>
                      <a:pt x="43024" y="124253"/>
                      <a:pt x="137785" y="71818"/>
                      <a:pt x="252152" y="60047"/>
                    </a:cubicBezTo>
                    <a:cubicBezTo>
                      <a:pt x="300077" y="55767"/>
                      <a:pt x="348002" y="58977"/>
                      <a:pt x="394838" y="67538"/>
                    </a:cubicBezTo>
                    <a:cubicBezTo>
                      <a:pt x="399194" y="67538"/>
                      <a:pt x="399194" y="67538"/>
                      <a:pt x="402462" y="65397"/>
                    </a:cubicBezTo>
                    <a:cubicBezTo>
                      <a:pt x="422068" y="48276"/>
                      <a:pt x="440584" y="31154"/>
                      <a:pt x="458012" y="11893"/>
                    </a:cubicBezTo>
                    <a:lnTo>
                      <a:pt x="458012" y="11893"/>
                    </a:lnTo>
                    <a:close/>
                    <a:moveTo>
                      <a:pt x="222743" y="599377"/>
                    </a:moveTo>
                    <a:cubicBezTo>
                      <a:pt x="221654" y="599377"/>
                      <a:pt x="220564" y="600447"/>
                      <a:pt x="221654" y="602587"/>
                    </a:cubicBezTo>
                    <a:cubicBezTo>
                      <a:pt x="222743" y="604727"/>
                      <a:pt x="222743" y="604727"/>
                      <a:pt x="223832" y="603657"/>
                    </a:cubicBezTo>
                    <a:cubicBezTo>
                      <a:pt x="307701" y="627199"/>
                      <a:pt x="559308" y="603657"/>
                      <a:pt x="679121" y="424950"/>
                    </a:cubicBezTo>
                    <a:cubicBezTo>
                      <a:pt x="680210" y="421740"/>
                      <a:pt x="679121" y="421740"/>
                      <a:pt x="678032" y="420670"/>
                    </a:cubicBezTo>
                    <a:cubicBezTo>
                      <a:pt x="636642" y="487016"/>
                      <a:pt x="541881" y="539451"/>
                      <a:pt x="427514" y="551222"/>
                    </a:cubicBezTo>
                    <a:cubicBezTo>
                      <a:pt x="380678" y="554432"/>
                      <a:pt x="332753" y="552292"/>
                      <a:pt x="285917" y="543731"/>
                    </a:cubicBezTo>
                    <a:cubicBezTo>
                      <a:pt x="280471" y="543731"/>
                      <a:pt x="280471" y="543731"/>
                      <a:pt x="277203" y="545872"/>
                    </a:cubicBezTo>
                    <a:cubicBezTo>
                      <a:pt x="257598" y="561923"/>
                      <a:pt x="239081" y="580115"/>
                      <a:pt x="222743" y="599377"/>
                    </a:cubicBezTo>
                    <a:close/>
                  </a:path>
                </a:pathLst>
              </a:custGeom>
              <a:solidFill>
                <a:srgbClr val="FF0000"/>
              </a:solidFill>
              <a:ln w="108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440" name="Graphic 439" descr="Denso">
              <a:extLst>
                <a:ext uri="{FF2B5EF4-FFF2-40B4-BE49-F238E27FC236}">
                  <a16:creationId xmlns:a16="http://schemas.microsoft.com/office/drawing/2014/main" id="{149C3B99-00DD-7E7D-9C0B-0F8EBCE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p:blipFill>
          <p:spPr>
            <a:xfrm>
              <a:off x="9824329" y="1748332"/>
              <a:ext cx="458113" cy="88282"/>
            </a:xfrm>
            <a:prstGeom prst="rect">
              <a:avLst/>
            </a:prstGeom>
          </p:spPr>
        </p:pic>
        <p:grpSp>
          <p:nvGrpSpPr>
            <p:cNvPr id="1179" name="Group 1178">
              <a:extLst>
                <a:ext uri="{FF2B5EF4-FFF2-40B4-BE49-F238E27FC236}">
                  <a16:creationId xmlns:a16="http://schemas.microsoft.com/office/drawing/2014/main" id="{69FEC82F-A427-1B63-079D-6D8CAAD7B6E8}"/>
                </a:ext>
              </a:extLst>
            </p:cNvPr>
            <p:cNvGrpSpPr/>
            <p:nvPr/>
          </p:nvGrpSpPr>
          <p:grpSpPr>
            <a:xfrm>
              <a:off x="6799290" y="1739252"/>
              <a:ext cx="478679" cy="106327"/>
              <a:chOff x="14898603" y="3710404"/>
              <a:chExt cx="1021182" cy="226830"/>
            </a:xfrm>
          </p:grpSpPr>
          <p:sp>
            <p:nvSpPr>
              <p:cNvPr id="1180" name="Freeform 1179">
                <a:extLst>
                  <a:ext uri="{FF2B5EF4-FFF2-40B4-BE49-F238E27FC236}">
                    <a16:creationId xmlns:a16="http://schemas.microsoft.com/office/drawing/2014/main" id="{EC3E83BE-2C87-DA12-F41A-A067513EC7DF}"/>
                  </a:ext>
                </a:extLst>
              </p:cNvPr>
              <p:cNvSpPr/>
              <p:nvPr/>
            </p:nvSpPr>
            <p:spPr>
              <a:xfrm>
                <a:off x="14898603" y="3716657"/>
                <a:ext cx="256679" cy="173972"/>
              </a:xfrm>
              <a:custGeom>
                <a:avLst/>
                <a:gdLst>
                  <a:gd name="connsiteX0" fmla="*/ 256679 w 256679"/>
                  <a:gd name="connsiteY0" fmla="*/ 40841 h 173972"/>
                  <a:gd name="connsiteX1" fmla="*/ 256679 w 256679"/>
                  <a:gd name="connsiteY1" fmla="*/ 71599 h 173972"/>
                  <a:gd name="connsiteX2" fmla="*/ 222824 w 256679"/>
                  <a:gd name="connsiteY2" fmla="*/ 107401 h 173972"/>
                  <a:gd name="connsiteX3" fmla="*/ 256679 w 256679"/>
                  <a:gd name="connsiteY3" fmla="*/ 143202 h 173972"/>
                  <a:gd name="connsiteX4" fmla="*/ 256679 w 256679"/>
                  <a:gd name="connsiteY4" fmla="*/ 173956 h 173972"/>
                  <a:gd name="connsiteX5" fmla="*/ 256410 w 256679"/>
                  <a:gd name="connsiteY5" fmla="*/ 173956 h 173972"/>
                  <a:gd name="connsiteX6" fmla="*/ 183916 w 256679"/>
                  <a:gd name="connsiteY6" fmla="*/ 107401 h 173972"/>
                  <a:gd name="connsiteX7" fmla="*/ 256679 w 256679"/>
                  <a:gd name="connsiteY7" fmla="*/ 40841 h 173972"/>
                  <a:gd name="connsiteX8" fmla="*/ 93564 w 256679"/>
                  <a:gd name="connsiteY8" fmla="*/ 0 h 173972"/>
                  <a:gd name="connsiteX9" fmla="*/ 164479 w 256679"/>
                  <a:gd name="connsiteY9" fmla="*/ 29795 h 173972"/>
                  <a:gd name="connsiteX10" fmla="*/ 138869 w 256679"/>
                  <a:gd name="connsiteY10" fmla="*/ 52864 h 173972"/>
                  <a:gd name="connsiteX11" fmla="*/ 95537 w 256679"/>
                  <a:gd name="connsiteY11" fmla="*/ 33154 h 173972"/>
                  <a:gd name="connsiteX12" fmla="*/ 40379 w 256679"/>
                  <a:gd name="connsiteY12" fmla="*/ 86983 h 173972"/>
                  <a:gd name="connsiteX13" fmla="*/ 95537 w 256679"/>
                  <a:gd name="connsiteY13" fmla="*/ 140813 h 173972"/>
                  <a:gd name="connsiteX14" fmla="*/ 138869 w 256679"/>
                  <a:gd name="connsiteY14" fmla="*/ 120866 h 173972"/>
                  <a:gd name="connsiteX15" fmla="*/ 164479 w 256679"/>
                  <a:gd name="connsiteY15" fmla="*/ 143933 h 173972"/>
                  <a:gd name="connsiteX16" fmla="*/ 93317 w 256679"/>
                  <a:gd name="connsiteY16" fmla="*/ 173972 h 173972"/>
                  <a:gd name="connsiteX17" fmla="*/ 0 w 256679"/>
                  <a:gd name="connsiteY17" fmla="*/ 86986 h 173972"/>
                  <a:gd name="connsiteX18" fmla="*/ 93564 w 256679"/>
                  <a:gd name="connsiteY18" fmla="*/ 0 h 173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56679" h="173972">
                    <a:moveTo>
                      <a:pt x="256679" y="40841"/>
                    </a:moveTo>
                    <a:lnTo>
                      <a:pt x="256679" y="71599"/>
                    </a:lnTo>
                    <a:cubicBezTo>
                      <a:pt x="237529" y="71659"/>
                      <a:pt x="222824" y="85104"/>
                      <a:pt x="222824" y="107401"/>
                    </a:cubicBezTo>
                    <a:cubicBezTo>
                      <a:pt x="222824" y="129698"/>
                      <a:pt x="237529" y="143142"/>
                      <a:pt x="256679" y="143202"/>
                    </a:cubicBezTo>
                    <a:lnTo>
                      <a:pt x="256679" y="173956"/>
                    </a:lnTo>
                    <a:lnTo>
                      <a:pt x="256410" y="173956"/>
                    </a:lnTo>
                    <a:cubicBezTo>
                      <a:pt x="214306" y="173956"/>
                      <a:pt x="183916" y="146325"/>
                      <a:pt x="183916" y="107401"/>
                    </a:cubicBezTo>
                    <a:cubicBezTo>
                      <a:pt x="183916" y="68516"/>
                      <a:pt x="214635" y="40897"/>
                      <a:pt x="256679" y="40841"/>
                    </a:cubicBezTo>
                    <a:close/>
                    <a:moveTo>
                      <a:pt x="93564" y="0"/>
                    </a:moveTo>
                    <a:cubicBezTo>
                      <a:pt x="123360" y="0"/>
                      <a:pt x="148224" y="10573"/>
                      <a:pt x="164479" y="29795"/>
                    </a:cubicBezTo>
                    <a:lnTo>
                      <a:pt x="138869" y="52864"/>
                    </a:lnTo>
                    <a:cubicBezTo>
                      <a:pt x="127295" y="39890"/>
                      <a:pt x="112772" y="33154"/>
                      <a:pt x="95537" y="33154"/>
                    </a:cubicBezTo>
                    <a:cubicBezTo>
                      <a:pt x="63280" y="33154"/>
                      <a:pt x="40379" y="55265"/>
                      <a:pt x="40379" y="86983"/>
                    </a:cubicBezTo>
                    <a:cubicBezTo>
                      <a:pt x="40379" y="118702"/>
                      <a:pt x="63280" y="140813"/>
                      <a:pt x="95537" y="140813"/>
                    </a:cubicBezTo>
                    <a:cubicBezTo>
                      <a:pt x="112772" y="140813"/>
                      <a:pt x="127295" y="134075"/>
                      <a:pt x="138869" y="120866"/>
                    </a:cubicBezTo>
                    <a:lnTo>
                      <a:pt x="164479" y="143933"/>
                    </a:lnTo>
                    <a:cubicBezTo>
                      <a:pt x="148224" y="163398"/>
                      <a:pt x="123360" y="173972"/>
                      <a:pt x="93317" y="173972"/>
                    </a:cubicBezTo>
                    <a:cubicBezTo>
                      <a:pt x="39890" y="173974"/>
                      <a:pt x="0" y="137686"/>
                      <a:pt x="0" y="86986"/>
                    </a:cubicBezTo>
                    <a:cubicBezTo>
                      <a:pt x="0" y="36287"/>
                      <a:pt x="39890" y="0"/>
                      <a:pt x="93564" y="0"/>
                    </a:cubicBezTo>
                    <a:close/>
                  </a:path>
                </a:pathLst>
              </a:custGeom>
              <a:solidFill>
                <a:srgbClr val="F15B40"/>
              </a:solidFill>
              <a:ln w="10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81" name="Freeform 1180">
                <a:extLst>
                  <a:ext uri="{FF2B5EF4-FFF2-40B4-BE49-F238E27FC236}">
                    <a16:creationId xmlns:a16="http://schemas.microsoft.com/office/drawing/2014/main" id="{A482F3B1-6E3E-12F2-2EAC-E9ECBBF75134}"/>
                  </a:ext>
                </a:extLst>
              </p:cNvPr>
              <p:cNvSpPr/>
              <p:nvPr/>
            </p:nvSpPr>
            <p:spPr>
              <a:xfrm>
                <a:off x="15155282" y="3710404"/>
                <a:ext cx="764503" cy="226830"/>
              </a:xfrm>
              <a:custGeom>
                <a:avLst/>
                <a:gdLst>
                  <a:gd name="connsiteX0" fmla="*/ 260238 w 764503"/>
                  <a:gd name="connsiteY0" fmla="*/ 77849 h 226830"/>
                  <a:gd name="connsiteX1" fmla="*/ 226261 w 764503"/>
                  <a:gd name="connsiteY1" fmla="*/ 113653 h 226830"/>
                  <a:gd name="connsiteX2" fmla="*/ 260243 w 764503"/>
                  <a:gd name="connsiteY2" fmla="*/ 149457 h 226830"/>
                  <a:gd name="connsiteX3" fmla="*/ 293969 w 764503"/>
                  <a:gd name="connsiteY3" fmla="*/ 113653 h 226830"/>
                  <a:gd name="connsiteX4" fmla="*/ 293965 w 764503"/>
                  <a:gd name="connsiteY4" fmla="*/ 113653 h 226830"/>
                  <a:gd name="connsiteX5" fmla="*/ 260238 w 764503"/>
                  <a:gd name="connsiteY5" fmla="*/ 77849 h 226830"/>
                  <a:gd name="connsiteX6" fmla="*/ 526413 w 764503"/>
                  <a:gd name="connsiteY6" fmla="*/ 77848 h 226830"/>
                  <a:gd name="connsiteX7" fmla="*/ 491439 w 764503"/>
                  <a:gd name="connsiteY7" fmla="*/ 109566 h 226830"/>
                  <a:gd name="connsiteX8" fmla="*/ 526413 w 764503"/>
                  <a:gd name="connsiteY8" fmla="*/ 141285 h 226830"/>
                  <a:gd name="connsiteX9" fmla="*/ 561125 w 764503"/>
                  <a:gd name="connsiteY9" fmla="*/ 109566 h 226830"/>
                  <a:gd name="connsiteX10" fmla="*/ 526413 w 764503"/>
                  <a:gd name="connsiteY10" fmla="*/ 77848 h 226830"/>
                  <a:gd name="connsiteX11" fmla="*/ 695802 w 764503"/>
                  <a:gd name="connsiteY11" fmla="*/ 75460 h 226830"/>
                  <a:gd name="connsiteX12" fmla="*/ 663057 w 764503"/>
                  <a:gd name="connsiteY12" fmla="*/ 102367 h 226830"/>
                  <a:gd name="connsiteX13" fmla="*/ 728304 w 764503"/>
                  <a:gd name="connsiteY13" fmla="*/ 102367 h 226830"/>
                  <a:gd name="connsiteX14" fmla="*/ 695802 w 764503"/>
                  <a:gd name="connsiteY14" fmla="*/ 75460 h 226830"/>
                  <a:gd name="connsiteX15" fmla="*/ 695567 w 764503"/>
                  <a:gd name="connsiteY15" fmla="*/ 47099 h 226830"/>
                  <a:gd name="connsiteX16" fmla="*/ 764503 w 764503"/>
                  <a:gd name="connsiteY16" fmla="*/ 114142 h 226830"/>
                  <a:gd name="connsiteX17" fmla="*/ 763760 w 764503"/>
                  <a:gd name="connsiteY17" fmla="*/ 124238 h 226830"/>
                  <a:gd name="connsiteX18" fmla="*/ 663555 w 764503"/>
                  <a:gd name="connsiteY18" fmla="*/ 124238 h 226830"/>
                  <a:gd name="connsiteX19" fmla="*/ 701473 w 764503"/>
                  <a:gd name="connsiteY19" fmla="*/ 150194 h 226830"/>
                  <a:gd name="connsiteX20" fmla="*/ 734721 w 764503"/>
                  <a:gd name="connsiteY20" fmla="*/ 137693 h 226830"/>
                  <a:gd name="connsiteX21" fmla="*/ 755152 w 764503"/>
                  <a:gd name="connsiteY21" fmla="*/ 159322 h 226830"/>
                  <a:gd name="connsiteX22" fmla="*/ 700109 w 764503"/>
                  <a:gd name="connsiteY22" fmla="*/ 180226 h 226830"/>
                  <a:gd name="connsiteX23" fmla="*/ 624898 w 764503"/>
                  <a:gd name="connsiteY23" fmla="*/ 113665 h 226830"/>
                  <a:gd name="connsiteX24" fmla="*/ 695567 w 764503"/>
                  <a:gd name="connsiteY24" fmla="*/ 47099 h 226830"/>
                  <a:gd name="connsiteX25" fmla="*/ 518774 w 764503"/>
                  <a:gd name="connsiteY25" fmla="*/ 47094 h 226830"/>
                  <a:gd name="connsiteX26" fmla="*/ 562605 w 764503"/>
                  <a:gd name="connsiteY26" fmla="*/ 65597 h 226830"/>
                  <a:gd name="connsiteX27" fmla="*/ 562605 w 764503"/>
                  <a:gd name="connsiteY27" fmla="*/ 49021 h 226830"/>
                  <a:gd name="connsiteX28" fmla="*/ 599043 w 764503"/>
                  <a:gd name="connsiteY28" fmla="*/ 49021 h 226830"/>
                  <a:gd name="connsiteX29" fmla="*/ 599043 w 764503"/>
                  <a:gd name="connsiteY29" fmla="*/ 156671 h 226830"/>
                  <a:gd name="connsiteX30" fmla="*/ 524294 w 764503"/>
                  <a:gd name="connsiteY30" fmla="*/ 226830 h 226830"/>
                  <a:gd name="connsiteX31" fmla="*/ 459288 w 764503"/>
                  <a:gd name="connsiteY31" fmla="*/ 209046 h 226830"/>
                  <a:gd name="connsiteX32" fmla="*/ 474556 w 764503"/>
                  <a:gd name="connsiteY32" fmla="*/ 182129 h 226830"/>
                  <a:gd name="connsiteX33" fmla="*/ 521345 w 764503"/>
                  <a:gd name="connsiteY33" fmla="*/ 196792 h 226830"/>
                  <a:gd name="connsiteX34" fmla="*/ 560638 w 764503"/>
                  <a:gd name="connsiteY34" fmla="*/ 161466 h 226830"/>
                  <a:gd name="connsiteX35" fmla="*/ 560638 w 764503"/>
                  <a:gd name="connsiteY35" fmla="*/ 155936 h 226830"/>
                  <a:gd name="connsiteX36" fmla="*/ 518774 w 764503"/>
                  <a:gd name="connsiteY36" fmla="*/ 172044 h 226830"/>
                  <a:gd name="connsiteX37" fmla="*/ 452540 w 764503"/>
                  <a:gd name="connsiteY37" fmla="*/ 109563 h 226830"/>
                  <a:gd name="connsiteX38" fmla="*/ 518774 w 764503"/>
                  <a:gd name="connsiteY38" fmla="*/ 47094 h 226830"/>
                  <a:gd name="connsiteX39" fmla="*/ 0 w 764503"/>
                  <a:gd name="connsiteY39" fmla="*/ 47094 h 226830"/>
                  <a:gd name="connsiteX40" fmla="*/ 72763 w 764503"/>
                  <a:gd name="connsiteY40" fmla="*/ 113654 h 226830"/>
                  <a:gd name="connsiteX41" fmla="*/ 269 w 764503"/>
                  <a:gd name="connsiteY41" fmla="*/ 180209 h 226830"/>
                  <a:gd name="connsiteX42" fmla="*/ 0 w 764503"/>
                  <a:gd name="connsiteY42" fmla="*/ 180209 h 226830"/>
                  <a:gd name="connsiteX43" fmla="*/ 0 w 764503"/>
                  <a:gd name="connsiteY43" fmla="*/ 149455 h 226830"/>
                  <a:gd name="connsiteX44" fmla="*/ 33855 w 764503"/>
                  <a:gd name="connsiteY44" fmla="*/ 113654 h 226830"/>
                  <a:gd name="connsiteX45" fmla="*/ 0 w 764503"/>
                  <a:gd name="connsiteY45" fmla="*/ 77852 h 226830"/>
                  <a:gd name="connsiteX46" fmla="*/ 260243 w 764503"/>
                  <a:gd name="connsiteY46" fmla="*/ 47092 h 226830"/>
                  <a:gd name="connsiteX47" fmla="*/ 332879 w 764503"/>
                  <a:gd name="connsiteY47" fmla="*/ 113653 h 226830"/>
                  <a:gd name="connsiteX48" fmla="*/ 259844 w 764503"/>
                  <a:gd name="connsiteY48" fmla="*/ 180209 h 226830"/>
                  <a:gd name="connsiteX49" fmla="*/ 187351 w 764503"/>
                  <a:gd name="connsiteY49" fmla="*/ 113653 h 226830"/>
                  <a:gd name="connsiteX50" fmla="*/ 260243 w 764503"/>
                  <a:gd name="connsiteY50" fmla="*/ 47092 h 226830"/>
                  <a:gd name="connsiteX51" fmla="*/ 441981 w 764503"/>
                  <a:gd name="connsiteY51" fmla="*/ 47022 h 226830"/>
                  <a:gd name="connsiteX52" fmla="*/ 441981 w 764503"/>
                  <a:gd name="connsiteY52" fmla="*/ 82153 h 226830"/>
                  <a:gd name="connsiteX53" fmla="*/ 433224 w 764503"/>
                  <a:gd name="connsiteY53" fmla="*/ 81664 h 226830"/>
                  <a:gd name="connsiteX54" fmla="*/ 397482 w 764503"/>
                  <a:gd name="connsiteY54" fmla="*/ 118253 h 226830"/>
                  <a:gd name="connsiteX55" fmla="*/ 397084 w 764503"/>
                  <a:gd name="connsiteY55" fmla="*/ 180220 h 226830"/>
                  <a:gd name="connsiteX56" fmla="*/ 358084 w 764503"/>
                  <a:gd name="connsiteY56" fmla="*/ 180220 h 226830"/>
                  <a:gd name="connsiteX57" fmla="*/ 358084 w 764503"/>
                  <a:gd name="connsiteY57" fmla="*/ 48979 h 226830"/>
                  <a:gd name="connsiteX58" fmla="*/ 395733 w 764503"/>
                  <a:gd name="connsiteY58" fmla="*/ 48979 h 226830"/>
                  <a:gd name="connsiteX59" fmla="*/ 395733 w 764503"/>
                  <a:gd name="connsiteY59" fmla="*/ 66300 h 226830"/>
                  <a:gd name="connsiteX60" fmla="*/ 441979 w 764503"/>
                  <a:gd name="connsiteY60" fmla="*/ 47026 h 226830"/>
                  <a:gd name="connsiteX61" fmla="*/ 159138 w 764503"/>
                  <a:gd name="connsiteY61" fmla="*/ 0 h 226830"/>
                  <a:gd name="connsiteX62" fmla="*/ 188441 w 764503"/>
                  <a:gd name="connsiteY62" fmla="*/ 6975 h 226830"/>
                  <a:gd name="connsiteX63" fmla="*/ 178341 w 764503"/>
                  <a:gd name="connsiteY63" fmla="*/ 34129 h 226830"/>
                  <a:gd name="connsiteX64" fmla="*/ 162837 w 764503"/>
                  <a:gd name="connsiteY64" fmla="*/ 29559 h 226830"/>
                  <a:gd name="connsiteX65" fmla="*/ 145738 w 764503"/>
                  <a:gd name="connsiteY65" fmla="*/ 48304 h 226830"/>
                  <a:gd name="connsiteX66" fmla="*/ 145738 w 764503"/>
                  <a:gd name="connsiteY66" fmla="*/ 53829 h 226830"/>
                  <a:gd name="connsiteX67" fmla="*/ 179721 w 764503"/>
                  <a:gd name="connsiteY67" fmla="*/ 53829 h 226830"/>
                  <a:gd name="connsiteX68" fmla="*/ 179721 w 764503"/>
                  <a:gd name="connsiteY68" fmla="*/ 82665 h 226830"/>
                  <a:gd name="connsiteX69" fmla="*/ 146728 w 764503"/>
                  <a:gd name="connsiteY69" fmla="*/ 82665 h 226830"/>
                  <a:gd name="connsiteX70" fmla="*/ 146346 w 764503"/>
                  <a:gd name="connsiteY70" fmla="*/ 180224 h 226830"/>
                  <a:gd name="connsiteX71" fmla="*/ 107926 w 764503"/>
                  <a:gd name="connsiteY71" fmla="*/ 180224 h 226830"/>
                  <a:gd name="connsiteX72" fmla="*/ 108313 w 764503"/>
                  <a:gd name="connsiteY72" fmla="*/ 82665 h 226830"/>
                  <a:gd name="connsiteX73" fmla="*/ 87490 w 764503"/>
                  <a:gd name="connsiteY73" fmla="*/ 82665 h 226830"/>
                  <a:gd name="connsiteX74" fmla="*/ 87490 w 764503"/>
                  <a:gd name="connsiteY74" fmla="*/ 53829 h 226830"/>
                  <a:gd name="connsiteX75" fmla="*/ 108313 w 764503"/>
                  <a:gd name="connsiteY75" fmla="*/ 53829 h 226830"/>
                  <a:gd name="connsiteX76" fmla="*/ 108313 w 764503"/>
                  <a:gd name="connsiteY76" fmla="*/ 48058 h 226830"/>
                  <a:gd name="connsiteX77" fmla="*/ 159138 w 764503"/>
                  <a:gd name="connsiteY77" fmla="*/ 0 h 226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64503" h="226830">
                    <a:moveTo>
                      <a:pt x="260238" y="77849"/>
                    </a:moveTo>
                    <a:cubicBezTo>
                      <a:pt x="241036" y="77849"/>
                      <a:pt x="226261" y="91305"/>
                      <a:pt x="226261" y="113653"/>
                    </a:cubicBezTo>
                    <a:cubicBezTo>
                      <a:pt x="226261" y="136001"/>
                      <a:pt x="241026" y="149457"/>
                      <a:pt x="260243" y="149457"/>
                    </a:cubicBezTo>
                    <a:cubicBezTo>
                      <a:pt x="279460" y="149457"/>
                      <a:pt x="293969" y="136001"/>
                      <a:pt x="293969" y="113653"/>
                    </a:cubicBezTo>
                    <a:lnTo>
                      <a:pt x="293965" y="113653"/>
                    </a:lnTo>
                    <a:cubicBezTo>
                      <a:pt x="293965" y="91305"/>
                      <a:pt x="279441" y="77849"/>
                      <a:pt x="260238" y="77849"/>
                    </a:cubicBezTo>
                    <a:close/>
                    <a:moveTo>
                      <a:pt x="526413" y="77848"/>
                    </a:moveTo>
                    <a:cubicBezTo>
                      <a:pt x="506224" y="77848"/>
                      <a:pt x="491439" y="90592"/>
                      <a:pt x="491439" y="109566"/>
                    </a:cubicBezTo>
                    <a:cubicBezTo>
                      <a:pt x="491439" y="128541"/>
                      <a:pt x="506219" y="141285"/>
                      <a:pt x="526413" y="141285"/>
                    </a:cubicBezTo>
                    <a:cubicBezTo>
                      <a:pt x="546608" y="141285"/>
                      <a:pt x="561125" y="128548"/>
                      <a:pt x="561125" y="109566"/>
                    </a:cubicBezTo>
                    <a:cubicBezTo>
                      <a:pt x="561125" y="90590"/>
                      <a:pt x="546603" y="77848"/>
                      <a:pt x="526413" y="77848"/>
                    </a:cubicBezTo>
                    <a:close/>
                    <a:moveTo>
                      <a:pt x="695802" y="75460"/>
                    </a:moveTo>
                    <a:cubicBezTo>
                      <a:pt x="678325" y="75460"/>
                      <a:pt x="665763" y="85792"/>
                      <a:pt x="663057" y="102367"/>
                    </a:cubicBezTo>
                    <a:lnTo>
                      <a:pt x="728304" y="102367"/>
                    </a:lnTo>
                    <a:cubicBezTo>
                      <a:pt x="725598" y="86028"/>
                      <a:pt x="713037" y="75460"/>
                      <a:pt x="695802" y="75460"/>
                    </a:cubicBezTo>
                    <a:close/>
                    <a:moveTo>
                      <a:pt x="695567" y="47099"/>
                    </a:moveTo>
                    <a:cubicBezTo>
                      <a:pt x="734465" y="47099"/>
                      <a:pt x="764503" y="72572"/>
                      <a:pt x="764503" y="114142"/>
                    </a:cubicBezTo>
                    <a:cubicBezTo>
                      <a:pt x="764503" y="117026"/>
                      <a:pt x="764014" y="121113"/>
                      <a:pt x="763760" y="124238"/>
                    </a:cubicBezTo>
                    <a:lnTo>
                      <a:pt x="663555" y="124238"/>
                    </a:lnTo>
                    <a:cubicBezTo>
                      <a:pt x="667249" y="140341"/>
                      <a:pt x="681288" y="150194"/>
                      <a:pt x="701473" y="150194"/>
                    </a:cubicBezTo>
                    <a:cubicBezTo>
                      <a:pt x="715513" y="150194"/>
                      <a:pt x="725606" y="146107"/>
                      <a:pt x="734721" y="137693"/>
                    </a:cubicBezTo>
                    <a:lnTo>
                      <a:pt x="755152" y="159322"/>
                    </a:lnTo>
                    <a:cubicBezTo>
                      <a:pt x="742843" y="173010"/>
                      <a:pt x="723987" y="180226"/>
                      <a:pt x="700109" y="180226"/>
                    </a:cubicBezTo>
                    <a:cubicBezTo>
                      <a:pt x="654306" y="180226"/>
                      <a:pt x="624898" y="152111"/>
                      <a:pt x="624898" y="113665"/>
                    </a:cubicBezTo>
                    <a:cubicBezTo>
                      <a:pt x="624898" y="74976"/>
                      <a:pt x="655187" y="47099"/>
                      <a:pt x="695567" y="47099"/>
                    </a:cubicBezTo>
                    <a:close/>
                    <a:moveTo>
                      <a:pt x="518774" y="47094"/>
                    </a:moveTo>
                    <a:cubicBezTo>
                      <a:pt x="537248" y="47094"/>
                      <a:pt x="552510" y="53102"/>
                      <a:pt x="562605" y="65597"/>
                    </a:cubicBezTo>
                    <a:lnTo>
                      <a:pt x="562605" y="49021"/>
                    </a:lnTo>
                    <a:lnTo>
                      <a:pt x="599043" y="49021"/>
                    </a:lnTo>
                    <a:lnTo>
                      <a:pt x="599043" y="156671"/>
                    </a:lnTo>
                    <a:cubicBezTo>
                      <a:pt x="599043" y="204728"/>
                      <a:pt x="572066" y="226830"/>
                      <a:pt x="524294" y="226830"/>
                    </a:cubicBezTo>
                    <a:cubicBezTo>
                      <a:pt x="499178" y="226830"/>
                      <a:pt x="474806" y="220822"/>
                      <a:pt x="459288" y="209046"/>
                    </a:cubicBezTo>
                    <a:lnTo>
                      <a:pt x="474556" y="182129"/>
                    </a:lnTo>
                    <a:cubicBezTo>
                      <a:pt x="485889" y="191027"/>
                      <a:pt x="504347" y="196792"/>
                      <a:pt x="521345" y="196792"/>
                    </a:cubicBezTo>
                    <a:cubicBezTo>
                      <a:pt x="548424" y="196792"/>
                      <a:pt x="560638" y="184776"/>
                      <a:pt x="560638" y="161466"/>
                    </a:cubicBezTo>
                    <a:lnTo>
                      <a:pt x="560638" y="155936"/>
                    </a:lnTo>
                    <a:cubicBezTo>
                      <a:pt x="550537" y="166755"/>
                      <a:pt x="536009" y="172044"/>
                      <a:pt x="518774" y="172044"/>
                    </a:cubicBezTo>
                    <a:cubicBezTo>
                      <a:pt x="482084" y="172044"/>
                      <a:pt x="452540" y="147291"/>
                      <a:pt x="452540" y="109563"/>
                    </a:cubicBezTo>
                    <a:cubicBezTo>
                      <a:pt x="452540" y="71836"/>
                      <a:pt x="482082" y="47094"/>
                      <a:pt x="518774" y="47094"/>
                    </a:cubicBezTo>
                    <a:close/>
                    <a:moveTo>
                      <a:pt x="0" y="47094"/>
                    </a:moveTo>
                    <a:cubicBezTo>
                      <a:pt x="42044" y="47150"/>
                      <a:pt x="72763" y="74769"/>
                      <a:pt x="72763" y="113654"/>
                    </a:cubicBezTo>
                    <a:cubicBezTo>
                      <a:pt x="72763" y="152578"/>
                      <a:pt x="42374" y="180209"/>
                      <a:pt x="269" y="180209"/>
                    </a:cubicBezTo>
                    <a:lnTo>
                      <a:pt x="0" y="180209"/>
                    </a:lnTo>
                    <a:lnTo>
                      <a:pt x="0" y="149455"/>
                    </a:lnTo>
                    <a:cubicBezTo>
                      <a:pt x="19150" y="149395"/>
                      <a:pt x="33855" y="135951"/>
                      <a:pt x="33855" y="113654"/>
                    </a:cubicBezTo>
                    <a:cubicBezTo>
                      <a:pt x="33855" y="91357"/>
                      <a:pt x="19150" y="77912"/>
                      <a:pt x="0" y="77852"/>
                    </a:cubicBezTo>
                    <a:close/>
                    <a:moveTo>
                      <a:pt x="260243" y="47092"/>
                    </a:moveTo>
                    <a:cubicBezTo>
                      <a:pt x="302351" y="47092"/>
                      <a:pt x="332879" y="74729"/>
                      <a:pt x="332879" y="113653"/>
                    </a:cubicBezTo>
                    <a:cubicBezTo>
                      <a:pt x="332879" y="152576"/>
                      <a:pt x="301949" y="180209"/>
                      <a:pt x="259844" y="180209"/>
                    </a:cubicBezTo>
                    <a:cubicBezTo>
                      <a:pt x="217740" y="180209"/>
                      <a:pt x="187351" y="152577"/>
                      <a:pt x="187351" y="113653"/>
                    </a:cubicBezTo>
                    <a:cubicBezTo>
                      <a:pt x="187351" y="74729"/>
                      <a:pt x="218134" y="47092"/>
                      <a:pt x="260243" y="47092"/>
                    </a:cubicBezTo>
                    <a:close/>
                    <a:moveTo>
                      <a:pt x="441981" y="47022"/>
                    </a:moveTo>
                    <a:lnTo>
                      <a:pt x="441981" y="82153"/>
                    </a:lnTo>
                    <a:cubicBezTo>
                      <a:pt x="438730" y="81906"/>
                      <a:pt x="436229" y="81664"/>
                      <a:pt x="433224" y="81664"/>
                    </a:cubicBezTo>
                    <a:cubicBezTo>
                      <a:pt x="411731" y="81664"/>
                      <a:pt x="397482" y="93122"/>
                      <a:pt x="397482" y="118253"/>
                    </a:cubicBezTo>
                    <a:lnTo>
                      <a:pt x="397084" y="180220"/>
                    </a:lnTo>
                    <a:lnTo>
                      <a:pt x="358084" y="180220"/>
                    </a:lnTo>
                    <a:lnTo>
                      <a:pt x="358084" y="48979"/>
                    </a:lnTo>
                    <a:lnTo>
                      <a:pt x="395733" y="48979"/>
                    </a:lnTo>
                    <a:lnTo>
                      <a:pt x="395733" y="66300"/>
                    </a:lnTo>
                    <a:cubicBezTo>
                      <a:pt x="405228" y="53613"/>
                      <a:pt x="421232" y="47026"/>
                      <a:pt x="441979" y="47026"/>
                    </a:cubicBezTo>
                    <a:close/>
                    <a:moveTo>
                      <a:pt x="159138" y="0"/>
                    </a:moveTo>
                    <a:cubicBezTo>
                      <a:pt x="169973" y="0"/>
                      <a:pt x="181295" y="2169"/>
                      <a:pt x="188441" y="6975"/>
                    </a:cubicBezTo>
                    <a:lnTo>
                      <a:pt x="178341" y="34129"/>
                    </a:lnTo>
                    <a:cubicBezTo>
                      <a:pt x="173752" y="31078"/>
                      <a:pt x="168348" y="29485"/>
                      <a:pt x="162837" y="29559"/>
                    </a:cubicBezTo>
                    <a:cubicBezTo>
                      <a:pt x="151509" y="29559"/>
                      <a:pt x="145738" y="35566"/>
                      <a:pt x="145738" y="48304"/>
                    </a:cubicBezTo>
                    <a:lnTo>
                      <a:pt x="145738" y="53829"/>
                    </a:lnTo>
                    <a:lnTo>
                      <a:pt x="179721" y="53829"/>
                    </a:lnTo>
                    <a:lnTo>
                      <a:pt x="179721" y="82665"/>
                    </a:lnTo>
                    <a:lnTo>
                      <a:pt x="146728" y="82665"/>
                    </a:lnTo>
                    <a:lnTo>
                      <a:pt x="146346" y="180224"/>
                    </a:lnTo>
                    <a:lnTo>
                      <a:pt x="107926" y="180224"/>
                    </a:lnTo>
                    <a:lnTo>
                      <a:pt x="108313" y="82665"/>
                    </a:lnTo>
                    <a:lnTo>
                      <a:pt x="87490" y="82665"/>
                    </a:lnTo>
                    <a:lnTo>
                      <a:pt x="87490" y="53829"/>
                    </a:lnTo>
                    <a:lnTo>
                      <a:pt x="108313" y="53829"/>
                    </a:lnTo>
                    <a:lnTo>
                      <a:pt x="108313" y="48058"/>
                    </a:lnTo>
                    <a:cubicBezTo>
                      <a:pt x="108313" y="18991"/>
                      <a:pt x="126147" y="0"/>
                      <a:pt x="15913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0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197" name="Graphic 1196" descr="CDW">
              <a:extLst>
                <a:ext uri="{FF2B5EF4-FFF2-40B4-BE49-F238E27FC236}">
                  <a16:creationId xmlns:a16="http://schemas.microsoft.com/office/drawing/2014/main" id="{4A78C562-1ACE-4BEA-5622-EA9768D47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p:blipFill>
          <p:spPr>
            <a:xfrm>
              <a:off x="293688" y="1670406"/>
              <a:ext cx="456532" cy="244134"/>
            </a:xfrm>
            <a:prstGeom prst="rect">
              <a:avLst/>
            </a:prstGeom>
          </p:spPr>
        </p:pic>
        <p:pic>
          <p:nvPicPr>
            <p:cNvPr id="1233" name="Picture 1232" descr="Cessna Beechcraft">
              <a:extLst>
                <a:ext uri="{FF2B5EF4-FFF2-40B4-BE49-F238E27FC236}">
                  <a16:creationId xmlns:a16="http://schemas.microsoft.com/office/drawing/2014/main" id="{12A73437-3243-60F2-4714-F3EA0494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BEBA8EAE-BF5A-486C-A8C5-ECC9F3942E4B}">
                  <a14:imgProps xmlns:a14="http://schemas.microsoft.com/office/drawing/2010/main">
                    <a14:imgLayer r:embed="rId8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5691" y="1647086"/>
              <a:ext cx="765199" cy="290775"/>
            </a:xfrm>
            <a:prstGeom prst="rect">
              <a:avLst/>
            </a:prstGeom>
          </p:spPr>
        </p:pic>
        <p:pic>
          <p:nvPicPr>
            <p:cNvPr id="1251" name="Graphic 1250" descr="dentsu">
              <a:extLst>
                <a:ext uri="{FF2B5EF4-FFF2-40B4-BE49-F238E27FC236}">
                  <a16:creationId xmlns:a16="http://schemas.microsoft.com/office/drawing/2014/main" id="{71303294-3811-1F4D-DF4B-523E57C9C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10547914" y="1737047"/>
              <a:ext cx="524721" cy="110856"/>
            </a:xfrm>
            <a:prstGeom prst="rect">
              <a:avLst/>
            </a:prstGeom>
          </p:spPr>
        </p:pic>
        <p:pic>
          <p:nvPicPr>
            <p:cNvPr id="1372" name="Picture 1371" descr="DM">
              <a:extLst>
                <a:ext uri="{FF2B5EF4-FFF2-40B4-BE49-F238E27FC236}">
                  <a16:creationId xmlns:a16="http://schemas.microsoft.com/office/drawing/2014/main" id="{7553E288-29B7-A50E-6719-60FA8BB9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11338108" y="1659656"/>
              <a:ext cx="392957" cy="265638"/>
            </a:xfrm>
            <a:prstGeom prst="rect">
              <a:avLst/>
            </a:prstGeom>
          </p:spPr>
        </p:pic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B75B603E-15AC-33DC-356F-243DCF54383C}"/>
                </a:ext>
              </a:extLst>
            </p:cNvPr>
            <p:cNvGrpSpPr/>
            <p:nvPr/>
          </p:nvGrpSpPr>
          <p:grpSpPr>
            <a:xfrm>
              <a:off x="2825161" y="1637554"/>
              <a:ext cx="277442" cy="309548"/>
              <a:chOff x="6420460" y="3493449"/>
              <a:chExt cx="591877" cy="660368"/>
            </a:xfrm>
          </p:grpSpPr>
          <p:sp>
            <p:nvSpPr>
              <p:cNvPr id="1395" name="Freeform 1394">
                <a:extLst>
                  <a:ext uri="{FF2B5EF4-FFF2-40B4-BE49-F238E27FC236}">
                    <a16:creationId xmlns:a16="http://schemas.microsoft.com/office/drawing/2014/main" id="{F793B0BD-C09F-459E-6CCA-82748E29DE3C}"/>
                  </a:ext>
                </a:extLst>
              </p:cNvPr>
              <p:cNvSpPr/>
              <p:nvPr/>
            </p:nvSpPr>
            <p:spPr>
              <a:xfrm>
                <a:off x="6420460" y="3493449"/>
                <a:ext cx="591863" cy="117506"/>
              </a:xfrm>
              <a:custGeom>
                <a:avLst/>
                <a:gdLst>
                  <a:gd name="connsiteX0" fmla="*/ 461101 w 591863"/>
                  <a:gd name="connsiteY0" fmla="*/ 47579 h 117506"/>
                  <a:gd name="connsiteX1" fmla="*/ 444477 w 591863"/>
                  <a:gd name="connsiteY1" fmla="*/ 72715 h 117506"/>
                  <a:gd name="connsiteX2" fmla="*/ 461101 w 591863"/>
                  <a:gd name="connsiteY2" fmla="*/ 97845 h 117506"/>
                  <a:gd name="connsiteX3" fmla="*/ 477731 w 591863"/>
                  <a:gd name="connsiteY3" fmla="*/ 72715 h 117506"/>
                  <a:gd name="connsiteX4" fmla="*/ 461101 w 591863"/>
                  <a:gd name="connsiteY4" fmla="*/ 47579 h 117506"/>
                  <a:gd name="connsiteX5" fmla="*/ 227431 w 591863"/>
                  <a:gd name="connsiteY5" fmla="*/ 46046 h 117506"/>
                  <a:gd name="connsiteX6" fmla="*/ 211677 w 591863"/>
                  <a:gd name="connsiteY6" fmla="*/ 63005 h 117506"/>
                  <a:gd name="connsiteX7" fmla="*/ 242097 w 591863"/>
                  <a:gd name="connsiteY7" fmla="*/ 63005 h 117506"/>
                  <a:gd name="connsiteX8" fmla="*/ 227431 w 591863"/>
                  <a:gd name="connsiteY8" fmla="*/ 46046 h 117506"/>
                  <a:gd name="connsiteX9" fmla="*/ 269019 w 591863"/>
                  <a:gd name="connsiteY9" fmla="*/ 31430 h 117506"/>
                  <a:gd name="connsiteX10" fmla="*/ 296795 w 591863"/>
                  <a:gd name="connsiteY10" fmla="*/ 31430 h 117506"/>
                  <a:gd name="connsiteX11" fmla="*/ 311908 w 591863"/>
                  <a:gd name="connsiteY11" fmla="*/ 89845 h 117506"/>
                  <a:gd name="connsiteX12" fmla="*/ 312416 w 591863"/>
                  <a:gd name="connsiteY12" fmla="*/ 89845 h 117506"/>
                  <a:gd name="connsiteX13" fmla="*/ 327531 w 591863"/>
                  <a:gd name="connsiteY13" fmla="*/ 31430 h 117506"/>
                  <a:gd name="connsiteX14" fmla="*/ 355318 w 591863"/>
                  <a:gd name="connsiteY14" fmla="*/ 31430 h 117506"/>
                  <a:gd name="connsiteX15" fmla="*/ 327502 w 591863"/>
                  <a:gd name="connsiteY15" fmla="*/ 114011 h 117506"/>
                  <a:gd name="connsiteX16" fmla="*/ 296837 w 591863"/>
                  <a:gd name="connsiteY16" fmla="*/ 114011 h 117506"/>
                  <a:gd name="connsiteX17" fmla="*/ 406942 w 591863"/>
                  <a:gd name="connsiteY17" fmla="*/ 29548 h 117506"/>
                  <a:gd name="connsiteX18" fmla="*/ 415356 w 591863"/>
                  <a:gd name="connsiteY18" fmla="*/ 30064 h 117506"/>
                  <a:gd name="connsiteX19" fmla="*/ 415356 w 591863"/>
                  <a:gd name="connsiteY19" fmla="*/ 54210 h 117506"/>
                  <a:gd name="connsiteX20" fmla="*/ 405249 w 591863"/>
                  <a:gd name="connsiteY20" fmla="*/ 53522 h 117506"/>
                  <a:gd name="connsiteX21" fmla="*/ 388052 w 591863"/>
                  <a:gd name="connsiteY21" fmla="*/ 69574 h 117506"/>
                  <a:gd name="connsiteX22" fmla="*/ 387551 w 591863"/>
                  <a:gd name="connsiteY22" fmla="*/ 75306 h 117506"/>
                  <a:gd name="connsiteX23" fmla="*/ 387551 w 591863"/>
                  <a:gd name="connsiteY23" fmla="*/ 114009 h 117506"/>
                  <a:gd name="connsiteX24" fmla="*/ 362466 w 591863"/>
                  <a:gd name="connsiteY24" fmla="*/ 114009 h 117506"/>
                  <a:gd name="connsiteX25" fmla="*/ 362466 w 591863"/>
                  <a:gd name="connsiteY25" fmla="*/ 58588 h 117506"/>
                  <a:gd name="connsiteX26" fmla="*/ 362457 w 591863"/>
                  <a:gd name="connsiteY26" fmla="*/ 58588 h 117506"/>
                  <a:gd name="connsiteX27" fmla="*/ 361558 w 591863"/>
                  <a:gd name="connsiteY27" fmla="*/ 31428 h 117506"/>
                  <a:gd name="connsiteX28" fmla="*/ 385276 w 591863"/>
                  <a:gd name="connsiteY28" fmla="*/ 31428 h 117506"/>
                  <a:gd name="connsiteX29" fmla="*/ 385995 w 591863"/>
                  <a:gd name="connsiteY29" fmla="*/ 46778 h 117506"/>
                  <a:gd name="connsiteX30" fmla="*/ 386632 w 591863"/>
                  <a:gd name="connsiteY30" fmla="*/ 46778 h 117506"/>
                  <a:gd name="connsiteX31" fmla="*/ 406942 w 591863"/>
                  <a:gd name="connsiteY31" fmla="*/ 29548 h 117506"/>
                  <a:gd name="connsiteX32" fmla="*/ 564430 w 591863"/>
                  <a:gd name="connsiteY32" fmla="*/ 28784 h 117506"/>
                  <a:gd name="connsiteX33" fmla="*/ 591863 w 591863"/>
                  <a:gd name="connsiteY33" fmla="*/ 64425 h 117506"/>
                  <a:gd name="connsiteX34" fmla="*/ 591863 w 591863"/>
                  <a:gd name="connsiteY34" fmla="*/ 114012 h 117506"/>
                  <a:gd name="connsiteX35" fmla="*/ 566709 w 591863"/>
                  <a:gd name="connsiteY35" fmla="*/ 114012 h 117506"/>
                  <a:gd name="connsiteX36" fmla="*/ 566709 w 591863"/>
                  <a:gd name="connsiteY36" fmla="*/ 68220 h 117506"/>
                  <a:gd name="connsiteX37" fmla="*/ 553960 w 591863"/>
                  <a:gd name="connsiteY37" fmla="*/ 50330 h 117506"/>
                  <a:gd name="connsiteX38" fmla="*/ 541037 w 591863"/>
                  <a:gd name="connsiteY38" fmla="*/ 59942 h 117506"/>
                  <a:gd name="connsiteX39" fmla="*/ 540199 w 591863"/>
                  <a:gd name="connsiteY39" fmla="*/ 66370 h 117506"/>
                  <a:gd name="connsiteX40" fmla="*/ 540199 w 591863"/>
                  <a:gd name="connsiteY40" fmla="*/ 114010 h 117506"/>
                  <a:gd name="connsiteX41" fmla="*/ 515032 w 591863"/>
                  <a:gd name="connsiteY41" fmla="*/ 114010 h 117506"/>
                  <a:gd name="connsiteX42" fmla="*/ 515032 w 591863"/>
                  <a:gd name="connsiteY42" fmla="*/ 57758 h 117506"/>
                  <a:gd name="connsiteX43" fmla="*/ 514122 w 591863"/>
                  <a:gd name="connsiteY43" fmla="*/ 31429 h 117506"/>
                  <a:gd name="connsiteX44" fmla="*/ 537840 w 591863"/>
                  <a:gd name="connsiteY44" fmla="*/ 31429 h 117506"/>
                  <a:gd name="connsiteX45" fmla="*/ 538383 w 591863"/>
                  <a:gd name="connsiteY45" fmla="*/ 42983 h 117506"/>
                  <a:gd name="connsiteX46" fmla="*/ 538891 w 591863"/>
                  <a:gd name="connsiteY46" fmla="*/ 42983 h 117506"/>
                  <a:gd name="connsiteX47" fmla="*/ 564430 w 591863"/>
                  <a:gd name="connsiteY47" fmla="*/ 28784 h 117506"/>
                  <a:gd name="connsiteX48" fmla="*/ 228611 w 591863"/>
                  <a:gd name="connsiteY48" fmla="*/ 27925 h 117506"/>
                  <a:gd name="connsiteX49" fmla="*/ 267242 w 591863"/>
                  <a:gd name="connsiteY49" fmla="*/ 72171 h 117506"/>
                  <a:gd name="connsiteX50" fmla="*/ 266635 w 591863"/>
                  <a:gd name="connsiteY50" fmla="*/ 80922 h 117506"/>
                  <a:gd name="connsiteX51" fmla="*/ 211850 w 591863"/>
                  <a:gd name="connsiteY51" fmla="*/ 80922 h 117506"/>
                  <a:gd name="connsiteX52" fmla="*/ 235204 w 591863"/>
                  <a:gd name="connsiteY52" fmla="*/ 97313 h 117506"/>
                  <a:gd name="connsiteX53" fmla="*/ 259305 w 591863"/>
                  <a:gd name="connsiteY53" fmla="*/ 91246 h 117506"/>
                  <a:gd name="connsiteX54" fmla="*/ 263103 w 591863"/>
                  <a:gd name="connsiteY54" fmla="*/ 110840 h 117506"/>
                  <a:gd name="connsiteX55" fmla="*/ 231487 w 591863"/>
                  <a:gd name="connsiteY55" fmla="*/ 117506 h 117506"/>
                  <a:gd name="connsiteX56" fmla="*/ 185457 w 591863"/>
                  <a:gd name="connsiteY56" fmla="*/ 71870 h 117506"/>
                  <a:gd name="connsiteX57" fmla="*/ 228611 w 591863"/>
                  <a:gd name="connsiteY57" fmla="*/ 27925 h 117506"/>
                  <a:gd name="connsiteX58" fmla="*/ 461101 w 591863"/>
                  <a:gd name="connsiteY58" fmla="*/ 27924 h 117506"/>
                  <a:gd name="connsiteX59" fmla="*/ 503833 w 591863"/>
                  <a:gd name="connsiteY59" fmla="*/ 72715 h 117506"/>
                  <a:gd name="connsiteX60" fmla="*/ 461101 w 591863"/>
                  <a:gd name="connsiteY60" fmla="*/ 117505 h 117506"/>
                  <a:gd name="connsiteX61" fmla="*/ 418352 w 591863"/>
                  <a:gd name="connsiteY61" fmla="*/ 72715 h 117506"/>
                  <a:gd name="connsiteX62" fmla="*/ 461101 w 591863"/>
                  <a:gd name="connsiteY62" fmla="*/ 27924 h 117506"/>
                  <a:gd name="connsiteX63" fmla="*/ 122180 w 591863"/>
                  <a:gd name="connsiteY63" fmla="*/ 406 h 117506"/>
                  <a:gd name="connsiteX64" fmla="*/ 122180 w 591863"/>
                  <a:gd name="connsiteY64" fmla="*/ 40609 h 117506"/>
                  <a:gd name="connsiteX65" fmla="*/ 122483 w 591863"/>
                  <a:gd name="connsiteY65" fmla="*/ 40609 h 117506"/>
                  <a:gd name="connsiteX66" fmla="*/ 147109 w 591863"/>
                  <a:gd name="connsiteY66" fmla="*/ 28783 h 117506"/>
                  <a:gd name="connsiteX67" fmla="*/ 173869 w 591863"/>
                  <a:gd name="connsiteY67" fmla="*/ 65089 h 117506"/>
                  <a:gd name="connsiteX68" fmla="*/ 173869 w 591863"/>
                  <a:gd name="connsiteY68" fmla="*/ 114012 h 117506"/>
                  <a:gd name="connsiteX69" fmla="*/ 148672 w 591863"/>
                  <a:gd name="connsiteY69" fmla="*/ 114012 h 117506"/>
                  <a:gd name="connsiteX70" fmla="*/ 148672 w 591863"/>
                  <a:gd name="connsiteY70" fmla="*/ 68565 h 117506"/>
                  <a:gd name="connsiteX71" fmla="*/ 135600 w 591863"/>
                  <a:gd name="connsiteY71" fmla="*/ 50331 h 117506"/>
                  <a:gd name="connsiteX72" fmla="*/ 122180 w 591863"/>
                  <a:gd name="connsiteY72" fmla="*/ 65015 h 117506"/>
                  <a:gd name="connsiteX73" fmla="*/ 122180 w 591863"/>
                  <a:gd name="connsiteY73" fmla="*/ 114010 h 117506"/>
                  <a:gd name="connsiteX74" fmla="*/ 97004 w 591863"/>
                  <a:gd name="connsiteY74" fmla="*/ 114010 h 117506"/>
                  <a:gd name="connsiteX75" fmla="*/ 97004 w 591863"/>
                  <a:gd name="connsiteY75" fmla="*/ 9122 h 117506"/>
                  <a:gd name="connsiteX76" fmla="*/ 60941 w 591863"/>
                  <a:gd name="connsiteY76" fmla="*/ 0 h 117506"/>
                  <a:gd name="connsiteX77" fmla="*/ 85408 w 591863"/>
                  <a:gd name="connsiteY77" fmla="*/ 4874 h 117506"/>
                  <a:gd name="connsiteX78" fmla="*/ 81281 w 591863"/>
                  <a:gd name="connsiteY78" fmla="*/ 28085 h 117506"/>
                  <a:gd name="connsiteX79" fmla="*/ 61961 w 591863"/>
                  <a:gd name="connsiteY79" fmla="*/ 23887 h 117506"/>
                  <a:gd name="connsiteX80" fmla="*/ 28816 w 591863"/>
                  <a:gd name="connsiteY80" fmla="*/ 58922 h 117506"/>
                  <a:gd name="connsiteX81" fmla="*/ 62096 w 591863"/>
                  <a:gd name="connsiteY81" fmla="*/ 93758 h 117506"/>
                  <a:gd name="connsiteX82" fmla="*/ 81283 w 591863"/>
                  <a:gd name="connsiteY82" fmla="*/ 89427 h 117506"/>
                  <a:gd name="connsiteX83" fmla="*/ 85416 w 591863"/>
                  <a:gd name="connsiteY83" fmla="*/ 112627 h 117506"/>
                  <a:gd name="connsiteX84" fmla="*/ 58473 w 591863"/>
                  <a:gd name="connsiteY84" fmla="*/ 117506 h 117506"/>
                  <a:gd name="connsiteX85" fmla="*/ 0 w 591863"/>
                  <a:gd name="connsiteY85" fmla="*/ 59351 h 117506"/>
                  <a:gd name="connsiteX86" fmla="*/ 60941 w 591863"/>
                  <a:gd name="connsiteY86" fmla="*/ 0 h 1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591863" h="117506">
                    <a:moveTo>
                      <a:pt x="461101" y="47579"/>
                    </a:moveTo>
                    <a:cubicBezTo>
                      <a:pt x="449073" y="47579"/>
                      <a:pt x="444477" y="59275"/>
                      <a:pt x="444477" y="72715"/>
                    </a:cubicBezTo>
                    <a:cubicBezTo>
                      <a:pt x="444477" y="86166"/>
                      <a:pt x="449073" y="97845"/>
                      <a:pt x="461101" y="97845"/>
                    </a:cubicBezTo>
                    <a:cubicBezTo>
                      <a:pt x="473116" y="97845"/>
                      <a:pt x="477731" y="86166"/>
                      <a:pt x="477731" y="72715"/>
                    </a:cubicBezTo>
                    <a:cubicBezTo>
                      <a:pt x="477731" y="59277"/>
                      <a:pt x="473112" y="47579"/>
                      <a:pt x="461101" y="47579"/>
                    </a:cubicBezTo>
                    <a:close/>
                    <a:moveTo>
                      <a:pt x="227431" y="46046"/>
                    </a:moveTo>
                    <a:cubicBezTo>
                      <a:pt x="217212" y="46046"/>
                      <a:pt x="212393" y="54843"/>
                      <a:pt x="211677" y="63005"/>
                    </a:cubicBezTo>
                    <a:lnTo>
                      <a:pt x="242097" y="63005"/>
                    </a:lnTo>
                    <a:cubicBezTo>
                      <a:pt x="242097" y="56835"/>
                      <a:pt x="239086" y="46046"/>
                      <a:pt x="227431" y="46046"/>
                    </a:cubicBezTo>
                    <a:close/>
                    <a:moveTo>
                      <a:pt x="269019" y="31430"/>
                    </a:moveTo>
                    <a:lnTo>
                      <a:pt x="296795" y="31430"/>
                    </a:lnTo>
                    <a:lnTo>
                      <a:pt x="311908" y="89845"/>
                    </a:lnTo>
                    <a:lnTo>
                      <a:pt x="312416" y="89845"/>
                    </a:lnTo>
                    <a:lnTo>
                      <a:pt x="327531" y="31430"/>
                    </a:lnTo>
                    <a:lnTo>
                      <a:pt x="355318" y="31430"/>
                    </a:lnTo>
                    <a:lnTo>
                      <a:pt x="327502" y="114011"/>
                    </a:lnTo>
                    <a:lnTo>
                      <a:pt x="296837" y="114011"/>
                    </a:lnTo>
                    <a:close/>
                    <a:moveTo>
                      <a:pt x="406942" y="29548"/>
                    </a:moveTo>
                    <a:cubicBezTo>
                      <a:pt x="410836" y="29321"/>
                      <a:pt x="412945" y="29597"/>
                      <a:pt x="415356" y="30064"/>
                    </a:cubicBezTo>
                    <a:lnTo>
                      <a:pt x="415356" y="54210"/>
                    </a:lnTo>
                    <a:cubicBezTo>
                      <a:pt x="413048" y="53758"/>
                      <a:pt x="408469" y="53226"/>
                      <a:pt x="405249" y="53522"/>
                    </a:cubicBezTo>
                    <a:cubicBezTo>
                      <a:pt x="395560" y="54414"/>
                      <a:pt x="389697" y="61461"/>
                      <a:pt x="388052" y="69574"/>
                    </a:cubicBezTo>
                    <a:cubicBezTo>
                      <a:pt x="387722" y="71255"/>
                      <a:pt x="387551" y="73122"/>
                      <a:pt x="387551" y="75306"/>
                    </a:cubicBezTo>
                    <a:lnTo>
                      <a:pt x="387551" y="114009"/>
                    </a:lnTo>
                    <a:lnTo>
                      <a:pt x="362466" y="114009"/>
                    </a:lnTo>
                    <a:lnTo>
                      <a:pt x="362466" y="58588"/>
                    </a:lnTo>
                    <a:lnTo>
                      <a:pt x="362457" y="58588"/>
                    </a:lnTo>
                    <a:cubicBezTo>
                      <a:pt x="362457" y="46439"/>
                      <a:pt x="362076" y="38513"/>
                      <a:pt x="361558" y="31428"/>
                    </a:cubicBezTo>
                    <a:lnTo>
                      <a:pt x="385276" y="31428"/>
                    </a:lnTo>
                    <a:lnTo>
                      <a:pt x="385995" y="46778"/>
                    </a:lnTo>
                    <a:lnTo>
                      <a:pt x="386632" y="46778"/>
                    </a:lnTo>
                    <a:cubicBezTo>
                      <a:pt x="390783" y="34629"/>
                      <a:pt x="398749" y="30013"/>
                      <a:pt x="406942" y="29548"/>
                    </a:cubicBezTo>
                    <a:close/>
                    <a:moveTo>
                      <a:pt x="564430" y="28784"/>
                    </a:moveTo>
                    <a:cubicBezTo>
                      <a:pt x="581028" y="28784"/>
                      <a:pt x="591863" y="40116"/>
                      <a:pt x="591863" y="64425"/>
                    </a:cubicBezTo>
                    <a:lnTo>
                      <a:pt x="591863" y="114012"/>
                    </a:lnTo>
                    <a:lnTo>
                      <a:pt x="566709" y="114012"/>
                    </a:lnTo>
                    <a:lnTo>
                      <a:pt x="566709" y="68220"/>
                    </a:lnTo>
                    <a:cubicBezTo>
                      <a:pt x="566709" y="57594"/>
                      <a:pt x="563063" y="50330"/>
                      <a:pt x="553960" y="50330"/>
                    </a:cubicBezTo>
                    <a:cubicBezTo>
                      <a:pt x="546980" y="50330"/>
                      <a:pt x="542646" y="55238"/>
                      <a:pt x="541037" y="59942"/>
                    </a:cubicBezTo>
                    <a:cubicBezTo>
                      <a:pt x="540442" y="61665"/>
                      <a:pt x="540199" y="64006"/>
                      <a:pt x="540199" y="66370"/>
                    </a:cubicBezTo>
                    <a:lnTo>
                      <a:pt x="540199" y="114010"/>
                    </a:lnTo>
                    <a:lnTo>
                      <a:pt x="515032" y="114010"/>
                    </a:lnTo>
                    <a:lnTo>
                      <a:pt x="515032" y="57758"/>
                    </a:lnTo>
                    <a:cubicBezTo>
                      <a:pt x="515032" y="47452"/>
                      <a:pt x="514654" y="38652"/>
                      <a:pt x="514122" y="31429"/>
                    </a:cubicBezTo>
                    <a:lnTo>
                      <a:pt x="537840" y="31429"/>
                    </a:lnTo>
                    <a:lnTo>
                      <a:pt x="538383" y="42983"/>
                    </a:lnTo>
                    <a:lnTo>
                      <a:pt x="538891" y="42983"/>
                    </a:lnTo>
                    <a:cubicBezTo>
                      <a:pt x="542176" y="37610"/>
                      <a:pt x="550868" y="28784"/>
                      <a:pt x="564430" y="28784"/>
                    </a:cubicBezTo>
                    <a:close/>
                    <a:moveTo>
                      <a:pt x="228611" y="27925"/>
                    </a:moveTo>
                    <a:cubicBezTo>
                      <a:pt x="255285" y="27925"/>
                      <a:pt x="267242" y="47564"/>
                      <a:pt x="267242" y="72171"/>
                    </a:cubicBezTo>
                    <a:cubicBezTo>
                      <a:pt x="267242" y="74764"/>
                      <a:pt x="266922" y="78988"/>
                      <a:pt x="266635" y="80922"/>
                    </a:cubicBezTo>
                    <a:lnTo>
                      <a:pt x="211850" y="80922"/>
                    </a:lnTo>
                    <a:cubicBezTo>
                      <a:pt x="212776" y="91546"/>
                      <a:pt x="221588" y="97191"/>
                      <a:pt x="235204" y="97313"/>
                    </a:cubicBezTo>
                    <a:cubicBezTo>
                      <a:pt x="243410" y="97376"/>
                      <a:pt x="252950" y="94990"/>
                      <a:pt x="259305" y="91246"/>
                    </a:cubicBezTo>
                    <a:lnTo>
                      <a:pt x="263103" y="110840"/>
                    </a:lnTo>
                    <a:cubicBezTo>
                      <a:pt x="253538" y="115645"/>
                      <a:pt x="242611" y="117506"/>
                      <a:pt x="231487" y="117506"/>
                    </a:cubicBezTo>
                    <a:cubicBezTo>
                      <a:pt x="201520" y="117506"/>
                      <a:pt x="185457" y="99482"/>
                      <a:pt x="185457" y="71870"/>
                    </a:cubicBezTo>
                    <a:cubicBezTo>
                      <a:pt x="185457" y="45160"/>
                      <a:pt x="202729" y="27925"/>
                      <a:pt x="228611" y="27925"/>
                    </a:cubicBezTo>
                    <a:close/>
                    <a:moveTo>
                      <a:pt x="461101" y="27924"/>
                    </a:moveTo>
                    <a:cubicBezTo>
                      <a:pt x="487526" y="27924"/>
                      <a:pt x="503833" y="45647"/>
                      <a:pt x="503833" y="72715"/>
                    </a:cubicBezTo>
                    <a:cubicBezTo>
                      <a:pt x="503833" y="99781"/>
                      <a:pt x="487526" y="117505"/>
                      <a:pt x="461101" y="117505"/>
                    </a:cubicBezTo>
                    <a:cubicBezTo>
                      <a:pt x="434670" y="117505"/>
                      <a:pt x="418352" y="99781"/>
                      <a:pt x="418352" y="72715"/>
                    </a:cubicBezTo>
                    <a:cubicBezTo>
                      <a:pt x="418352" y="45646"/>
                      <a:pt x="434670" y="27924"/>
                      <a:pt x="461101" y="27924"/>
                    </a:cubicBezTo>
                    <a:close/>
                    <a:moveTo>
                      <a:pt x="122180" y="406"/>
                    </a:moveTo>
                    <a:lnTo>
                      <a:pt x="122180" y="40609"/>
                    </a:lnTo>
                    <a:lnTo>
                      <a:pt x="122483" y="40609"/>
                    </a:lnTo>
                    <a:cubicBezTo>
                      <a:pt x="127415" y="33321"/>
                      <a:pt x="137100" y="28783"/>
                      <a:pt x="147109" y="28783"/>
                    </a:cubicBezTo>
                    <a:cubicBezTo>
                      <a:pt x="163158" y="28783"/>
                      <a:pt x="173869" y="40115"/>
                      <a:pt x="173869" y="65089"/>
                    </a:cubicBezTo>
                    <a:lnTo>
                      <a:pt x="173869" y="114012"/>
                    </a:lnTo>
                    <a:lnTo>
                      <a:pt x="148672" y="114012"/>
                    </a:lnTo>
                    <a:lnTo>
                      <a:pt x="148672" y="68565"/>
                    </a:lnTo>
                    <a:cubicBezTo>
                      <a:pt x="148672" y="57759"/>
                      <a:pt x="145037" y="50331"/>
                      <a:pt x="135600" y="50331"/>
                    </a:cubicBezTo>
                    <a:cubicBezTo>
                      <a:pt x="126779" y="50331"/>
                      <a:pt x="122180" y="57941"/>
                      <a:pt x="122180" y="65015"/>
                    </a:cubicBezTo>
                    <a:lnTo>
                      <a:pt x="122180" y="114010"/>
                    </a:lnTo>
                    <a:lnTo>
                      <a:pt x="97004" y="114010"/>
                    </a:lnTo>
                    <a:lnTo>
                      <a:pt x="97004" y="9122"/>
                    </a:lnTo>
                    <a:close/>
                    <a:moveTo>
                      <a:pt x="60941" y="0"/>
                    </a:moveTo>
                    <a:cubicBezTo>
                      <a:pt x="74034" y="0"/>
                      <a:pt x="80952" y="2506"/>
                      <a:pt x="85408" y="4874"/>
                    </a:cubicBezTo>
                    <a:lnTo>
                      <a:pt x="81281" y="28085"/>
                    </a:lnTo>
                    <a:cubicBezTo>
                      <a:pt x="76320" y="25888"/>
                      <a:pt x="71055" y="23887"/>
                      <a:pt x="61961" y="23887"/>
                    </a:cubicBezTo>
                    <a:cubicBezTo>
                      <a:pt x="45877" y="23887"/>
                      <a:pt x="28816" y="33452"/>
                      <a:pt x="28816" y="58922"/>
                    </a:cubicBezTo>
                    <a:cubicBezTo>
                      <a:pt x="28816" y="81706"/>
                      <a:pt x="42420" y="93758"/>
                      <a:pt x="62096" y="93758"/>
                    </a:cubicBezTo>
                    <a:cubicBezTo>
                      <a:pt x="69889" y="93758"/>
                      <a:pt x="75178" y="92229"/>
                      <a:pt x="81283" y="89427"/>
                    </a:cubicBezTo>
                    <a:lnTo>
                      <a:pt x="85416" y="112627"/>
                    </a:lnTo>
                    <a:cubicBezTo>
                      <a:pt x="80936" y="114813"/>
                      <a:pt x="71890" y="117506"/>
                      <a:pt x="58473" y="117506"/>
                    </a:cubicBezTo>
                    <a:cubicBezTo>
                      <a:pt x="21321" y="117506"/>
                      <a:pt x="0" y="91953"/>
                      <a:pt x="0" y="59351"/>
                    </a:cubicBezTo>
                    <a:cubicBezTo>
                      <a:pt x="0" y="20538"/>
                      <a:pt x="27167" y="0"/>
                      <a:pt x="6094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96" name="Freeform 1395">
                <a:extLst>
                  <a:ext uri="{FF2B5EF4-FFF2-40B4-BE49-F238E27FC236}">
                    <a16:creationId xmlns:a16="http://schemas.microsoft.com/office/drawing/2014/main" id="{B95A7BA3-987A-4BA8-AA4D-601540335F46}"/>
                  </a:ext>
                </a:extLst>
              </p:cNvPr>
              <p:cNvSpPr/>
              <p:nvPr/>
            </p:nvSpPr>
            <p:spPr>
              <a:xfrm>
                <a:off x="6421395" y="3629459"/>
                <a:ext cx="295509" cy="196956"/>
              </a:xfrm>
              <a:custGeom>
                <a:avLst/>
                <a:gdLst>
                  <a:gd name="connsiteX0" fmla="*/ -35 w 295509"/>
                  <a:gd name="connsiteY0" fmla="*/ 196924 h 196956"/>
                  <a:gd name="connsiteX1" fmla="*/ -35 w 295509"/>
                  <a:gd name="connsiteY1" fmla="*/ -32 h 196956"/>
                  <a:gd name="connsiteX2" fmla="*/ 295475 w 295509"/>
                  <a:gd name="connsiteY2" fmla="*/ 98451 h 196956"/>
                  <a:gd name="connsiteX3" fmla="*/ -35 w 295509"/>
                  <a:gd name="connsiteY3" fmla="*/ 196924 h 196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509" h="196956">
                    <a:moveTo>
                      <a:pt x="-35" y="196924"/>
                    </a:moveTo>
                    <a:lnTo>
                      <a:pt x="-35" y="-32"/>
                    </a:lnTo>
                    <a:lnTo>
                      <a:pt x="295475" y="98451"/>
                    </a:lnTo>
                    <a:lnTo>
                      <a:pt x="-35" y="196924"/>
                    </a:lnTo>
                    <a:close/>
                  </a:path>
                </a:pathLst>
              </a:custGeom>
              <a:gradFill>
                <a:gsLst>
                  <a:gs pos="0">
                    <a:srgbClr val="06549B"/>
                  </a:gs>
                  <a:gs pos="55000">
                    <a:srgbClr val="2FA1D3"/>
                  </a:gs>
                  <a:gs pos="90000">
                    <a:srgbClr val="2FA1D3"/>
                  </a:gs>
                </a:gsLst>
                <a:lin ang="13500000" scaled="1"/>
              </a:gradFill>
              <a:ln w="1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97" name="Freeform 1396">
                <a:extLst>
                  <a:ext uri="{FF2B5EF4-FFF2-40B4-BE49-F238E27FC236}">
                    <a16:creationId xmlns:a16="http://schemas.microsoft.com/office/drawing/2014/main" id="{9ABF624E-D0C5-1B73-5E7A-0F9393216553}"/>
                  </a:ext>
                </a:extLst>
              </p:cNvPr>
              <p:cNvSpPr/>
              <p:nvPr/>
            </p:nvSpPr>
            <p:spPr>
              <a:xfrm>
                <a:off x="6421470" y="3629483"/>
                <a:ext cx="590853" cy="295420"/>
              </a:xfrm>
              <a:custGeom>
                <a:avLst/>
                <a:gdLst>
                  <a:gd name="connsiteX0" fmla="*/ -31 w 590853"/>
                  <a:gd name="connsiteY0" fmla="*/ 196916 h 295420"/>
                  <a:gd name="connsiteX1" fmla="*/ 295404 w 590853"/>
                  <a:gd name="connsiteY1" fmla="*/ 295389 h 295420"/>
                  <a:gd name="connsiteX2" fmla="*/ 590823 w 590853"/>
                  <a:gd name="connsiteY2" fmla="*/ 196916 h 295420"/>
                  <a:gd name="connsiteX3" fmla="*/ 590823 w 590853"/>
                  <a:gd name="connsiteY3" fmla="*/ -31 h 295420"/>
                  <a:gd name="connsiteX4" fmla="*/ 295404 w 590853"/>
                  <a:gd name="connsiteY4" fmla="*/ 98429 h 295420"/>
                  <a:gd name="connsiteX5" fmla="*/ -31 w 590853"/>
                  <a:gd name="connsiteY5" fmla="*/ 196916 h 29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853" h="295420">
                    <a:moveTo>
                      <a:pt x="-31" y="196916"/>
                    </a:moveTo>
                    <a:lnTo>
                      <a:pt x="295404" y="295389"/>
                    </a:lnTo>
                    <a:lnTo>
                      <a:pt x="590823" y="196916"/>
                    </a:lnTo>
                    <a:lnTo>
                      <a:pt x="590823" y="-31"/>
                    </a:lnTo>
                    <a:lnTo>
                      <a:pt x="295404" y="98429"/>
                    </a:lnTo>
                    <a:lnTo>
                      <a:pt x="-31" y="196916"/>
                    </a:lnTo>
                    <a:close/>
                  </a:path>
                </a:pathLst>
              </a:custGeom>
              <a:gradFill>
                <a:gsLst>
                  <a:gs pos="0">
                    <a:srgbClr val="1371B1"/>
                  </a:gs>
                  <a:gs pos="5000">
                    <a:srgbClr val="2FA1D3"/>
                  </a:gs>
                  <a:gs pos="45000">
                    <a:srgbClr val="2FA1D3"/>
                  </a:gs>
                  <a:gs pos="60000">
                    <a:srgbClr val="06569C"/>
                  </a:gs>
                </a:gsLst>
                <a:lin ang="18391732" scaled="1"/>
              </a:gradFill>
              <a:ln w="1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98" name="Freeform 1397">
                <a:extLst>
                  <a:ext uri="{FF2B5EF4-FFF2-40B4-BE49-F238E27FC236}">
                    <a16:creationId xmlns:a16="http://schemas.microsoft.com/office/drawing/2014/main" id="{882B7CF7-8813-3FCC-1510-28E078703E29}"/>
                  </a:ext>
                </a:extLst>
              </p:cNvPr>
              <p:cNvSpPr/>
              <p:nvPr/>
            </p:nvSpPr>
            <p:spPr>
              <a:xfrm>
                <a:off x="6421388" y="3858335"/>
                <a:ext cx="295489" cy="197020"/>
              </a:xfrm>
              <a:custGeom>
                <a:avLst/>
                <a:gdLst>
                  <a:gd name="connsiteX0" fmla="*/ -9 w 295489"/>
                  <a:gd name="connsiteY0" fmla="*/ 196993 h 197020"/>
                  <a:gd name="connsiteX1" fmla="*/ -35 w 295489"/>
                  <a:gd name="connsiteY1" fmla="*/ -27 h 197020"/>
                  <a:gd name="connsiteX2" fmla="*/ 295455 w 295489"/>
                  <a:gd name="connsiteY2" fmla="*/ 98451 h 197020"/>
                  <a:gd name="connsiteX3" fmla="*/ -9 w 295489"/>
                  <a:gd name="connsiteY3" fmla="*/ 196993 h 197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489" h="197020">
                    <a:moveTo>
                      <a:pt x="-9" y="196993"/>
                    </a:moveTo>
                    <a:lnTo>
                      <a:pt x="-35" y="-27"/>
                    </a:lnTo>
                    <a:lnTo>
                      <a:pt x="295455" y="98451"/>
                    </a:lnTo>
                    <a:lnTo>
                      <a:pt x="-9" y="196993"/>
                    </a:lnTo>
                    <a:close/>
                  </a:path>
                </a:pathLst>
              </a:custGeom>
              <a:gradFill>
                <a:gsLst>
                  <a:gs pos="0">
                    <a:srgbClr val="9D1A36"/>
                  </a:gs>
                  <a:gs pos="40000">
                    <a:srgbClr val="9D1A36"/>
                  </a:gs>
                  <a:gs pos="60000">
                    <a:srgbClr val="E6192F"/>
                  </a:gs>
                </a:gsLst>
                <a:lin ang="12657826" scaled="1"/>
              </a:gradFill>
              <a:ln w="1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399" name="Freeform 1398">
                <a:extLst>
                  <a:ext uri="{FF2B5EF4-FFF2-40B4-BE49-F238E27FC236}">
                    <a16:creationId xmlns:a16="http://schemas.microsoft.com/office/drawing/2014/main" id="{DB0D928C-CC21-109D-3F32-8E1A582FE64F}"/>
                  </a:ext>
                </a:extLst>
              </p:cNvPr>
              <p:cNvSpPr/>
              <p:nvPr/>
            </p:nvSpPr>
            <p:spPr>
              <a:xfrm>
                <a:off x="6421446" y="3858335"/>
                <a:ext cx="590891" cy="295482"/>
              </a:xfrm>
              <a:custGeom>
                <a:avLst/>
                <a:gdLst>
                  <a:gd name="connsiteX0" fmla="*/ 590861 w 590891"/>
                  <a:gd name="connsiteY0" fmla="*/ -26 h 295482"/>
                  <a:gd name="connsiteX1" fmla="*/ 295344 w 590891"/>
                  <a:gd name="connsiteY1" fmla="*/ 98422 h 295482"/>
                  <a:gd name="connsiteX2" fmla="*/ -31 w 590891"/>
                  <a:gd name="connsiteY2" fmla="*/ 196958 h 295482"/>
                  <a:gd name="connsiteX3" fmla="*/ 295400 w 590891"/>
                  <a:gd name="connsiteY3" fmla="*/ 295457 h 295482"/>
                  <a:gd name="connsiteX4" fmla="*/ 590861 w 590891"/>
                  <a:gd name="connsiteY4" fmla="*/ 196927 h 295482"/>
                  <a:gd name="connsiteX5" fmla="*/ 590861 w 590891"/>
                  <a:gd name="connsiteY5" fmla="*/ -26 h 295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891" h="295482">
                    <a:moveTo>
                      <a:pt x="590861" y="-26"/>
                    </a:moveTo>
                    <a:lnTo>
                      <a:pt x="295344" y="98422"/>
                    </a:lnTo>
                    <a:lnTo>
                      <a:pt x="-31" y="196958"/>
                    </a:lnTo>
                    <a:lnTo>
                      <a:pt x="295400" y="295457"/>
                    </a:lnTo>
                    <a:lnTo>
                      <a:pt x="590861" y="196927"/>
                    </a:lnTo>
                    <a:lnTo>
                      <a:pt x="590861" y="-26"/>
                    </a:lnTo>
                    <a:close/>
                  </a:path>
                </a:pathLst>
              </a:custGeom>
              <a:gradFill>
                <a:gsLst>
                  <a:gs pos="0">
                    <a:srgbClr val="A21C38"/>
                  </a:gs>
                  <a:gs pos="13000">
                    <a:srgbClr val="E6192F"/>
                  </a:gs>
                  <a:gs pos="45000">
                    <a:srgbClr val="E6192F"/>
                  </a:gs>
                  <a:gs pos="60000">
                    <a:srgbClr val="A71C37"/>
                  </a:gs>
                </a:gsLst>
                <a:lin ang="18391732" scaled="1"/>
              </a:gradFill>
              <a:ln w="18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400" name="Group 1399">
              <a:extLst>
                <a:ext uri="{FF2B5EF4-FFF2-40B4-BE49-F238E27FC236}">
                  <a16:creationId xmlns:a16="http://schemas.microsoft.com/office/drawing/2014/main" id="{BC7DDB42-5ED3-8370-2E2B-7542A6217D89}"/>
                </a:ext>
              </a:extLst>
            </p:cNvPr>
            <p:cNvGrpSpPr/>
            <p:nvPr/>
          </p:nvGrpSpPr>
          <p:grpSpPr>
            <a:xfrm>
              <a:off x="3368072" y="1720048"/>
              <a:ext cx="539910" cy="145308"/>
              <a:chOff x="7578670" y="3669434"/>
              <a:chExt cx="1151808" cy="309991"/>
            </a:xfrm>
          </p:grpSpPr>
          <p:sp>
            <p:nvSpPr>
              <p:cNvPr id="1401" name="Freeform 1400">
                <a:extLst>
                  <a:ext uri="{FF2B5EF4-FFF2-40B4-BE49-F238E27FC236}">
                    <a16:creationId xmlns:a16="http://schemas.microsoft.com/office/drawing/2014/main" id="{2AE4B3D6-C17D-C881-4034-3AFE2CE4929B}"/>
                  </a:ext>
                </a:extLst>
              </p:cNvPr>
              <p:cNvSpPr/>
              <p:nvPr/>
            </p:nvSpPr>
            <p:spPr>
              <a:xfrm flipV="1">
                <a:off x="7578670" y="3845234"/>
                <a:ext cx="1151808" cy="134191"/>
              </a:xfrm>
              <a:custGeom>
                <a:avLst/>
                <a:gdLst>
                  <a:gd name="connsiteX0" fmla="*/ 556711 w 1151808"/>
                  <a:gd name="connsiteY0" fmla="*/ 110111 h 134191"/>
                  <a:gd name="connsiteX1" fmla="*/ 556711 w 1151808"/>
                  <a:gd name="connsiteY1" fmla="*/ 77596 h 134191"/>
                  <a:gd name="connsiteX2" fmla="*/ 609847 w 1151808"/>
                  <a:gd name="connsiteY2" fmla="*/ 77596 h 134191"/>
                  <a:gd name="connsiteX3" fmla="*/ 625925 w 1151808"/>
                  <a:gd name="connsiteY3" fmla="*/ 80732 h 134191"/>
                  <a:gd name="connsiteX4" fmla="*/ 632369 w 1151808"/>
                  <a:gd name="connsiteY4" fmla="*/ 93413 h 134191"/>
                  <a:gd name="connsiteX5" fmla="*/ 625925 w 1151808"/>
                  <a:gd name="connsiteY5" fmla="*/ 106371 h 134191"/>
                  <a:gd name="connsiteX6" fmla="*/ 609847 w 1151808"/>
                  <a:gd name="connsiteY6" fmla="*/ 110111 h 134191"/>
                  <a:gd name="connsiteX7" fmla="*/ 1139380 w 1151808"/>
                  <a:gd name="connsiteY7" fmla="*/ 126597 h 134191"/>
                  <a:gd name="connsiteX8" fmla="*/ 1139380 w 1151808"/>
                  <a:gd name="connsiteY8" fmla="*/ 122535 h 134191"/>
                  <a:gd name="connsiteX9" fmla="*/ 1141160 w 1151808"/>
                  <a:gd name="connsiteY9" fmla="*/ 122535 h 134191"/>
                  <a:gd name="connsiteX10" fmla="*/ 1143095 w 1151808"/>
                  <a:gd name="connsiteY10" fmla="*/ 122765 h 134191"/>
                  <a:gd name="connsiteX11" fmla="*/ 1144235 w 1151808"/>
                  <a:gd name="connsiteY11" fmla="*/ 124538 h 134191"/>
                  <a:gd name="connsiteX12" fmla="*/ 1143487 w 1151808"/>
                  <a:gd name="connsiteY12" fmla="*/ 126200 h 134191"/>
                  <a:gd name="connsiteX13" fmla="*/ 1141056 w 1151808"/>
                  <a:gd name="connsiteY13" fmla="*/ 126597 h 134191"/>
                  <a:gd name="connsiteX14" fmla="*/ 1137388 w 1151808"/>
                  <a:gd name="connsiteY14" fmla="*/ 127944 h 134191"/>
                  <a:gd name="connsiteX15" fmla="*/ 1141361 w 1151808"/>
                  <a:gd name="connsiteY15" fmla="*/ 127944 h 134191"/>
                  <a:gd name="connsiteX16" fmla="*/ 1144396 w 1151808"/>
                  <a:gd name="connsiteY16" fmla="*/ 127564 h 134191"/>
                  <a:gd name="connsiteX17" fmla="*/ 1146170 w 1151808"/>
                  <a:gd name="connsiteY17" fmla="*/ 124716 h 134191"/>
                  <a:gd name="connsiteX18" fmla="*/ 1145047 w 1151808"/>
                  <a:gd name="connsiteY18" fmla="*/ 122495 h 134191"/>
                  <a:gd name="connsiteX19" fmla="*/ 1143423 w 1151808"/>
                  <a:gd name="connsiteY19" fmla="*/ 121948 h 134191"/>
                  <a:gd name="connsiteX20" fmla="*/ 1145375 w 1151808"/>
                  <a:gd name="connsiteY20" fmla="*/ 120843 h 134191"/>
                  <a:gd name="connsiteX21" fmla="*/ 1146009 w 1151808"/>
                  <a:gd name="connsiteY21" fmla="*/ 119100 h 134191"/>
                  <a:gd name="connsiteX22" fmla="*/ 1146009 w 1151808"/>
                  <a:gd name="connsiteY22" fmla="*/ 118283 h 134191"/>
                  <a:gd name="connsiteX23" fmla="*/ 1146009 w 1151808"/>
                  <a:gd name="connsiteY23" fmla="*/ 117437 h 134191"/>
                  <a:gd name="connsiteX24" fmla="*/ 1146101 w 1151808"/>
                  <a:gd name="connsiteY24" fmla="*/ 116839 h 134191"/>
                  <a:gd name="connsiteX25" fmla="*/ 1146170 w 1151808"/>
                  <a:gd name="connsiteY25" fmla="*/ 116701 h 134191"/>
                  <a:gd name="connsiteX26" fmla="*/ 1144298 w 1151808"/>
                  <a:gd name="connsiteY26" fmla="*/ 116701 h 134191"/>
                  <a:gd name="connsiteX27" fmla="*/ 1144298 w 1151808"/>
                  <a:gd name="connsiteY27" fmla="*/ 116810 h 134191"/>
                  <a:gd name="connsiteX28" fmla="*/ 1144270 w 1151808"/>
                  <a:gd name="connsiteY28" fmla="*/ 116948 h 134191"/>
                  <a:gd name="connsiteX29" fmla="*/ 1144201 w 1151808"/>
                  <a:gd name="connsiteY29" fmla="*/ 117305 h 134191"/>
                  <a:gd name="connsiteX30" fmla="*/ 1144201 w 1151808"/>
                  <a:gd name="connsiteY30" fmla="*/ 118202 h 134191"/>
                  <a:gd name="connsiteX31" fmla="*/ 1143164 w 1151808"/>
                  <a:gd name="connsiteY31" fmla="*/ 120780 h 134191"/>
                  <a:gd name="connsiteX32" fmla="*/ 1140935 w 1151808"/>
                  <a:gd name="connsiteY32" fmla="*/ 121137 h 134191"/>
                  <a:gd name="connsiteX33" fmla="*/ 1139380 w 1151808"/>
                  <a:gd name="connsiteY33" fmla="*/ 121137 h 134191"/>
                  <a:gd name="connsiteX34" fmla="*/ 1139380 w 1151808"/>
                  <a:gd name="connsiteY34" fmla="*/ 116706 h 134191"/>
                  <a:gd name="connsiteX35" fmla="*/ 1137388 w 1151808"/>
                  <a:gd name="connsiteY35" fmla="*/ 116706 h 134191"/>
                  <a:gd name="connsiteX36" fmla="*/ 1141523 w 1151808"/>
                  <a:gd name="connsiteY36" fmla="*/ 131126 h 134191"/>
                  <a:gd name="connsiteX37" fmla="*/ 1135286 w 1151808"/>
                  <a:gd name="connsiteY37" fmla="*/ 128525 h 134191"/>
                  <a:gd name="connsiteX38" fmla="*/ 1132723 w 1151808"/>
                  <a:gd name="connsiteY38" fmla="*/ 122305 h 134191"/>
                  <a:gd name="connsiteX39" fmla="*/ 1135286 w 1151808"/>
                  <a:gd name="connsiteY39" fmla="*/ 116028 h 134191"/>
                  <a:gd name="connsiteX40" fmla="*/ 1141523 w 1151808"/>
                  <a:gd name="connsiteY40" fmla="*/ 113409 h 134191"/>
                  <a:gd name="connsiteX41" fmla="*/ 1147806 w 1151808"/>
                  <a:gd name="connsiteY41" fmla="*/ 116028 h 134191"/>
                  <a:gd name="connsiteX42" fmla="*/ 1150328 w 1151808"/>
                  <a:gd name="connsiteY42" fmla="*/ 122305 h 134191"/>
                  <a:gd name="connsiteX43" fmla="*/ 1147806 w 1151808"/>
                  <a:gd name="connsiteY43" fmla="*/ 128525 h 134191"/>
                  <a:gd name="connsiteX44" fmla="*/ 1141523 w 1151808"/>
                  <a:gd name="connsiteY44" fmla="*/ 131126 h 134191"/>
                  <a:gd name="connsiteX45" fmla="*/ 527434 w 1151808"/>
                  <a:gd name="connsiteY45" fmla="*/ 132136 h 134191"/>
                  <a:gd name="connsiteX46" fmla="*/ 607981 w 1151808"/>
                  <a:gd name="connsiteY46" fmla="*/ 132136 h 134191"/>
                  <a:gd name="connsiteX47" fmla="*/ 648234 w 1151808"/>
                  <a:gd name="connsiteY47" fmla="*/ 123500 h 134191"/>
                  <a:gd name="connsiteX48" fmla="*/ 661635 w 1151808"/>
                  <a:gd name="connsiteY48" fmla="*/ 93413 h 134191"/>
                  <a:gd name="connsiteX49" fmla="*/ 648234 w 1151808"/>
                  <a:gd name="connsiteY49" fmla="*/ 63740 h 134191"/>
                  <a:gd name="connsiteX50" fmla="*/ 607981 w 1151808"/>
                  <a:gd name="connsiteY50" fmla="*/ 55530 h 134191"/>
                  <a:gd name="connsiteX51" fmla="*/ 556711 w 1151808"/>
                  <a:gd name="connsiteY51" fmla="*/ 55530 h 134191"/>
                  <a:gd name="connsiteX52" fmla="*/ 556780 w 1151808"/>
                  <a:gd name="connsiteY52" fmla="*/ 1276 h 134191"/>
                  <a:gd name="connsiteX53" fmla="*/ 527434 w 1151808"/>
                  <a:gd name="connsiteY53" fmla="*/ 1276 h 134191"/>
                  <a:gd name="connsiteX54" fmla="*/ 829726 w 1151808"/>
                  <a:gd name="connsiteY54" fmla="*/ 132476 h 134191"/>
                  <a:gd name="connsiteX55" fmla="*/ 951126 w 1151808"/>
                  <a:gd name="connsiteY55" fmla="*/ 132476 h 134191"/>
                  <a:gd name="connsiteX56" fmla="*/ 951126 w 1151808"/>
                  <a:gd name="connsiteY56" fmla="*/ 110289 h 134191"/>
                  <a:gd name="connsiteX57" fmla="*/ 859073 w 1151808"/>
                  <a:gd name="connsiteY57" fmla="*/ 110289 h 134191"/>
                  <a:gd name="connsiteX58" fmla="*/ 859073 w 1151808"/>
                  <a:gd name="connsiteY58" fmla="*/ 77670 h 134191"/>
                  <a:gd name="connsiteX59" fmla="*/ 921820 w 1151808"/>
                  <a:gd name="connsiteY59" fmla="*/ 77670 h 134191"/>
                  <a:gd name="connsiteX60" fmla="*/ 921820 w 1151808"/>
                  <a:gd name="connsiteY60" fmla="*/ 55656 h 134191"/>
                  <a:gd name="connsiteX61" fmla="*/ 859073 w 1151808"/>
                  <a:gd name="connsiteY61" fmla="*/ 55656 h 134191"/>
                  <a:gd name="connsiteX62" fmla="*/ 859073 w 1151808"/>
                  <a:gd name="connsiteY62" fmla="*/ 23089 h 134191"/>
                  <a:gd name="connsiteX63" fmla="*/ 954034 w 1151808"/>
                  <a:gd name="connsiteY63" fmla="*/ 23089 h 134191"/>
                  <a:gd name="connsiteX64" fmla="*/ 954034 w 1151808"/>
                  <a:gd name="connsiteY64" fmla="*/ 1092 h 134191"/>
                  <a:gd name="connsiteX65" fmla="*/ 829726 w 1151808"/>
                  <a:gd name="connsiteY65" fmla="*/ 1092 h 134191"/>
                  <a:gd name="connsiteX66" fmla="*/ 380984 w 1151808"/>
                  <a:gd name="connsiteY66" fmla="*/ 132482 h 134191"/>
                  <a:gd name="connsiteX67" fmla="*/ 502395 w 1151808"/>
                  <a:gd name="connsiteY67" fmla="*/ 132482 h 134191"/>
                  <a:gd name="connsiteX68" fmla="*/ 502395 w 1151808"/>
                  <a:gd name="connsiteY68" fmla="*/ 110295 h 134191"/>
                  <a:gd name="connsiteX69" fmla="*/ 410330 w 1151808"/>
                  <a:gd name="connsiteY69" fmla="*/ 110295 h 134191"/>
                  <a:gd name="connsiteX70" fmla="*/ 410330 w 1151808"/>
                  <a:gd name="connsiteY70" fmla="*/ 77538 h 134191"/>
                  <a:gd name="connsiteX71" fmla="*/ 473089 w 1151808"/>
                  <a:gd name="connsiteY71" fmla="*/ 77538 h 134191"/>
                  <a:gd name="connsiteX72" fmla="*/ 473089 w 1151808"/>
                  <a:gd name="connsiteY72" fmla="*/ 55524 h 134191"/>
                  <a:gd name="connsiteX73" fmla="*/ 410330 w 1151808"/>
                  <a:gd name="connsiteY73" fmla="*/ 55524 h 134191"/>
                  <a:gd name="connsiteX74" fmla="*/ 410330 w 1151808"/>
                  <a:gd name="connsiteY74" fmla="*/ 23089 h 134191"/>
                  <a:gd name="connsiteX75" fmla="*/ 505303 w 1151808"/>
                  <a:gd name="connsiteY75" fmla="*/ 23089 h 134191"/>
                  <a:gd name="connsiteX76" fmla="*/ 505303 w 1151808"/>
                  <a:gd name="connsiteY76" fmla="*/ 1092 h 134191"/>
                  <a:gd name="connsiteX77" fmla="*/ 380984 w 1151808"/>
                  <a:gd name="connsiteY77" fmla="*/ 1092 h 134191"/>
                  <a:gd name="connsiteX78" fmla="*/ 163189 w 1151808"/>
                  <a:gd name="connsiteY78" fmla="*/ 132482 h 134191"/>
                  <a:gd name="connsiteX79" fmla="*/ 192386 w 1151808"/>
                  <a:gd name="connsiteY79" fmla="*/ 132482 h 134191"/>
                  <a:gd name="connsiteX80" fmla="*/ 192386 w 1151808"/>
                  <a:gd name="connsiteY80" fmla="*/ 1092 h 134191"/>
                  <a:gd name="connsiteX81" fmla="*/ 163189 w 1151808"/>
                  <a:gd name="connsiteY81" fmla="*/ 1092 h 134191"/>
                  <a:gd name="connsiteX82" fmla="*/ 1141528 w 1151808"/>
                  <a:gd name="connsiteY82" fmla="*/ 132535 h 134191"/>
                  <a:gd name="connsiteX83" fmla="*/ 1148796 w 1151808"/>
                  <a:gd name="connsiteY83" fmla="*/ 129532 h 134191"/>
                  <a:gd name="connsiteX84" fmla="*/ 1151808 w 1151808"/>
                  <a:gd name="connsiteY84" fmla="*/ 122316 h 134191"/>
                  <a:gd name="connsiteX85" fmla="*/ 1148796 w 1151808"/>
                  <a:gd name="connsiteY85" fmla="*/ 115032 h 134191"/>
                  <a:gd name="connsiteX86" fmla="*/ 1141528 w 1151808"/>
                  <a:gd name="connsiteY86" fmla="*/ 112017 h 134191"/>
                  <a:gd name="connsiteX87" fmla="*/ 1134278 w 1151808"/>
                  <a:gd name="connsiteY87" fmla="*/ 115032 h 134191"/>
                  <a:gd name="connsiteX88" fmla="*/ 1131318 w 1151808"/>
                  <a:gd name="connsiteY88" fmla="*/ 122316 h 134191"/>
                  <a:gd name="connsiteX89" fmla="*/ 1134324 w 1151808"/>
                  <a:gd name="connsiteY89" fmla="*/ 129532 h 134191"/>
                  <a:gd name="connsiteX90" fmla="*/ 1141528 w 1151808"/>
                  <a:gd name="connsiteY90" fmla="*/ 132535 h 134191"/>
                  <a:gd name="connsiteX91" fmla="*/ 708125 w 1151808"/>
                  <a:gd name="connsiteY91" fmla="*/ 132551 h 134191"/>
                  <a:gd name="connsiteX92" fmla="*/ 708125 w 1151808"/>
                  <a:gd name="connsiteY92" fmla="*/ 22899 h 134191"/>
                  <a:gd name="connsiteX93" fmla="*/ 807780 w 1151808"/>
                  <a:gd name="connsiteY93" fmla="*/ 22899 h 134191"/>
                  <a:gd name="connsiteX94" fmla="*/ 807780 w 1151808"/>
                  <a:gd name="connsiteY94" fmla="*/ 943 h 134191"/>
                  <a:gd name="connsiteX95" fmla="*/ 679280 w 1151808"/>
                  <a:gd name="connsiteY95" fmla="*/ 943 h 134191"/>
                  <a:gd name="connsiteX96" fmla="*/ 679280 w 1151808"/>
                  <a:gd name="connsiteY96" fmla="*/ 132476 h 134191"/>
                  <a:gd name="connsiteX97" fmla="*/ 967490 w 1151808"/>
                  <a:gd name="connsiteY97" fmla="*/ 132557 h 134191"/>
                  <a:gd name="connsiteX98" fmla="*/ 1003114 w 1151808"/>
                  <a:gd name="connsiteY98" fmla="*/ 132557 h 134191"/>
                  <a:gd name="connsiteX99" fmla="*/ 1049872 w 1151808"/>
                  <a:gd name="connsiteY99" fmla="*/ 85141 h 134191"/>
                  <a:gd name="connsiteX100" fmla="*/ 1096629 w 1151808"/>
                  <a:gd name="connsiteY100" fmla="*/ 132557 h 134191"/>
                  <a:gd name="connsiteX101" fmla="*/ 1132253 w 1151808"/>
                  <a:gd name="connsiteY101" fmla="*/ 132557 h 134191"/>
                  <a:gd name="connsiteX102" fmla="*/ 1067715 w 1151808"/>
                  <a:gd name="connsiteY102" fmla="*/ 67047 h 134191"/>
                  <a:gd name="connsiteX103" fmla="*/ 1132265 w 1151808"/>
                  <a:gd name="connsiteY103" fmla="*/ 1588 h 134191"/>
                  <a:gd name="connsiteX104" fmla="*/ 1096520 w 1151808"/>
                  <a:gd name="connsiteY104" fmla="*/ 1588 h 134191"/>
                  <a:gd name="connsiteX105" fmla="*/ 1049873 w 1151808"/>
                  <a:gd name="connsiteY105" fmla="*/ 48936 h 134191"/>
                  <a:gd name="connsiteX106" fmla="*/ 1003229 w 1151808"/>
                  <a:gd name="connsiteY106" fmla="*/ 1588 h 134191"/>
                  <a:gd name="connsiteX107" fmla="*/ 967478 w 1151808"/>
                  <a:gd name="connsiteY107" fmla="*/ 1588 h 134191"/>
                  <a:gd name="connsiteX108" fmla="*/ 1032029 w 1151808"/>
                  <a:gd name="connsiteY108" fmla="*/ 67048 h 134191"/>
                  <a:gd name="connsiteX109" fmla="*/ 214746 w 1151808"/>
                  <a:gd name="connsiteY109" fmla="*/ 132799 h 134191"/>
                  <a:gd name="connsiteX110" fmla="*/ 240038 w 1151808"/>
                  <a:gd name="connsiteY110" fmla="*/ 132799 h 134191"/>
                  <a:gd name="connsiteX111" fmla="*/ 240038 w 1151808"/>
                  <a:gd name="connsiteY111" fmla="*/ 132707 h 134191"/>
                  <a:gd name="connsiteX112" fmla="*/ 333347 w 1151808"/>
                  <a:gd name="connsiteY112" fmla="*/ 37797 h 134191"/>
                  <a:gd name="connsiteX113" fmla="*/ 333347 w 1151808"/>
                  <a:gd name="connsiteY113" fmla="*/ 132799 h 134191"/>
                  <a:gd name="connsiteX114" fmla="*/ 358651 w 1151808"/>
                  <a:gd name="connsiteY114" fmla="*/ 132799 h 134191"/>
                  <a:gd name="connsiteX115" fmla="*/ 358651 w 1151808"/>
                  <a:gd name="connsiteY115" fmla="*/ 12066 h 134191"/>
                  <a:gd name="connsiteX116" fmla="*/ 358651 w 1151808"/>
                  <a:gd name="connsiteY116" fmla="*/ 1410 h 134191"/>
                  <a:gd name="connsiteX117" fmla="*/ 333376 w 1151808"/>
                  <a:gd name="connsiteY117" fmla="*/ 1410 h 134191"/>
                  <a:gd name="connsiteX118" fmla="*/ 333347 w 1151808"/>
                  <a:gd name="connsiteY118" fmla="*/ 1410 h 134191"/>
                  <a:gd name="connsiteX119" fmla="*/ 333347 w 1151808"/>
                  <a:gd name="connsiteY119" fmla="*/ 1438 h 134191"/>
                  <a:gd name="connsiteX120" fmla="*/ 240038 w 1151808"/>
                  <a:gd name="connsiteY120" fmla="*/ 96141 h 134191"/>
                  <a:gd name="connsiteX121" fmla="*/ 240038 w 1151808"/>
                  <a:gd name="connsiteY121" fmla="*/ 1410 h 134191"/>
                  <a:gd name="connsiteX122" fmla="*/ 214746 w 1151808"/>
                  <a:gd name="connsiteY122" fmla="*/ 1410 h 134191"/>
                  <a:gd name="connsiteX123" fmla="*/ 85500 w 1151808"/>
                  <a:gd name="connsiteY123" fmla="*/ 134191 h 134191"/>
                  <a:gd name="connsiteX124" fmla="*/ 108540 w 1151808"/>
                  <a:gd name="connsiteY124" fmla="*/ 132085 h 134191"/>
                  <a:gd name="connsiteX125" fmla="*/ 126928 w 1151808"/>
                  <a:gd name="connsiteY125" fmla="*/ 127316 h 134191"/>
                  <a:gd name="connsiteX126" fmla="*/ 146813 w 1151808"/>
                  <a:gd name="connsiteY126" fmla="*/ 118178 h 134191"/>
                  <a:gd name="connsiteX127" fmla="*/ 129358 w 1151808"/>
                  <a:gd name="connsiteY127" fmla="*/ 100663 h 134191"/>
                  <a:gd name="connsiteX128" fmla="*/ 112433 w 1151808"/>
                  <a:gd name="connsiteY128" fmla="*/ 108466 h 134191"/>
                  <a:gd name="connsiteX129" fmla="*/ 104066 w 1151808"/>
                  <a:gd name="connsiteY129" fmla="*/ 110457 h 134191"/>
                  <a:gd name="connsiteX130" fmla="*/ 83277 w 1151808"/>
                  <a:gd name="connsiteY130" fmla="*/ 112091 h 134191"/>
                  <a:gd name="connsiteX131" fmla="*/ 61601 w 1151808"/>
                  <a:gd name="connsiteY131" fmla="*/ 109283 h 134191"/>
                  <a:gd name="connsiteX132" fmla="*/ 44486 w 1151808"/>
                  <a:gd name="connsiteY132" fmla="*/ 100767 h 134191"/>
                  <a:gd name="connsiteX133" fmla="*/ 33239 w 1151808"/>
                  <a:gd name="connsiteY133" fmla="*/ 86779 h 134191"/>
                  <a:gd name="connsiteX134" fmla="*/ 29254 w 1151808"/>
                  <a:gd name="connsiteY134" fmla="*/ 67682 h 134191"/>
                  <a:gd name="connsiteX135" fmla="*/ 33746 w 1151808"/>
                  <a:gd name="connsiteY135" fmla="*/ 48453 h 134191"/>
                  <a:gd name="connsiteX136" fmla="*/ 45500 w 1151808"/>
                  <a:gd name="connsiteY136" fmla="*/ 33861 h 134191"/>
                  <a:gd name="connsiteX137" fmla="*/ 62096 w 1151808"/>
                  <a:gd name="connsiteY137" fmla="*/ 24615 h 134191"/>
                  <a:gd name="connsiteX138" fmla="*/ 80985 w 1151808"/>
                  <a:gd name="connsiteY138" fmla="*/ 21490 h 134191"/>
                  <a:gd name="connsiteX139" fmla="*/ 101757 w 1151808"/>
                  <a:gd name="connsiteY139" fmla="*/ 23579 h 134191"/>
                  <a:gd name="connsiteX140" fmla="*/ 118670 w 1151808"/>
                  <a:gd name="connsiteY140" fmla="*/ 28504 h 134191"/>
                  <a:gd name="connsiteX141" fmla="*/ 130135 w 1151808"/>
                  <a:gd name="connsiteY141" fmla="*/ 33861 h 134191"/>
                  <a:gd name="connsiteX142" fmla="*/ 147567 w 1151808"/>
                  <a:gd name="connsiteY142" fmla="*/ 16375 h 134191"/>
                  <a:gd name="connsiteX143" fmla="*/ 131103 w 1151808"/>
                  <a:gd name="connsiteY143" fmla="*/ 8521 h 134191"/>
                  <a:gd name="connsiteX144" fmla="*/ 109116 w 1151808"/>
                  <a:gd name="connsiteY144" fmla="*/ 2272 h 134191"/>
                  <a:gd name="connsiteX145" fmla="*/ 82759 w 1151808"/>
                  <a:gd name="connsiteY145" fmla="*/ 0 h 134191"/>
                  <a:gd name="connsiteX146" fmla="*/ 52687 w 1151808"/>
                  <a:gd name="connsiteY146" fmla="*/ 4200 h 134191"/>
                  <a:gd name="connsiteX147" fmla="*/ 26179 w 1151808"/>
                  <a:gd name="connsiteY147" fmla="*/ 16571 h 134191"/>
                  <a:gd name="connsiteX148" fmla="*/ 7290 w 1151808"/>
                  <a:gd name="connsiteY148" fmla="*/ 37751 h 134191"/>
                  <a:gd name="connsiteX149" fmla="*/ 0 w 1151808"/>
                  <a:gd name="connsiteY149" fmla="*/ 67072 h 134191"/>
                  <a:gd name="connsiteX150" fmla="*/ 7290 w 1151808"/>
                  <a:gd name="connsiteY150" fmla="*/ 96325 h 134191"/>
                  <a:gd name="connsiteX151" fmla="*/ 26496 w 1151808"/>
                  <a:gd name="connsiteY151" fmla="*/ 117332 h 134191"/>
                  <a:gd name="connsiteX152" fmla="*/ 53850 w 1151808"/>
                  <a:gd name="connsiteY152" fmla="*/ 130014 h 134191"/>
                  <a:gd name="connsiteX153" fmla="*/ 85500 w 1151808"/>
                  <a:gd name="connsiteY153" fmla="*/ 134191 h 134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151808" h="134191">
                    <a:moveTo>
                      <a:pt x="556711" y="110111"/>
                    </a:moveTo>
                    <a:lnTo>
                      <a:pt x="556711" y="77596"/>
                    </a:lnTo>
                    <a:lnTo>
                      <a:pt x="609847" y="77596"/>
                    </a:lnTo>
                    <a:cubicBezTo>
                      <a:pt x="616250" y="77596"/>
                      <a:pt x="621641" y="78654"/>
                      <a:pt x="625925" y="80732"/>
                    </a:cubicBezTo>
                    <a:cubicBezTo>
                      <a:pt x="630227" y="82803"/>
                      <a:pt x="632369" y="87032"/>
                      <a:pt x="632369" y="93413"/>
                    </a:cubicBezTo>
                    <a:cubicBezTo>
                      <a:pt x="632369" y="99547"/>
                      <a:pt x="630227" y="103885"/>
                      <a:pt x="625925" y="106371"/>
                    </a:cubicBezTo>
                    <a:cubicBezTo>
                      <a:pt x="621641" y="108845"/>
                      <a:pt x="616250" y="110111"/>
                      <a:pt x="609847" y="110111"/>
                    </a:cubicBezTo>
                    <a:close/>
                    <a:moveTo>
                      <a:pt x="1139380" y="126597"/>
                    </a:moveTo>
                    <a:lnTo>
                      <a:pt x="1139380" y="122535"/>
                    </a:lnTo>
                    <a:lnTo>
                      <a:pt x="1141160" y="122535"/>
                    </a:lnTo>
                    <a:cubicBezTo>
                      <a:pt x="1142018" y="122535"/>
                      <a:pt x="1142646" y="122633"/>
                      <a:pt x="1143095" y="122765"/>
                    </a:cubicBezTo>
                    <a:cubicBezTo>
                      <a:pt x="1143849" y="123093"/>
                      <a:pt x="1144241" y="123686"/>
                      <a:pt x="1144235" y="124538"/>
                    </a:cubicBezTo>
                    <a:cubicBezTo>
                      <a:pt x="1144235" y="125366"/>
                      <a:pt x="1143982" y="125924"/>
                      <a:pt x="1143487" y="126200"/>
                    </a:cubicBezTo>
                    <a:cubicBezTo>
                      <a:pt x="1142980" y="126488"/>
                      <a:pt x="1142179" y="126597"/>
                      <a:pt x="1141056" y="126597"/>
                    </a:cubicBezTo>
                    <a:close/>
                    <a:moveTo>
                      <a:pt x="1137388" y="127944"/>
                    </a:moveTo>
                    <a:lnTo>
                      <a:pt x="1141361" y="127944"/>
                    </a:lnTo>
                    <a:cubicBezTo>
                      <a:pt x="1142738" y="127944"/>
                      <a:pt x="1143751" y="127823"/>
                      <a:pt x="1144396" y="127564"/>
                    </a:cubicBezTo>
                    <a:cubicBezTo>
                      <a:pt x="1145565" y="127075"/>
                      <a:pt x="1146170" y="126126"/>
                      <a:pt x="1146170" y="124716"/>
                    </a:cubicBezTo>
                    <a:cubicBezTo>
                      <a:pt x="1146170" y="123698"/>
                      <a:pt x="1145796" y="122961"/>
                      <a:pt x="1145047" y="122495"/>
                    </a:cubicBezTo>
                    <a:cubicBezTo>
                      <a:pt x="1144650" y="122224"/>
                      <a:pt x="1144091" y="122063"/>
                      <a:pt x="1143423" y="121948"/>
                    </a:cubicBezTo>
                    <a:cubicBezTo>
                      <a:pt x="1144293" y="121816"/>
                      <a:pt x="1144955" y="121459"/>
                      <a:pt x="1145375" y="120843"/>
                    </a:cubicBezTo>
                    <a:cubicBezTo>
                      <a:pt x="1145761" y="120245"/>
                      <a:pt x="1146009" y="119675"/>
                      <a:pt x="1146009" y="119100"/>
                    </a:cubicBezTo>
                    <a:lnTo>
                      <a:pt x="1146009" y="118283"/>
                    </a:lnTo>
                    <a:lnTo>
                      <a:pt x="1146009" y="117437"/>
                    </a:lnTo>
                    <a:cubicBezTo>
                      <a:pt x="1146032" y="117138"/>
                      <a:pt x="1146061" y="116948"/>
                      <a:pt x="1146101" y="116839"/>
                    </a:cubicBezTo>
                    <a:lnTo>
                      <a:pt x="1146170" y="116701"/>
                    </a:lnTo>
                    <a:lnTo>
                      <a:pt x="1144298" y="116701"/>
                    </a:lnTo>
                    <a:lnTo>
                      <a:pt x="1144298" y="116810"/>
                    </a:lnTo>
                    <a:cubicBezTo>
                      <a:pt x="1144270" y="116839"/>
                      <a:pt x="1144270" y="116896"/>
                      <a:pt x="1144270" y="116948"/>
                    </a:cubicBezTo>
                    <a:lnTo>
                      <a:pt x="1144201" y="117305"/>
                    </a:lnTo>
                    <a:lnTo>
                      <a:pt x="1144201" y="118202"/>
                    </a:lnTo>
                    <a:cubicBezTo>
                      <a:pt x="1144201" y="119497"/>
                      <a:pt x="1143872" y="120360"/>
                      <a:pt x="1143164" y="120780"/>
                    </a:cubicBezTo>
                    <a:cubicBezTo>
                      <a:pt x="1142738" y="121016"/>
                      <a:pt x="1142018" y="121137"/>
                      <a:pt x="1140935" y="121137"/>
                    </a:cubicBezTo>
                    <a:lnTo>
                      <a:pt x="1139380" y="121137"/>
                    </a:lnTo>
                    <a:lnTo>
                      <a:pt x="1139380" y="116706"/>
                    </a:lnTo>
                    <a:lnTo>
                      <a:pt x="1137388" y="116706"/>
                    </a:lnTo>
                    <a:close/>
                    <a:moveTo>
                      <a:pt x="1141523" y="131126"/>
                    </a:moveTo>
                    <a:cubicBezTo>
                      <a:pt x="1139121" y="131126"/>
                      <a:pt x="1137019" y="130268"/>
                      <a:pt x="1135286" y="128525"/>
                    </a:cubicBezTo>
                    <a:cubicBezTo>
                      <a:pt x="1133599" y="126804"/>
                      <a:pt x="1132723" y="124733"/>
                      <a:pt x="1132723" y="122305"/>
                    </a:cubicBezTo>
                    <a:cubicBezTo>
                      <a:pt x="1132723" y="119848"/>
                      <a:pt x="1133570" y="117748"/>
                      <a:pt x="1135286" y="116028"/>
                    </a:cubicBezTo>
                    <a:cubicBezTo>
                      <a:pt x="1136979" y="114296"/>
                      <a:pt x="1139081" y="113409"/>
                      <a:pt x="1141523" y="113409"/>
                    </a:cubicBezTo>
                    <a:cubicBezTo>
                      <a:pt x="1143987" y="113409"/>
                      <a:pt x="1146061" y="114296"/>
                      <a:pt x="1147806" y="116028"/>
                    </a:cubicBezTo>
                    <a:cubicBezTo>
                      <a:pt x="1149481" y="117754"/>
                      <a:pt x="1150328" y="119848"/>
                      <a:pt x="1150328" y="122305"/>
                    </a:cubicBezTo>
                    <a:cubicBezTo>
                      <a:pt x="1150328" y="124733"/>
                      <a:pt x="1149481" y="126804"/>
                      <a:pt x="1147806" y="128525"/>
                    </a:cubicBezTo>
                    <a:cubicBezTo>
                      <a:pt x="1146061" y="130268"/>
                      <a:pt x="1143982" y="131126"/>
                      <a:pt x="1141523" y="131126"/>
                    </a:cubicBezTo>
                    <a:close/>
                    <a:moveTo>
                      <a:pt x="527434" y="132136"/>
                    </a:moveTo>
                    <a:lnTo>
                      <a:pt x="607981" y="132136"/>
                    </a:lnTo>
                    <a:cubicBezTo>
                      <a:pt x="625862" y="132136"/>
                      <a:pt x="639268" y="129283"/>
                      <a:pt x="648234" y="123500"/>
                    </a:cubicBezTo>
                    <a:cubicBezTo>
                      <a:pt x="657183" y="117746"/>
                      <a:pt x="661635" y="107706"/>
                      <a:pt x="661635" y="93413"/>
                    </a:cubicBezTo>
                    <a:cubicBezTo>
                      <a:pt x="661635" y="79109"/>
                      <a:pt x="657183" y="69189"/>
                      <a:pt x="648234" y="63740"/>
                    </a:cubicBezTo>
                    <a:cubicBezTo>
                      <a:pt x="639268" y="58257"/>
                      <a:pt x="625862" y="55530"/>
                      <a:pt x="607981" y="55530"/>
                    </a:cubicBezTo>
                    <a:lnTo>
                      <a:pt x="556711" y="55530"/>
                    </a:lnTo>
                    <a:lnTo>
                      <a:pt x="556780" y="1276"/>
                    </a:lnTo>
                    <a:lnTo>
                      <a:pt x="527434" y="1276"/>
                    </a:lnTo>
                    <a:close/>
                    <a:moveTo>
                      <a:pt x="829726" y="132476"/>
                    </a:moveTo>
                    <a:lnTo>
                      <a:pt x="951126" y="132476"/>
                    </a:lnTo>
                    <a:lnTo>
                      <a:pt x="951126" y="110289"/>
                    </a:lnTo>
                    <a:lnTo>
                      <a:pt x="859073" y="110289"/>
                    </a:lnTo>
                    <a:lnTo>
                      <a:pt x="859073" y="77670"/>
                    </a:lnTo>
                    <a:lnTo>
                      <a:pt x="921820" y="77670"/>
                    </a:lnTo>
                    <a:lnTo>
                      <a:pt x="921820" y="55656"/>
                    </a:lnTo>
                    <a:lnTo>
                      <a:pt x="859073" y="55656"/>
                    </a:lnTo>
                    <a:lnTo>
                      <a:pt x="859073" y="23089"/>
                    </a:lnTo>
                    <a:lnTo>
                      <a:pt x="954034" y="23089"/>
                    </a:lnTo>
                    <a:lnTo>
                      <a:pt x="954034" y="1092"/>
                    </a:lnTo>
                    <a:lnTo>
                      <a:pt x="829726" y="1092"/>
                    </a:lnTo>
                    <a:close/>
                    <a:moveTo>
                      <a:pt x="380984" y="132482"/>
                    </a:moveTo>
                    <a:lnTo>
                      <a:pt x="502395" y="132482"/>
                    </a:lnTo>
                    <a:lnTo>
                      <a:pt x="502395" y="110295"/>
                    </a:lnTo>
                    <a:lnTo>
                      <a:pt x="410330" y="110295"/>
                    </a:lnTo>
                    <a:lnTo>
                      <a:pt x="410330" y="77538"/>
                    </a:lnTo>
                    <a:lnTo>
                      <a:pt x="473089" y="77538"/>
                    </a:lnTo>
                    <a:lnTo>
                      <a:pt x="473089" y="55524"/>
                    </a:lnTo>
                    <a:lnTo>
                      <a:pt x="410330" y="55524"/>
                    </a:lnTo>
                    <a:lnTo>
                      <a:pt x="410330" y="23089"/>
                    </a:lnTo>
                    <a:lnTo>
                      <a:pt x="505303" y="23089"/>
                    </a:lnTo>
                    <a:lnTo>
                      <a:pt x="505303" y="1092"/>
                    </a:lnTo>
                    <a:lnTo>
                      <a:pt x="380984" y="1092"/>
                    </a:lnTo>
                    <a:close/>
                    <a:moveTo>
                      <a:pt x="163189" y="132482"/>
                    </a:moveTo>
                    <a:lnTo>
                      <a:pt x="192386" y="132482"/>
                    </a:lnTo>
                    <a:lnTo>
                      <a:pt x="192386" y="1092"/>
                    </a:lnTo>
                    <a:lnTo>
                      <a:pt x="163189" y="1092"/>
                    </a:lnTo>
                    <a:close/>
                    <a:moveTo>
                      <a:pt x="1141528" y="132535"/>
                    </a:moveTo>
                    <a:cubicBezTo>
                      <a:pt x="1144373" y="132535"/>
                      <a:pt x="1146815" y="131551"/>
                      <a:pt x="1148796" y="129532"/>
                    </a:cubicBezTo>
                    <a:cubicBezTo>
                      <a:pt x="1150794" y="127553"/>
                      <a:pt x="1151808" y="125142"/>
                      <a:pt x="1151808" y="122316"/>
                    </a:cubicBezTo>
                    <a:cubicBezTo>
                      <a:pt x="1151808" y="119480"/>
                      <a:pt x="1150794" y="117052"/>
                      <a:pt x="1148796" y="115032"/>
                    </a:cubicBezTo>
                    <a:cubicBezTo>
                      <a:pt x="1146815" y="113030"/>
                      <a:pt x="1144373" y="112017"/>
                      <a:pt x="1141528" y="112017"/>
                    </a:cubicBezTo>
                    <a:cubicBezTo>
                      <a:pt x="1138689" y="112017"/>
                      <a:pt x="1136282" y="113030"/>
                      <a:pt x="1134278" y="115032"/>
                    </a:cubicBezTo>
                    <a:cubicBezTo>
                      <a:pt x="1132303" y="117040"/>
                      <a:pt x="1131318" y="119480"/>
                      <a:pt x="1131318" y="122316"/>
                    </a:cubicBezTo>
                    <a:cubicBezTo>
                      <a:pt x="1131318" y="125142"/>
                      <a:pt x="1132332" y="127553"/>
                      <a:pt x="1134324" y="129532"/>
                    </a:cubicBezTo>
                    <a:cubicBezTo>
                      <a:pt x="1136317" y="131551"/>
                      <a:pt x="1138718" y="132535"/>
                      <a:pt x="1141528" y="132535"/>
                    </a:cubicBezTo>
                    <a:close/>
                    <a:moveTo>
                      <a:pt x="708125" y="132551"/>
                    </a:moveTo>
                    <a:lnTo>
                      <a:pt x="708125" y="22899"/>
                    </a:lnTo>
                    <a:lnTo>
                      <a:pt x="807780" y="22899"/>
                    </a:lnTo>
                    <a:lnTo>
                      <a:pt x="807780" y="943"/>
                    </a:lnTo>
                    <a:lnTo>
                      <a:pt x="679280" y="943"/>
                    </a:lnTo>
                    <a:lnTo>
                      <a:pt x="679280" y="132476"/>
                    </a:lnTo>
                    <a:close/>
                    <a:moveTo>
                      <a:pt x="967490" y="132557"/>
                    </a:moveTo>
                    <a:lnTo>
                      <a:pt x="1003114" y="132557"/>
                    </a:lnTo>
                    <a:lnTo>
                      <a:pt x="1049872" y="85141"/>
                    </a:lnTo>
                    <a:lnTo>
                      <a:pt x="1096629" y="132557"/>
                    </a:lnTo>
                    <a:lnTo>
                      <a:pt x="1132253" y="132557"/>
                    </a:lnTo>
                    <a:lnTo>
                      <a:pt x="1067715" y="67047"/>
                    </a:lnTo>
                    <a:lnTo>
                      <a:pt x="1132265" y="1588"/>
                    </a:lnTo>
                    <a:lnTo>
                      <a:pt x="1096520" y="1588"/>
                    </a:lnTo>
                    <a:lnTo>
                      <a:pt x="1049873" y="48936"/>
                    </a:lnTo>
                    <a:lnTo>
                      <a:pt x="1003229" y="1588"/>
                    </a:lnTo>
                    <a:lnTo>
                      <a:pt x="967478" y="1588"/>
                    </a:lnTo>
                    <a:lnTo>
                      <a:pt x="1032029" y="67048"/>
                    </a:lnTo>
                    <a:close/>
                    <a:moveTo>
                      <a:pt x="214746" y="132799"/>
                    </a:moveTo>
                    <a:lnTo>
                      <a:pt x="240038" y="132799"/>
                    </a:lnTo>
                    <a:lnTo>
                      <a:pt x="240038" y="132707"/>
                    </a:lnTo>
                    <a:lnTo>
                      <a:pt x="333347" y="37797"/>
                    </a:lnTo>
                    <a:lnTo>
                      <a:pt x="333347" y="132799"/>
                    </a:lnTo>
                    <a:lnTo>
                      <a:pt x="358651" y="132799"/>
                    </a:lnTo>
                    <a:lnTo>
                      <a:pt x="358651" y="12066"/>
                    </a:lnTo>
                    <a:lnTo>
                      <a:pt x="358651" y="1410"/>
                    </a:lnTo>
                    <a:lnTo>
                      <a:pt x="333376" y="1410"/>
                    </a:lnTo>
                    <a:lnTo>
                      <a:pt x="333347" y="1410"/>
                    </a:lnTo>
                    <a:lnTo>
                      <a:pt x="333347" y="1438"/>
                    </a:lnTo>
                    <a:lnTo>
                      <a:pt x="240038" y="96141"/>
                    </a:lnTo>
                    <a:lnTo>
                      <a:pt x="240038" y="1410"/>
                    </a:lnTo>
                    <a:lnTo>
                      <a:pt x="214746" y="1410"/>
                    </a:lnTo>
                    <a:close/>
                    <a:moveTo>
                      <a:pt x="85500" y="134191"/>
                    </a:moveTo>
                    <a:cubicBezTo>
                      <a:pt x="93907" y="134191"/>
                      <a:pt x="101538" y="133248"/>
                      <a:pt x="108540" y="132085"/>
                    </a:cubicBezTo>
                    <a:cubicBezTo>
                      <a:pt x="115739" y="130900"/>
                      <a:pt x="121659" y="129139"/>
                      <a:pt x="126928" y="127316"/>
                    </a:cubicBezTo>
                    <a:cubicBezTo>
                      <a:pt x="136384" y="124082"/>
                      <a:pt x="142799" y="120687"/>
                      <a:pt x="146813" y="118178"/>
                    </a:cubicBezTo>
                    <a:lnTo>
                      <a:pt x="129358" y="100663"/>
                    </a:lnTo>
                    <a:cubicBezTo>
                      <a:pt x="119902" y="106475"/>
                      <a:pt x="112433" y="108466"/>
                      <a:pt x="112433" y="108466"/>
                    </a:cubicBezTo>
                    <a:cubicBezTo>
                      <a:pt x="109865" y="109196"/>
                      <a:pt x="107083" y="109870"/>
                      <a:pt x="104066" y="110457"/>
                    </a:cubicBezTo>
                    <a:cubicBezTo>
                      <a:pt x="98537" y="111567"/>
                      <a:pt x="89911" y="112091"/>
                      <a:pt x="83277" y="112091"/>
                    </a:cubicBezTo>
                    <a:cubicBezTo>
                      <a:pt x="75347" y="112091"/>
                      <a:pt x="68103" y="111147"/>
                      <a:pt x="61601" y="109283"/>
                    </a:cubicBezTo>
                    <a:cubicBezTo>
                      <a:pt x="55065" y="107373"/>
                      <a:pt x="49387" y="104559"/>
                      <a:pt x="44486" y="100767"/>
                    </a:cubicBezTo>
                    <a:cubicBezTo>
                      <a:pt x="39643" y="97004"/>
                      <a:pt x="35871" y="92343"/>
                      <a:pt x="33239" y="86779"/>
                    </a:cubicBezTo>
                    <a:cubicBezTo>
                      <a:pt x="30567" y="81215"/>
                      <a:pt x="29254" y="74857"/>
                      <a:pt x="29254" y="67682"/>
                    </a:cubicBezTo>
                    <a:cubicBezTo>
                      <a:pt x="29254" y="60536"/>
                      <a:pt x="30746" y="54115"/>
                      <a:pt x="33746" y="48453"/>
                    </a:cubicBezTo>
                    <a:cubicBezTo>
                      <a:pt x="36712" y="42808"/>
                      <a:pt x="40639" y="37912"/>
                      <a:pt x="45500" y="33861"/>
                    </a:cubicBezTo>
                    <a:cubicBezTo>
                      <a:pt x="50372" y="29782"/>
                      <a:pt x="55900" y="26703"/>
                      <a:pt x="62096" y="24615"/>
                    </a:cubicBezTo>
                    <a:cubicBezTo>
                      <a:pt x="68264" y="22543"/>
                      <a:pt x="74558" y="21490"/>
                      <a:pt x="80985" y="21490"/>
                    </a:cubicBezTo>
                    <a:cubicBezTo>
                      <a:pt x="86934" y="21490"/>
                      <a:pt x="95560" y="22192"/>
                      <a:pt x="101757" y="23579"/>
                    </a:cubicBezTo>
                    <a:cubicBezTo>
                      <a:pt x="107941" y="24960"/>
                      <a:pt x="113608" y="26502"/>
                      <a:pt x="118670" y="28504"/>
                    </a:cubicBezTo>
                    <a:cubicBezTo>
                      <a:pt x="123052" y="30248"/>
                      <a:pt x="126859" y="32089"/>
                      <a:pt x="130135" y="33861"/>
                    </a:cubicBezTo>
                    <a:lnTo>
                      <a:pt x="147567" y="16375"/>
                    </a:lnTo>
                    <a:cubicBezTo>
                      <a:pt x="138693" y="11634"/>
                      <a:pt x="131103" y="8521"/>
                      <a:pt x="131103" y="8521"/>
                    </a:cubicBezTo>
                    <a:cubicBezTo>
                      <a:pt x="125016" y="6202"/>
                      <a:pt x="117155" y="3883"/>
                      <a:pt x="109116" y="2272"/>
                    </a:cubicBezTo>
                    <a:cubicBezTo>
                      <a:pt x="101031" y="690"/>
                      <a:pt x="92681" y="0"/>
                      <a:pt x="82759" y="0"/>
                    </a:cubicBezTo>
                    <a:cubicBezTo>
                      <a:pt x="72600" y="0"/>
                      <a:pt x="62649" y="1622"/>
                      <a:pt x="52687" y="4200"/>
                    </a:cubicBezTo>
                    <a:cubicBezTo>
                      <a:pt x="42735" y="6778"/>
                      <a:pt x="33907" y="10926"/>
                      <a:pt x="26179" y="16571"/>
                    </a:cubicBezTo>
                    <a:cubicBezTo>
                      <a:pt x="18457" y="22244"/>
                      <a:pt x="12134" y="29310"/>
                      <a:pt x="7290" y="37751"/>
                    </a:cubicBezTo>
                    <a:cubicBezTo>
                      <a:pt x="2419" y="46192"/>
                      <a:pt x="0" y="55967"/>
                      <a:pt x="0" y="67072"/>
                    </a:cubicBezTo>
                    <a:cubicBezTo>
                      <a:pt x="0" y="78240"/>
                      <a:pt x="2419" y="87970"/>
                      <a:pt x="7290" y="96325"/>
                    </a:cubicBezTo>
                    <a:cubicBezTo>
                      <a:pt x="12134" y="104662"/>
                      <a:pt x="18566" y="111671"/>
                      <a:pt x="26496" y="117332"/>
                    </a:cubicBezTo>
                    <a:cubicBezTo>
                      <a:pt x="34477" y="122977"/>
                      <a:pt x="43588" y="127206"/>
                      <a:pt x="53850" y="130014"/>
                    </a:cubicBezTo>
                    <a:cubicBezTo>
                      <a:pt x="64141" y="132781"/>
                      <a:pt x="74673" y="134191"/>
                      <a:pt x="85500" y="134191"/>
                    </a:cubicBezTo>
                    <a:close/>
                  </a:path>
                </a:pathLst>
              </a:custGeom>
              <a:solidFill>
                <a:schemeClr val="tx1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02" name="Freeform 1401">
                <a:extLst>
                  <a:ext uri="{FF2B5EF4-FFF2-40B4-BE49-F238E27FC236}">
                    <a16:creationId xmlns:a16="http://schemas.microsoft.com/office/drawing/2014/main" id="{194F7B7D-20E9-32AA-ACB1-EBDA07EE8311}"/>
                  </a:ext>
                </a:extLst>
              </p:cNvPr>
              <p:cNvSpPr/>
              <p:nvPr/>
            </p:nvSpPr>
            <p:spPr>
              <a:xfrm flipV="1">
                <a:off x="7897649" y="3669434"/>
                <a:ext cx="513828" cy="137758"/>
              </a:xfrm>
              <a:custGeom>
                <a:avLst/>
                <a:gdLst>
                  <a:gd name="connsiteX0" fmla="*/ 271227 w 513828"/>
                  <a:gd name="connsiteY0" fmla="*/ 95960 h 137758"/>
                  <a:gd name="connsiteX1" fmla="*/ 392488 w 513828"/>
                  <a:gd name="connsiteY1" fmla="*/ 57593 h 137758"/>
                  <a:gd name="connsiteX2" fmla="*/ 264225 w 513828"/>
                  <a:gd name="connsiteY2" fmla="*/ 19071 h 137758"/>
                  <a:gd name="connsiteX3" fmla="*/ 263430 w 513828"/>
                  <a:gd name="connsiteY3" fmla="*/ 24117 h 137758"/>
                  <a:gd name="connsiteX4" fmla="*/ 366517 w 513828"/>
                  <a:gd name="connsiteY4" fmla="*/ 55073 h 137758"/>
                  <a:gd name="connsiteX5" fmla="*/ 270093 w 513828"/>
                  <a:gd name="connsiteY5" fmla="*/ 85839 h 137758"/>
                  <a:gd name="connsiteX6" fmla="*/ 242601 w 513828"/>
                  <a:gd name="connsiteY6" fmla="*/ 95960 h 137758"/>
                  <a:gd name="connsiteX7" fmla="*/ 243729 w 513828"/>
                  <a:gd name="connsiteY7" fmla="*/ 85839 h 137758"/>
                  <a:gd name="connsiteX8" fmla="*/ 147311 w 513828"/>
                  <a:gd name="connsiteY8" fmla="*/ 55073 h 137758"/>
                  <a:gd name="connsiteX9" fmla="*/ 250392 w 513828"/>
                  <a:gd name="connsiteY9" fmla="*/ 24117 h 137758"/>
                  <a:gd name="connsiteX10" fmla="*/ 249597 w 513828"/>
                  <a:gd name="connsiteY10" fmla="*/ 19071 h 137758"/>
                  <a:gd name="connsiteX11" fmla="*/ 121351 w 513828"/>
                  <a:gd name="connsiteY11" fmla="*/ 57593 h 137758"/>
                  <a:gd name="connsiteX12" fmla="*/ 242601 w 513828"/>
                  <a:gd name="connsiteY12" fmla="*/ 95960 h 137758"/>
                  <a:gd name="connsiteX13" fmla="*/ 273498 w 513828"/>
                  <a:gd name="connsiteY13" fmla="*/ 116873 h 137758"/>
                  <a:gd name="connsiteX14" fmla="*/ 444572 w 513828"/>
                  <a:gd name="connsiteY14" fmla="*/ 63235 h 137758"/>
                  <a:gd name="connsiteX15" fmla="*/ 265839 w 513828"/>
                  <a:gd name="connsiteY15" fmla="*/ 9460 h 137758"/>
                  <a:gd name="connsiteX16" fmla="*/ 265044 w 513828"/>
                  <a:gd name="connsiteY16" fmla="*/ 14535 h 137758"/>
                  <a:gd name="connsiteX17" fmla="*/ 418330 w 513828"/>
                  <a:gd name="connsiteY17" fmla="*/ 60727 h 137758"/>
                  <a:gd name="connsiteX18" fmla="*/ 272375 w 513828"/>
                  <a:gd name="connsiteY18" fmla="*/ 106740 h 137758"/>
                  <a:gd name="connsiteX19" fmla="*/ 240336 w 513828"/>
                  <a:gd name="connsiteY19" fmla="*/ 116873 h 137758"/>
                  <a:gd name="connsiteX20" fmla="*/ 241482 w 513828"/>
                  <a:gd name="connsiteY20" fmla="*/ 106740 h 137758"/>
                  <a:gd name="connsiteX21" fmla="*/ 95492 w 513828"/>
                  <a:gd name="connsiteY21" fmla="*/ 60727 h 137758"/>
                  <a:gd name="connsiteX22" fmla="*/ 248778 w 513828"/>
                  <a:gd name="connsiteY22" fmla="*/ 14535 h 137758"/>
                  <a:gd name="connsiteX23" fmla="*/ 247989 w 513828"/>
                  <a:gd name="connsiteY23" fmla="*/ 9460 h 137758"/>
                  <a:gd name="connsiteX24" fmla="*/ 69261 w 513828"/>
                  <a:gd name="connsiteY24" fmla="*/ 63235 h 137758"/>
                  <a:gd name="connsiteX25" fmla="*/ 240336 w 513828"/>
                  <a:gd name="connsiteY25" fmla="*/ 116873 h 137758"/>
                  <a:gd name="connsiteX26" fmla="*/ 275779 w 513828"/>
                  <a:gd name="connsiteY26" fmla="*/ 137758 h 137758"/>
                  <a:gd name="connsiteX27" fmla="*/ 513828 w 513828"/>
                  <a:gd name="connsiteY27" fmla="*/ 68936 h 137758"/>
                  <a:gd name="connsiteX28" fmla="*/ 267429 w 513828"/>
                  <a:gd name="connsiteY28" fmla="*/ 0 h 137758"/>
                  <a:gd name="connsiteX29" fmla="*/ 266635 w 513828"/>
                  <a:gd name="connsiteY29" fmla="*/ 5126 h 137758"/>
                  <a:gd name="connsiteX30" fmla="*/ 470614 w 513828"/>
                  <a:gd name="connsiteY30" fmla="*/ 66497 h 137758"/>
                  <a:gd name="connsiteX31" fmla="*/ 274645 w 513828"/>
                  <a:gd name="connsiteY31" fmla="*/ 127689 h 137758"/>
                  <a:gd name="connsiteX32" fmla="*/ 238077 w 513828"/>
                  <a:gd name="connsiteY32" fmla="*/ 137758 h 137758"/>
                  <a:gd name="connsiteX33" fmla="*/ 239200 w 513828"/>
                  <a:gd name="connsiteY33" fmla="*/ 127689 h 137758"/>
                  <a:gd name="connsiteX34" fmla="*/ 43219 w 513828"/>
                  <a:gd name="connsiteY34" fmla="*/ 66497 h 137758"/>
                  <a:gd name="connsiteX35" fmla="*/ 247199 w 513828"/>
                  <a:gd name="connsiteY35" fmla="*/ 5126 h 137758"/>
                  <a:gd name="connsiteX36" fmla="*/ 246404 w 513828"/>
                  <a:gd name="connsiteY36" fmla="*/ 0 h 137758"/>
                  <a:gd name="connsiteX37" fmla="*/ 0 w 513828"/>
                  <a:gd name="connsiteY37" fmla="*/ 68936 h 137758"/>
                  <a:gd name="connsiteX38" fmla="*/ 238077 w 513828"/>
                  <a:gd name="connsiteY38" fmla="*/ 137758 h 13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513828" h="137758">
                    <a:moveTo>
                      <a:pt x="271227" y="95960"/>
                    </a:moveTo>
                    <a:cubicBezTo>
                      <a:pt x="339353" y="93935"/>
                      <a:pt x="392488" y="77530"/>
                      <a:pt x="392488" y="57593"/>
                    </a:cubicBezTo>
                    <a:cubicBezTo>
                      <a:pt x="392488" y="36960"/>
                      <a:pt x="335684" y="20101"/>
                      <a:pt x="264225" y="19071"/>
                    </a:cubicBezTo>
                    <a:lnTo>
                      <a:pt x="263430" y="24117"/>
                    </a:lnTo>
                    <a:cubicBezTo>
                      <a:pt x="320908" y="25044"/>
                      <a:pt x="366517" y="38542"/>
                      <a:pt x="366517" y="55073"/>
                    </a:cubicBezTo>
                    <a:cubicBezTo>
                      <a:pt x="366517" y="70948"/>
                      <a:pt x="324392" y="84009"/>
                      <a:pt x="270093" y="85839"/>
                    </a:cubicBezTo>
                    <a:close/>
                    <a:moveTo>
                      <a:pt x="242601" y="95960"/>
                    </a:moveTo>
                    <a:lnTo>
                      <a:pt x="243729" y="85839"/>
                    </a:lnTo>
                    <a:cubicBezTo>
                      <a:pt x="189442" y="84009"/>
                      <a:pt x="147311" y="70948"/>
                      <a:pt x="147311" y="55073"/>
                    </a:cubicBezTo>
                    <a:cubicBezTo>
                      <a:pt x="147311" y="38542"/>
                      <a:pt x="192926" y="25044"/>
                      <a:pt x="250392" y="24117"/>
                    </a:cubicBezTo>
                    <a:lnTo>
                      <a:pt x="249597" y="19071"/>
                    </a:lnTo>
                    <a:cubicBezTo>
                      <a:pt x="178143" y="20101"/>
                      <a:pt x="121351" y="36960"/>
                      <a:pt x="121351" y="57593"/>
                    </a:cubicBezTo>
                    <a:cubicBezTo>
                      <a:pt x="121351" y="77530"/>
                      <a:pt x="174475" y="93935"/>
                      <a:pt x="242601" y="95960"/>
                    </a:cubicBezTo>
                    <a:close/>
                    <a:moveTo>
                      <a:pt x="273498" y="116873"/>
                    </a:moveTo>
                    <a:cubicBezTo>
                      <a:pt x="369363" y="114462"/>
                      <a:pt x="444572" y="91372"/>
                      <a:pt x="444572" y="63235"/>
                    </a:cubicBezTo>
                    <a:cubicBezTo>
                      <a:pt x="444572" y="34363"/>
                      <a:pt x="365321" y="10783"/>
                      <a:pt x="265839" y="9460"/>
                    </a:cubicBezTo>
                    <a:lnTo>
                      <a:pt x="265044" y="14535"/>
                    </a:lnTo>
                    <a:cubicBezTo>
                      <a:pt x="350429" y="15760"/>
                      <a:pt x="418330" y="35974"/>
                      <a:pt x="418330" y="60727"/>
                    </a:cubicBezTo>
                    <a:cubicBezTo>
                      <a:pt x="418330" y="84760"/>
                      <a:pt x="354258" y="104519"/>
                      <a:pt x="272375" y="106740"/>
                    </a:cubicBezTo>
                    <a:close/>
                    <a:moveTo>
                      <a:pt x="240336" y="116873"/>
                    </a:moveTo>
                    <a:lnTo>
                      <a:pt x="241482" y="106740"/>
                    </a:lnTo>
                    <a:cubicBezTo>
                      <a:pt x="159564" y="104519"/>
                      <a:pt x="95492" y="84760"/>
                      <a:pt x="95492" y="60727"/>
                    </a:cubicBezTo>
                    <a:cubicBezTo>
                      <a:pt x="95492" y="35974"/>
                      <a:pt x="163417" y="15760"/>
                      <a:pt x="248778" y="14535"/>
                    </a:cubicBezTo>
                    <a:lnTo>
                      <a:pt x="247989" y="9460"/>
                    </a:lnTo>
                    <a:cubicBezTo>
                      <a:pt x="148507" y="10783"/>
                      <a:pt x="69261" y="34363"/>
                      <a:pt x="69261" y="63235"/>
                    </a:cubicBezTo>
                    <a:cubicBezTo>
                      <a:pt x="69261" y="91372"/>
                      <a:pt x="144470" y="114462"/>
                      <a:pt x="240336" y="116873"/>
                    </a:cubicBezTo>
                    <a:close/>
                    <a:moveTo>
                      <a:pt x="275779" y="137758"/>
                    </a:moveTo>
                    <a:cubicBezTo>
                      <a:pt x="408846" y="135152"/>
                      <a:pt x="513828" y="105336"/>
                      <a:pt x="513828" y="68936"/>
                    </a:cubicBezTo>
                    <a:cubicBezTo>
                      <a:pt x="513828" y="31772"/>
                      <a:pt x="404452" y="1484"/>
                      <a:pt x="267429" y="0"/>
                    </a:cubicBezTo>
                    <a:lnTo>
                      <a:pt x="266635" y="5126"/>
                    </a:lnTo>
                    <a:cubicBezTo>
                      <a:pt x="380145" y="6570"/>
                      <a:pt x="470614" y="33493"/>
                      <a:pt x="470614" y="66497"/>
                    </a:cubicBezTo>
                    <a:cubicBezTo>
                      <a:pt x="470614" y="98707"/>
                      <a:pt x="384348" y="125111"/>
                      <a:pt x="274645" y="127689"/>
                    </a:cubicBezTo>
                    <a:close/>
                    <a:moveTo>
                      <a:pt x="238077" y="137758"/>
                    </a:moveTo>
                    <a:lnTo>
                      <a:pt x="239200" y="127689"/>
                    </a:lnTo>
                    <a:cubicBezTo>
                      <a:pt x="129485" y="125111"/>
                      <a:pt x="43219" y="98707"/>
                      <a:pt x="43219" y="66497"/>
                    </a:cubicBezTo>
                    <a:cubicBezTo>
                      <a:pt x="43219" y="33493"/>
                      <a:pt x="133689" y="6570"/>
                      <a:pt x="247199" y="5126"/>
                    </a:cubicBezTo>
                    <a:lnTo>
                      <a:pt x="246404" y="0"/>
                    </a:lnTo>
                    <a:cubicBezTo>
                      <a:pt x="109387" y="1484"/>
                      <a:pt x="0" y="31772"/>
                      <a:pt x="0" y="68936"/>
                    </a:cubicBezTo>
                    <a:cubicBezTo>
                      <a:pt x="0" y="105336"/>
                      <a:pt x="104981" y="135152"/>
                      <a:pt x="238077" y="137758"/>
                    </a:cubicBezTo>
                    <a:close/>
                  </a:path>
                </a:pathLst>
              </a:custGeom>
              <a:solidFill>
                <a:srgbClr val="FFCB05"/>
              </a:solidFill>
              <a:ln w="5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</p:grpSp>
      <p:grpSp>
        <p:nvGrpSpPr>
          <p:cNvPr id="1457" name="Group 1456">
            <a:extLst>
              <a:ext uri="{FF2B5EF4-FFF2-40B4-BE49-F238E27FC236}">
                <a16:creationId xmlns:a16="http://schemas.microsoft.com/office/drawing/2014/main" id="{494475BE-B77B-4527-5E0F-9E50938B35CD}"/>
              </a:ext>
            </a:extLst>
          </p:cNvPr>
          <p:cNvGrpSpPr/>
          <p:nvPr/>
        </p:nvGrpSpPr>
        <p:grpSpPr>
          <a:xfrm>
            <a:off x="293688" y="280390"/>
            <a:ext cx="11450922" cy="542858"/>
            <a:chOff x="293688" y="280390"/>
            <a:chExt cx="11450922" cy="542858"/>
          </a:xfrm>
        </p:grpSpPr>
        <p:pic>
          <p:nvPicPr>
            <p:cNvPr id="2" name="Picture 1" descr="Amgen">
              <a:extLst>
                <a:ext uri="{FF2B5EF4-FFF2-40B4-BE49-F238E27FC236}">
                  <a16:creationId xmlns:a16="http://schemas.microsoft.com/office/drawing/2014/main" id="{516B1065-1384-A85C-DA43-41C2E08DE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8"/>
            <a:srcRect t="33432" b="40809"/>
            <a:stretch/>
          </p:blipFill>
          <p:spPr>
            <a:xfrm>
              <a:off x="7793154" y="494482"/>
              <a:ext cx="445199" cy="114674"/>
            </a:xfrm>
            <a:prstGeom prst="rect">
              <a:avLst/>
            </a:prstGeom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6ED69886-9A16-35EB-9797-E03744390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rcRect t="-14432" b="-14432"/>
            <a:stretch>
              <a:fillRect/>
            </a:stretch>
          </p:blipFill>
          <p:spPr>
            <a:xfrm>
              <a:off x="8584987" y="391211"/>
              <a:ext cx="483381" cy="271644"/>
            </a:xfrm>
            <a:prstGeom prst="rect">
              <a:avLst/>
            </a:prstGeom>
          </p:spPr>
        </p:pic>
        <p:pic>
          <p:nvPicPr>
            <p:cNvPr id="98" name="Graphic 97" descr="Amadeus">
              <a:extLst>
                <a:ext uri="{FF2B5EF4-FFF2-40B4-BE49-F238E27FC236}">
                  <a16:creationId xmlns:a16="http://schemas.microsoft.com/office/drawing/2014/main" id="{711E2532-CA06-C759-1301-255D1CA85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rcRect l="9089" t="9089" r="9089" b="9089"/>
            <a:stretch/>
          </p:blipFill>
          <p:spPr>
            <a:xfrm>
              <a:off x="6918792" y="463131"/>
              <a:ext cx="527727" cy="177375"/>
            </a:xfrm>
            <a:prstGeom prst="rect">
              <a:avLst/>
            </a:prstGeom>
          </p:spPr>
        </p:pic>
        <p:pic>
          <p:nvPicPr>
            <p:cNvPr id="105" name="Picture 104" descr="Australia Post">
              <a:extLst>
                <a:ext uri="{FF2B5EF4-FFF2-40B4-BE49-F238E27FC236}">
                  <a16:creationId xmlns:a16="http://schemas.microsoft.com/office/drawing/2014/main" id="{141DFCBE-0A76-6BCD-8913-F711B3CE2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/>
            <a:stretch>
              <a:fillRect/>
            </a:stretch>
          </p:blipFill>
          <p:spPr>
            <a:xfrm>
              <a:off x="10150076" y="392251"/>
              <a:ext cx="567891" cy="319135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A3ABA5D-FBC2-10FB-2762-9FD98EF6570C}"/>
                </a:ext>
              </a:extLst>
            </p:cNvPr>
            <p:cNvGrpSpPr/>
            <p:nvPr/>
          </p:nvGrpSpPr>
          <p:grpSpPr>
            <a:xfrm>
              <a:off x="11064996" y="475644"/>
              <a:ext cx="679614" cy="133512"/>
              <a:chOff x="23998776" y="934172"/>
              <a:chExt cx="1185382" cy="232871"/>
            </a:xfrm>
          </p:grpSpPr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4BBDC9CE-B868-71A7-6CEC-6FDDB5CF2C8E}"/>
                  </a:ext>
                </a:extLst>
              </p:cNvPr>
              <p:cNvSpPr/>
              <p:nvPr/>
            </p:nvSpPr>
            <p:spPr>
              <a:xfrm>
                <a:off x="23998776" y="997179"/>
                <a:ext cx="1185382" cy="169864"/>
              </a:xfrm>
              <a:custGeom>
                <a:avLst/>
                <a:gdLst>
                  <a:gd name="connsiteX0" fmla="*/ 60212 w 1185382"/>
                  <a:gd name="connsiteY0" fmla="*/ 40837 h 169864"/>
                  <a:gd name="connsiteX1" fmla="*/ 79219 w 1185382"/>
                  <a:gd name="connsiteY1" fmla="*/ 84715 h 169864"/>
                  <a:gd name="connsiteX2" fmla="*/ 41060 w 1185382"/>
                  <a:gd name="connsiteY2" fmla="*/ 84715 h 169864"/>
                  <a:gd name="connsiteX3" fmla="*/ 60212 w 1185382"/>
                  <a:gd name="connsiteY3" fmla="*/ 40837 h 169864"/>
                  <a:gd name="connsiteX4" fmla="*/ 51797 w 1185382"/>
                  <a:gd name="connsiteY4" fmla="*/ 14626 h 169864"/>
                  <a:gd name="connsiteX5" fmla="*/ 0 w 1185382"/>
                  <a:gd name="connsiteY5" fmla="*/ 133227 h 169864"/>
                  <a:gd name="connsiteX6" fmla="*/ 20313 w 1185382"/>
                  <a:gd name="connsiteY6" fmla="*/ 133227 h 169864"/>
                  <a:gd name="connsiteX7" fmla="*/ 33661 w 1185382"/>
                  <a:gd name="connsiteY7" fmla="*/ 102237 h 169864"/>
                  <a:gd name="connsiteX8" fmla="*/ 86909 w 1185382"/>
                  <a:gd name="connsiteY8" fmla="*/ 102237 h 169864"/>
                  <a:gd name="connsiteX9" fmla="*/ 100402 w 1185382"/>
                  <a:gd name="connsiteY9" fmla="*/ 133227 h 169864"/>
                  <a:gd name="connsiteX10" fmla="*/ 120859 w 1185382"/>
                  <a:gd name="connsiteY10" fmla="*/ 133227 h 169864"/>
                  <a:gd name="connsiteX11" fmla="*/ 69062 w 1185382"/>
                  <a:gd name="connsiteY11" fmla="*/ 14626 h 169864"/>
                  <a:gd name="connsiteX12" fmla="*/ 51797 w 1185382"/>
                  <a:gd name="connsiteY12" fmla="*/ 14626 h 169864"/>
                  <a:gd name="connsiteX13" fmla="*/ 199933 w 1185382"/>
                  <a:gd name="connsiteY13" fmla="*/ 49670 h 169864"/>
                  <a:gd name="connsiteX14" fmla="*/ 181507 w 1185382"/>
                  <a:gd name="connsiteY14" fmla="*/ 49670 h 169864"/>
                  <a:gd name="connsiteX15" fmla="*/ 181507 w 1185382"/>
                  <a:gd name="connsiteY15" fmla="*/ 104989 h 169864"/>
                  <a:gd name="connsiteX16" fmla="*/ 162500 w 1185382"/>
                  <a:gd name="connsiteY16" fmla="*/ 118166 h 169864"/>
                  <a:gd name="connsiteX17" fmla="*/ 144364 w 1185382"/>
                  <a:gd name="connsiteY17" fmla="*/ 96590 h 169864"/>
                  <a:gd name="connsiteX18" fmla="*/ 144364 w 1185382"/>
                  <a:gd name="connsiteY18" fmla="*/ 49670 h 169864"/>
                  <a:gd name="connsiteX19" fmla="*/ 125938 w 1185382"/>
                  <a:gd name="connsiteY19" fmla="*/ 49670 h 169864"/>
                  <a:gd name="connsiteX20" fmla="*/ 125938 w 1185382"/>
                  <a:gd name="connsiteY20" fmla="*/ 99631 h 169864"/>
                  <a:gd name="connsiteX21" fmla="*/ 158438 w 1185382"/>
                  <a:gd name="connsiteY21" fmla="*/ 134820 h 169864"/>
                  <a:gd name="connsiteX22" fmla="*/ 181507 w 1185382"/>
                  <a:gd name="connsiteY22" fmla="*/ 124538 h 169864"/>
                  <a:gd name="connsiteX23" fmla="*/ 181507 w 1185382"/>
                  <a:gd name="connsiteY23" fmla="*/ 133227 h 169864"/>
                  <a:gd name="connsiteX24" fmla="*/ 199933 w 1185382"/>
                  <a:gd name="connsiteY24" fmla="*/ 133227 h 169864"/>
                  <a:gd name="connsiteX25" fmla="*/ 199933 w 1185382"/>
                  <a:gd name="connsiteY25" fmla="*/ 49670 h 169864"/>
                  <a:gd name="connsiteX26" fmla="*/ 199933 w 1185382"/>
                  <a:gd name="connsiteY26" fmla="*/ 49670 h 169864"/>
                  <a:gd name="connsiteX27" fmla="*/ 354309 w 1185382"/>
                  <a:gd name="connsiteY27" fmla="*/ 133082 h 169864"/>
                  <a:gd name="connsiteX28" fmla="*/ 372735 w 1185382"/>
                  <a:gd name="connsiteY28" fmla="*/ 133082 h 169864"/>
                  <a:gd name="connsiteX29" fmla="*/ 372735 w 1185382"/>
                  <a:gd name="connsiteY29" fmla="*/ 79502 h 169864"/>
                  <a:gd name="connsiteX30" fmla="*/ 392467 w 1185382"/>
                  <a:gd name="connsiteY30" fmla="*/ 66613 h 169864"/>
                  <a:gd name="connsiteX31" fmla="*/ 399722 w 1185382"/>
                  <a:gd name="connsiteY31" fmla="*/ 67627 h 169864"/>
                  <a:gd name="connsiteX32" fmla="*/ 402333 w 1185382"/>
                  <a:gd name="connsiteY32" fmla="*/ 49816 h 169864"/>
                  <a:gd name="connsiteX33" fmla="*/ 393773 w 1185382"/>
                  <a:gd name="connsiteY33" fmla="*/ 48802 h 169864"/>
                  <a:gd name="connsiteX34" fmla="*/ 372735 w 1185382"/>
                  <a:gd name="connsiteY34" fmla="*/ 60821 h 169864"/>
                  <a:gd name="connsiteX35" fmla="*/ 372735 w 1185382"/>
                  <a:gd name="connsiteY35" fmla="*/ 49670 h 169864"/>
                  <a:gd name="connsiteX36" fmla="*/ 354309 w 1185382"/>
                  <a:gd name="connsiteY36" fmla="*/ 49670 h 169864"/>
                  <a:gd name="connsiteX37" fmla="*/ 354309 w 1185382"/>
                  <a:gd name="connsiteY37" fmla="*/ 133082 h 169864"/>
                  <a:gd name="connsiteX38" fmla="*/ 354309 w 1185382"/>
                  <a:gd name="connsiteY38" fmla="*/ 133082 h 169864"/>
                  <a:gd name="connsiteX39" fmla="*/ 444845 w 1185382"/>
                  <a:gd name="connsiteY39" fmla="*/ 134820 h 169864"/>
                  <a:gd name="connsiteX40" fmla="*/ 403204 w 1185382"/>
                  <a:gd name="connsiteY40" fmla="*/ 91376 h 169864"/>
                  <a:gd name="connsiteX41" fmla="*/ 444845 w 1185382"/>
                  <a:gd name="connsiteY41" fmla="*/ 47933 h 169864"/>
                  <a:gd name="connsiteX42" fmla="*/ 469220 w 1185382"/>
                  <a:gd name="connsiteY42" fmla="*/ 57346 h 169864"/>
                  <a:gd name="connsiteX43" fmla="*/ 469220 w 1185382"/>
                  <a:gd name="connsiteY43" fmla="*/ 49670 h 169864"/>
                  <a:gd name="connsiteX44" fmla="*/ 487646 w 1185382"/>
                  <a:gd name="connsiteY44" fmla="*/ 49670 h 169864"/>
                  <a:gd name="connsiteX45" fmla="*/ 487646 w 1185382"/>
                  <a:gd name="connsiteY45" fmla="*/ 133227 h 169864"/>
                  <a:gd name="connsiteX46" fmla="*/ 469220 w 1185382"/>
                  <a:gd name="connsiteY46" fmla="*/ 133227 h 169864"/>
                  <a:gd name="connsiteX47" fmla="*/ 469220 w 1185382"/>
                  <a:gd name="connsiteY47" fmla="*/ 125407 h 169864"/>
                  <a:gd name="connsiteX48" fmla="*/ 444845 w 1185382"/>
                  <a:gd name="connsiteY48" fmla="*/ 134820 h 169864"/>
                  <a:gd name="connsiteX49" fmla="*/ 447021 w 1185382"/>
                  <a:gd name="connsiteY49" fmla="*/ 118166 h 169864"/>
                  <a:gd name="connsiteX50" fmla="*/ 469220 w 1185382"/>
                  <a:gd name="connsiteY50" fmla="*/ 106437 h 169864"/>
                  <a:gd name="connsiteX51" fmla="*/ 469220 w 1185382"/>
                  <a:gd name="connsiteY51" fmla="*/ 76171 h 169864"/>
                  <a:gd name="connsiteX52" fmla="*/ 447021 w 1185382"/>
                  <a:gd name="connsiteY52" fmla="*/ 64586 h 169864"/>
                  <a:gd name="connsiteX53" fmla="*/ 422065 w 1185382"/>
                  <a:gd name="connsiteY53" fmla="*/ 91232 h 169864"/>
                  <a:gd name="connsiteX54" fmla="*/ 447021 w 1185382"/>
                  <a:gd name="connsiteY54" fmla="*/ 118166 h 169864"/>
                  <a:gd name="connsiteX55" fmla="*/ 504331 w 1185382"/>
                  <a:gd name="connsiteY55" fmla="*/ 133082 h 169864"/>
                  <a:gd name="connsiteX56" fmla="*/ 522758 w 1185382"/>
                  <a:gd name="connsiteY56" fmla="*/ 133082 h 169864"/>
                  <a:gd name="connsiteX57" fmla="*/ 522758 w 1185382"/>
                  <a:gd name="connsiteY57" fmla="*/ 0 h 169864"/>
                  <a:gd name="connsiteX58" fmla="*/ 504331 w 1185382"/>
                  <a:gd name="connsiteY58" fmla="*/ 17957 h 169864"/>
                  <a:gd name="connsiteX59" fmla="*/ 504331 w 1185382"/>
                  <a:gd name="connsiteY59" fmla="*/ 133082 h 169864"/>
                  <a:gd name="connsiteX60" fmla="*/ 548584 w 1185382"/>
                  <a:gd name="connsiteY60" fmla="*/ 37072 h 169864"/>
                  <a:gd name="connsiteX61" fmla="*/ 536396 w 1185382"/>
                  <a:gd name="connsiteY61" fmla="*/ 24763 h 169864"/>
                  <a:gd name="connsiteX62" fmla="*/ 548584 w 1185382"/>
                  <a:gd name="connsiteY62" fmla="*/ 12599 h 169864"/>
                  <a:gd name="connsiteX63" fmla="*/ 560916 w 1185382"/>
                  <a:gd name="connsiteY63" fmla="*/ 24763 h 169864"/>
                  <a:gd name="connsiteX64" fmla="*/ 548584 w 1185382"/>
                  <a:gd name="connsiteY64" fmla="*/ 37072 h 169864"/>
                  <a:gd name="connsiteX65" fmla="*/ 539298 w 1185382"/>
                  <a:gd name="connsiteY65" fmla="*/ 49670 h 169864"/>
                  <a:gd name="connsiteX66" fmla="*/ 557724 w 1185382"/>
                  <a:gd name="connsiteY66" fmla="*/ 49670 h 169864"/>
                  <a:gd name="connsiteX67" fmla="*/ 557724 w 1185382"/>
                  <a:gd name="connsiteY67" fmla="*/ 133227 h 169864"/>
                  <a:gd name="connsiteX68" fmla="*/ 539298 w 1185382"/>
                  <a:gd name="connsiteY68" fmla="*/ 133227 h 169864"/>
                  <a:gd name="connsiteX69" fmla="*/ 539298 w 1185382"/>
                  <a:gd name="connsiteY69" fmla="*/ 49670 h 169864"/>
                  <a:gd name="connsiteX70" fmla="*/ 612858 w 1185382"/>
                  <a:gd name="connsiteY70" fmla="*/ 134820 h 169864"/>
                  <a:gd name="connsiteX71" fmla="*/ 571218 w 1185382"/>
                  <a:gd name="connsiteY71" fmla="*/ 91376 h 169864"/>
                  <a:gd name="connsiteX72" fmla="*/ 612858 w 1185382"/>
                  <a:gd name="connsiteY72" fmla="*/ 47933 h 169864"/>
                  <a:gd name="connsiteX73" fmla="*/ 637236 w 1185382"/>
                  <a:gd name="connsiteY73" fmla="*/ 57346 h 169864"/>
                  <a:gd name="connsiteX74" fmla="*/ 637236 w 1185382"/>
                  <a:gd name="connsiteY74" fmla="*/ 49670 h 169864"/>
                  <a:gd name="connsiteX75" fmla="*/ 655658 w 1185382"/>
                  <a:gd name="connsiteY75" fmla="*/ 49670 h 169864"/>
                  <a:gd name="connsiteX76" fmla="*/ 655658 w 1185382"/>
                  <a:gd name="connsiteY76" fmla="*/ 133227 h 169864"/>
                  <a:gd name="connsiteX77" fmla="*/ 637236 w 1185382"/>
                  <a:gd name="connsiteY77" fmla="*/ 133227 h 169864"/>
                  <a:gd name="connsiteX78" fmla="*/ 637236 w 1185382"/>
                  <a:gd name="connsiteY78" fmla="*/ 125407 h 169864"/>
                  <a:gd name="connsiteX79" fmla="*/ 612858 w 1185382"/>
                  <a:gd name="connsiteY79" fmla="*/ 134820 h 169864"/>
                  <a:gd name="connsiteX80" fmla="*/ 615033 w 1185382"/>
                  <a:gd name="connsiteY80" fmla="*/ 118166 h 169864"/>
                  <a:gd name="connsiteX81" fmla="*/ 637236 w 1185382"/>
                  <a:gd name="connsiteY81" fmla="*/ 106437 h 169864"/>
                  <a:gd name="connsiteX82" fmla="*/ 637236 w 1185382"/>
                  <a:gd name="connsiteY82" fmla="*/ 76171 h 169864"/>
                  <a:gd name="connsiteX83" fmla="*/ 615033 w 1185382"/>
                  <a:gd name="connsiteY83" fmla="*/ 64586 h 169864"/>
                  <a:gd name="connsiteX84" fmla="*/ 590079 w 1185382"/>
                  <a:gd name="connsiteY84" fmla="*/ 91232 h 169864"/>
                  <a:gd name="connsiteX85" fmla="*/ 615033 w 1185382"/>
                  <a:gd name="connsiteY85" fmla="*/ 118166 h 169864"/>
                  <a:gd name="connsiteX86" fmla="*/ 671181 w 1185382"/>
                  <a:gd name="connsiteY86" fmla="*/ 133082 h 169864"/>
                  <a:gd name="connsiteX87" fmla="*/ 689609 w 1185382"/>
                  <a:gd name="connsiteY87" fmla="*/ 133082 h 169864"/>
                  <a:gd name="connsiteX88" fmla="*/ 689609 w 1185382"/>
                  <a:gd name="connsiteY88" fmla="*/ 77764 h 169864"/>
                  <a:gd name="connsiteX89" fmla="*/ 710213 w 1185382"/>
                  <a:gd name="connsiteY89" fmla="*/ 64586 h 169864"/>
                  <a:gd name="connsiteX90" fmla="*/ 728641 w 1185382"/>
                  <a:gd name="connsiteY90" fmla="*/ 86163 h 169864"/>
                  <a:gd name="connsiteX91" fmla="*/ 728641 w 1185382"/>
                  <a:gd name="connsiteY91" fmla="*/ 133082 h 169864"/>
                  <a:gd name="connsiteX92" fmla="*/ 747069 w 1185382"/>
                  <a:gd name="connsiteY92" fmla="*/ 133082 h 169864"/>
                  <a:gd name="connsiteX93" fmla="*/ 747069 w 1185382"/>
                  <a:gd name="connsiteY93" fmla="*/ 83122 h 169864"/>
                  <a:gd name="connsiteX94" fmla="*/ 714276 w 1185382"/>
                  <a:gd name="connsiteY94" fmla="*/ 47933 h 169864"/>
                  <a:gd name="connsiteX95" fmla="*/ 689757 w 1185382"/>
                  <a:gd name="connsiteY95" fmla="*/ 58504 h 169864"/>
                  <a:gd name="connsiteX96" fmla="*/ 689757 w 1185382"/>
                  <a:gd name="connsiteY96" fmla="*/ 49670 h 169864"/>
                  <a:gd name="connsiteX97" fmla="*/ 671328 w 1185382"/>
                  <a:gd name="connsiteY97" fmla="*/ 49670 h 169864"/>
                  <a:gd name="connsiteX98" fmla="*/ 671328 w 1185382"/>
                  <a:gd name="connsiteY98" fmla="*/ 133082 h 169864"/>
                  <a:gd name="connsiteX99" fmla="*/ 671181 w 1185382"/>
                  <a:gd name="connsiteY99" fmla="*/ 133082 h 169864"/>
                  <a:gd name="connsiteX100" fmla="*/ 764333 w 1185382"/>
                  <a:gd name="connsiteY100" fmla="*/ 113822 h 169864"/>
                  <a:gd name="connsiteX101" fmla="*/ 806845 w 1185382"/>
                  <a:gd name="connsiteY101" fmla="*/ 135254 h 169864"/>
                  <a:gd name="connsiteX102" fmla="*/ 846453 w 1185382"/>
                  <a:gd name="connsiteY102" fmla="*/ 101079 h 169864"/>
                  <a:gd name="connsiteX103" fmla="*/ 818452 w 1185382"/>
                  <a:gd name="connsiteY103" fmla="*/ 66324 h 169864"/>
                  <a:gd name="connsiteX104" fmla="*/ 806410 w 1185382"/>
                  <a:gd name="connsiteY104" fmla="*/ 61835 h 169864"/>
                  <a:gd name="connsiteX105" fmla="*/ 788270 w 1185382"/>
                  <a:gd name="connsiteY105" fmla="*/ 44747 h 169864"/>
                  <a:gd name="connsiteX106" fmla="*/ 806986 w 1185382"/>
                  <a:gd name="connsiteY106" fmla="*/ 30990 h 169864"/>
                  <a:gd name="connsiteX107" fmla="*/ 829477 w 1185382"/>
                  <a:gd name="connsiteY107" fmla="*/ 41996 h 169864"/>
                  <a:gd name="connsiteX108" fmla="*/ 842972 w 1185382"/>
                  <a:gd name="connsiteY108" fmla="*/ 28818 h 169864"/>
                  <a:gd name="connsiteX109" fmla="*/ 806986 w 1185382"/>
                  <a:gd name="connsiteY109" fmla="*/ 12599 h 169864"/>
                  <a:gd name="connsiteX110" fmla="*/ 768537 w 1185382"/>
                  <a:gd name="connsiteY110" fmla="*/ 46050 h 169864"/>
                  <a:gd name="connsiteX111" fmla="*/ 796543 w 1185382"/>
                  <a:gd name="connsiteY111" fmla="*/ 79502 h 169864"/>
                  <a:gd name="connsiteX112" fmla="*/ 809597 w 1185382"/>
                  <a:gd name="connsiteY112" fmla="*/ 84136 h 169864"/>
                  <a:gd name="connsiteX113" fmla="*/ 826432 w 1185382"/>
                  <a:gd name="connsiteY113" fmla="*/ 102237 h 169864"/>
                  <a:gd name="connsiteX114" fmla="*/ 807133 w 1185382"/>
                  <a:gd name="connsiteY114" fmla="*/ 116863 h 169864"/>
                  <a:gd name="connsiteX115" fmla="*/ 779568 w 1185382"/>
                  <a:gd name="connsiteY115" fmla="*/ 101658 h 169864"/>
                  <a:gd name="connsiteX116" fmla="*/ 764333 w 1185382"/>
                  <a:gd name="connsiteY116" fmla="*/ 113822 h 169864"/>
                  <a:gd name="connsiteX117" fmla="*/ 932054 w 1185382"/>
                  <a:gd name="connsiteY117" fmla="*/ 49670 h 169864"/>
                  <a:gd name="connsiteX118" fmla="*/ 913626 w 1185382"/>
                  <a:gd name="connsiteY118" fmla="*/ 49670 h 169864"/>
                  <a:gd name="connsiteX119" fmla="*/ 913626 w 1185382"/>
                  <a:gd name="connsiteY119" fmla="*/ 104989 h 169864"/>
                  <a:gd name="connsiteX120" fmla="*/ 894622 w 1185382"/>
                  <a:gd name="connsiteY120" fmla="*/ 118166 h 169864"/>
                  <a:gd name="connsiteX121" fmla="*/ 876488 w 1185382"/>
                  <a:gd name="connsiteY121" fmla="*/ 96590 h 169864"/>
                  <a:gd name="connsiteX122" fmla="*/ 876488 w 1185382"/>
                  <a:gd name="connsiteY122" fmla="*/ 49670 h 169864"/>
                  <a:gd name="connsiteX123" fmla="*/ 858060 w 1185382"/>
                  <a:gd name="connsiteY123" fmla="*/ 49670 h 169864"/>
                  <a:gd name="connsiteX124" fmla="*/ 858060 w 1185382"/>
                  <a:gd name="connsiteY124" fmla="*/ 99631 h 169864"/>
                  <a:gd name="connsiteX125" fmla="*/ 890559 w 1185382"/>
                  <a:gd name="connsiteY125" fmla="*/ 134820 h 169864"/>
                  <a:gd name="connsiteX126" fmla="*/ 913626 w 1185382"/>
                  <a:gd name="connsiteY126" fmla="*/ 124538 h 169864"/>
                  <a:gd name="connsiteX127" fmla="*/ 913626 w 1185382"/>
                  <a:gd name="connsiteY127" fmla="*/ 133227 h 169864"/>
                  <a:gd name="connsiteX128" fmla="*/ 932054 w 1185382"/>
                  <a:gd name="connsiteY128" fmla="*/ 133227 h 169864"/>
                  <a:gd name="connsiteX129" fmla="*/ 932054 w 1185382"/>
                  <a:gd name="connsiteY129" fmla="*/ 49670 h 169864"/>
                  <a:gd name="connsiteX130" fmla="*/ 932054 w 1185382"/>
                  <a:gd name="connsiteY130" fmla="*/ 49670 h 169864"/>
                  <a:gd name="connsiteX131" fmla="*/ 947577 w 1185382"/>
                  <a:gd name="connsiteY131" fmla="*/ 49670 h 169864"/>
                  <a:gd name="connsiteX132" fmla="*/ 966005 w 1185382"/>
                  <a:gd name="connsiteY132" fmla="*/ 49670 h 169864"/>
                  <a:gd name="connsiteX133" fmla="*/ 966005 w 1185382"/>
                  <a:gd name="connsiteY133" fmla="*/ 57346 h 169864"/>
                  <a:gd name="connsiteX134" fmla="*/ 990384 w 1185382"/>
                  <a:gd name="connsiteY134" fmla="*/ 47933 h 169864"/>
                  <a:gd name="connsiteX135" fmla="*/ 1032167 w 1185382"/>
                  <a:gd name="connsiteY135" fmla="*/ 91376 h 169864"/>
                  <a:gd name="connsiteX136" fmla="*/ 990384 w 1185382"/>
                  <a:gd name="connsiteY136" fmla="*/ 134820 h 169864"/>
                  <a:gd name="connsiteX137" fmla="*/ 966005 w 1185382"/>
                  <a:gd name="connsiteY137" fmla="*/ 125262 h 169864"/>
                  <a:gd name="connsiteX138" fmla="*/ 966005 w 1185382"/>
                  <a:gd name="connsiteY138" fmla="*/ 169864 h 169864"/>
                  <a:gd name="connsiteX139" fmla="*/ 947577 w 1185382"/>
                  <a:gd name="connsiteY139" fmla="*/ 169864 h 169864"/>
                  <a:gd name="connsiteX140" fmla="*/ 947577 w 1185382"/>
                  <a:gd name="connsiteY140" fmla="*/ 49670 h 169864"/>
                  <a:gd name="connsiteX141" fmla="*/ 988349 w 1185382"/>
                  <a:gd name="connsiteY141" fmla="*/ 118166 h 169864"/>
                  <a:gd name="connsiteX142" fmla="*/ 1013304 w 1185382"/>
                  <a:gd name="connsiteY142" fmla="*/ 91232 h 169864"/>
                  <a:gd name="connsiteX143" fmla="*/ 981240 w 1185382"/>
                  <a:gd name="connsiteY143" fmla="*/ 65455 h 169864"/>
                  <a:gd name="connsiteX144" fmla="*/ 966005 w 1185382"/>
                  <a:gd name="connsiteY144" fmla="*/ 76171 h 169864"/>
                  <a:gd name="connsiteX145" fmla="*/ 966005 w 1185382"/>
                  <a:gd name="connsiteY145" fmla="*/ 106437 h 169864"/>
                  <a:gd name="connsiteX146" fmla="*/ 988349 w 1185382"/>
                  <a:gd name="connsiteY146" fmla="*/ 118166 h 169864"/>
                  <a:gd name="connsiteX147" fmla="*/ 1137355 w 1185382"/>
                  <a:gd name="connsiteY147" fmla="*/ 133082 h 169864"/>
                  <a:gd name="connsiteX148" fmla="*/ 1155783 w 1185382"/>
                  <a:gd name="connsiteY148" fmla="*/ 133082 h 169864"/>
                  <a:gd name="connsiteX149" fmla="*/ 1155783 w 1185382"/>
                  <a:gd name="connsiteY149" fmla="*/ 79502 h 169864"/>
                  <a:gd name="connsiteX150" fmla="*/ 1175516 w 1185382"/>
                  <a:gd name="connsiteY150" fmla="*/ 66613 h 169864"/>
                  <a:gd name="connsiteX151" fmla="*/ 1182772 w 1185382"/>
                  <a:gd name="connsiteY151" fmla="*/ 67627 h 169864"/>
                  <a:gd name="connsiteX152" fmla="*/ 1185383 w 1185382"/>
                  <a:gd name="connsiteY152" fmla="*/ 49816 h 169864"/>
                  <a:gd name="connsiteX153" fmla="*/ 1176821 w 1185382"/>
                  <a:gd name="connsiteY153" fmla="*/ 48802 h 169864"/>
                  <a:gd name="connsiteX154" fmla="*/ 1155783 w 1185382"/>
                  <a:gd name="connsiteY154" fmla="*/ 60821 h 169864"/>
                  <a:gd name="connsiteX155" fmla="*/ 1155783 w 1185382"/>
                  <a:gd name="connsiteY155" fmla="*/ 49670 h 169864"/>
                  <a:gd name="connsiteX156" fmla="*/ 1137355 w 1185382"/>
                  <a:gd name="connsiteY156" fmla="*/ 49670 h 169864"/>
                  <a:gd name="connsiteX157" fmla="*/ 1137355 w 1185382"/>
                  <a:gd name="connsiteY157" fmla="*/ 133082 h 169864"/>
                  <a:gd name="connsiteX158" fmla="*/ 250424 w 1185382"/>
                  <a:gd name="connsiteY158" fmla="*/ 83557 h 169864"/>
                  <a:gd name="connsiteX159" fmla="*/ 241864 w 1185382"/>
                  <a:gd name="connsiteY159" fmla="*/ 81095 h 169864"/>
                  <a:gd name="connsiteX160" fmla="*/ 231853 w 1185382"/>
                  <a:gd name="connsiteY160" fmla="*/ 71248 h 169864"/>
                  <a:gd name="connsiteX161" fmla="*/ 243025 w 1185382"/>
                  <a:gd name="connsiteY161" fmla="*/ 63428 h 169864"/>
                  <a:gd name="connsiteX162" fmla="*/ 258985 w 1185382"/>
                  <a:gd name="connsiteY162" fmla="*/ 71971 h 169864"/>
                  <a:gd name="connsiteX163" fmla="*/ 270592 w 1185382"/>
                  <a:gd name="connsiteY163" fmla="*/ 60676 h 169864"/>
                  <a:gd name="connsiteX164" fmla="*/ 243460 w 1185382"/>
                  <a:gd name="connsiteY164" fmla="*/ 48078 h 169864"/>
                  <a:gd name="connsiteX165" fmla="*/ 213572 w 1185382"/>
                  <a:gd name="connsiteY165" fmla="*/ 71971 h 169864"/>
                  <a:gd name="connsiteX166" fmla="*/ 235480 w 1185382"/>
                  <a:gd name="connsiteY166" fmla="*/ 97458 h 169864"/>
                  <a:gd name="connsiteX167" fmla="*/ 242880 w 1185382"/>
                  <a:gd name="connsiteY167" fmla="*/ 99485 h 169864"/>
                  <a:gd name="connsiteX168" fmla="*/ 255793 w 1185382"/>
                  <a:gd name="connsiteY168" fmla="*/ 110201 h 169864"/>
                  <a:gd name="connsiteX169" fmla="*/ 243750 w 1185382"/>
                  <a:gd name="connsiteY169" fmla="*/ 119035 h 169864"/>
                  <a:gd name="connsiteX170" fmla="*/ 223728 w 1185382"/>
                  <a:gd name="connsiteY170" fmla="*/ 107450 h 169864"/>
                  <a:gd name="connsiteX171" fmla="*/ 211396 w 1185382"/>
                  <a:gd name="connsiteY171" fmla="*/ 119469 h 169864"/>
                  <a:gd name="connsiteX172" fmla="*/ 243750 w 1185382"/>
                  <a:gd name="connsiteY172" fmla="*/ 134964 h 169864"/>
                  <a:gd name="connsiteX173" fmla="*/ 274074 w 1185382"/>
                  <a:gd name="connsiteY173" fmla="*/ 109043 h 169864"/>
                  <a:gd name="connsiteX174" fmla="*/ 250424 w 1185382"/>
                  <a:gd name="connsiteY174" fmla="*/ 83557 h 169864"/>
                  <a:gd name="connsiteX175" fmla="*/ 339074 w 1185382"/>
                  <a:gd name="connsiteY175" fmla="*/ 116139 h 169864"/>
                  <a:gd name="connsiteX176" fmla="*/ 327177 w 1185382"/>
                  <a:gd name="connsiteY176" fmla="*/ 118166 h 169864"/>
                  <a:gd name="connsiteX177" fmla="*/ 314119 w 1185382"/>
                  <a:gd name="connsiteY177" fmla="*/ 103975 h 169864"/>
                  <a:gd name="connsiteX178" fmla="*/ 314119 w 1185382"/>
                  <a:gd name="connsiteY178" fmla="*/ 66034 h 169864"/>
                  <a:gd name="connsiteX179" fmla="*/ 339074 w 1185382"/>
                  <a:gd name="connsiteY179" fmla="*/ 66034 h 169864"/>
                  <a:gd name="connsiteX180" fmla="*/ 339074 w 1185382"/>
                  <a:gd name="connsiteY180" fmla="*/ 49670 h 169864"/>
                  <a:gd name="connsiteX181" fmla="*/ 314119 w 1185382"/>
                  <a:gd name="connsiteY181" fmla="*/ 49670 h 169864"/>
                  <a:gd name="connsiteX182" fmla="*/ 314119 w 1185382"/>
                  <a:gd name="connsiteY182" fmla="*/ 18102 h 169864"/>
                  <a:gd name="connsiteX183" fmla="*/ 295693 w 1185382"/>
                  <a:gd name="connsiteY183" fmla="*/ 18102 h 169864"/>
                  <a:gd name="connsiteX184" fmla="*/ 295693 w 1185382"/>
                  <a:gd name="connsiteY184" fmla="*/ 49670 h 169864"/>
                  <a:gd name="connsiteX185" fmla="*/ 279298 w 1185382"/>
                  <a:gd name="connsiteY185" fmla="*/ 49670 h 169864"/>
                  <a:gd name="connsiteX186" fmla="*/ 279298 w 1185382"/>
                  <a:gd name="connsiteY186" fmla="*/ 66034 h 169864"/>
                  <a:gd name="connsiteX187" fmla="*/ 295693 w 1185382"/>
                  <a:gd name="connsiteY187" fmla="*/ 66034 h 169864"/>
                  <a:gd name="connsiteX188" fmla="*/ 295693 w 1185382"/>
                  <a:gd name="connsiteY188" fmla="*/ 107161 h 169864"/>
                  <a:gd name="connsiteX189" fmla="*/ 324855 w 1185382"/>
                  <a:gd name="connsiteY189" fmla="*/ 134820 h 169864"/>
                  <a:gd name="connsiteX190" fmla="*/ 339074 w 1185382"/>
                  <a:gd name="connsiteY190" fmla="*/ 132647 h 169864"/>
                  <a:gd name="connsiteX191" fmla="*/ 339074 w 1185382"/>
                  <a:gd name="connsiteY191" fmla="*/ 116139 h 169864"/>
                  <a:gd name="connsiteX192" fmla="*/ 1106455 w 1185382"/>
                  <a:gd name="connsiteY192" fmla="*/ 108174 h 169864"/>
                  <a:gd name="connsiteX193" fmla="*/ 1084399 w 1185382"/>
                  <a:gd name="connsiteY193" fmla="*/ 118166 h 169864"/>
                  <a:gd name="connsiteX194" fmla="*/ 1058574 w 1185382"/>
                  <a:gd name="connsiteY194" fmla="*/ 95431 h 169864"/>
                  <a:gd name="connsiteX195" fmla="*/ 1124301 w 1185382"/>
                  <a:gd name="connsiteY195" fmla="*/ 95431 h 169864"/>
                  <a:gd name="connsiteX196" fmla="*/ 1124442 w 1185382"/>
                  <a:gd name="connsiteY196" fmla="*/ 89494 h 169864"/>
                  <a:gd name="connsiteX197" fmla="*/ 1084111 w 1185382"/>
                  <a:gd name="connsiteY197" fmla="*/ 48078 h 169864"/>
                  <a:gd name="connsiteX198" fmla="*/ 1040434 w 1185382"/>
                  <a:gd name="connsiteY198" fmla="*/ 92390 h 169864"/>
                  <a:gd name="connsiteX199" fmla="*/ 1088462 w 1185382"/>
                  <a:gd name="connsiteY199" fmla="*/ 134820 h 169864"/>
                  <a:gd name="connsiteX200" fmla="*/ 1120379 w 1185382"/>
                  <a:gd name="connsiteY200" fmla="*/ 118311 h 169864"/>
                  <a:gd name="connsiteX201" fmla="*/ 1106455 w 1185382"/>
                  <a:gd name="connsiteY201" fmla="*/ 108174 h 169864"/>
                  <a:gd name="connsiteX202" fmla="*/ 1083676 w 1185382"/>
                  <a:gd name="connsiteY202" fmla="*/ 63573 h 169864"/>
                  <a:gd name="connsiteX203" fmla="*/ 1106161 w 1185382"/>
                  <a:gd name="connsiteY203" fmla="*/ 82108 h 169864"/>
                  <a:gd name="connsiteX204" fmla="*/ 1059592 w 1185382"/>
                  <a:gd name="connsiteY204" fmla="*/ 82108 h 169864"/>
                  <a:gd name="connsiteX205" fmla="*/ 1083676 w 1185382"/>
                  <a:gd name="connsiteY205" fmla="*/ 63573 h 169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</a:cxnLst>
                <a:rect l="l" t="t" r="r" b="b"/>
                <a:pathLst>
                  <a:path w="1185382" h="169864">
                    <a:moveTo>
                      <a:pt x="60212" y="40837"/>
                    </a:moveTo>
                    <a:lnTo>
                      <a:pt x="79219" y="84715"/>
                    </a:lnTo>
                    <a:lnTo>
                      <a:pt x="41060" y="84715"/>
                    </a:lnTo>
                    <a:lnTo>
                      <a:pt x="60212" y="40837"/>
                    </a:lnTo>
                    <a:close/>
                    <a:moveTo>
                      <a:pt x="51797" y="14626"/>
                    </a:moveTo>
                    <a:lnTo>
                      <a:pt x="0" y="133227"/>
                    </a:lnTo>
                    <a:lnTo>
                      <a:pt x="20313" y="133227"/>
                    </a:lnTo>
                    <a:lnTo>
                      <a:pt x="33661" y="102237"/>
                    </a:lnTo>
                    <a:lnTo>
                      <a:pt x="86909" y="102237"/>
                    </a:lnTo>
                    <a:lnTo>
                      <a:pt x="100402" y="133227"/>
                    </a:lnTo>
                    <a:lnTo>
                      <a:pt x="120859" y="133227"/>
                    </a:lnTo>
                    <a:lnTo>
                      <a:pt x="69062" y="14626"/>
                    </a:lnTo>
                    <a:lnTo>
                      <a:pt x="51797" y="14626"/>
                    </a:lnTo>
                    <a:close/>
                    <a:moveTo>
                      <a:pt x="199933" y="49670"/>
                    </a:moveTo>
                    <a:lnTo>
                      <a:pt x="181507" y="49670"/>
                    </a:lnTo>
                    <a:lnTo>
                      <a:pt x="181507" y="104989"/>
                    </a:lnTo>
                    <a:cubicBezTo>
                      <a:pt x="178025" y="112808"/>
                      <a:pt x="170915" y="118166"/>
                      <a:pt x="162500" y="118166"/>
                    </a:cubicBezTo>
                    <a:cubicBezTo>
                      <a:pt x="150893" y="118166"/>
                      <a:pt x="144364" y="109768"/>
                      <a:pt x="144364" y="96590"/>
                    </a:cubicBezTo>
                    <a:lnTo>
                      <a:pt x="144364" y="49670"/>
                    </a:lnTo>
                    <a:lnTo>
                      <a:pt x="125938" y="49670"/>
                    </a:lnTo>
                    <a:lnTo>
                      <a:pt x="125938" y="99631"/>
                    </a:lnTo>
                    <a:cubicBezTo>
                      <a:pt x="125938" y="121207"/>
                      <a:pt x="138706" y="134820"/>
                      <a:pt x="158438" y="134820"/>
                    </a:cubicBezTo>
                    <a:cubicBezTo>
                      <a:pt x="166853" y="134820"/>
                      <a:pt x="175993" y="131489"/>
                      <a:pt x="181507" y="124538"/>
                    </a:cubicBezTo>
                    <a:lnTo>
                      <a:pt x="181507" y="133227"/>
                    </a:lnTo>
                    <a:lnTo>
                      <a:pt x="199933" y="133227"/>
                    </a:lnTo>
                    <a:lnTo>
                      <a:pt x="199933" y="49670"/>
                    </a:lnTo>
                    <a:lnTo>
                      <a:pt x="199933" y="49670"/>
                    </a:lnTo>
                    <a:close/>
                    <a:moveTo>
                      <a:pt x="354309" y="133082"/>
                    </a:moveTo>
                    <a:lnTo>
                      <a:pt x="372735" y="133082"/>
                    </a:lnTo>
                    <a:lnTo>
                      <a:pt x="372735" y="79502"/>
                    </a:lnTo>
                    <a:cubicBezTo>
                      <a:pt x="376362" y="70813"/>
                      <a:pt x="385068" y="66613"/>
                      <a:pt x="392467" y="66613"/>
                    </a:cubicBezTo>
                    <a:cubicBezTo>
                      <a:pt x="395369" y="66613"/>
                      <a:pt x="397981" y="66903"/>
                      <a:pt x="399722" y="67627"/>
                    </a:cubicBezTo>
                    <a:lnTo>
                      <a:pt x="402333" y="49816"/>
                    </a:lnTo>
                    <a:cubicBezTo>
                      <a:pt x="400302" y="49381"/>
                      <a:pt x="397255" y="48802"/>
                      <a:pt x="393773" y="48802"/>
                    </a:cubicBezTo>
                    <a:cubicBezTo>
                      <a:pt x="384342" y="48802"/>
                      <a:pt x="375927" y="54449"/>
                      <a:pt x="372735" y="60821"/>
                    </a:cubicBezTo>
                    <a:lnTo>
                      <a:pt x="372735" y="49670"/>
                    </a:lnTo>
                    <a:lnTo>
                      <a:pt x="354309" y="49670"/>
                    </a:lnTo>
                    <a:lnTo>
                      <a:pt x="354309" y="133082"/>
                    </a:lnTo>
                    <a:lnTo>
                      <a:pt x="354309" y="133082"/>
                    </a:lnTo>
                    <a:close/>
                    <a:moveTo>
                      <a:pt x="444845" y="134820"/>
                    </a:moveTo>
                    <a:cubicBezTo>
                      <a:pt x="420034" y="134820"/>
                      <a:pt x="403204" y="114980"/>
                      <a:pt x="403204" y="91376"/>
                    </a:cubicBezTo>
                    <a:cubicBezTo>
                      <a:pt x="403204" y="67772"/>
                      <a:pt x="420034" y="47933"/>
                      <a:pt x="444845" y="47933"/>
                    </a:cubicBezTo>
                    <a:cubicBezTo>
                      <a:pt x="454711" y="47933"/>
                      <a:pt x="463416" y="51264"/>
                      <a:pt x="469220" y="57346"/>
                    </a:cubicBezTo>
                    <a:lnTo>
                      <a:pt x="469220" y="49670"/>
                    </a:lnTo>
                    <a:lnTo>
                      <a:pt x="487646" y="49670"/>
                    </a:lnTo>
                    <a:lnTo>
                      <a:pt x="487646" y="133227"/>
                    </a:lnTo>
                    <a:lnTo>
                      <a:pt x="469220" y="133227"/>
                    </a:lnTo>
                    <a:lnTo>
                      <a:pt x="469220" y="125407"/>
                    </a:lnTo>
                    <a:cubicBezTo>
                      <a:pt x="463416" y="131489"/>
                      <a:pt x="454711" y="134820"/>
                      <a:pt x="444845" y="134820"/>
                    </a:cubicBezTo>
                    <a:close/>
                    <a:moveTo>
                      <a:pt x="447021" y="118166"/>
                    </a:moveTo>
                    <a:cubicBezTo>
                      <a:pt x="457758" y="118166"/>
                      <a:pt x="464867" y="113098"/>
                      <a:pt x="469220" y="106437"/>
                    </a:cubicBezTo>
                    <a:lnTo>
                      <a:pt x="469220" y="76171"/>
                    </a:lnTo>
                    <a:cubicBezTo>
                      <a:pt x="464867" y="69654"/>
                      <a:pt x="457612" y="64586"/>
                      <a:pt x="447021" y="64586"/>
                    </a:cubicBezTo>
                    <a:cubicBezTo>
                      <a:pt x="432367" y="64586"/>
                      <a:pt x="422065" y="76606"/>
                      <a:pt x="422065" y="91232"/>
                    </a:cubicBezTo>
                    <a:cubicBezTo>
                      <a:pt x="422065" y="106147"/>
                      <a:pt x="432222" y="118166"/>
                      <a:pt x="447021" y="118166"/>
                    </a:cubicBezTo>
                    <a:close/>
                    <a:moveTo>
                      <a:pt x="504331" y="133082"/>
                    </a:moveTo>
                    <a:lnTo>
                      <a:pt x="522758" y="133082"/>
                    </a:lnTo>
                    <a:lnTo>
                      <a:pt x="522758" y="0"/>
                    </a:lnTo>
                    <a:lnTo>
                      <a:pt x="504331" y="17957"/>
                    </a:lnTo>
                    <a:lnTo>
                      <a:pt x="504331" y="133082"/>
                    </a:lnTo>
                    <a:close/>
                    <a:moveTo>
                      <a:pt x="548584" y="37072"/>
                    </a:moveTo>
                    <a:cubicBezTo>
                      <a:pt x="541909" y="37072"/>
                      <a:pt x="536396" y="31569"/>
                      <a:pt x="536396" y="24763"/>
                    </a:cubicBezTo>
                    <a:cubicBezTo>
                      <a:pt x="536396" y="18102"/>
                      <a:pt x="541909" y="12599"/>
                      <a:pt x="548584" y="12599"/>
                    </a:cubicBezTo>
                    <a:cubicBezTo>
                      <a:pt x="555403" y="12599"/>
                      <a:pt x="560916" y="18102"/>
                      <a:pt x="560916" y="24763"/>
                    </a:cubicBezTo>
                    <a:cubicBezTo>
                      <a:pt x="560916" y="31569"/>
                      <a:pt x="555403" y="37072"/>
                      <a:pt x="548584" y="37072"/>
                    </a:cubicBezTo>
                    <a:close/>
                    <a:moveTo>
                      <a:pt x="539298" y="49670"/>
                    </a:moveTo>
                    <a:lnTo>
                      <a:pt x="557724" y="49670"/>
                    </a:lnTo>
                    <a:lnTo>
                      <a:pt x="557724" y="133227"/>
                    </a:lnTo>
                    <a:lnTo>
                      <a:pt x="539298" y="133227"/>
                    </a:lnTo>
                    <a:lnTo>
                      <a:pt x="539298" y="49670"/>
                    </a:lnTo>
                    <a:close/>
                    <a:moveTo>
                      <a:pt x="612858" y="134820"/>
                    </a:moveTo>
                    <a:cubicBezTo>
                      <a:pt x="588048" y="134820"/>
                      <a:pt x="571218" y="114980"/>
                      <a:pt x="571218" y="91376"/>
                    </a:cubicBezTo>
                    <a:cubicBezTo>
                      <a:pt x="571218" y="67772"/>
                      <a:pt x="588048" y="47933"/>
                      <a:pt x="612858" y="47933"/>
                    </a:cubicBezTo>
                    <a:cubicBezTo>
                      <a:pt x="622724" y="47933"/>
                      <a:pt x="631433" y="51264"/>
                      <a:pt x="637236" y="57346"/>
                    </a:cubicBezTo>
                    <a:lnTo>
                      <a:pt x="637236" y="49670"/>
                    </a:lnTo>
                    <a:lnTo>
                      <a:pt x="655658" y="49670"/>
                    </a:lnTo>
                    <a:lnTo>
                      <a:pt x="655658" y="133227"/>
                    </a:lnTo>
                    <a:lnTo>
                      <a:pt x="637236" y="133227"/>
                    </a:lnTo>
                    <a:lnTo>
                      <a:pt x="637236" y="125407"/>
                    </a:lnTo>
                    <a:cubicBezTo>
                      <a:pt x="631433" y="131489"/>
                      <a:pt x="622724" y="134820"/>
                      <a:pt x="612858" y="134820"/>
                    </a:cubicBezTo>
                    <a:close/>
                    <a:moveTo>
                      <a:pt x="615033" y="118166"/>
                    </a:moveTo>
                    <a:cubicBezTo>
                      <a:pt x="625770" y="118166"/>
                      <a:pt x="632879" y="113098"/>
                      <a:pt x="637236" y="106437"/>
                    </a:cubicBezTo>
                    <a:lnTo>
                      <a:pt x="637236" y="76171"/>
                    </a:lnTo>
                    <a:cubicBezTo>
                      <a:pt x="632879" y="69654"/>
                      <a:pt x="625629" y="64586"/>
                      <a:pt x="615033" y="64586"/>
                    </a:cubicBezTo>
                    <a:cubicBezTo>
                      <a:pt x="600381" y="64586"/>
                      <a:pt x="590079" y="76606"/>
                      <a:pt x="590079" y="91232"/>
                    </a:cubicBezTo>
                    <a:cubicBezTo>
                      <a:pt x="590224" y="106147"/>
                      <a:pt x="600381" y="118166"/>
                      <a:pt x="615033" y="118166"/>
                    </a:cubicBezTo>
                    <a:close/>
                    <a:moveTo>
                      <a:pt x="671181" y="133082"/>
                    </a:moveTo>
                    <a:lnTo>
                      <a:pt x="689609" y="133082"/>
                    </a:lnTo>
                    <a:lnTo>
                      <a:pt x="689609" y="77764"/>
                    </a:lnTo>
                    <a:cubicBezTo>
                      <a:pt x="693090" y="70089"/>
                      <a:pt x="700346" y="64586"/>
                      <a:pt x="710213" y="64586"/>
                    </a:cubicBezTo>
                    <a:cubicBezTo>
                      <a:pt x="721967" y="64586"/>
                      <a:pt x="728641" y="72985"/>
                      <a:pt x="728641" y="86163"/>
                    </a:cubicBezTo>
                    <a:lnTo>
                      <a:pt x="728641" y="133082"/>
                    </a:lnTo>
                    <a:lnTo>
                      <a:pt x="747069" y="133082"/>
                    </a:lnTo>
                    <a:lnTo>
                      <a:pt x="747069" y="83122"/>
                    </a:lnTo>
                    <a:cubicBezTo>
                      <a:pt x="747069" y="61545"/>
                      <a:pt x="734298" y="47933"/>
                      <a:pt x="714276" y="47933"/>
                    </a:cubicBezTo>
                    <a:cubicBezTo>
                      <a:pt x="704409" y="47933"/>
                      <a:pt x="695413" y="51408"/>
                      <a:pt x="689757" y="58504"/>
                    </a:cubicBezTo>
                    <a:lnTo>
                      <a:pt x="689757" y="49670"/>
                    </a:lnTo>
                    <a:lnTo>
                      <a:pt x="671328" y="49670"/>
                    </a:lnTo>
                    <a:lnTo>
                      <a:pt x="671328" y="133082"/>
                    </a:lnTo>
                    <a:lnTo>
                      <a:pt x="671181" y="133082"/>
                    </a:lnTo>
                    <a:close/>
                    <a:moveTo>
                      <a:pt x="764333" y="113822"/>
                    </a:moveTo>
                    <a:cubicBezTo>
                      <a:pt x="771589" y="126565"/>
                      <a:pt x="787547" y="135254"/>
                      <a:pt x="806845" y="135254"/>
                    </a:cubicBezTo>
                    <a:cubicBezTo>
                      <a:pt x="830060" y="135254"/>
                      <a:pt x="846306" y="121786"/>
                      <a:pt x="846453" y="101079"/>
                    </a:cubicBezTo>
                    <a:cubicBezTo>
                      <a:pt x="846453" y="83412"/>
                      <a:pt x="835863" y="72840"/>
                      <a:pt x="818452" y="66324"/>
                    </a:cubicBezTo>
                    <a:lnTo>
                      <a:pt x="806410" y="61835"/>
                    </a:lnTo>
                    <a:cubicBezTo>
                      <a:pt x="794074" y="57346"/>
                      <a:pt x="788270" y="53436"/>
                      <a:pt x="788270" y="44747"/>
                    </a:cubicBezTo>
                    <a:cubicBezTo>
                      <a:pt x="788270" y="36203"/>
                      <a:pt x="796979" y="30990"/>
                      <a:pt x="806986" y="30990"/>
                    </a:cubicBezTo>
                    <a:cubicBezTo>
                      <a:pt x="816130" y="30990"/>
                      <a:pt x="823527" y="35044"/>
                      <a:pt x="829477" y="41996"/>
                    </a:cubicBezTo>
                    <a:lnTo>
                      <a:pt x="842972" y="28818"/>
                    </a:lnTo>
                    <a:cubicBezTo>
                      <a:pt x="834264" y="18536"/>
                      <a:pt x="821786" y="12599"/>
                      <a:pt x="806986" y="12599"/>
                    </a:cubicBezTo>
                    <a:cubicBezTo>
                      <a:pt x="784936" y="12599"/>
                      <a:pt x="768537" y="25342"/>
                      <a:pt x="768537" y="46050"/>
                    </a:cubicBezTo>
                    <a:cubicBezTo>
                      <a:pt x="768537" y="62269"/>
                      <a:pt x="777680" y="72551"/>
                      <a:pt x="796543" y="79502"/>
                    </a:cubicBezTo>
                    <a:lnTo>
                      <a:pt x="809597" y="84136"/>
                    </a:lnTo>
                    <a:cubicBezTo>
                      <a:pt x="820916" y="88335"/>
                      <a:pt x="826432" y="93838"/>
                      <a:pt x="826432" y="102237"/>
                    </a:cubicBezTo>
                    <a:cubicBezTo>
                      <a:pt x="826432" y="111070"/>
                      <a:pt x="818452" y="116863"/>
                      <a:pt x="807133" y="116863"/>
                    </a:cubicBezTo>
                    <a:cubicBezTo>
                      <a:pt x="795526" y="116863"/>
                      <a:pt x="785659" y="111216"/>
                      <a:pt x="779568" y="101658"/>
                    </a:cubicBezTo>
                    <a:lnTo>
                      <a:pt x="764333" y="113822"/>
                    </a:lnTo>
                    <a:close/>
                    <a:moveTo>
                      <a:pt x="932054" y="49670"/>
                    </a:moveTo>
                    <a:lnTo>
                      <a:pt x="913626" y="49670"/>
                    </a:lnTo>
                    <a:lnTo>
                      <a:pt x="913626" y="104989"/>
                    </a:lnTo>
                    <a:cubicBezTo>
                      <a:pt x="910145" y="112808"/>
                      <a:pt x="903036" y="118166"/>
                      <a:pt x="894622" y="118166"/>
                    </a:cubicBezTo>
                    <a:cubicBezTo>
                      <a:pt x="883015" y="118166"/>
                      <a:pt x="876488" y="109768"/>
                      <a:pt x="876488" y="96590"/>
                    </a:cubicBezTo>
                    <a:lnTo>
                      <a:pt x="876488" y="49670"/>
                    </a:lnTo>
                    <a:lnTo>
                      <a:pt x="858060" y="49670"/>
                    </a:lnTo>
                    <a:lnTo>
                      <a:pt x="858060" y="99631"/>
                    </a:lnTo>
                    <a:cubicBezTo>
                      <a:pt x="858060" y="121207"/>
                      <a:pt x="870825" y="134820"/>
                      <a:pt x="890559" y="134820"/>
                    </a:cubicBezTo>
                    <a:cubicBezTo>
                      <a:pt x="898973" y="134820"/>
                      <a:pt x="908117" y="131489"/>
                      <a:pt x="913626" y="124538"/>
                    </a:cubicBezTo>
                    <a:lnTo>
                      <a:pt x="913626" y="133227"/>
                    </a:lnTo>
                    <a:lnTo>
                      <a:pt x="932054" y="133227"/>
                    </a:lnTo>
                    <a:lnTo>
                      <a:pt x="932054" y="49670"/>
                    </a:lnTo>
                    <a:lnTo>
                      <a:pt x="932054" y="49670"/>
                    </a:lnTo>
                    <a:close/>
                    <a:moveTo>
                      <a:pt x="947577" y="49670"/>
                    </a:moveTo>
                    <a:lnTo>
                      <a:pt x="966005" y="49670"/>
                    </a:lnTo>
                    <a:lnTo>
                      <a:pt x="966005" y="57346"/>
                    </a:lnTo>
                    <a:cubicBezTo>
                      <a:pt x="971809" y="51264"/>
                      <a:pt x="980517" y="47933"/>
                      <a:pt x="990384" y="47933"/>
                    </a:cubicBezTo>
                    <a:cubicBezTo>
                      <a:pt x="1015339" y="47933"/>
                      <a:pt x="1032167" y="67772"/>
                      <a:pt x="1032167" y="91376"/>
                    </a:cubicBezTo>
                    <a:cubicBezTo>
                      <a:pt x="1032167" y="114980"/>
                      <a:pt x="1015339" y="134820"/>
                      <a:pt x="990384" y="134820"/>
                    </a:cubicBezTo>
                    <a:cubicBezTo>
                      <a:pt x="980517" y="134820"/>
                      <a:pt x="971809" y="131489"/>
                      <a:pt x="966005" y="125262"/>
                    </a:cubicBezTo>
                    <a:lnTo>
                      <a:pt x="966005" y="169864"/>
                    </a:lnTo>
                    <a:lnTo>
                      <a:pt x="947577" y="169864"/>
                    </a:lnTo>
                    <a:lnTo>
                      <a:pt x="947577" y="49670"/>
                    </a:lnTo>
                    <a:close/>
                    <a:moveTo>
                      <a:pt x="988349" y="118166"/>
                    </a:moveTo>
                    <a:cubicBezTo>
                      <a:pt x="1003149" y="118166"/>
                      <a:pt x="1013304" y="106002"/>
                      <a:pt x="1013304" y="91232"/>
                    </a:cubicBezTo>
                    <a:cubicBezTo>
                      <a:pt x="1013163" y="74433"/>
                      <a:pt x="997634" y="61690"/>
                      <a:pt x="981240" y="65455"/>
                    </a:cubicBezTo>
                    <a:cubicBezTo>
                      <a:pt x="974279" y="67048"/>
                      <a:pt x="969198" y="71248"/>
                      <a:pt x="966005" y="76171"/>
                    </a:cubicBezTo>
                    <a:lnTo>
                      <a:pt x="966005" y="106437"/>
                    </a:lnTo>
                    <a:cubicBezTo>
                      <a:pt x="970215" y="113098"/>
                      <a:pt x="977465" y="118166"/>
                      <a:pt x="988349" y="118166"/>
                    </a:cubicBezTo>
                    <a:close/>
                    <a:moveTo>
                      <a:pt x="1137355" y="133082"/>
                    </a:moveTo>
                    <a:lnTo>
                      <a:pt x="1155783" y="133082"/>
                    </a:lnTo>
                    <a:lnTo>
                      <a:pt x="1155783" y="79502"/>
                    </a:lnTo>
                    <a:cubicBezTo>
                      <a:pt x="1159411" y="70813"/>
                      <a:pt x="1168113" y="66613"/>
                      <a:pt x="1175516" y="66613"/>
                    </a:cubicBezTo>
                    <a:cubicBezTo>
                      <a:pt x="1178415" y="66613"/>
                      <a:pt x="1181032" y="66903"/>
                      <a:pt x="1182772" y="67627"/>
                    </a:cubicBezTo>
                    <a:lnTo>
                      <a:pt x="1185383" y="49816"/>
                    </a:lnTo>
                    <a:cubicBezTo>
                      <a:pt x="1183348" y="49381"/>
                      <a:pt x="1180302" y="48802"/>
                      <a:pt x="1176821" y="48802"/>
                    </a:cubicBezTo>
                    <a:cubicBezTo>
                      <a:pt x="1167390" y="48802"/>
                      <a:pt x="1158976" y="54449"/>
                      <a:pt x="1155783" y="60821"/>
                    </a:cubicBezTo>
                    <a:lnTo>
                      <a:pt x="1155783" y="49670"/>
                    </a:lnTo>
                    <a:lnTo>
                      <a:pt x="1137355" y="49670"/>
                    </a:lnTo>
                    <a:lnTo>
                      <a:pt x="1137355" y="133082"/>
                    </a:lnTo>
                    <a:close/>
                    <a:moveTo>
                      <a:pt x="250424" y="83557"/>
                    </a:moveTo>
                    <a:lnTo>
                      <a:pt x="241864" y="81095"/>
                    </a:lnTo>
                    <a:cubicBezTo>
                      <a:pt x="233594" y="78778"/>
                      <a:pt x="231853" y="75302"/>
                      <a:pt x="231853" y="71248"/>
                    </a:cubicBezTo>
                    <a:cubicBezTo>
                      <a:pt x="231853" y="66179"/>
                      <a:pt x="237512" y="63428"/>
                      <a:pt x="243025" y="63428"/>
                    </a:cubicBezTo>
                    <a:cubicBezTo>
                      <a:pt x="249844" y="63428"/>
                      <a:pt x="255212" y="66758"/>
                      <a:pt x="258985" y="71971"/>
                    </a:cubicBezTo>
                    <a:lnTo>
                      <a:pt x="270592" y="60676"/>
                    </a:lnTo>
                    <a:cubicBezTo>
                      <a:pt x="264643" y="52567"/>
                      <a:pt x="255212" y="48078"/>
                      <a:pt x="243460" y="48078"/>
                    </a:cubicBezTo>
                    <a:cubicBezTo>
                      <a:pt x="226775" y="48078"/>
                      <a:pt x="213717" y="57056"/>
                      <a:pt x="213572" y="71971"/>
                    </a:cubicBezTo>
                    <a:cubicBezTo>
                      <a:pt x="213427" y="84280"/>
                      <a:pt x="220971" y="93548"/>
                      <a:pt x="235480" y="97458"/>
                    </a:cubicBezTo>
                    <a:lnTo>
                      <a:pt x="242880" y="99485"/>
                    </a:lnTo>
                    <a:cubicBezTo>
                      <a:pt x="252891" y="102527"/>
                      <a:pt x="255793" y="105278"/>
                      <a:pt x="255793" y="110201"/>
                    </a:cubicBezTo>
                    <a:cubicBezTo>
                      <a:pt x="255793" y="115994"/>
                      <a:pt x="250280" y="119035"/>
                      <a:pt x="243750" y="119035"/>
                    </a:cubicBezTo>
                    <a:cubicBezTo>
                      <a:pt x="235190" y="119035"/>
                      <a:pt x="227065" y="114836"/>
                      <a:pt x="223728" y="107450"/>
                    </a:cubicBezTo>
                    <a:lnTo>
                      <a:pt x="211396" y="119469"/>
                    </a:lnTo>
                    <a:cubicBezTo>
                      <a:pt x="217780" y="129752"/>
                      <a:pt x="229822" y="134964"/>
                      <a:pt x="243750" y="134964"/>
                    </a:cubicBezTo>
                    <a:cubicBezTo>
                      <a:pt x="261016" y="134964"/>
                      <a:pt x="274074" y="125117"/>
                      <a:pt x="274074" y="109043"/>
                    </a:cubicBezTo>
                    <a:cubicBezTo>
                      <a:pt x="273784" y="95286"/>
                      <a:pt x="265078" y="87901"/>
                      <a:pt x="250424" y="83557"/>
                    </a:cubicBezTo>
                    <a:close/>
                    <a:moveTo>
                      <a:pt x="339074" y="116139"/>
                    </a:moveTo>
                    <a:cubicBezTo>
                      <a:pt x="335447" y="117587"/>
                      <a:pt x="332400" y="118166"/>
                      <a:pt x="327177" y="118166"/>
                    </a:cubicBezTo>
                    <a:cubicBezTo>
                      <a:pt x="319342" y="118166"/>
                      <a:pt x="314119" y="114257"/>
                      <a:pt x="314119" y="103975"/>
                    </a:cubicBezTo>
                    <a:lnTo>
                      <a:pt x="314119" y="66034"/>
                    </a:lnTo>
                    <a:lnTo>
                      <a:pt x="339074" y="66034"/>
                    </a:lnTo>
                    <a:lnTo>
                      <a:pt x="339074" y="49670"/>
                    </a:lnTo>
                    <a:lnTo>
                      <a:pt x="314119" y="49670"/>
                    </a:lnTo>
                    <a:lnTo>
                      <a:pt x="314119" y="18102"/>
                    </a:lnTo>
                    <a:lnTo>
                      <a:pt x="295693" y="18102"/>
                    </a:lnTo>
                    <a:lnTo>
                      <a:pt x="295693" y="49670"/>
                    </a:lnTo>
                    <a:lnTo>
                      <a:pt x="279298" y="49670"/>
                    </a:lnTo>
                    <a:lnTo>
                      <a:pt x="279298" y="66034"/>
                    </a:lnTo>
                    <a:lnTo>
                      <a:pt x="295693" y="66034"/>
                    </a:lnTo>
                    <a:lnTo>
                      <a:pt x="295693" y="107161"/>
                    </a:lnTo>
                    <a:cubicBezTo>
                      <a:pt x="295693" y="125986"/>
                      <a:pt x="308605" y="134820"/>
                      <a:pt x="324855" y="134820"/>
                    </a:cubicBezTo>
                    <a:cubicBezTo>
                      <a:pt x="330224" y="134820"/>
                      <a:pt x="335157" y="133806"/>
                      <a:pt x="339074" y="132647"/>
                    </a:cubicBezTo>
                    <a:lnTo>
                      <a:pt x="339074" y="116139"/>
                    </a:lnTo>
                    <a:close/>
                    <a:moveTo>
                      <a:pt x="1106455" y="108174"/>
                    </a:moveTo>
                    <a:cubicBezTo>
                      <a:pt x="1101810" y="114111"/>
                      <a:pt x="1094554" y="118166"/>
                      <a:pt x="1084399" y="118166"/>
                    </a:cubicBezTo>
                    <a:cubicBezTo>
                      <a:pt x="1070470" y="118166"/>
                      <a:pt x="1059445" y="109188"/>
                      <a:pt x="1058574" y="95431"/>
                    </a:cubicBezTo>
                    <a:lnTo>
                      <a:pt x="1124301" y="95431"/>
                    </a:lnTo>
                    <a:cubicBezTo>
                      <a:pt x="1124442" y="92824"/>
                      <a:pt x="1124442" y="91232"/>
                      <a:pt x="1124442" y="89494"/>
                    </a:cubicBezTo>
                    <a:cubicBezTo>
                      <a:pt x="1124442" y="62559"/>
                      <a:pt x="1106020" y="48078"/>
                      <a:pt x="1084111" y="48078"/>
                    </a:cubicBezTo>
                    <a:cubicBezTo>
                      <a:pt x="1058427" y="48078"/>
                      <a:pt x="1039999" y="67338"/>
                      <a:pt x="1040434" y="92390"/>
                    </a:cubicBezTo>
                    <a:cubicBezTo>
                      <a:pt x="1040869" y="117877"/>
                      <a:pt x="1063073" y="136702"/>
                      <a:pt x="1088462" y="134820"/>
                    </a:cubicBezTo>
                    <a:cubicBezTo>
                      <a:pt x="1102533" y="133806"/>
                      <a:pt x="1113417" y="127579"/>
                      <a:pt x="1120379" y="118311"/>
                    </a:cubicBezTo>
                    <a:lnTo>
                      <a:pt x="1106455" y="108174"/>
                    </a:lnTo>
                    <a:close/>
                    <a:moveTo>
                      <a:pt x="1083676" y="63573"/>
                    </a:moveTo>
                    <a:cubicBezTo>
                      <a:pt x="1094413" y="63573"/>
                      <a:pt x="1104133" y="70089"/>
                      <a:pt x="1106161" y="82108"/>
                    </a:cubicBezTo>
                    <a:lnTo>
                      <a:pt x="1059592" y="82108"/>
                    </a:lnTo>
                    <a:cubicBezTo>
                      <a:pt x="1062055" y="69654"/>
                      <a:pt x="1072939" y="63573"/>
                      <a:pt x="1083676" y="63573"/>
                    </a:cubicBezTo>
                    <a:close/>
                  </a:path>
                </a:pathLst>
              </a:custGeom>
              <a:solidFill>
                <a:srgbClr val="FFFFFF"/>
              </a:solidFill>
              <a:ln w="6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7412966F-8A23-9426-A44B-9CF130B85574}"/>
                  </a:ext>
                </a:extLst>
              </p:cNvPr>
              <p:cNvSpPr/>
              <p:nvPr/>
            </p:nvSpPr>
            <p:spPr>
              <a:xfrm>
                <a:off x="24670014" y="940552"/>
                <a:ext cx="89078" cy="32148"/>
              </a:xfrm>
              <a:custGeom>
                <a:avLst/>
                <a:gdLst>
                  <a:gd name="connsiteX0" fmla="*/ 2996 w 89078"/>
                  <a:gd name="connsiteY0" fmla="*/ 6661 h 32148"/>
                  <a:gd name="connsiteX1" fmla="*/ 2561 w 89078"/>
                  <a:gd name="connsiteY1" fmla="*/ 13178 h 32148"/>
                  <a:gd name="connsiteX2" fmla="*/ 84681 w 89078"/>
                  <a:gd name="connsiteY2" fmla="*/ 32148 h 32148"/>
                  <a:gd name="connsiteX3" fmla="*/ 80330 w 89078"/>
                  <a:gd name="connsiteY3" fmla="*/ 0 h 32148"/>
                  <a:gd name="connsiteX4" fmla="*/ 2996 w 89078"/>
                  <a:gd name="connsiteY4" fmla="*/ 6661 h 3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078" h="32148">
                    <a:moveTo>
                      <a:pt x="2996" y="6661"/>
                    </a:moveTo>
                    <a:cubicBezTo>
                      <a:pt x="-773" y="6951"/>
                      <a:pt x="-1061" y="12309"/>
                      <a:pt x="2561" y="13178"/>
                    </a:cubicBezTo>
                    <a:lnTo>
                      <a:pt x="84681" y="32148"/>
                    </a:lnTo>
                    <a:cubicBezTo>
                      <a:pt x="91067" y="16798"/>
                      <a:pt x="91214" y="3186"/>
                      <a:pt x="80330" y="0"/>
                    </a:cubicBezTo>
                    <a:lnTo>
                      <a:pt x="2996" y="6661"/>
                    </a:lnTo>
                    <a:close/>
                  </a:path>
                </a:pathLst>
              </a:custGeom>
              <a:gradFill>
                <a:gsLst>
                  <a:gs pos="11550">
                    <a:srgbClr val="EA4403"/>
                  </a:gs>
                  <a:gs pos="26320">
                    <a:srgbClr val="EA4A03"/>
                  </a:gs>
                  <a:gs pos="45660">
                    <a:srgbClr val="EC5A03"/>
                  </a:gs>
                  <a:gs pos="65000">
                    <a:srgbClr val="EE7203"/>
                  </a:gs>
                  <a:gs pos="77470">
                    <a:srgbClr val="F18402"/>
                  </a:gs>
                  <a:gs pos="100000">
                    <a:srgbClr val="F8AE00"/>
                  </a:gs>
                </a:gsLst>
                <a:lin ang="18596825" scaled="1"/>
              </a:gradFill>
              <a:ln w="6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53FFEE2D-3B71-FE6B-C059-66C743D6FAA6}"/>
                  </a:ext>
                </a:extLst>
              </p:cNvPr>
              <p:cNvSpPr/>
              <p:nvPr/>
            </p:nvSpPr>
            <p:spPr>
              <a:xfrm>
                <a:off x="24731202" y="934172"/>
                <a:ext cx="94996" cy="92663"/>
              </a:xfrm>
              <a:custGeom>
                <a:avLst/>
                <a:gdLst>
                  <a:gd name="connsiteX0" fmla="*/ 91414 w 94996"/>
                  <a:gd name="connsiteY0" fmla="*/ 16 h 92663"/>
                  <a:gd name="connsiteX1" fmla="*/ 94024 w 94996"/>
                  <a:gd name="connsiteY1" fmla="*/ 5663 h 92663"/>
                  <a:gd name="connsiteX2" fmla="*/ 5665 w 94996"/>
                  <a:gd name="connsiteY2" fmla="*/ 91682 h 92663"/>
                  <a:gd name="connsiteX3" fmla="*/ 297 w 94996"/>
                  <a:gd name="connsiteY3" fmla="*/ 87916 h 92663"/>
                  <a:gd name="connsiteX4" fmla="*/ 23364 w 94996"/>
                  <a:gd name="connsiteY4" fmla="*/ 38536 h 92663"/>
                  <a:gd name="connsiteX5" fmla="*/ 19013 w 94996"/>
                  <a:gd name="connsiteY5" fmla="*/ 6387 h 92663"/>
                  <a:gd name="connsiteX6" fmla="*/ 91414 w 94996"/>
                  <a:gd name="connsiteY6" fmla="*/ 16 h 9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996" h="92663">
                    <a:moveTo>
                      <a:pt x="91414" y="16"/>
                    </a:moveTo>
                    <a:cubicBezTo>
                      <a:pt x="94459" y="-274"/>
                      <a:pt x="96200" y="3491"/>
                      <a:pt x="94024" y="5663"/>
                    </a:cubicBezTo>
                    <a:lnTo>
                      <a:pt x="5665" y="91682"/>
                    </a:lnTo>
                    <a:cubicBezTo>
                      <a:pt x="3055" y="94288"/>
                      <a:pt x="-1155" y="91247"/>
                      <a:pt x="297" y="87916"/>
                    </a:cubicBezTo>
                    <a:lnTo>
                      <a:pt x="23364" y="38536"/>
                    </a:lnTo>
                    <a:cubicBezTo>
                      <a:pt x="29750" y="23186"/>
                      <a:pt x="29891" y="9718"/>
                      <a:pt x="19013" y="6387"/>
                    </a:cubicBezTo>
                    <a:lnTo>
                      <a:pt x="91414" y="16"/>
                    </a:lnTo>
                    <a:close/>
                  </a:path>
                </a:pathLst>
              </a:custGeom>
              <a:gradFill>
                <a:gsLst>
                  <a:gs pos="11550">
                    <a:srgbClr val="EA4403"/>
                  </a:gs>
                  <a:gs pos="23560">
                    <a:srgbClr val="EA4A03"/>
                  </a:gs>
                  <a:gs pos="39280">
                    <a:srgbClr val="EC5A03"/>
                  </a:gs>
                  <a:gs pos="55000">
                    <a:srgbClr val="EE7203"/>
                  </a:gs>
                  <a:gs pos="65350">
                    <a:srgbClr val="F18402"/>
                  </a:gs>
                  <a:gs pos="86040">
                    <a:srgbClr val="F9B301"/>
                  </a:gs>
                  <a:gs pos="99590">
                    <a:srgbClr val="FFD500"/>
                  </a:gs>
                  <a:gs pos="100000">
                    <a:srgbClr val="FFD500"/>
                  </a:gs>
                </a:gsLst>
                <a:lin ang="300575" scaled="1"/>
              </a:gradFill>
              <a:ln w="6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396" name="Graphic 395" descr="Atos">
              <a:extLst>
                <a:ext uri="{FF2B5EF4-FFF2-40B4-BE49-F238E27FC236}">
                  <a16:creationId xmlns:a16="http://schemas.microsoft.com/office/drawing/2014/main" id="{D075E1F9-F4D1-17C8-9906-FD48DE511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>
              <a:extLst>
                <a:ext uri="{96DAC541-7B7A-43D3-8B79-37D633B846F1}">
                  <asvg:svgBlip xmlns:asvg="http://schemas.microsoft.com/office/drawing/2016/SVG/main" r:embed="rId95"/>
                </a:ext>
              </a:extLst>
            </a:blip>
            <a:stretch>
              <a:fillRect/>
            </a:stretch>
          </p:blipFill>
          <p:spPr>
            <a:xfrm>
              <a:off x="9415002" y="488829"/>
              <a:ext cx="388441" cy="125981"/>
            </a:xfrm>
            <a:prstGeom prst="rect">
              <a:avLst/>
            </a:prstGeom>
          </p:spPr>
        </p:pic>
        <p:pic>
          <p:nvPicPr>
            <p:cNvPr id="1188" name="Graphic 1187" descr="Aberdeen city council">
              <a:extLst>
                <a:ext uri="{FF2B5EF4-FFF2-40B4-BE49-F238E27FC236}">
                  <a16:creationId xmlns:a16="http://schemas.microsoft.com/office/drawing/2014/main" id="{0166A598-3333-C5FD-0BB5-B9540135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96DAC541-7B7A-43D3-8B79-37D633B846F1}">
                  <asvg:svgBlip xmlns:asvg="http://schemas.microsoft.com/office/drawing/2016/SVG/main" r:embed="rId97"/>
                </a:ext>
              </a:extLst>
            </a:blip>
            <a:stretch>
              <a:fillRect/>
            </a:stretch>
          </p:blipFill>
          <p:spPr>
            <a:xfrm>
              <a:off x="293688" y="410520"/>
              <a:ext cx="329696" cy="282596"/>
            </a:xfrm>
            <a:prstGeom prst="rect">
              <a:avLst/>
            </a:prstGeom>
          </p:spPr>
        </p:pic>
        <p:pic>
          <p:nvPicPr>
            <p:cNvPr id="1189" name="Graphic 1188" descr="absa">
              <a:extLst>
                <a:ext uri="{FF2B5EF4-FFF2-40B4-BE49-F238E27FC236}">
                  <a16:creationId xmlns:a16="http://schemas.microsoft.com/office/drawing/2014/main" id="{118FC03F-5C66-485F-6995-1A21CF509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8">
              <a:extLst>
                <a:ext uri="{96DAC541-7B7A-43D3-8B79-37D633B846F1}">
                  <asvg:svgBlip xmlns:asvg="http://schemas.microsoft.com/office/drawing/2016/SVG/main" r:embed="rId99"/>
                </a:ext>
              </a:extLst>
            </a:blip>
            <a:stretch>
              <a:fillRect/>
            </a:stretch>
          </p:blipFill>
          <p:spPr>
            <a:xfrm>
              <a:off x="970018" y="375896"/>
              <a:ext cx="351844" cy="351844"/>
            </a:xfrm>
            <a:prstGeom prst="rect">
              <a:avLst/>
            </a:prstGeom>
          </p:spPr>
        </p:pic>
        <p:grpSp>
          <p:nvGrpSpPr>
            <p:cNvPr id="1190" name="Graphic 129" descr="accenture">
              <a:extLst>
                <a:ext uri="{FF2B5EF4-FFF2-40B4-BE49-F238E27FC236}">
                  <a16:creationId xmlns:a16="http://schemas.microsoft.com/office/drawing/2014/main" id="{10E0069F-235B-B6E8-F3BB-673BDEA1EB0F}"/>
                </a:ext>
              </a:extLst>
            </p:cNvPr>
            <p:cNvGrpSpPr/>
            <p:nvPr/>
          </p:nvGrpSpPr>
          <p:grpSpPr>
            <a:xfrm>
              <a:off x="1668496" y="476556"/>
              <a:ext cx="575288" cy="150526"/>
              <a:chOff x="3952909" y="1016652"/>
              <a:chExt cx="1227280" cy="321122"/>
            </a:xfrm>
          </p:grpSpPr>
          <p:sp>
            <p:nvSpPr>
              <p:cNvPr id="1191" name="Freeform 1190">
                <a:extLst>
                  <a:ext uri="{FF2B5EF4-FFF2-40B4-BE49-F238E27FC236}">
                    <a16:creationId xmlns:a16="http://schemas.microsoft.com/office/drawing/2014/main" id="{3917EC55-6F88-E4E7-8EE5-67374613BA16}"/>
                  </a:ext>
                </a:extLst>
              </p:cNvPr>
              <p:cNvSpPr/>
              <p:nvPr/>
            </p:nvSpPr>
            <p:spPr>
              <a:xfrm>
                <a:off x="4667195" y="1016652"/>
                <a:ext cx="120925" cy="126955"/>
              </a:xfrm>
              <a:custGeom>
                <a:avLst/>
                <a:gdLst>
                  <a:gd name="connsiteX0" fmla="*/ 0 w 120925"/>
                  <a:gd name="connsiteY0" fmla="*/ 89615 h 126955"/>
                  <a:gd name="connsiteX1" fmla="*/ 70602 w 120925"/>
                  <a:gd name="connsiteY1" fmla="*/ 63478 h 126955"/>
                  <a:gd name="connsiteX2" fmla="*/ 0 w 120925"/>
                  <a:gd name="connsiteY2" fmla="*/ 36593 h 126955"/>
                  <a:gd name="connsiteX3" fmla="*/ 0 w 120925"/>
                  <a:gd name="connsiteY3" fmla="*/ 0 h 126955"/>
                  <a:gd name="connsiteX4" fmla="*/ 120925 w 120925"/>
                  <a:gd name="connsiteY4" fmla="*/ 48542 h 126955"/>
                  <a:gd name="connsiteX5" fmla="*/ 120925 w 120925"/>
                  <a:gd name="connsiteY5" fmla="*/ 78414 h 126955"/>
                  <a:gd name="connsiteX6" fmla="*/ 0 w 120925"/>
                  <a:gd name="connsiteY6" fmla="*/ 126955 h 12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925" h="126955">
                    <a:moveTo>
                      <a:pt x="0" y="89615"/>
                    </a:moveTo>
                    <a:lnTo>
                      <a:pt x="70602" y="63478"/>
                    </a:lnTo>
                    <a:lnTo>
                      <a:pt x="0" y="36593"/>
                    </a:lnTo>
                    <a:lnTo>
                      <a:pt x="0" y="0"/>
                    </a:lnTo>
                    <a:lnTo>
                      <a:pt x="120925" y="48542"/>
                    </a:lnTo>
                    <a:lnTo>
                      <a:pt x="120925" y="78414"/>
                    </a:lnTo>
                    <a:lnTo>
                      <a:pt x="0" y="126955"/>
                    </a:lnTo>
                    <a:close/>
                  </a:path>
                </a:pathLst>
              </a:custGeom>
              <a:solidFill>
                <a:srgbClr val="A100FF"/>
              </a:solidFill>
              <a:ln w="7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92" name="Freeform 1191">
                <a:extLst>
                  <a:ext uri="{FF2B5EF4-FFF2-40B4-BE49-F238E27FC236}">
                    <a16:creationId xmlns:a16="http://schemas.microsoft.com/office/drawing/2014/main" id="{6F9FFDA6-641F-3FA8-F1E5-AE30E8CEC563}"/>
                  </a:ext>
                </a:extLst>
              </p:cNvPr>
              <p:cNvSpPr/>
              <p:nvPr/>
            </p:nvSpPr>
            <p:spPr>
              <a:xfrm>
                <a:off x="3952909" y="1151821"/>
                <a:ext cx="1227280" cy="185952"/>
              </a:xfrm>
              <a:custGeom>
                <a:avLst/>
                <a:gdLst>
                  <a:gd name="connsiteX0" fmla="*/ 46568 w 1227280"/>
                  <a:gd name="connsiteY0" fmla="*/ 185952 h 185952"/>
                  <a:gd name="connsiteX1" fmla="*/ 0 w 1227280"/>
                  <a:gd name="connsiteY1" fmla="*/ 144878 h 185952"/>
                  <a:gd name="connsiteX2" fmla="*/ 0 w 1227280"/>
                  <a:gd name="connsiteY2" fmla="*/ 143385 h 185952"/>
                  <a:gd name="connsiteX3" fmla="*/ 66847 w 1227280"/>
                  <a:gd name="connsiteY3" fmla="*/ 97083 h 185952"/>
                  <a:gd name="connsiteX4" fmla="*/ 84122 w 1227280"/>
                  <a:gd name="connsiteY4" fmla="*/ 97083 h 185952"/>
                  <a:gd name="connsiteX5" fmla="*/ 84122 w 1227280"/>
                  <a:gd name="connsiteY5" fmla="*/ 90362 h 185952"/>
                  <a:gd name="connsiteX6" fmla="*/ 63092 w 1227280"/>
                  <a:gd name="connsiteY6" fmla="*/ 67958 h 185952"/>
                  <a:gd name="connsiteX7" fmla="*/ 42061 w 1227280"/>
                  <a:gd name="connsiteY7" fmla="*/ 85881 h 185952"/>
                  <a:gd name="connsiteX8" fmla="*/ 4507 w 1227280"/>
                  <a:gd name="connsiteY8" fmla="*/ 85881 h 185952"/>
                  <a:gd name="connsiteX9" fmla="*/ 65345 w 1227280"/>
                  <a:gd name="connsiteY9" fmla="*/ 39580 h 185952"/>
                  <a:gd name="connsiteX10" fmla="*/ 123930 w 1227280"/>
                  <a:gd name="connsiteY10" fmla="*/ 88869 h 185952"/>
                  <a:gd name="connsiteX11" fmla="*/ 123930 w 1227280"/>
                  <a:gd name="connsiteY11" fmla="*/ 182965 h 185952"/>
                  <a:gd name="connsiteX12" fmla="*/ 85624 w 1227280"/>
                  <a:gd name="connsiteY12" fmla="*/ 182965 h 185952"/>
                  <a:gd name="connsiteX13" fmla="*/ 85624 w 1227280"/>
                  <a:gd name="connsiteY13" fmla="*/ 166535 h 185952"/>
                  <a:gd name="connsiteX14" fmla="*/ 46568 w 1227280"/>
                  <a:gd name="connsiteY14" fmla="*/ 185952 h 185952"/>
                  <a:gd name="connsiteX15" fmla="*/ 84122 w 1227280"/>
                  <a:gd name="connsiteY15" fmla="*/ 136664 h 185952"/>
                  <a:gd name="connsiteX16" fmla="*/ 84122 w 1227280"/>
                  <a:gd name="connsiteY16" fmla="*/ 123221 h 185952"/>
                  <a:gd name="connsiteX17" fmla="*/ 68349 w 1227280"/>
                  <a:gd name="connsiteY17" fmla="*/ 123221 h 185952"/>
                  <a:gd name="connsiteX18" fmla="*/ 39057 w 1227280"/>
                  <a:gd name="connsiteY18" fmla="*/ 141144 h 185952"/>
                  <a:gd name="connsiteX19" fmla="*/ 39057 w 1227280"/>
                  <a:gd name="connsiteY19" fmla="*/ 142638 h 185952"/>
                  <a:gd name="connsiteX20" fmla="*/ 58585 w 1227280"/>
                  <a:gd name="connsiteY20" fmla="*/ 159067 h 185952"/>
                  <a:gd name="connsiteX21" fmla="*/ 84122 w 1227280"/>
                  <a:gd name="connsiteY21" fmla="*/ 136664 h 185952"/>
                  <a:gd name="connsiteX22" fmla="*/ 213309 w 1227280"/>
                  <a:gd name="connsiteY22" fmla="*/ 185952 h 185952"/>
                  <a:gd name="connsiteX23" fmla="*/ 145711 w 1227280"/>
                  <a:gd name="connsiteY23" fmla="*/ 114260 h 185952"/>
                  <a:gd name="connsiteX24" fmla="*/ 145711 w 1227280"/>
                  <a:gd name="connsiteY24" fmla="*/ 112019 h 185952"/>
                  <a:gd name="connsiteX25" fmla="*/ 213309 w 1227280"/>
                  <a:gd name="connsiteY25" fmla="*/ 38833 h 185952"/>
                  <a:gd name="connsiteX26" fmla="*/ 274899 w 1227280"/>
                  <a:gd name="connsiteY26" fmla="*/ 91856 h 185952"/>
                  <a:gd name="connsiteX27" fmla="*/ 237344 w 1227280"/>
                  <a:gd name="connsiteY27" fmla="*/ 91856 h 185952"/>
                  <a:gd name="connsiteX28" fmla="*/ 214061 w 1227280"/>
                  <a:gd name="connsiteY28" fmla="*/ 69452 h 185952"/>
                  <a:gd name="connsiteX29" fmla="*/ 185519 w 1227280"/>
                  <a:gd name="connsiteY29" fmla="*/ 110526 h 185952"/>
                  <a:gd name="connsiteX30" fmla="*/ 185519 w 1227280"/>
                  <a:gd name="connsiteY30" fmla="*/ 115006 h 185952"/>
                  <a:gd name="connsiteX31" fmla="*/ 214061 w 1227280"/>
                  <a:gd name="connsiteY31" fmla="*/ 156080 h 185952"/>
                  <a:gd name="connsiteX32" fmla="*/ 239598 w 1227280"/>
                  <a:gd name="connsiteY32" fmla="*/ 130689 h 185952"/>
                  <a:gd name="connsiteX33" fmla="*/ 275650 w 1227280"/>
                  <a:gd name="connsiteY33" fmla="*/ 130689 h 185952"/>
                  <a:gd name="connsiteX34" fmla="*/ 213309 w 1227280"/>
                  <a:gd name="connsiteY34" fmla="*/ 185952 h 185952"/>
                  <a:gd name="connsiteX35" fmla="*/ 360523 w 1227280"/>
                  <a:gd name="connsiteY35" fmla="*/ 185952 h 185952"/>
                  <a:gd name="connsiteX36" fmla="*/ 292925 w 1227280"/>
                  <a:gd name="connsiteY36" fmla="*/ 114260 h 185952"/>
                  <a:gd name="connsiteX37" fmla="*/ 292925 w 1227280"/>
                  <a:gd name="connsiteY37" fmla="*/ 112019 h 185952"/>
                  <a:gd name="connsiteX38" fmla="*/ 360523 w 1227280"/>
                  <a:gd name="connsiteY38" fmla="*/ 38833 h 185952"/>
                  <a:gd name="connsiteX39" fmla="*/ 422112 w 1227280"/>
                  <a:gd name="connsiteY39" fmla="*/ 91856 h 185952"/>
                  <a:gd name="connsiteX40" fmla="*/ 384558 w 1227280"/>
                  <a:gd name="connsiteY40" fmla="*/ 91856 h 185952"/>
                  <a:gd name="connsiteX41" fmla="*/ 361274 w 1227280"/>
                  <a:gd name="connsiteY41" fmla="*/ 69452 h 185952"/>
                  <a:gd name="connsiteX42" fmla="*/ 332733 w 1227280"/>
                  <a:gd name="connsiteY42" fmla="*/ 110526 h 185952"/>
                  <a:gd name="connsiteX43" fmla="*/ 332733 w 1227280"/>
                  <a:gd name="connsiteY43" fmla="*/ 115006 h 185952"/>
                  <a:gd name="connsiteX44" fmla="*/ 361274 w 1227280"/>
                  <a:gd name="connsiteY44" fmla="*/ 156080 h 185952"/>
                  <a:gd name="connsiteX45" fmla="*/ 386811 w 1227280"/>
                  <a:gd name="connsiteY45" fmla="*/ 130689 h 185952"/>
                  <a:gd name="connsiteX46" fmla="*/ 422863 w 1227280"/>
                  <a:gd name="connsiteY46" fmla="*/ 130689 h 185952"/>
                  <a:gd name="connsiteX47" fmla="*/ 360523 w 1227280"/>
                  <a:gd name="connsiteY47" fmla="*/ 185952 h 185952"/>
                  <a:gd name="connsiteX48" fmla="*/ 508488 w 1227280"/>
                  <a:gd name="connsiteY48" fmla="*/ 185952 h 185952"/>
                  <a:gd name="connsiteX49" fmla="*/ 440138 w 1227280"/>
                  <a:gd name="connsiteY49" fmla="*/ 115006 h 185952"/>
                  <a:gd name="connsiteX50" fmla="*/ 440138 w 1227280"/>
                  <a:gd name="connsiteY50" fmla="*/ 112019 h 185952"/>
                  <a:gd name="connsiteX51" fmla="*/ 507737 w 1227280"/>
                  <a:gd name="connsiteY51" fmla="*/ 38833 h 185952"/>
                  <a:gd name="connsiteX52" fmla="*/ 572330 w 1227280"/>
                  <a:gd name="connsiteY52" fmla="*/ 105298 h 185952"/>
                  <a:gd name="connsiteX53" fmla="*/ 572330 w 1227280"/>
                  <a:gd name="connsiteY53" fmla="*/ 122474 h 185952"/>
                  <a:gd name="connsiteX54" fmla="*/ 479946 w 1227280"/>
                  <a:gd name="connsiteY54" fmla="*/ 122474 h 185952"/>
                  <a:gd name="connsiteX55" fmla="*/ 509239 w 1227280"/>
                  <a:gd name="connsiteY55" fmla="*/ 157574 h 185952"/>
                  <a:gd name="connsiteX56" fmla="*/ 535527 w 1227280"/>
                  <a:gd name="connsiteY56" fmla="*/ 139651 h 185952"/>
                  <a:gd name="connsiteX57" fmla="*/ 572330 w 1227280"/>
                  <a:gd name="connsiteY57" fmla="*/ 139651 h 185952"/>
                  <a:gd name="connsiteX58" fmla="*/ 508488 w 1227280"/>
                  <a:gd name="connsiteY58" fmla="*/ 185952 h 185952"/>
                  <a:gd name="connsiteX59" fmla="*/ 480697 w 1227280"/>
                  <a:gd name="connsiteY59" fmla="*/ 96337 h 185952"/>
                  <a:gd name="connsiteX60" fmla="*/ 533274 w 1227280"/>
                  <a:gd name="connsiteY60" fmla="*/ 96337 h 185952"/>
                  <a:gd name="connsiteX61" fmla="*/ 506985 w 1227280"/>
                  <a:gd name="connsiteY61" fmla="*/ 66465 h 185952"/>
                  <a:gd name="connsiteX62" fmla="*/ 480697 w 1227280"/>
                  <a:gd name="connsiteY62" fmla="*/ 96337 h 185952"/>
                  <a:gd name="connsiteX63" fmla="*/ 596365 w 1227280"/>
                  <a:gd name="connsiteY63" fmla="*/ 42567 h 185952"/>
                  <a:gd name="connsiteX64" fmla="*/ 636173 w 1227280"/>
                  <a:gd name="connsiteY64" fmla="*/ 42567 h 185952"/>
                  <a:gd name="connsiteX65" fmla="*/ 636173 w 1227280"/>
                  <a:gd name="connsiteY65" fmla="*/ 63478 h 185952"/>
                  <a:gd name="connsiteX66" fmla="*/ 678985 w 1227280"/>
                  <a:gd name="connsiteY66" fmla="*/ 39580 h 185952"/>
                  <a:gd name="connsiteX67" fmla="*/ 721797 w 1227280"/>
                  <a:gd name="connsiteY67" fmla="*/ 88869 h 185952"/>
                  <a:gd name="connsiteX68" fmla="*/ 721797 w 1227280"/>
                  <a:gd name="connsiteY68" fmla="*/ 182965 h 185952"/>
                  <a:gd name="connsiteX69" fmla="*/ 681989 w 1227280"/>
                  <a:gd name="connsiteY69" fmla="*/ 182965 h 185952"/>
                  <a:gd name="connsiteX70" fmla="*/ 681989 w 1227280"/>
                  <a:gd name="connsiteY70" fmla="*/ 94843 h 185952"/>
                  <a:gd name="connsiteX71" fmla="*/ 660959 w 1227280"/>
                  <a:gd name="connsiteY71" fmla="*/ 70946 h 185952"/>
                  <a:gd name="connsiteX72" fmla="*/ 636173 w 1227280"/>
                  <a:gd name="connsiteY72" fmla="*/ 97083 h 185952"/>
                  <a:gd name="connsiteX73" fmla="*/ 636173 w 1227280"/>
                  <a:gd name="connsiteY73" fmla="*/ 182965 h 185952"/>
                  <a:gd name="connsiteX74" fmla="*/ 596365 w 1227280"/>
                  <a:gd name="connsiteY74" fmla="*/ 182965 h 185952"/>
                  <a:gd name="connsiteX75" fmla="*/ 596365 w 1227280"/>
                  <a:gd name="connsiteY75" fmla="*/ 42567 h 185952"/>
                  <a:gd name="connsiteX76" fmla="*/ 794653 w 1227280"/>
                  <a:gd name="connsiteY76" fmla="*/ 0 h 185952"/>
                  <a:gd name="connsiteX77" fmla="*/ 794653 w 1227280"/>
                  <a:gd name="connsiteY77" fmla="*/ 42567 h 185952"/>
                  <a:gd name="connsiteX78" fmla="*/ 821692 w 1227280"/>
                  <a:gd name="connsiteY78" fmla="*/ 42567 h 185952"/>
                  <a:gd name="connsiteX79" fmla="*/ 821692 w 1227280"/>
                  <a:gd name="connsiteY79" fmla="*/ 71692 h 185952"/>
                  <a:gd name="connsiteX80" fmla="*/ 794653 w 1227280"/>
                  <a:gd name="connsiteY80" fmla="*/ 71692 h 185952"/>
                  <a:gd name="connsiteX81" fmla="*/ 794653 w 1227280"/>
                  <a:gd name="connsiteY81" fmla="*/ 138157 h 185952"/>
                  <a:gd name="connsiteX82" fmla="*/ 808923 w 1227280"/>
                  <a:gd name="connsiteY82" fmla="*/ 153840 h 185952"/>
                  <a:gd name="connsiteX83" fmla="*/ 822443 w 1227280"/>
                  <a:gd name="connsiteY83" fmla="*/ 151599 h 185952"/>
                  <a:gd name="connsiteX84" fmla="*/ 822443 w 1227280"/>
                  <a:gd name="connsiteY84" fmla="*/ 182218 h 185952"/>
                  <a:gd name="connsiteX85" fmla="*/ 799910 w 1227280"/>
                  <a:gd name="connsiteY85" fmla="*/ 185205 h 185952"/>
                  <a:gd name="connsiteX86" fmla="*/ 754845 w 1227280"/>
                  <a:gd name="connsiteY86" fmla="*/ 142638 h 185952"/>
                  <a:gd name="connsiteX87" fmla="*/ 754845 w 1227280"/>
                  <a:gd name="connsiteY87" fmla="*/ 71692 h 185952"/>
                  <a:gd name="connsiteX88" fmla="*/ 738321 w 1227280"/>
                  <a:gd name="connsiteY88" fmla="*/ 71692 h 185952"/>
                  <a:gd name="connsiteX89" fmla="*/ 738321 w 1227280"/>
                  <a:gd name="connsiteY89" fmla="*/ 42567 h 185952"/>
                  <a:gd name="connsiteX90" fmla="*/ 754845 w 1227280"/>
                  <a:gd name="connsiteY90" fmla="*/ 42567 h 185952"/>
                  <a:gd name="connsiteX91" fmla="*/ 754845 w 1227280"/>
                  <a:gd name="connsiteY91" fmla="*/ 16429 h 185952"/>
                  <a:gd name="connsiteX92" fmla="*/ 794653 w 1227280"/>
                  <a:gd name="connsiteY92" fmla="*/ 0 h 185952"/>
                  <a:gd name="connsiteX93" fmla="*/ 970408 w 1227280"/>
                  <a:gd name="connsiteY93" fmla="*/ 182965 h 185952"/>
                  <a:gd name="connsiteX94" fmla="*/ 931351 w 1227280"/>
                  <a:gd name="connsiteY94" fmla="*/ 182965 h 185952"/>
                  <a:gd name="connsiteX95" fmla="*/ 931351 w 1227280"/>
                  <a:gd name="connsiteY95" fmla="*/ 162055 h 185952"/>
                  <a:gd name="connsiteX96" fmla="*/ 890041 w 1227280"/>
                  <a:gd name="connsiteY96" fmla="*/ 185952 h 185952"/>
                  <a:gd name="connsiteX97" fmla="*/ 845727 w 1227280"/>
                  <a:gd name="connsiteY97" fmla="*/ 137410 h 185952"/>
                  <a:gd name="connsiteX98" fmla="*/ 845727 w 1227280"/>
                  <a:gd name="connsiteY98" fmla="*/ 42567 h 185952"/>
                  <a:gd name="connsiteX99" fmla="*/ 885535 w 1227280"/>
                  <a:gd name="connsiteY99" fmla="*/ 42567 h 185952"/>
                  <a:gd name="connsiteX100" fmla="*/ 885535 w 1227280"/>
                  <a:gd name="connsiteY100" fmla="*/ 132183 h 185952"/>
                  <a:gd name="connsiteX101" fmla="*/ 905814 w 1227280"/>
                  <a:gd name="connsiteY101" fmla="*/ 156080 h 185952"/>
                  <a:gd name="connsiteX102" fmla="*/ 930600 w 1227280"/>
                  <a:gd name="connsiteY102" fmla="*/ 129942 h 185952"/>
                  <a:gd name="connsiteX103" fmla="*/ 930600 w 1227280"/>
                  <a:gd name="connsiteY103" fmla="*/ 42567 h 185952"/>
                  <a:gd name="connsiteX104" fmla="*/ 970408 w 1227280"/>
                  <a:gd name="connsiteY104" fmla="*/ 42567 h 185952"/>
                  <a:gd name="connsiteX105" fmla="*/ 970408 w 1227280"/>
                  <a:gd name="connsiteY105" fmla="*/ 182965 h 185952"/>
                  <a:gd name="connsiteX106" fmla="*/ 999700 w 1227280"/>
                  <a:gd name="connsiteY106" fmla="*/ 42567 h 185952"/>
                  <a:gd name="connsiteX107" fmla="*/ 1039508 w 1227280"/>
                  <a:gd name="connsiteY107" fmla="*/ 42567 h 185952"/>
                  <a:gd name="connsiteX108" fmla="*/ 1039508 w 1227280"/>
                  <a:gd name="connsiteY108" fmla="*/ 68705 h 185952"/>
                  <a:gd name="connsiteX109" fmla="*/ 1082320 w 1227280"/>
                  <a:gd name="connsiteY109" fmla="*/ 41074 h 185952"/>
                  <a:gd name="connsiteX110" fmla="*/ 1082320 w 1227280"/>
                  <a:gd name="connsiteY110" fmla="*/ 79907 h 185952"/>
                  <a:gd name="connsiteX111" fmla="*/ 1039508 w 1227280"/>
                  <a:gd name="connsiteY111" fmla="*/ 111273 h 185952"/>
                  <a:gd name="connsiteX112" fmla="*/ 1039508 w 1227280"/>
                  <a:gd name="connsiteY112" fmla="*/ 183712 h 185952"/>
                  <a:gd name="connsiteX113" fmla="*/ 999700 w 1227280"/>
                  <a:gd name="connsiteY113" fmla="*/ 183712 h 185952"/>
                  <a:gd name="connsiteX114" fmla="*/ 999700 w 1227280"/>
                  <a:gd name="connsiteY114" fmla="*/ 42567 h 185952"/>
                  <a:gd name="connsiteX115" fmla="*/ 1162687 w 1227280"/>
                  <a:gd name="connsiteY115" fmla="*/ 185952 h 185952"/>
                  <a:gd name="connsiteX116" fmla="*/ 1094338 w 1227280"/>
                  <a:gd name="connsiteY116" fmla="*/ 115006 h 185952"/>
                  <a:gd name="connsiteX117" fmla="*/ 1094338 w 1227280"/>
                  <a:gd name="connsiteY117" fmla="*/ 112019 h 185952"/>
                  <a:gd name="connsiteX118" fmla="*/ 1161936 w 1227280"/>
                  <a:gd name="connsiteY118" fmla="*/ 38833 h 185952"/>
                  <a:gd name="connsiteX119" fmla="*/ 1226529 w 1227280"/>
                  <a:gd name="connsiteY119" fmla="*/ 105298 h 185952"/>
                  <a:gd name="connsiteX120" fmla="*/ 1226529 w 1227280"/>
                  <a:gd name="connsiteY120" fmla="*/ 122474 h 185952"/>
                  <a:gd name="connsiteX121" fmla="*/ 1134896 w 1227280"/>
                  <a:gd name="connsiteY121" fmla="*/ 122474 h 185952"/>
                  <a:gd name="connsiteX122" fmla="*/ 1164189 w 1227280"/>
                  <a:gd name="connsiteY122" fmla="*/ 157574 h 185952"/>
                  <a:gd name="connsiteX123" fmla="*/ 1190477 w 1227280"/>
                  <a:gd name="connsiteY123" fmla="*/ 139651 h 185952"/>
                  <a:gd name="connsiteX124" fmla="*/ 1227280 w 1227280"/>
                  <a:gd name="connsiteY124" fmla="*/ 139651 h 185952"/>
                  <a:gd name="connsiteX125" fmla="*/ 1162687 w 1227280"/>
                  <a:gd name="connsiteY125" fmla="*/ 185952 h 185952"/>
                  <a:gd name="connsiteX126" fmla="*/ 1134145 w 1227280"/>
                  <a:gd name="connsiteY126" fmla="*/ 96337 h 185952"/>
                  <a:gd name="connsiteX127" fmla="*/ 1187473 w 1227280"/>
                  <a:gd name="connsiteY127" fmla="*/ 96337 h 185952"/>
                  <a:gd name="connsiteX128" fmla="*/ 1161185 w 1227280"/>
                  <a:gd name="connsiteY128" fmla="*/ 66465 h 185952"/>
                  <a:gd name="connsiteX129" fmla="*/ 1134145 w 1227280"/>
                  <a:gd name="connsiteY129" fmla="*/ 96337 h 185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1227280" h="185952">
                    <a:moveTo>
                      <a:pt x="46568" y="185952"/>
                    </a:moveTo>
                    <a:cubicBezTo>
                      <a:pt x="21031" y="185952"/>
                      <a:pt x="0" y="173257"/>
                      <a:pt x="0" y="144878"/>
                    </a:cubicBezTo>
                    <a:lnTo>
                      <a:pt x="0" y="143385"/>
                    </a:lnTo>
                    <a:cubicBezTo>
                      <a:pt x="0" y="109032"/>
                      <a:pt x="30044" y="97083"/>
                      <a:pt x="66847" y="97083"/>
                    </a:cubicBezTo>
                    <a:lnTo>
                      <a:pt x="84122" y="97083"/>
                    </a:lnTo>
                    <a:lnTo>
                      <a:pt x="84122" y="90362"/>
                    </a:lnTo>
                    <a:cubicBezTo>
                      <a:pt x="84122" y="76173"/>
                      <a:pt x="78113" y="67958"/>
                      <a:pt x="63092" y="67958"/>
                    </a:cubicBezTo>
                    <a:cubicBezTo>
                      <a:pt x="49572" y="67958"/>
                      <a:pt x="42812" y="75426"/>
                      <a:pt x="42061" y="85881"/>
                    </a:cubicBezTo>
                    <a:lnTo>
                      <a:pt x="4507" y="85881"/>
                    </a:lnTo>
                    <a:cubicBezTo>
                      <a:pt x="7511" y="54516"/>
                      <a:pt x="32297" y="39580"/>
                      <a:pt x="65345" y="39580"/>
                    </a:cubicBezTo>
                    <a:cubicBezTo>
                      <a:pt x="99144" y="39580"/>
                      <a:pt x="123930" y="53769"/>
                      <a:pt x="123930" y="88869"/>
                    </a:cubicBezTo>
                    <a:lnTo>
                      <a:pt x="123930" y="182965"/>
                    </a:lnTo>
                    <a:lnTo>
                      <a:pt x="85624" y="182965"/>
                    </a:lnTo>
                    <a:lnTo>
                      <a:pt x="85624" y="166535"/>
                    </a:lnTo>
                    <a:cubicBezTo>
                      <a:pt x="78113" y="176990"/>
                      <a:pt x="65345" y="185952"/>
                      <a:pt x="46568" y="185952"/>
                    </a:cubicBezTo>
                    <a:close/>
                    <a:moveTo>
                      <a:pt x="84122" y="136664"/>
                    </a:moveTo>
                    <a:lnTo>
                      <a:pt x="84122" y="123221"/>
                    </a:lnTo>
                    <a:lnTo>
                      <a:pt x="68349" y="123221"/>
                    </a:lnTo>
                    <a:cubicBezTo>
                      <a:pt x="48821" y="123221"/>
                      <a:pt x="39057" y="128449"/>
                      <a:pt x="39057" y="141144"/>
                    </a:cubicBezTo>
                    <a:lnTo>
                      <a:pt x="39057" y="142638"/>
                    </a:lnTo>
                    <a:cubicBezTo>
                      <a:pt x="39057" y="152346"/>
                      <a:pt x="45065" y="159067"/>
                      <a:pt x="58585" y="159067"/>
                    </a:cubicBezTo>
                    <a:cubicBezTo>
                      <a:pt x="72105" y="158321"/>
                      <a:pt x="84122" y="150853"/>
                      <a:pt x="84122" y="136664"/>
                    </a:cubicBezTo>
                    <a:close/>
                    <a:moveTo>
                      <a:pt x="213309" y="185952"/>
                    </a:moveTo>
                    <a:cubicBezTo>
                      <a:pt x="174253" y="185952"/>
                      <a:pt x="145711" y="162055"/>
                      <a:pt x="145711" y="114260"/>
                    </a:cubicBezTo>
                    <a:lnTo>
                      <a:pt x="145711" y="112019"/>
                    </a:lnTo>
                    <a:cubicBezTo>
                      <a:pt x="145711" y="64224"/>
                      <a:pt x="175755" y="38833"/>
                      <a:pt x="213309" y="38833"/>
                    </a:cubicBezTo>
                    <a:cubicBezTo>
                      <a:pt x="245606" y="38833"/>
                      <a:pt x="271894" y="55263"/>
                      <a:pt x="274899" y="91856"/>
                    </a:cubicBezTo>
                    <a:lnTo>
                      <a:pt x="237344" y="91856"/>
                    </a:lnTo>
                    <a:cubicBezTo>
                      <a:pt x="235091" y="78414"/>
                      <a:pt x="227580" y="69452"/>
                      <a:pt x="214061" y="69452"/>
                    </a:cubicBezTo>
                    <a:cubicBezTo>
                      <a:pt x="197537" y="69452"/>
                      <a:pt x="185519" y="82894"/>
                      <a:pt x="185519" y="110526"/>
                    </a:cubicBezTo>
                    <a:lnTo>
                      <a:pt x="185519" y="115006"/>
                    </a:lnTo>
                    <a:cubicBezTo>
                      <a:pt x="185519" y="143385"/>
                      <a:pt x="196034" y="156080"/>
                      <a:pt x="214061" y="156080"/>
                    </a:cubicBezTo>
                    <a:cubicBezTo>
                      <a:pt x="227580" y="156080"/>
                      <a:pt x="237344" y="146372"/>
                      <a:pt x="239598" y="130689"/>
                    </a:cubicBezTo>
                    <a:lnTo>
                      <a:pt x="275650" y="130689"/>
                    </a:lnTo>
                    <a:cubicBezTo>
                      <a:pt x="273397" y="163548"/>
                      <a:pt x="251615" y="185952"/>
                      <a:pt x="213309" y="185952"/>
                    </a:cubicBezTo>
                    <a:close/>
                    <a:moveTo>
                      <a:pt x="360523" y="185952"/>
                    </a:moveTo>
                    <a:cubicBezTo>
                      <a:pt x="321466" y="185952"/>
                      <a:pt x="292925" y="162055"/>
                      <a:pt x="292925" y="114260"/>
                    </a:cubicBezTo>
                    <a:lnTo>
                      <a:pt x="292925" y="112019"/>
                    </a:lnTo>
                    <a:cubicBezTo>
                      <a:pt x="292925" y="64224"/>
                      <a:pt x="322969" y="38833"/>
                      <a:pt x="360523" y="38833"/>
                    </a:cubicBezTo>
                    <a:cubicBezTo>
                      <a:pt x="392820" y="38833"/>
                      <a:pt x="419108" y="55263"/>
                      <a:pt x="422112" y="91856"/>
                    </a:cubicBezTo>
                    <a:lnTo>
                      <a:pt x="384558" y="91856"/>
                    </a:lnTo>
                    <a:cubicBezTo>
                      <a:pt x="382305" y="78414"/>
                      <a:pt x="374794" y="69452"/>
                      <a:pt x="361274" y="69452"/>
                    </a:cubicBezTo>
                    <a:cubicBezTo>
                      <a:pt x="344750" y="69452"/>
                      <a:pt x="332733" y="82894"/>
                      <a:pt x="332733" y="110526"/>
                    </a:cubicBezTo>
                    <a:lnTo>
                      <a:pt x="332733" y="115006"/>
                    </a:lnTo>
                    <a:cubicBezTo>
                      <a:pt x="332733" y="143385"/>
                      <a:pt x="343248" y="156080"/>
                      <a:pt x="361274" y="156080"/>
                    </a:cubicBezTo>
                    <a:cubicBezTo>
                      <a:pt x="374794" y="156080"/>
                      <a:pt x="384558" y="146372"/>
                      <a:pt x="386811" y="130689"/>
                    </a:cubicBezTo>
                    <a:lnTo>
                      <a:pt x="422863" y="130689"/>
                    </a:lnTo>
                    <a:cubicBezTo>
                      <a:pt x="420610" y="163548"/>
                      <a:pt x="398829" y="185952"/>
                      <a:pt x="360523" y="185952"/>
                    </a:cubicBezTo>
                    <a:close/>
                    <a:moveTo>
                      <a:pt x="508488" y="185952"/>
                    </a:moveTo>
                    <a:cubicBezTo>
                      <a:pt x="467929" y="185952"/>
                      <a:pt x="440138" y="162055"/>
                      <a:pt x="440138" y="115006"/>
                    </a:cubicBezTo>
                    <a:lnTo>
                      <a:pt x="440138" y="112019"/>
                    </a:lnTo>
                    <a:cubicBezTo>
                      <a:pt x="440138" y="64971"/>
                      <a:pt x="469431" y="38833"/>
                      <a:pt x="507737" y="38833"/>
                    </a:cubicBezTo>
                    <a:cubicBezTo>
                      <a:pt x="543038" y="38833"/>
                      <a:pt x="572330" y="58250"/>
                      <a:pt x="572330" y="105298"/>
                    </a:cubicBezTo>
                    <a:lnTo>
                      <a:pt x="572330" y="122474"/>
                    </a:lnTo>
                    <a:lnTo>
                      <a:pt x="479946" y="122474"/>
                    </a:lnTo>
                    <a:cubicBezTo>
                      <a:pt x="481448" y="147865"/>
                      <a:pt x="492715" y="157574"/>
                      <a:pt x="509239" y="157574"/>
                    </a:cubicBezTo>
                    <a:cubicBezTo>
                      <a:pt x="524261" y="157574"/>
                      <a:pt x="532523" y="149359"/>
                      <a:pt x="535527" y="139651"/>
                    </a:cubicBezTo>
                    <a:lnTo>
                      <a:pt x="572330" y="139651"/>
                    </a:lnTo>
                    <a:cubicBezTo>
                      <a:pt x="567824" y="165789"/>
                      <a:pt x="545291" y="185952"/>
                      <a:pt x="508488" y="185952"/>
                    </a:cubicBezTo>
                    <a:close/>
                    <a:moveTo>
                      <a:pt x="480697" y="96337"/>
                    </a:moveTo>
                    <a:lnTo>
                      <a:pt x="533274" y="96337"/>
                    </a:lnTo>
                    <a:cubicBezTo>
                      <a:pt x="532523" y="75426"/>
                      <a:pt x="522758" y="66465"/>
                      <a:pt x="506985" y="66465"/>
                    </a:cubicBezTo>
                    <a:cubicBezTo>
                      <a:pt x="494968" y="67212"/>
                      <a:pt x="483702" y="73933"/>
                      <a:pt x="480697" y="96337"/>
                    </a:cubicBezTo>
                    <a:close/>
                    <a:moveTo>
                      <a:pt x="596365" y="42567"/>
                    </a:moveTo>
                    <a:lnTo>
                      <a:pt x="636173" y="42567"/>
                    </a:lnTo>
                    <a:lnTo>
                      <a:pt x="636173" y="63478"/>
                    </a:lnTo>
                    <a:cubicBezTo>
                      <a:pt x="642933" y="50035"/>
                      <a:pt x="657203" y="39580"/>
                      <a:pt x="678985" y="39580"/>
                    </a:cubicBezTo>
                    <a:cubicBezTo>
                      <a:pt x="704522" y="39580"/>
                      <a:pt x="721797" y="55263"/>
                      <a:pt x="721797" y="88869"/>
                    </a:cubicBezTo>
                    <a:lnTo>
                      <a:pt x="721797" y="182965"/>
                    </a:lnTo>
                    <a:lnTo>
                      <a:pt x="681989" y="182965"/>
                    </a:lnTo>
                    <a:lnTo>
                      <a:pt x="681989" y="94843"/>
                    </a:lnTo>
                    <a:cubicBezTo>
                      <a:pt x="681989" y="78414"/>
                      <a:pt x="675230" y="70946"/>
                      <a:pt x="660959" y="70946"/>
                    </a:cubicBezTo>
                    <a:cubicBezTo>
                      <a:pt x="647439" y="70946"/>
                      <a:pt x="636173" y="79160"/>
                      <a:pt x="636173" y="97083"/>
                    </a:cubicBezTo>
                    <a:lnTo>
                      <a:pt x="636173" y="182965"/>
                    </a:lnTo>
                    <a:lnTo>
                      <a:pt x="596365" y="182965"/>
                    </a:lnTo>
                    <a:lnTo>
                      <a:pt x="596365" y="42567"/>
                    </a:lnTo>
                    <a:close/>
                    <a:moveTo>
                      <a:pt x="794653" y="0"/>
                    </a:moveTo>
                    <a:lnTo>
                      <a:pt x="794653" y="42567"/>
                    </a:lnTo>
                    <a:lnTo>
                      <a:pt x="821692" y="42567"/>
                    </a:lnTo>
                    <a:lnTo>
                      <a:pt x="821692" y="71692"/>
                    </a:lnTo>
                    <a:lnTo>
                      <a:pt x="794653" y="71692"/>
                    </a:lnTo>
                    <a:lnTo>
                      <a:pt x="794653" y="138157"/>
                    </a:lnTo>
                    <a:cubicBezTo>
                      <a:pt x="794653" y="148612"/>
                      <a:pt x="799159" y="153840"/>
                      <a:pt x="808923" y="153840"/>
                    </a:cubicBezTo>
                    <a:cubicBezTo>
                      <a:pt x="814932" y="153840"/>
                      <a:pt x="818688" y="153093"/>
                      <a:pt x="822443" y="151599"/>
                    </a:cubicBezTo>
                    <a:lnTo>
                      <a:pt x="822443" y="182218"/>
                    </a:lnTo>
                    <a:cubicBezTo>
                      <a:pt x="817937" y="183712"/>
                      <a:pt x="809675" y="185205"/>
                      <a:pt x="799910" y="185205"/>
                    </a:cubicBezTo>
                    <a:cubicBezTo>
                      <a:pt x="769116" y="185205"/>
                      <a:pt x="754845" y="171016"/>
                      <a:pt x="754845" y="142638"/>
                    </a:cubicBezTo>
                    <a:lnTo>
                      <a:pt x="754845" y="71692"/>
                    </a:lnTo>
                    <a:lnTo>
                      <a:pt x="738321" y="71692"/>
                    </a:lnTo>
                    <a:lnTo>
                      <a:pt x="738321" y="42567"/>
                    </a:lnTo>
                    <a:lnTo>
                      <a:pt x="754845" y="42567"/>
                    </a:lnTo>
                    <a:lnTo>
                      <a:pt x="754845" y="16429"/>
                    </a:lnTo>
                    <a:lnTo>
                      <a:pt x="794653" y="0"/>
                    </a:lnTo>
                    <a:close/>
                    <a:moveTo>
                      <a:pt x="970408" y="182965"/>
                    </a:moveTo>
                    <a:lnTo>
                      <a:pt x="931351" y="182965"/>
                    </a:lnTo>
                    <a:lnTo>
                      <a:pt x="931351" y="162055"/>
                    </a:lnTo>
                    <a:cubicBezTo>
                      <a:pt x="924591" y="175497"/>
                      <a:pt x="911072" y="185952"/>
                      <a:pt x="890041" y="185952"/>
                    </a:cubicBezTo>
                    <a:cubicBezTo>
                      <a:pt x="864504" y="185952"/>
                      <a:pt x="845727" y="170269"/>
                      <a:pt x="845727" y="137410"/>
                    </a:cubicBezTo>
                    <a:lnTo>
                      <a:pt x="845727" y="42567"/>
                    </a:lnTo>
                    <a:lnTo>
                      <a:pt x="885535" y="42567"/>
                    </a:lnTo>
                    <a:lnTo>
                      <a:pt x="885535" y="132183"/>
                    </a:lnTo>
                    <a:cubicBezTo>
                      <a:pt x="885535" y="148612"/>
                      <a:pt x="892294" y="156080"/>
                      <a:pt x="905814" y="156080"/>
                    </a:cubicBezTo>
                    <a:cubicBezTo>
                      <a:pt x="919334" y="156080"/>
                      <a:pt x="930600" y="147119"/>
                      <a:pt x="930600" y="129942"/>
                    </a:cubicBezTo>
                    <a:lnTo>
                      <a:pt x="930600" y="42567"/>
                    </a:lnTo>
                    <a:lnTo>
                      <a:pt x="970408" y="42567"/>
                    </a:lnTo>
                    <a:lnTo>
                      <a:pt x="970408" y="182965"/>
                    </a:lnTo>
                    <a:close/>
                    <a:moveTo>
                      <a:pt x="999700" y="42567"/>
                    </a:moveTo>
                    <a:lnTo>
                      <a:pt x="1039508" y="42567"/>
                    </a:lnTo>
                    <a:lnTo>
                      <a:pt x="1039508" y="68705"/>
                    </a:lnTo>
                    <a:cubicBezTo>
                      <a:pt x="1047770" y="50035"/>
                      <a:pt x="1061290" y="41074"/>
                      <a:pt x="1082320" y="41074"/>
                    </a:cubicBezTo>
                    <a:lnTo>
                      <a:pt x="1082320" y="79907"/>
                    </a:lnTo>
                    <a:cubicBezTo>
                      <a:pt x="1055281" y="79907"/>
                      <a:pt x="1039508" y="88122"/>
                      <a:pt x="1039508" y="111273"/>
                    </a:cubicBezTo>
                    <a:lnTo>
                      <a:pt x="1039508" y="183712"/>
                    </a:lnTo>
                    <a:lnTo>
                      <a:pt x="999700" y="183712"/>
                    </a:lnTo>
                    <a:lnTo>
                      <a:pt x="999700" y="42567"/>
                    </a:lnTo>
                    <a:close/>
                    <a:moveTo>
                      <a:pt x="1162687" y="185952"/>
                    </a:moveTo>
                    <a:cubicBezTo>
                      <a:pt x="1122128" y="185952"/>
                      <a:pt x="1094338" y="162055"/>
                      <a:pt x="1094338" y="115006"/>
                    </a:cubicBezTo>
                    <a:lnTo>
                      <a:pt x="1094338" y="112019"/>
                    </a:lnTo>
                    <a:cubicBezTo>
                      <a:pt x="1094338" y="64971"/>
                      <a:pt x="1123630" y="38833"/>
                      <a:pt x="1161936" y="38833"/>
                    </a:cubicBezTo>
                    <a:cubicBezTo>
                      <a:pt x="1197237" y="38833"/>
                      <a:pt x="1226529" y="58250"/>
                      <a:pt x="1226529" y="105298"/>
                    </a:cubicBezTo>
                    <a:lnTo>
                      <a:pt x="1226529" y="122474"/>
                    </a:lnTo>
                    <a:lnTo>
                      <a:pt x="1134896" y="122474"/>
                    </a:lnTo>
                    <a:cubicBezTo>
                      <a:pt x="1136399" y="147865"/>
                      <a:pt x="1147665" y="157574"/>
                      <a:pt x="1164189" y="157574"/>
                    </a:cubicBezTo>
                    <a:cubicBezTo>
                      <a:pt x="1179211" y="157574"/>
                      <a:pt x="1187473" y="149359"/>
                      <a:pt x="1190477" y="139651"/>
                    </a:cubicBezTo>
                    <a:lnTo>
                      <a:pt x="1227280" y="139651"/>
                    </a:lnTo>
                    <a:cubicBezTo>
                      <a:pt x="1221272" y="165789"/>
                      <a:pt x="1199490" y="185952"/>
                      <a:pt x="1162687" y="185952"/>
                    </a:cubicBezTo>
                    <a:close/>
                    <a:moveTo>
                      <a:pt x="1134145" y="96337"/>
                    </a:moveTo>
                    <a:lnTo>
                      <a:pt x="1187473" y="96337"/>
                    </a:lnTo>
                    <a:cubicBezTo>
                      <a:pt x="1186722" y="75426"/>
                      <a:pt x="1176957" y="66465"/>
                      <a:pt x="1161185" y="66465"/>
                    </a:cubicBezTo>
                    <a:cubicBezTo>
                      <a:pt x="1149167" y="67212"/>
                      <a:pt x="1137901" y="73933"/>
                      <a:pt x="1134145" y="96337"/>
                    </a:cubicBezTo>
                    <a:close/>
                  </a:path>
                </a:pathLst>
              </a:custGeom>
              <a:solidFill>
                <a:schemeClr val="tx1"/>
              </a:solidFill>
              <a:ln w="74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193" name="Graphic 1192" descr="Air India">
              <a:extLst>
                <a:ext uri="{FF2B5EF4-FFF2-40B4-BE49-F238E27FC236}">
                  <a16:creationId xmlns:a16="http://schemas.microsoft.com/office/drawing/2014/main" id="{65C5CA51-F857-3A94-FDA7-69BDBB10D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0">
              <a:extLst>
                <a:ext uri="{96DAC541-7B7A-43D3-8B79-37D633B846F1}">
                  <asvg:svgBlip xmlns:asvg="http://schemas.microsoft.com/office/drawing/2016/SVG/main" r:embed="rId101"/>
                </a:ext>
              </a:extLst>
            </a:blip>
            <a:srcRect l="6866" r="6866"/>
            <a:stretch/>
          </p:blipFill>
          <p:spPr>
            <a:xfrm>
              <a:off x="4747403" y="426562"/>
              <a:ext cx="611628" cy="250512"/>
            </a:xfrm>
            <a:prstGeom prst="rect">
              <a:avLst/>
            </a:prstGeom>
          </p:spPr>
        </p:pic>
        <p:pic>
          <p:nvPicPr>
            <p:cNvPr id="1194" name="Picture 1193">
              <a:extLst>
                <a:ext uri="{FF2B5EF4-FFF2-40B4-BE49-F238E27FC236}">
                  <a16:creationId xmlns:a16="http://schemas.microsoft.com/office/drawing/2014/main" id="{712023A8-7A7D-D54D-0AFD-8379DD342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/>
            <a:srcRect/>
            <a:stretch/>
          </p:blipFill>
          <p:spPr>
            <a:xfrm>
              <a:off x="3896201" y="280390"/>
              <a:ext cx="542858" cy="542858"/>
            </a:xfrm>
            <a:prstGeom prst="rect">
              <a:avLst/>
            </a:prstGeom>
          </p:spPr>
        </p:pic>
        <p:pic>
          <p:nvPicPr>
            <p:cNvPr id="1220" name="Picture 1219" descr="ADNOC">
              <a:extLst>
                <a:ext uri="{FF2B5EF4-FFF2-40B4-BE49-F238E27FC236}">
                  <a16:creationId xmlns:a16="http://schemas.microsoft.com/office/drawing/2014/main" id="{18E7BEEB-B3D8-3B04-64E7-E5117892C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3324895" y="354599"/>
              <a:ext cx="262961" cy="394440"/>
            </a:xfrm>
            <a:prstGeom prst="rect">
              <a:avLst/>
            </a:prstGeom>
          </p:spPr>
        </p:pic>
        <p:pic>
          <p:nvPicPr>
            <p:cNvPr id="1235" name="Graphic 1234" descr="adani">
              <a:extLst>
                <a:ext uri="{FF2B5EF4-FFF2-40B4-BE49-F238E27FC236}">
                  <a16:creationId xmlns:a16="http://schemas.microsoft.com/office/drawing/2014/main" id="{E84229CE-7CAE-6BCC-0C85-23149E0BB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96DAC541-7B7A-43D3-8B79-37D633B846F1}">
                  <asvg:svgBlip xmlns:asvg="http://schemas.microsoft.com/office/drawing/2016/SVG/main" r:embed="rId105"/>
                </a:ext>
              </a:extLst>
            </a:blip>
            <a:stretch>
              <a:fillRect/>
            </a:stretch>
          </p:blipFill>
          <p:spPr>
            <a:xfrm>
              <a:off x="2589011" y="483701"/>
              <a:ext cx="389251" cy="136237"/>
            </a:xfrm>
            <a:prstGeom prst="rect">
              <a:avLst/>
            </a:prstGeom>
          </p:spPr>
        </p:pic>
        <p:grpSp>
          <p:nvGrpSpPr>
            <p:cNvPr id="1379" name="Group 1378">
              <a:extLst>
                <a:ext uri="{FF2B5EF4-FFF2-40B4-BE49-F238E27FC236}">
                  <a16:creationId xmlns:a16="http://schemas.microsoft.com/office/drawing/2014/main" id="{E1D7168B-F118-A4B4-2890-283EDE4BA443}"/>
                </a:ext>
              </a:extLst>
            </p:cNvPr>
            <p:cNvGrpSpPr/>
            <p:nvPr/>
          </p:nvGrpSpPr>
          <p:grpSpPr>
            <a:xfrm>
              <a:off x="5705496" y="415453"/>
              <a:ext cx="288566" cy="270953"/>
              <a:chOff x="12565175" y="886300"/>
              <a:chExt cx="615607" cy="578034"/>
            </a:xfrm>
          </p:grpSpPr>
          <p:sp>
            <p:nvSpPr>
              <p:cNvPr id="1380" name="Freeform 1379">
                <a:extLst>
                  <a:ext uri="{FF2B5EF4-FFF2-40B4-BE49-F238E27FC236}">
                    <a16:creationId xmlns:a16="http://schemas.microsoft.com/office/drawing/2014/main" id="{0B13F07B-C0A9-96D9-736B-E9B68ABE8EDB}"/>
                  </a:ext>
                </a:extLst>
              </p:cNvPr>
              <p:cNvSpPr/>
              <p:nvPr/>
            </p:nvSpPr>
            <p:spPr>
              <a:xfrm>
                <a:off x="12854204" y="1195622"/>
                <a:ext cx="326578" cy="268712"/>
              </a:xfrm>
              <a:custGeom>
                <a:avLst/>
                <a:gdLst>
                  <a:gd name="connsiteX0" fmla="*/ 67202 w 326578"/>
                  <a:gd name="connsiteY0" fmla="*/ 133775 h 268712"/>
                  <a:gd name="connsiteX1" fmla="*/ 27116 w 326578"/>
                  <a:gd name="connsiteY1" fmla="*/ 141918 h 268712"/>
                  <a:gd name="connsiteX2" fmla="*/ 15327 w 326578"/>
                  <a:gd name="connsiteY2" fmla="*/ 168672 h 268712"/>
                  <a:gd name="connsiteX3" fmla="*/ 17685 w 326578"/>
                  <a:gd name="connsiteY3" fmla="*/ 182632 h 268712"/>
                  <a:gd name="connsiteX4" fmla="*/ 24758 w 326578"/>
                  <a:gd name="connsiteY4" fmla="*/ 191938 h 268712"/>
                  <a:gd name="connsiteX5" fmla="*/ 35369 w 326578"/>
                  <a:gd name="connsiteY5" fmla="*/ 197754 h 268712"/>
                  <a:gd name="connsiteX6" fmla="*/ 48338 w 326578"/>
                  <a:gd name="connsiteY6" fmla="*/ 200080 h 268712"/>
                  <a:gd name="connsiteX7" fmla="*/ 71918 w 326578"/>
                  <a:gd name="connsiteY7" fmla="*/ 195427 h 268712"/>
                  <a:gd name="connsiteX8" fmla="*/ 88423 w 326578"/>
                  <a:gd name="connsiteY8" fmla="*/ 183795 h 268712"/>
                  <a:gd name="connsiteX9" fmla="*/ 99034 w 326578"/>
                  <a:gd name="connsiteY9" fmla="*/ 167509 h 268712"/>
                  <a:gd name="connsiteX10" fmla="*/ 102571 w 326578"/>
                  <a:gd name="connsiteY10" fmla="*/ 150060 h 268712"/>
                  <a:gd name="connsiteX11" fmla="*/ 102571 w 326578"/>
                  <a:gd name="connsiteY11" fmla="*/ 133775 h 268712"/>
                  <a:gd name="connsiteX12" fmla="*/ 206322 w 326578"/>
                  <a:gd name="connsiteY12" fmla="*/ 72122 h 268712"/>
                  <a:gd name="connsiteX13" fmla="*/ 187458 w 326578"/>
                  <a:gd name="connsiteY13" fmla="*/ 75612 h 268712"/>
                  <a:gd name="connsiteX14" fmla="*/ 172131 w 326578"/>
                  <a:gd name="connsiteY14" fmla="*/ 87245 h 268712"/>
                  <a:gd name="connsiteX15" fmla="*/ 161521 w 326578"/>
                  <a:gd name="connsiteY15" fmla="*/ 107020 h 268712"/>
                  <a:gd name="connsiteX16" fmla="*/ 157984 w 326578"/>
                  <a:gd name="connsiteY16" fmla="*/ 134938 h 268712"/>
                  <a:gd name="connsiteX17" fmla="*/ 162699 w 326578"/>
                  <a:gd name="connsiteY17" fmla="*/ 165183 h 268712"/>
                  <a:gd name="connsiteX18" fmla="*/ 173310 w 326578"/>
                  <a:gd name="connsiteY18" fmla="*/ 184958 h 268712"/>
                  <a:gd name="connsiteX19" fmla="*/ 188637 w 326578"/>
                  <a:gd name="connsiteY19" fmla="*/ 195427 h 268712"/>
                  <a:gd name="connsiteX20" fmla="*/ 207501 w 326578"/>
                  <a:gd name="connsiteY20" fmla="*/ 198917 h 268712"/>
                  <a:gd name="connsiteX21" fmla="*/ 228722 w 326578"/>
                  <a:gd name="connsiteY21" fmla="*/ 194264 h 268712"/>
                  <a:gd name="connsiteX22" fmla="*/ 244049 w 326578"/>
                  <a:gd name="connsiteY22" fmla="*/ 181468 h 268712"/>
                  <a:gd name="connsiteX23" fmla="*/ 253481 w 326578"/>
                  <a:gd name="connsiteY23" fmla="*/ 164019 h 268712"/>
                  <a:gd name="connsiteX24" fmla="*/ 257018 w 326578"/>
                  <a:gd name="connsiteY24" fmla="*/ 144244 h 268712"/>
                  <a:gd name="connsiteX25" fmla="*/ 257018 w 326578"/>
                  <a:gd name="connsiteY25" fmla="*/ 105857 h 268712"/>
                  <a:gd name="connsiteX26" fmla="*/ 234617 w 326578"/>
                  <a:gd name="connsiteY26" fmla="*/ 81428 h 268712"/>
                  <a:gd name="connsiteX27" fmla="*/ 206322 w 326578"/>
                  <a:gd name="connsiteY27" fmla="*/ 72122 h 268712"/>
                  <a:gd name="connsiteX28" fmla="*/ 205143 w 326578"/>
                  <a:gd name="connsiteY28" fmla="*/ 57000 h 268712"/>
                  <a:gd name="connsiteX29" fmla="*/ 224006 w 326578"/>
                  <a:gd name="connsiteY29" fmla="*/ 60490 h 268712"/>
                  <a:gd name="connsiteX30" fmla="*/ 238154 w 326578"/>
                  <a:gd name="connsiteY30" fmla="*/ 67469 h 268712"/>
                  <a:gd name="connsiteX31" fmla="*/ 249944 w 326578"/>
                  <a:gd name="connsiteY31" fmla="*/ 77939 h 268712"/>
                  <a:gd name="connsiteX32" fmla="*/ 257018 w 326578"/>
                  <a:gd name="connsiteY32" fmla="*/ 87245 h 268712"/>
                  <a:gd name="connsiteX33" fmla="*/ 259376 w 326578"/>
                  <a:gd name="connsiteY33" fmla="*/ 59327 h 268712"/>
                  <a:gd name="connsiteX34" fmla="*/ 271166 w 326578"/>
                  <a:gd name="connsiteY34" fmla="*/ 59327 h 268712"/>
                  <a:gd name="connsiteX35" fmla="*/ 271166 w 326578"/>
                  <a:gd name="connsiteY35" fmla="*/ 198917 h 268712"/>
                  <a:gd name="connsiteX36" fmla="*/ 253481 w 326578"/>
                  <a:gd name="connsiteY36" fmla="*/ 251264 h 268712"/>
                  <a:gd name="connsiteX37" fmla="*/ 206322 w 326578"/>
                  <a:gd name="connsiteY37" fmla="*/ 268712 h 268712"/>
                  <a:gd name="connsiteX38" fmla="*/ 176847 w 326578"/>
                  <a:gd name="connsiteY38" fmla="*/ 265223 h 268712"/>
                  <a:gd name="connsiteX39" fmla="*/ 154447 w 326578"/>
                  <a:gd name="connsiteY39" fmla="*/ 257080 h 268712"/>
                  <a:gd name="connsiteX40" fmla="*/ 153268 w 326578"/>
                  <a:gd name="connsiteY40" fmla="*/ 257080 h 268712"/>
                  <a:gd name="connsiteX41" fmla="*/ 157984 w 326578"/>
                  <a:gd name="connsiteY41" fmla="*/ 244284 h 268712"/>
                  <a:gd name="connsiteX42" fmla="*/ 159163 w 326578"/>
                  <a:gd name="connsiteY42" fmla="*/ 244284 h 268712"/>
                  <a:gd name="connsiteX43" fmla="*/ 180384 w 326578"/>
                  <a:gd name="connsiteY43" fmla="*/ 252427 h 268712"/>
                  <a:gd name="connsiteX44" fmla="*/ 207501 w 326578"/>
                  <a:gd name="connsiteY44" fmla="*/ 255917 h 268712"/>
                  <a:gd name="connsiteX45" fmla="*/ 227543 w 326578"/>
                  <a:gd name="connsiteY45" fmla="*/ 253590 h 268712"/>
                  <a:gd name="connsiteX46" fmla="*/ 242870 w 326578"/>
                  <a:gd name="connsiteY46" fmla="*/ 244284 h 268712"/>
                  <a:gd name="connsiteX47" fmla="*/ 252302 w 326578"/>
                  <a:gd name="connsiteY47" fmla="*/ 226835 h 268712"/>
                  <a:gd name="connsiteX48" fmla="*/ 255839 w 326578"/>
                  <a:gd name="connsiteY48" fmla="*/ 201244 h 268712"/>
                  <a:gd name="connsiteX49" fmla="*/ 255839 w 326578"/>
                  <a:gd name="connsiteY49" fmla="*/ 182632 h 268712"/>
                  <a:gd name="connsiteX50" fmla="*/ 235796 w 326578"/>
                  <a:gd name="connsiteY50" fmla="*/ 203570 h 268712"/>
                  <a:gd name="connsiteX51" fmla="*/ 205143 w 326578"/>
                  <a:gd name="connsiteY51" fmla="*/ 212876 h 268712"/>
                  <a:gd name="connsiteX52" fmla="*/ 179205 w 326578"/>
                  <a:gd name="connsiteY52" fmla="*/ 208223 h 268712"/>
                  <a:gd name="connsiteX53" fmla="*/ 159163 w 326578"/>
                  <a:gd name="connsiteY53" fmla="*/ 194264 h 268712"/>
                  <a:gd name="connsiteX54" fmla="*/ 146194 w 326578"/>
                  <a:gd name="connsiteY54" fmla="*/ 169836 h 268712"/>
                  <a:gd name="connsiteX55" fmla="*/ 141478 w 326578"/>
                  <a:gd name="connsiteY55" fmla="*/ 133775 h 268712"/>
                  <a:gd name="connsiteX56" fmla="*/ 146194 w 326578"/>
                  <a:gd name="connsiteY56" fmla="*/ 101204 h 268712"/>
                  <a:gd name="connsiteX57" fmla="*/ 160342 w 326578"/>
                  <a:gd name="connsiteY57" fmla="*/ 76775 h 268712"/>
                  <a:gd name="connsiteX58" fmla="*/ 180384 w 326578"/>
                  <a:gd name="connsiteY58" fmla="*/ 61653 h 268712"/>
                  <a:gd name="connsiteX59" fmla="*/ 205143 w 326578"/>
                  <a:gd name="connsiteY59" fmla="*/ 57000 h 268712"/>
                  <a:gd name="connsiteX60" fmla="*/ 63665 w 326578"/>
                  <a:gd name="connsiteY60" fmla="*/ 57000 h 268712"/>
                  <a:gd name="connsiteX61" fmla="*/ 104929 w 326578"/>
                  <a:gd name="connsiteY61" fmla="*/ 72122 h 268712"/>
                  <a:gd name="connsiteX62" fmla="*/ 119077 w 326578"/>
                  <a:gd name="connsiteY62" fmla="*/ 110510 h 268712"/>
                  <a:gd name="connsiteX63" fmla="*/ 119077 w 326578"/>
                  <a:gd name="connsiteY63" fmla="*/ 211713 h 268712"/>
                  <a:gd name="connsiteX64" fmla="*/ 107287 w 326578"/>
                  <a:gd name="connsiteY64" fmla="*/ 211713 h 268712"/>
                  <a:gd name="connsiteX65" fmla="*/ 103750 w 326578"/>
                  <a:gd name="connsiteY65" fmla="*/ 183795 h 268712"/>
                  <a:gd name="connsiteX66" fmla="*/ 82528 w 326578"/>
                  <a:gd name="connsiteY66" fmla="*/ 204733 h 268712"/>
                  <a:gd name="connsiteX67" fmla="*/ 48338 w 326578"/>
                  <a:gd name="connsiteY67" fmla="*/ 212876 h 268712"/>
                  <a:gd name="connsiteX68" fmla="*/ 29474 w 326578"/>
                  <a:gd name="connsiteY68" fmla="*/ 210550 h 268712"/>
                  <a:gd name="connsiteX69" fmla="*/ 14148 w 326578"/>
                  <a:gd name="connsiteY69" fmla="*/ 202407 h 268712"/>
                  <a:gd name="connsiteX70" fmla="*/ 3537 w 326578"/>
                  <a:gd name="connsiteY70" fmla="*/ 188448 h 268712"/>
                  <a:gd name="connsiteX71" fmla="*/ 0 w 326578"/>
                  <a:gd name="connsiteY71" fmla="*/ 169836 h 268712"/>
                  <a:gd name="connsiteX72" fmla="*/ 17685 w 326578"/>
                  <a:gd name="connsiteY72" fmla="*/ 132612 h 268712"/>
                  <a:gd name="connsiteX73" fmla="*/ 67202 w 326578"/>
                  <a:gd name="connsiteY73" fmla="*/ 119816 h 268712"/>
                  <a:gd name="connsiteX74" fmla="*/ 102571 w 326578"/>
                  <a:gd name="connsiteY74" fmla="*/ 119816 h 268712"/>
                  <a:gd name="connsiteX75" fmla="*/ 102571 w 326578"/>
                  <a:gd name="connsiteY75" fmla="*/ 110510 h 268712"/>
                  <a:gd name="connsiteX76" fmla="*/ 93139 w 326578"/>
                  <a:gd name="connsiteY76" fmla="*/ 80265 h 268712"/>
                  <a:gd name="connsiteX77" fmla="*/ 63665 w 326578"/>
                  <a:gd name="connsiteY77" fmla="*/ 70959 h 268712"/>
                  <a:gd name="connsiteX78" fmla="*/ 36548 w 326578"/>
                  <a:gd name="connsiteY78" fmla="*/ 73286 h 268712"/>
                  <a:gd name="connsiteX79" fmla="*/ 15327 w 326578"/>
                  <a:gd name="connsiteY79" fmla="*/ 82592 h 268712"/>
                  <a:gd name="connsiteX80" fmla="*/ 14148 w 326578"/>
                  <a:gd name="connsiteY80" fmla="*/ 82592 h 268712"/>
                  <a:gd name="connsiteX81" fmla="*/ 10611 w 326578"/>
                  <a:gd name="connsiteY81" fmla="*/ 69796 h 268712"/>
                  <a:gd name="connsiteX82" fmla="*/ 11790 w 326578"/>
                  <a:gd name="connsiteY82" fmla="*/ 69796 h 268712"/>
                  <a:gd name="connsiteX83" fmla="*/ 34190 w 326578"/>
                  <a:gd name="connsiteY83" fmla="*/ 60490 h 268712"/>
                  <a:gd name="connsiteX84" fmla="*/ 63665 w 326578"/>
                  <a:gd name="connsiteY84" fmla="*/ 57000 h 268712"/>
                  <a:gd name="connsiteX85" fmla="*/ 310072 w 326578"/>
                  <a:gd name="connsiteY85" fmla="*/ 0 h 268712"/>
                  <a:gd name="connsiteX86" fmla="*/ 326578 w 326578"/>
                  <a:gd name="connsiteY86" fmla="*/ 0 h 268712"/>
                  <a:gd name="connsiteX87" fmla="*/ 326578 w 326578"/>
                  <a:gd name="connsiteY87" fmla="*/ 210549 h 268712"/>
                  <a:gd name="connsiteX88" fmla="*/ 310072 w 326578"/>
                  <a:gd name="connsiteY88" fmla="*/ 210549 h 26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26578" h="268712">
                    <a:moveTo>
                      <a:pt x="67202" y="133775"/>
                    </a:moveTo>
                    <a:cubicBezTo>
                      <a:pt x="48338" y="133775"/>
                      <a:pt x="35369" y="136101"/>
                      <a:pt x="27116" y="141918"/>
                    </a:cubicBezTo>
                    <a:cubicBezTo>
                      <a:pt x="18864" y="147734"/>
                      <a:pt x="15327" y="157040"/>
                      <a:pt x="15327" y="168672"/>
                    </a:cubicBezTo>
                    <a:cubicBezTo>
                      <a:pt x="15327" y="174489"/>
                      <a:pt x="16506" y="179142"/>
                      <a:pt x="17685" y="182632"/>
                    </a:cubicBezTo>
                    <a:cubicBezTo>
                      <a:pt x="18864" y="186121"/>
                      <a:pt x="21222" y="189611"/>
                      <a:pt x="24758" y="191938"/>
                    </a:cubicBezTo>
                    <a:cubicBezTo>
                      <a:pt x="28295" y="194264"/>
                      <a:pt x="31832" y="196591"/>
                      <a:pt x="35369" y="197754"/>
                    </a:cubicBezTo>
                    <a:cubicBezTo>
                      <a:pt x="40085" y="198917"/>
                      <a:pt x="43622" y="200080"/>
                      <a:pt x="48338" y="200080"/>
                    </a:cubicBezTo>
                    <a:cubicBezTo>
                      <a:pt x="57770" y="200080"/>
                      <a:pt x="64844" y="198917"/>
                      <a:pt x="71918" y="195427"/>
                    </a:cubicBezTo>
                    <a:cubicBezTo>
                      <a:pt x="77812" y="191938"/>
                      <a:pt x="83707" y="188448"/>
                      <a:pt x="88423" y="183795"/>
                    </a:cubicBezTo>
                    <a:cubicBezTo>
                      <a:pt x="93139" y="179142"/>
                      <a:pt x="96676" y="173325"/>
                      <a:pt x="99034" y="167509"/>
                    </a:cubicBezTo>
                    <a:cubicBezTo>
                      <a:pt x="101392" y="161693"/>
                      <a:pt x="102571" y="155877"/>
                      <a:pt x="102571" y="150060"/>
                    </a:cubicBezTo>
                    <a:lnTo>
                      <a:pt x="102571" y="133775"/>
                    </a:lnTo>
                    <a:close/>
                    <a:moveTo>
                      <a:pt x="206322" y="72122"/>
                    </a:moveTo>
                    <a:cubicBezTo>
                      <a:pt x="199248" y="72122"/>
                      <a:pt x="193353" y="73286"/>
                      <a:pt x="187458" y="75612"/>
                    </a:cubicBezTo>
                    <a:cubicBezTo>
                      <a:pt x="181563" y="77939"/>
                      <a:pt x="176847" y="82592"/>
                      <a:pt x="172131" y="87245"/>
                    </a:cubicBezTo>
                    <a:cubicBezTo>
                      <a:pt x="167415" y="91898"/>
                      <a:pt x="163878" y="98877"/>
                      <a:pt x="161521" y="107020"/>
                    </a:cubicBezTo>
                    <a:cubicBezTo>
                      <a:pt x="159163" y="115163"/>
                      <a:pt x="157984" y="124469"/>
                      <a:pt x="157984" y="134938"/>
                    </a:cubicBezTo>
                    <a:cubicBezTo>
                      <a:pt x="157984" y="146571"/>
                      <a:pt x="160342" y="157040"/>
                      <a:pt x="162699" y="165183"/>
                    </a:cubicBezTo>
                    <a:cubicBezTo>
                      <a:pt x="165057" y="173325"/>
                      <a:pt x="168594" y="180305"/>
                      <a:pt x="173310" y="184958"/>
                    </a:cubicBezTo>
                    <a:cubicBezTo>
                      <a:pt x="176847" y="189611"/>
                      <a:pt x="182742" y="193101"/>
                      <a:pt x="188637" y="195427"/>
                    </a:cubicBezTo>
                    <a:cubicBezTo>
                      <a:pt x="194532" y="197754"/>
                      <a:pt x="201606" y="198917"/>
                      <a:pt x="207501" y="198917"/>
                    </a:cubicBezTo>
                    <a:cubicBezTo>
                      <a:pt x="215754" y="198917"/>
                      <a:pt x="222827" y="197754"/>
                      <a:pt x="228722" y="194264"/>
                    </a:cubicBezTo>
                    <a:cubicBezTo>
                      <a:pt x="234617" y="190774"/>
                      <a:pt x="239333" y="186121"/>
                      <a:pt x="244049" y="181468"/>
                    </a:cubicBezTo>
                    <a:cubicBezTo>
                      <a:pt x="247586" y="176815"/>
                      <a:pt x="251123" y="170999"/>
                      <a:pt x="253481" y="164019"/>
                    </a:cubicBezTo>
                    <a:cubicBezTo>
                      <a:pt x="255839" y="157040"/>
                      <a:pt x="257018" y="151224"/>
                      <a:pt x="257018" y="144244"/>
                    </a:cubicBezTo>
                    <a:lnTo>
                      <a:pt x="257018" y="105857"/>
                    </a:lnTo>
                    <a:cubicBezTo>
                      <a:pt x="251123" y="95387"/>
                      <a:pt x="242870" y="87245"/>
                      <a:pt x="234617" y="81428"/>
                    </a:cubicBezTo>
                    <a:cubicBezTo>
                      <a:pt x="226364" y="75612"/>
                      <a:pt x="216933" y="72122"/>
                      <a:pt x="206322" y="72122"/>
                    </a:cubicBezTo>
                    <a:close/>
                    <a:moveTo>
                      <a:pt x="205143" y="57000"/>
                    </a:moveTo>
                    <a:cubicBezTo>
                      <a:pt x="212217" y="57000"/>
                      <a:pt x="218112" y="58163"/>
                      <a:pt x="224006" y="60490"/>
                    </a:cubicBezTo>
                    <a:cubicBezTo>
                      <a:pt x="228722" y="61653"/>
                      <a:pt x="234617" y="63980"/>
                      <a:pt x="238154" y="67469"/>
                    </a:cubicBezTo>
                    <a:cubicBezTo>
                      <a:pt x="242870" y="70959"/>
                      <a:pt x="246407" y="74449"/>
                      <a:pt x="249944" y="77939"/>
                    </a:cubicBezTo>
                    <a:cubicBezTo>
                      <a:pt x="253481" y="81428"/>
                      <a:pt x="254660" y="83755"/>
                      <a:pt x="257018" y="87245"/>
                    </a:cubicBezTo>
                    <a:lnTo>
                      <a:pt x="259376" y="59327"/>
                    </a:lnTo>
                    <a:lnTo>
                      <a:pt x="271166" y="59327"/>
                    </a:lnTo>
                    <a:lnTo>
                      <a:pt x="271166" y="198917"/>
                    </a:lnTo>
                    <a:cubicBezTo>
                      <a:pt x="271166" y="222182"/>
                      <a:pt x="265271" y="239631"/>
                      <a:pt x="253481" y="251264"/>
                    </a:cubicBezTo>
                    <a:cubicBezTo>
                      <a:pt x="242870" y="262896"/>
                      <a:pt x="226364" y="268712"/>
                      <a:pt x="206322" y="268712"/>
                    </a:cubicBezTo>
                    <a:cubicBezTo>
                      <a:pt x="195711" y="268712"/>
                      <a:pt x="186279" y="267549"/>
                      <a:pt x="176847" y="265223"/>
                    </a:cubicBezTo>
                    <a:cubicBezTo>
                      <a:pt x="167415" y="262896"/>
                      <a:pt x="160342" y="260570"/>
                      <a:pt x="154447" y="257080"/>
                    </a:cubicBezTo>
                    <a:lnTo>
                      <a:pt x="153268" y="257080"/>
                    </a:lnTo>
                    <a:lnTo>
                      <a:pt x="157984" y="244284"/>
                    </a:lnTo>
                    <a:lnTo>
                      <a:pt x="159163" y="244284"/>
                    </a:lnTo>
                    <a:cubicBezTo>
                      <a:pt x="165057" y="247774"/>
                      <a:pt x="172131" y="250100"/>
                      <a:pt x="180384" y="252427"/>
                    </a:cubicBezTo>
                    <a:cubicBezTo>
                      <a:pt x="188637" y="254753"/>
                      <a:pt x="198069" y="255917"/>
                      <a:pt x="207501" y="255917"/>
                    </a:cubicBezTo>
                    <a:cubicBezTo>
                      <a:pt x="214575" y="255917"/>
                      <a:pt x="221648" y="255917"/>
                      <a:pt x="227543" y="253590"/>
                    </a:cubicBezTo>
                    <a:cubicBezTo>
                      <a:pt x="233438" y="251264"/>
                      <a:pt x="239333" y="248937"/>
                      <a:pt x="242870" y="244284"/>
                    </a:cubicBezTo>
                    <a:cubicBezTo>
                      <a:pt x="246407" y="239631"/>
                      <a:pt x="249944" y="233815"/>
                      <a:pt x="252302" y="226835"/>
                    </a:cubicBezTo>
                    <a:cubicBezTo>
                      <a:pt x="254660" y="219856"/>
                      <a:pt x="255839" y="211713"/>
                      <a:pt x="255839" y="201244"/>
                    </a:cubicBezTo>
                    <a:lnTo>
                      <a:pt x="255839" y="182632"/>
                    </a:lnTo>
                    <a:cubicBezTo>
                      <a:pt x="249944" y="191938"/>
                      <a:pt x="244049" y="197754"/>
                      <a:pt x="235796" y="203570"/>
                    </a:cubicBezTo>
                    <a:cubicBezTo>
                      <a:pt x="227543" y="209386"/>
                      <a:pt x="216933" y="212876"/>
                      <a:pt x="205143" y="212876"/>
                    </a:cubicBezTo>
                    <a:cubicBezTo>
                      <a:pt x="195711" y="212876"/>
                      <a:pt x="187458" y="210550"/>
                      <a:pt x="179205" y="208223"/>
                    </a:cubicBezTo>
                    <a:cubicBezTo>
                      <a:pt x="172131" y="205897"/>
                      <a:pt x="165057" y="200080"/>
                      <a:pt x="159163" y="194264"/>
                    </a:cubicBezTo>
                    <a:cubicBezTo>
                      <a:pt x="154447" y="188448"/>
                      <a:pt x="149731" y="179142"/>
                      <a:pt x="146194" y="169836"/>
                    </a:cubicBezTo>
                    <a:cubicBezTo>
                      <a:pt x="142657" y="159366"/>
                      <a:pt x="141478" y="147734"/>
                      <a:pt x="141478" y="133775"/>
                    </a:cubicBezTo>
                    <a:cubicBezTo>
                      <a:pt x="141478" y="122142"/>
                      <a:pt x="142657" y="110510"/>
                      <a:pt x="146194" y="101204"/>
                    </a:cubicBezTo>
                    <a:cubicBezTo>
                      <a:pt x="149731" y="91898"/>
                      <a:pt x="154447" y="83755"/>
                      <a:pt x="160342" y="76775"/>
                    </a:cubicBezTo>
                    <a:cubicBezTo>
                      <a:pt x="166236" y="69796"/>
                      <a:pt x="173310" y="65143"/>
                      <a:pt x="180384" y="61653"/>
                    </a:cubicBezTo>
                    <a:cubicBezTo>
                      <a:pt x="188637" y="58163"/>
                      <a:pt x="196890" y="57000"/>
                      <a:pt x="205143" y="57000"/>
                    </a:cubicBezTo>
                    <a:close/>
                    <a:moveTo>
                      <a:pt x="63665" y="57000"/>
                    </a:moveTo>
                    <a:cubicBezTo>
                      <a:pt x="81349" y="57000"/>
                      <a:pt x="95497" y="61653"/>
                      <a:pt x="104929" y="72122"/>
                    </a:cubicBezTo>
                    <a:cubicBezTo>
                      <a:pt x="114361" y="81428"/>
                      <a:pt x="119077" y="94224"/>
                      <a:pt x="119077" y="110510"/>
                    </a:cubicBezTo>
                    <a:lnTo>
                      <a:pt x="119077" y="211713"/>
                    </a:lnTo>
                    <a:lnTo>
                      <a:pt x="107287" y="211713"/>
                    </a:lnTo>
                    <a:lnTo>
                      <a:pt x="103750" y="183795"/>
                    </a:lnTo>
                    <a:cubicBezTo>
                      <a:pt x="97855" y="191938"/>
                      <a:pt x="90781" y="200080"/>
                      <a:pt x="82528" y="204733"/>
                    </a:cubicBezTo>
                    <a:cubicBezTo>
                      <a:pt x="73097" y="210550"/>
                      <a:pt x="61307" y="212876"/>
                      <a:pt x="48338" y="212876"/>
                    </a:cubicBezTo>
                    <a:cubicBezTo>
                      <a:pt x="41264" y="212876"/>
                      <a:pt x="35369" y="212876"/>
                      <a:pt x="29474" y="210550"/>
                    </a:cubicBezTo>
                    <a:cubicBezTo>
                      <a:pt x="23579" y="209386"/>
                      <a:pt x="18864" y="205897"/>
                      <a:pt x="14148" y="202407"/>
                    </a:cubicBezTo>
                    <a:cubicBezTo>
                      <a:pt x="9432" y="198917"/>
                      <a:pt x="5895" y="194264"/>
                      <a:pt x="3537" y="188448"/>
                    </a:cubicBezTo>
                    <a:cubicBezTo>
                      <a:pt x="1179" y="183795"/>
                      <a:pt x="0" y="176815"/>
                      <a:pt x="0" y="169836"/>
                    </a:cubicBezTo>
                    <a:cubicBezTo>
                      <a:pt x="0" y="153550"/>
                      <a:pt x="5895" y="140754"/>
                      <a:pt x="17685" y="132612"/>
                    </a:cubicBezTo>
                    <a:cubicBezTo>
                      <a:pt x="28295" y="124469"/>
                      <a:pt x="44801" y="119816"/>
                      <a:pt x="67202" y="119816"/>
                    </a:cubicBezTo>
                    <a:lnTo>
                      <a:pt x="102571" y="119816"/>
                    </a:lnTo>
                    <a:lnTo>
                      <a:pt x="102571" y="110510"/>
                    </a:lnTo>
                    <a:cubicBezTo>
                      <a:pt x="102571" y="95387"/>
                      <a:pt x="99034" y="84918"/>
                      <a:pt x="93139" y="80265"/>
                    </a:cubicBezTo>
                    <a:cubicBezTo>
                      <a:pt x="86065" y="74449"/>
                      <a:pt x="76634" y="70959"/>
                      <a:pt x="63665" y="70959"/>
                    </a:cubicBezTo>
                    <a:cubicBezTo>
                      <a:pt x="53054" y="70959"/>
                      <a:pt x="44801" y="72122"/>
                      <a:pt x="36548" y="73286"/>
                    </a:cubicBezTo>
                    <a:cubicBezTo>
                      <a:pt x="29474" y="75612"/>
                      <a:pt x="22400" y="79102"/>
                      <a:pt x="15327" y="82592"/>
                    </a:cubicBezTo>
                    <a:lnTo>
                      <a:pt x="14148" y="82592"/>
                    </a:lnTo>
                    <a:lnTo>
                      <a:pt x="10611" y="69796"/>
                    </a:lnTo>
                    <a:lnTo>
                      <a:pt x="11790" y="69796"/>
                    </a:lnTo>
                    <a:cubicBezTo>
                      <a:pt x="17685" y="66306"/>
                      <a:pt x="24758" y="63980"/>
                      <a:pt x="34190" y="60490"/>
                    </a:cubicBezTo>
                    <a:cubicBezTo>
                      <a:pt x="43622" y="58163"/>
                      <a:pt x="53054" y="57000"/>
                      <a:pt x="63665" y="57000"/>
                    </a:cubicBezTo>
                    <a:close/>
                    <a:moveTo>
                      <a:pt x="310072" y="0"/>
                    </a:moveTo>
                    <a:lnTo>
                      <a:pt x="326578" y="0"/>
                    </a:lnTo>
                    <a:lnTo>
                      <a:pt x="326578" y="210549"/>
                    </a:lnTo>
                    <a:lnTo>
                      <a:pt x="310072" y="210549"/>
                    </a:lnTo>
                    <a:close/>
                  </a:path>
                </a:pathLst>
              </a:custGeom>
              <a:solidFill>
                <a:schemeClr val="tx1"/>
              </a:solidFill>
              <a:ln w="117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grpSp>
            <p:nvGrpSpPr>
              <p:cNvPr id="1381" name="Graphic 12" descr="AGL">
                <a:extLst>
                  <a:ext uri="{FF2B5EF4-FFF2-40B4-BE49-F238E27FC236}">
                    <a16:creationId xmlns:a16="http://schemas.microsoft.com/office/drawing/2014/main" id="{EB690E0F-8BD1-02F6-42FC-CD130A69DBB3}"/>
                  </a:ext>
                </a:extLst>
              </p:cNvPr>
              <p:cNvGrpSpPr/>
              <p:nvPr/>
            </p:nvGrpSpPr>
            <p:grpSpPr>
              <a:xfrm>
                <a:off x="12565175" y="886300"/>
                <a:ext cx="550803" cy="455286"/>
                <a:chOff x="12565175" y="886300"/>
                <a:chExt cx="550803" cy="455286"/>
              </a:xfrm>
            </p:grpSpPr>
            <p:sp>
              <p:nvSpPr>
                <p:cNvPr id="1382" name="Freeform 1381">
                  <a:extLst>
                    <a:ext uri="{FF2B5EF4-FFF2-40B4-BE49-F238E27FC236}">
                      <a16:creationId xmlns:a16="http://schemas.microsoft.com/office/drawing/2014/main" id="{3467EB4F-CC02-FFB5-B605-030E8CF02627}"/>
                    </a:ext>
                  </a:extLst>
                </p:cNvPr>
                <p:cNvSpPr/>
                <p:nvPr/>
              </p:nvSpPr>
              <p:spPr>
                <a:xfrm>
                  <a:off x="12612682" y="997379"/>
                  <a:ext cx="186992" cy="220073"/>
                </a:xfrm>
                <a:custGeom>
                  <a:avLst/>
                  <a:gdLst>
                    <a:gd name="connsiteX0" fmla="*/ 9446 w 186992"/>
                    <a:gd name="connsiteY0" fmla="*/ 5344 h 220073"/>
                    <a:gd name="connsiteX1" fmla="*/ 44815 w 186992"/>
                    <a:gd name="connsiteY1" fmla="*/ 8833 h 220073"/>
                    <a:gd name="connsiteX2" fmla="*/ 181577 w 186992"/>
                    <a:gd name="connsiteY2" fmla="*/ 178669 h 220073"/>
                    <a:gd name="connsiteX3" fmla="*/ 178040 w 186992"/>
                    <a:gd name="connsiteY3" fmla="*/ 214729 h 220073"/>
                    <a:gd name="connsiteX4" fmla="*/ 178040 w 186992"/>
                    <a:gd name="connsiteY4" fmla="*/ 214729 h 220073"/>
                    <a:gd name="connsiteX5" fmla="*/ 142670 w 186992"/>
                    <a:gd name="connsiteY5" fmla="*/ 211240 h 220073"/>
                    <a:gd name="connsiteX6" fmla="*/ 5909 w 186992"/>
                    <a:gd name="connsiteY6" fmla="*/ 40241 h 220073"/>
                    <a:gd name="connsiteX7" fmla="*/ 9446 w 186992"/>
                    <a:gd name="connsiteY7" fmla="*/ 5344 h 220073"/>
                    <a:gd name="connsiteX8" fmla="*/ 9446 w 186992"/>
                    <a:gd name="connsiteY8" fmla="*/ 5344 h 220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6992" h="220073">
                      <a:moveTo>
                        <a:pt x="9446" y="5344"/>
                      </a:moveTo>
                      <a:cubicBezTo>
                        <a:pt x="20056" y="-2799"/>
                        <a:pt x="36562" y="-1636"/>
                        <a:pt x="44815" y="8833"/>
                      </a:cubicBezTo>
                      <a:lnTo>
                        <a:pt x="181577" y="178669"/>
                      </a:lnTo>
                      <a:cubicBezTo>
                        <a:pt x="189829" y="189138"/>
                        <a:pt x="188650" y="205423"/>
                        <a:pt x="178040" y="214729"/>
                      </a:cubicBezTo>
                      <a:lnTo>
                        <a:pt x="178040" y="214729"/>
                      </a:lnTo>
                      <a:cubicBezTo>
                        <a:pt x="167429" y="222872"/>
                        <a:pt x="150923" y="221709"/>
                        <a:pt x="142670" y="211240"/>
                      </a:cubicBezTo>
                      <a:lnTo>
                        <a:pt x="5909" y="40241"/>
                      </a:lnTo>
                      <a:cubicBezTo>
                        <a:pt x="-3523" y="29772"/>
                        <a:pt x="-1165" y="13486"/>
                        <a:pt x="9446" y="5344"/>
                      </a:cubicBezTo>
                      <a:lnTo>
                        <a:pt x="9446" y="534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CE9F2"/>
                    </a:gs>
                    <a:gs pos="60000">
                      <a:srgbClr val="00DFED"/>
                    </a:gs>
                    <a:gs pos="64130">
                      <a:srgbClr val="00D6EA"/>
                    </a:gs>
                    <a:gs pos="70880">
                      <a:srgbClr val="00BEE3"/>
                    </a:gs>
                    <a:gs pos="79410">
                      <a:srgbClr val="0096D6"/>
                    </a:gs>
                    <a:gs pos="89370">
                      <a:srgbClr val="005FC5"/>
                    </a:gs>
                    <a:gs pos="100000">
                      <a:srgbClr val="001CB0"/>
                    </a:gs>
                  </a:gsLst>
                  <a:lin ang="14441699" scaled="1"/>
                </a:gra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383" name="Freeform 1382">
                  <a:extLst>
                    <a:ext uri="{FF2B5EF4-FFF2-40B4-BE49-F238E27FC236}">
                      <a16:creationId xmlns:a16="http://schemas.microsoft.com/office/drawing/2014/main" id="{12E4C219-ECF6-9F46-1C85-1AC1A87A462F}"/>
                    </a:ext>
                  </a:extLst>
                </p:cNvPr>
                <p:cNvSpPr/>
                <p:nvPr/>
              </p:nvSpPr>
              <p:spPr>
                <a:xfrm>
                  <a:off x="12565175" y="1264099"/>
                  <a:ext cx="210580" cy="77487"/>
                </a:xfrm>
                <a:custGeom>
                  <a:avLst/>
                  <a:gdLst>
                    <a:gd name="connsiteX0" fmla="*/ 361 w 210580"/>
                    <a:gd name="connsiteY0" fmla="*/ 21295 h 77487"/>
                    <a:gd name="connsiteX1" fmla="*/ 29836 w 210580"/>
                    <a:gd name="connsiteY1" fmla="*/ 356 h 77487"/>
                    <a:gd name="connsiteX2" fmla="*/ 188998 w 210580"/>
                    <a:gd name="connsiteY2" fmla="*/ 27111 h 77487"/>
                    <a:gd name="connsiteX3" fmla="*/ 210219 w 210580"/>
                    <a:gd name="connsiteY3" fmla="*/ 56192 h 77487"/>
                    <a:gd name="connsiteX4" fmla="*/ 210219 w 210580"/>
                    <a:gd name="connsiteY4" fmla="*/ 56192 h 77487"/>
                    <a:gd name="connsiteX5" fmla="*/ 180745 w 210580"/>
                    <a:gd name="connsiteY5" fmla="*/ 77131 h 77487"/>
                    <a:gd name="connsiteX6" fmla="*/ 21583 w 210580"/>
                    <a:gd name="connsiteY6" fmla="*/ 50376 h 77487"/>
                    <a:gd name="connsiteX7" fmla="*/ 361 w 210580"/>
                    <a:gd name="connsiteY7" fmla="*/ 21295 h 77487"/>
                    <a:gd name="connsiteX8" fmla="*/ 361 w 210580"/>
                    <a:gd name="connsiteY8" fmla="*/ 21295 h 77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0580" h="77487">
                      <a:moveTo>
                        <a:pt x="361" y="21295"/>
                      </a:moveTo>
                      <a:cubicBezTo>
                        <a:pt x="2719" y="7336"/>
                        <a:pt x="15688" y="-1970"/>
                        <a:pt x="29836" y="356"/>
                      </a:cubicBezTo>
                      <a:lnTo>
                        <a:pt x="188998" y="27111"/>
                      </a:lnTo>
                      <a:cubicBezTo>
                        <a:pt x="203145" y="29438"/>
                        <a:pt x="212577" y="42233"/>
                        <a:pt x="210219" y="56192"/>
                      </a:cubicBezTo>
                      <a:lnTo>
                        <a:pt x="210219" y="56192"/>
                      </a:lnTo>
                      <a:cubicBezTo>
                        <a:pt x="207861" y="70152"/>
                        <a:pt x="194893" y="79458"/>
                        <a:pt x="180745" y="77131"/>
                      </a:cubicBezTo>
                      <a:lnTo>
                        <a:pt x="21583" y="50376"/>
                      </a:lnTo>
                      <a:cubicBezTo>
                        <a:pt x="7435" y="48050"/>
                        <a:pt x="-1997" y="35254"/>
                        <a:pt x="361" y="21295"/>
                      </a:cubicBezTo>
                      <a:lnTo>
                        <a:pt x="361" y="2129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CE9F2"/>
                    </a:gs>
                    <a:gs pos="60000">
                      <a:srgbClr val="00DFED"/>
                    </a:gs>
                    <a:gs pos="64130">
                      <a:srgbClr val="00D6EA"/>
                    </a:gs>
                    <a:gs pos="70880">
                      <a:srgbClr val="00BEE3"/>
                    </a:gs>
                    <a:gs pos="79410">
                      <a:srgbClr val="0096D6"/>
                    </a:gs>
                    <a:gs pos="89370">
                      <a:srgbClr val="005FC5"/>
                    </a:gs>
                    <a:gs pos="100000">
                      <a:srgbClr val="001CB0"/>
                    </a:gs>
                  </a:gsLst>
                  <a:lin ang="10880251" scaled="1"/>
                </a:gra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384" name="Freeform 1383">
                  <a:extLst>
                    <a:ext uri="{FF2B5EF4-FFF2-40B4-BE49-F238E27FC236}">
                      <a16:creationId xmlns:a16="http://schemas.microsoft.com/office/drawing/2014/main" id="{B2DB263F-6ED7-28FF-9887-6F05D20C4AF7}"/>
                    </a:ext>
                  </a:extLst>
                </p:cNvPr>
                <p:cNvSpPr/>
                <p:nvPr/>
              </p:nvSpPr>
              <p:spPr>
                <a:xfrm>
                  <a:off x="12801233" y="886300"/>
                  <a:ext cx="75653" cy="266581"/>
                </a:xfrm>
                <a:custGeom>
                  <a:avLst/>
                  <a:gdLst>
                    <a:gd name="connsiteX0" fmla="*/ 22500 w 75653"/>
                    <a:gd name="connsiteY0" fmla="*/ 98 h 266581"/>
                    <a:gd name="connsiteX1" fmla="*/ 50795 w 75653"/>
                    <a:gd name="connsiteY1" fmla="*/ 22200 h 266581"/>
                    <a:gd name="connsiteX2" fmla="*/ 75554 w 75653"/>
                    <a:gd name="connsiteY2" fmla="*/ 238565 h 266581"/>
                    <a:gd name="connsiteX3" fmla="*/ 53153 w 75653"/>
                    <a:gd name="connsiteY3" fmla="*/ 266483 h 266581"/>
                    <a:gd name="connsiteX4" fmla="*/ 53153 w 75653"/>
                    <a:gd name="connsiteY4" fmla="*/ 266483 h 266581"/>
                    <a:gd name="connsiteX5" fmla="*/ 24858 w 75653"/>
                    <a:gd name="connsiteY5" fmla="*/ 244381 h 266581"/>
                    <a:gd name="connsiteX6" fmla="*/ 99 w 75653"/>
                    <a:gd name="connsiteY6" fmla="*/ 28016 h 266581"/>
                    <a:gd name="connsiteX7" fmla="*/ 22500 w 75653"/>
                    <a:gd name="connsiteY7" fmla="*/ 98 h 266581"/>
                    <a:gd name="connsiteX8" fmla="*/ 22500 w 75653"/>
                    <a:gd name="connsiteY8" fmla="*/ 98 h 266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5653" h="266581">
                      <a:moveTo>
                        <a:pt x="22500" y="98"/>
                      </a:moveTo>
                      <a:cubicBezTo>
                        <a:pt x="36648" y="-1065"/>
                        <a:pt x="49616" y="8241"/>
                        <a:pt x="50795" y="22200"/>
                      </a:cubicBezTo>
                      <a:lnTo>
                        <a:pt x="75554" y="238565"/>
                      </a:lnTo>
                      <a:cubicBezTo>
                        <a:pt x="76733" y="252524"/>
                        <a:pt x="67301" y="265320"/>
                        <a:pt x="53153" y="266483"/>
                      </a:cubicBezTo>
                      <a:lnTo>
                        <a:pt x="53153" y="266483"/>
                      </a:lnTo>
                      <a:cubicBezTo>
                        <a:pt x="39006" y="267646"/>
                        <a:pt x="26037" y="258340"/>
                        <a:pt x="24858" y="244381"/>
                      </a:cubicBezTo>
                      <a:lnTo>
                        <a:pt x="99" y="28016"/>
                      </a:lnTo>
                      <a:cubicBezTo>
                        <a:pt x="-1080" y="14057"/>
                        <a:pt x="8352" y="2424"/>
                        <a:pt x="22500" y="98"/>
                      </a:cubicBezTo>
                      <a:lnTo>
                        <a:pt x="22500" y="9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CE9F2"/>
                    </a:gs>
                    <a:gs pos="60000">
                      <a:srgbClr val="00DFED"/>
                    </a:gs>
                    <a:gs pos="64130">
                      <a:srgbClr val="00D6EA"/>
                    </a:gs>
                    <a:gs pos="70880">
                      <a:srgbClr val="00BEE3"/>
                    </a:gs>
                    <a:gs pos="79410">
                      <a:srgbClr val="0096D6"/>
                    </a:gs>
                    <a:gs pos="89370">
                      <a:srgbClr val="005FC5"/>
                    </a:gs>
                    <a:gs pos="100000">
                      <a:srgbClr val="001CB0"/>
                    </a:gs>
                  </a:gsLst>
                  <a:lin ang="16168826" scaled="1"/>
                </a:gra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385" name="Freeform 1384">
                  <a:extLst>
                    <a:ext uri="{FF2B5EF4-FFF2-40B4-BE49-F238E27FC236}">
                      <a16:creationId xmlns:a16="http://schemas.microsoft.com/office/drawing/2014/main" id="{B937BB3E-BCCE-9C42-F1E5-9511464FC0F3}"/>
                    </a:ext>
                  </a:extLst>
                </p:cNvPr>
                <p:cNvSpPr/>
                <p:nvPr/>
              </p:nvSpPr>
              <p:spPr>
                <a:xfrm>
                  <a:off x="12913048" y="942983"/>
                  <a:ext cx="111397" cy="214736"/>
                </a:xfrm>
                <a:custGeom>
                  <a:avLst/>
                  <a:gdLst>
                    <a:gd name="connsiteX0" fmla="*/ 94605 w 111397"/>
                    <a:gd name="connsiteY0" fmla="*/ 1578 h 214736"/>
                    <a:gd name="connsiteX1" fmla="*/ 109932 w 111397"/>
                    <a:gd name="connsiteY1" fmla="*/ 34149 h 214736"/>
                    <a:gd name="connsiteX2" fmla="*/ 49804 w 111397"/>
                    <a:gd name="connsiteY2" fmla="*/ 198167 h 214736"/>
                    <a:gd name="connsiteX3" fmla="*/ 16793 w 111397"/>
                    <a:gd name="connsiteY3" fmla="*/ 213290 h 214736"/>
                    <a:gd name="connsiteX4" fmla="*/ 16793 w 111397"/>
                    <a:gd name="connsiteY4" fmla="*/ 213290 h 214736"/>
                    <a:gd name="connsiteX5" fmla="*/ 1466 w 111397"/>
                    <a:gd name="connsiteY5" fmla="*/ 180719 h 214736"/>
                    <a:gd name="connsiteX6" fmla="*/ 61594 w 111397"/>
                    <a:gd name="connsiteY6" fmla="*/ 16700 h 214736"/>
                    <a:gd name="connsiteX7" fmla="*/ 94605 w 111397"/>
                    <a:gd name="connsiteY7" fmla="*/ 1578 h 214736"/>
                    <a:gd name="connsiteX8" fmla="*/ 94605 w 111397"/>
                    <a:gd name="connsiteY8" fmla="*/ 1578 h 2147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1397" h="214736">
                      <a:moveTo>
                        <a:pt x="94605" y="1578"/>
                      </a:moveTo>
                      <a:cubicBezTo>
                        <a:pt x="107574" y="6231"/>
                        <a:pt x="114648" y="21353"/>
                        <a:pt x="109932" y="34149"/>
                      </a:cubicBezTo>
                      <a:lnTo>
                        <a:pt x="49804" y="198167"/>
                      </a:lnTo>
                      <a:cubicBezTo>
                        <a:pt x="45088" y="210963"/>
                        <a:pt x="30940" y="217943"/>
                        <a:pt x="16793" y="213290"/>
                      </a:cubicBezTo>
                      <a:lnTo>
                        <a:pt x="16793" y="213290"/>
                      </a:lnTo>
                      <a:cubicBezTo>
                        <a:pt x="3824" y="208637"/>
                        <a:pt x="-3250" y="193514"/>
                        <a:pt x="1466" y="180719"/>
                      </a:cubicBezTo>
                      <a:lnTo>
                        <a:pt x="61594" y="16700"/>
                      </a:lnTo>
                      <a:cubicBezTo>
                        <a:pt x="67489" y="2741"/>
                        <a:pt x="81636" y="-3075"/>
                        <a:pt x="94605" y="1578"/>
                      </a:cubicBezTo>
                      <a:lnTo>
                        <a:pt x="94605" y="157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CE9F2"/>
                    </a:gs>
                    <a:gs pos="60000">
                      <a:srgbClr val="00DFED"/>
                    </a:gs>
                    <a:gs pos="64130">
                      <a:srgbClr val="00D6EA"/>
                    </a:gs>
                    <a:gs pos="70880">
                      <a:srgbClr val="00BEE3"/>
                    </a:gs>
                    <a:gs pos="79410">
                      <a:srgbClr val="0096D6"/>
                    </a:gs>
                    <a:gs pos="89370">
                      <a:srgbClr val="005FC5"/>
                    </a:gs>
                    <a:gs pos="100000">
                      <a:srgbClr val="001CB0"/>
                    </a:gs>
                  </a:gsLst>
                  <a:lin ang="16522535" scaled="1"/>
                </a:gra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386" name="Freeform 1385">
                  <a:extLst>
                    <a:ext uri="{FF2B5EF4-FFF2-40B4-BE49-F238E27FC236}">
                      <a16:creationId xmlns:a16="http://schemas.microsoft.com/office/drawing/2014/main" id="{99C2800D-7534-CCD2-F58E-77F0225D229C}"/>
                    </a:ext>
                  </a:extLst>
                </p:cNvPr>
                <p:cNvSpPr/>
                <p:nvPr/>
              </p:nvSpPr>
              <p:spPr>
                <a:xfrm>
                  <a:off x="12997184" y="1069804"/>
                  <a:ext cx="118795" cy="127676"/>
                </a:xfrm>
                <a:custGeom>
                  <a:avLst/>
                  <a:gdLst>
                    <a:gd name="connsiteX0" fmla="*/ 110683 w 118795"/>
                    <a:gd name="connsiteY0" fmla="*/ 6204 h 127676"/>
                    <a:gd name="connsiteX1" fmla="*/ 111862 w 118795"/>
                    <a:gd name="connsiteY1" fmla="*/ 42265 h 127676"/>
                    <a:gd name="connsiteX2" fmla="*/ 43481 w 118795"/>
                    <a:gd name="connsiteY2" fmla="*/ 119040 h 127676"/>
                    <a:gd name="connsiteX3" fmla="*/ 8112 w 118795"/>
                    <a:gd name="connsiteY3" fmla="*/ 121366 h 127676"/>
                    <a:gd name="connsiteX4" fmla="*/ 8112 w 118795"/>
                    <a:gd name="connsiteY4" fmla="*/ 121366 h 127676"/>
                    <a:gd name="connsiteX5" fmla="*/ 6933 w 118795"/>
                    <a:gd name="connsiteY5" fmla="*/ 85305 h 127676"/>
                    <a:gd name="connsiteX6" fmla="*/ 76493 w 118795"/>
                    <a:gd name="connsiteY6" fmla="*/ 9694 h 127676"/>
                    <a:gd name="connsiteX7" fmla="*/ 110683 w 118795"/>
                    <a:gd name="connsiteY7" fmla="*/ 6204 h 127676"/>
                    <a:gd name="connsiteX8" fmla="*/ 110683 w 118795"/>
                    <a:gd name="connsiteY8" fmla="*/ 6204 h 127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795" h="127676">
                      <a:moveTo>
                        <a:pt x="110683" y="6204"/>
                      </a:moveTo>
                      <a:cubicBezTo>
                        <a:pt x="121294" y="15510"/>
                        <a:pt x="121294" y="31796"/>
                        <a:pt x="111862" y="42265"/>
                      </a:cubicBezTo>
                      <a:lnTo>
                        <a:pt x="43481" y="119040"/>
                      </a:lnTo>
                      <a:cubicBezTo>
                        <a:pt x="34050" y="129509"/>
                        <a:pt x="17544" y="130672"/>
                        <a:pt x="8112" y="121366"/>
                      </a:cubicBezTo>
                      <a:lnTo>
                        <a:pt x="8112" y="121366"/>
                      </a:lnTo>
                      <a:cubicBezTo>
                        <a:pt x="-2499" y="112060"/>
                        <a:pt x="-2499" y="95775"/>
                        <a:pt x="6933" y="85305"/>
                      </a:cubicBezTo>
                      <a:lnTo>
                        <a:pt x="76493" y="9694"/>
                      </a:lnTo>
                      <a:cubicBezTo>
                        <a:pt x="84746" y="-1939"/>
                        <a:pt x="101251" y="-3102"/>
                        <a:pt x="110683" y="6204"/>
                      </a:cubicBezTo>
                      <a:lnTo>
                        <a:pt x="110683" y="620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4CE9F2"/>
                    </a:gs>
                    <a:gs pos="60000">
                      <a:srgbClr val="00DFED"/>
                    </a:gs>
                    <a:gs pos="64130">
                      <a:srgbClr val="00D6EA"/>
                    </a:gs>
                    <a:gs pos="70880">
                      <a:srgbClr val="00BEE3"/>
                    </a:gs>
                    <a:gs pos="79410">
                      <a:srgbClr val="0096D6"/>
                    </a:gs>
                    <a:gs pos="89370">
                      <a:srgbClr val="005FC5"/>
                    </a:gs>
                    <a:gs pos="100000">
                      <a:srgbClr val="001CB0"/>
                    </a:gs>
                  </a:gsLst>
                  <a:lin ang="18490627" scaled="1"/>
                </a:gradFill>
                <a:ln w="1172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</p:grpSp>
        </p:grpSp>
        <p:grpSp>
          <p:nvGrpSpPr>
            <p:cNvPr id="1403" name="Group 1402">
              <a:extLst>
                <a:ext uri="{FF2B5EF4-FFF2-40B4-BE49-F238E27FC236}">
                  <a16:creationId xmlns:a16="http://schemas.microsoft.com/office/drawing/2014/main" id="{6D553396-7AF8-1657-C638-A6E519FEB2B0}"/>
                </a:ext>
              </a:extLst>
            </p:cNvPr>
            <p:cNvGrpSpPr/>
            <p:nvPr/>
          </p:nvGrpSpPr>
          <p:grpSpPr>
            <a:xfrm>
              <a:off x="6344405" y="367523"/>
              <a:ext cx="217779" cy="370243"/>
              <a:chOff x="13928181" y="784049"/>
              <a:chExt cx="464595" cy="789852"/>
            </a:xfrm>
          </p:grpSpPr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7F426277-1A47-A56D-D45E-AB49A2A40414}"/>
                  </a:ext>
                </a:extLst>
              </p:cNvPr>
              <p:cNvSpPr/>
              <p:nvPr/>
            </p:nvSpPr>
            <p:spPr>
              <a:xfrm>
                <a:off x="13940962" y="794752"/>
                <a:ext cx="440139" cy="685501"/>
              </a:xfrm>
              <a:custGeom>
                <a:avLst/>
                <a:gdLst>
                  <a:gd name="connsiteX0" fmla="*/ 389828 w 440139"/>
                  <a:gd name="connsiteY0" fmla="*/ -141 h 685501"/>
                  <a:gd name="connsiteX1" fmla="*/ 440094 w 440139"/>
                  <a:gd name="connsiteY1" fmla="*/ -141 h 685501"/>
                  <a:gd name="connsiteX2" fmla="*/ 440094 w 440139"/>
                  <a:gd name="connsiteY2" fmla="*/ 685360 h 685501"/>
                  <a:gd name="connsiteX3" fmla="*/ -46 w 440139"/>
                  <a:gd name="connsiteY3" fmla="*/ 685360 h 685501"/>
                  <a:gd name="connsiteX4" fmla="*/ -46 w 440139"/>
                  <a:gd name="connsiteY4" fmla="*/ 545972 h 68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139" h="685501">
                    <a:moveTo>
                      <a:pt x="389828" y="-141"/>
                    </a:moveTo>
                    <a:lnTo>
                      <a:pt x="440094" y="-141"/>
                    </a:lnTo>
                    <a:lnTo>
                      <a:pt x="440094" y="685360"/>
                    </a:lnTo>
                    <a:lnTo>
                      <a:pt x="-46" y="685360"/>
                    </a:lnTo>
                    <a:lnTo>
                      <a:pt x="-46" y="545972"/>
                    </a:lnTo>
                    <a:close/>
                  </a:path>
                </a:pathLst>
              </a:custGeom>
              <a:solidFill>
                <a:srgbClr val="FFF200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DCCF8DD6-4D31-A5D6-8B48-681D3A602F3C}"/>
                  </a:ext>
                </a:extLst>
              </p:cNvPr>
              <p:cNvSpPr/>
              <p:nvPr/>
            </p:nvSpPr>
            <p:spPr>
              <a:xfrm>
                <a:off x="13940729" y="794574"/>
                <a:ext cx="390084" cy="545149"/>
              </a:xfrm>
              <a:custGeom>
                <a:avLst/>
                <a:gdLst>
                  <a:gd name="connsiteX0" fmla="*/ -46 w 390084"/>
                  <a:gd name="connsiteY0" fmla="*/ -141 h 545149"/>
                  <a:gd name="connsiteX1" fmla="*/ 182 w 390084"/>
                  <a:gd name="connsiteY1" fmla="*/ 545009 h 545149"/>
                  <a:gd name="connsiteX2" fmla="*/ 390039 w 390084"/>
                  <a:gd name="connsiteY2" fmla="*/ 36 h 54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0084" h="545149">
                    <a:moveTo>
                      <a:pt x="-46" y="-141"/>
                    </a:moveTo>
                    <a:lnTo>
                      <a:pt x="182" y="545009"/>
                    </a:lnTo>
                    <a:lnTo>
                      <a:pt x="390039" y="36"/>
                    </a:lnTo>
                    <a:close/>
                  </a:path>
                </a:pathLst>
              </a:custGeom>
              <a:solidFill>
                <a:srgbClr val="ED1D24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7ED81D26-7269-AFF3-C3E1-95A156BE3E83}"/>
                  </a:ext>
                </a:extLst>
              </p:cNvPr>
              <p:cNvSpPr/>
              <p:nvPr/>
            </p:nvSpPr>
            <p:spPr>
              <a:xfrm flipV="1">
                <a:off x="13930422" y="784049"/>
                <a:ext cx="461277" cy="706619"/>
              </a:xfrm>
              <a:custGeom>
                <a:avLst/>
                <a:gdLst>
                  <a:gd name="connsiteX0" fmla="*/ 451007 w 461277"/>
                  <a:gd name="connsiteY0" fmla="*/ 706674 h 706619"/>
                  <a:gd name="connsiteX1" fmla="*/ 35 w 461277"/>
                  <a:gd name="connsiteY1" fmla="*/ 706674 h 706619"/>
                  <a:gd name="connsiteX2" fmla="*/ 35 w 461277"/>
                  <a:gd name="connsiteY2" fmla="*/ 54 h 706619"/>
                  <a:gd name="connsiteX3" fmla="*/ 461312 w 461277"/>
                  <a:gd name="connsiteY3" fmla="*/ 54 h 706619"/>
                  <a:gd name="connsiteX4" fmla="*/ 461312 w 461277"/>
                  <a:gd name="connsiteY4" fmla="*/ 706674 h 70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1277" h="706619">
                    <a:moveTo>
                      <a:pt x="451007" y="706674"/>
                    </a:moveTo>
                    <a:lnTo>
                      <a:pt x="35" y="706674"/>
                    </a:lnTo>
                    <a:lnTo>
                      <a:pt x="35" y="54"/>
                    </a:lnTo>
                    <a:lnTo>
                      <a:pt x="461312" y="54"/>
                    </a:lnTo>
                    <a:lnTo>
                      <a:pt x="461312" y="706674"/>
                    </a:lnTo>
                    <a:close/>
                  </a:path>
                </a:pathLst>
              </a:custGeom>
              <a:noFill/>
              <a:ln w="18076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07" name="Freeform 1406">
                <a:extLst>
                  <a:ext uri="{FF2B5EF4-FFF2-40B4-BE49-F238E27FC236}">
                    <a16:creationId xmlns:a16="http://schemas.microsoft.com/office/drawing/2014/main" id="{6BF33F5F-C64F-DA5A-81F4-2CA6EC35F85A}"/>
                  </a:ext>
                </a:extLst>
              </p:cNvPr>
              <p:cNvSpPr/>
              <p:nvPr/>
            </p:nvSpPr>
            <p:spPr>
              <a:xfrm>
                <a:off x="13931677" y="785342"/>
                <a:ext cx="458765" cy="704040"/>
              </a:xfrm>
              <a:custGeom>
                <a:avLst/>
                <a:gdLst>
                  <a:gd name="connsiteX0" fmla="*/ 18054 w 458765"/>
                  <a:gd name="connsiteY0" fmla="*/ 694642 h 704040"/>
                  <a:gd name="connsiteX1" fmla="*/ 18054 w 458765"/>
                  <a:gd name="connsiteY1" fmla="*/ 9090 h 704040"/>
                  <a:gd name="connsiteX2" fmla="*/ 9008 w 458765"/>
                  <a:gd name="connsiteY2" fmla="*/ 18348 h 704040"/>
                  <a:gd name="connsiteX3" fmla="*/ 449666 w 458765"/>
                  <a:gd name="connsiteY3" fmla="*/ 18348 h 704040"/>
                  <a:gd name="connsiteX4" fmla="*/ 440620 w 458765"/>
                  <a:gd name="connsiteY4" fmla="*/ 9090 h 704040"/>
                  <a:gd name="connsiteX5" fmla="*/ 440620 w 458765"/>
                  <a:gd name="connsiteY5" fmla="*/ 694642 h 704040"/>
                  <a:gd name="connsiteX6" fmla="*/ 449666 w 458765"/>
                  <a:gd name="connsiteY6" fmla="*/ 685385 h 704040"/>
                  <a:gd name="connsiteX7" fmla="*/ 9008 w 458765"/>
                  <a:gd name="connsiteY7" fmla="*/ 685385 h 704040"/>
                  <a:gd name="connsiteX8" fmla="*/ 458720 w 458765"/>
                  <a:gd name="connsiteY8" fmla="*/ 694642 h 704040"/>
                  <a:gd name="connsiteX9" fmla="*/ 458720 w 458765"/>
                  <a:gd name="connsiteY9" fmla="*/ 9090 h 704040"/>
                  <a:gd name="connsiteX10" fmla="*/ 458720 w 458765"/>
                  <a:gd name="connsiteY10" fmla="*/ -141 h 704040"/>
                  <a:gd name="connsiteX11" fmla="*/ 449666 w 458765"/>
                  <a:gd name="connsiteY11" fmla="*/ -141 h 704040"/>
                  <a:gd name="connsiteX12" fmla="*/ 9008 w 458765"/>
                  <a:gd name="connsiteY12" fmla="*/ -141 h 704040"/>
                  <a:gd name="connsiteX13" fmla="*/ -46 w 458765"/>
                  <a:gd name="connsiteY13" fmla="*/ -141 h 704040"/>
                  <a:gd name="connsiteX14" fmla="*/ -46 w 458765"/>
                  <a:gd name="connsiteY14" fmla="*/ 9090 h 704040"/>
                  <a:gd name="connsiteX15" fmla="*/ -46 w 458765"/>
                  <a:gd name="connsiteY15" fmla="*/ 694642 h 704040"/>
                  <a:gd name="connsiteX16" fmla="*/ -46 w 458765"/>
                  <a:gd name="connsiteY16" fmla="*/ 703899 h 704040"/>
                  <a:gd name="connsiteX17" fmla="*/ 9008 w 458765"/>
                  <a:gd name="connsiteY17" fmla="*/ 703899 h 704040"/>
                  <a:gd name="connsiteX18" fmla="*/ 449666 w 458765"/>
                  <a:gd name="connsiteY18" fmla="*/ 703899 h 704040"/>
                  <a:gd name="connsiteX19" fmla="*/ 458720 w 458765"/>
                  <a:gd name="connsiteY19" fmla="*/ 703899 h 704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8765" h="704040">
                    <a:moveTo>
                      <a:pt x="18054" y="694642"/>
                    </a:moveTo>
                    <a:lnTo>
                      <a:pt x="18054" y="9090"/>
                    </a:lnTo>
                    <a:lnTo>
                      <a:pt x="9008" y="18348"/>
                    </a:lnTo>
                    <a:lnTo>
                      <a:pt x="449666" y="18348"/>
                    </a:lnTo>
                    <a:lnTo>
                      <a:pt x="440620" y="9090"/>
                    </a:lnTo>
                    <a:lnTo>
                      <a:pt x="440620" y="694642"/>
                    </a:lnTo>
                    <a:lnTo>
                      <a:pt x="449666" y="685385"/>
                    </a:lnTo>
                    <a:lnTo>
                      <a:pt x="9008" y="685385"/>
                    </a:lnTo>
                    <a:close/>
                    <a:moveTo>
                      <a:pt x="458720" y="694642"/>
                    </a:moveTo>
                    <a:lnTo>
                      <a:pt x="458720" y="9090"/>
                    </a:lnTo>
                    <a:lnTo>
                      <a:pt x="458720" y="-141"/>
                    </a:lnTo>
                    <a:lnTo>
                      <a:pt x="449666" y="-141"/>
                    </a:lnTo>
                    <a:lnTo>
                      <a:pt x="9008" y="-141"/>
                    </a:lnTo>
                    <a:lnTo>
                      <a:pt x="-46" y="-141"/>
                    </a:lnTo>
                    <a:lnTo>
                      <a:pt x="-46" y="9090"/>
                    </a:lnTo>
                    <a:lnTo>
                      <a:pt x="-46" y="694642"/>
                    </a:lnTo>
                    <a:lnTo>
                      <a:pt x="-46" y="703899"/>
                    </a:lnTo>
                    <a:lnTo>
                      <a:pt x="9008" y="703899"/>
                    </a:lnTo>
                    <a:lnTo>
                      <a:pt x="449666" y="703899"/>
                    </a:lnTo>
                    <a:lnTo>
                      <a:pt x="458720" y="703899"/>
                    </a:lnTo>
                    <a:close/>
                  </a:path>
                </a:pathLst>
              </a:custGeom>
              <a:solidFill>
                <a:srgbClr val="000000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08" name="Freeform 1407">
                <a:extLst>
                  <a:ext uri="{FF2B5EF4-FFF2-40B4-BE49-F238E27FC236}">
                    <a16:creationId xmlns:a16="http://schemas.microsoft.com/office/drawing/2014/main" id="{8A645F64-594F-4742-08E0-58AE31359FFE}"/>
                  </a:ext>
                </a:extLst>
              </p:cNvPr>
              <p:cNvSpPr/>
              <p:nvPr/>
            </p:nvSpPr>
            <p:spPr>
              <a:xfrm>
                <a:off x="13932575" y="803933"/>
                <a:ext cx="391684" cy="549232"/>
              </a:xfrm>
              <a:custGeom>
                <a:avLst/>
                <a:gdLst>
                  <a:gd name="connsiteX0" fmla="*/ 391638 w 391684"/>
                  <a:gd name="connsiteY0" fmla="*/ -141 h 549232"/>
                  <a:gd name="connsiteX1" fmla="*/ -46 w 391684"/>
                  <a:gd name="connsiteY1" fmla="*/ 546961 h 549232"/>
                  <a:gd name="connsiteX2" fmla="*/ 45471 w 391684"/>
                  <a:gd name="connsiteY2" fmla="*/ 549092 h 549232"/>
                  <a:gd name="connsiteX3" fmla="*/ 388201 w 391684"/>
                  <a:gd name="connsiteY3" fmla="*/ 73737 h 54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1684" h="549232">
                    <a:moveTo>
                      <a:pt x="391638" y="-141"/>
                    </a:moveTo>
                    <a:lnTo>
                      <a:pt x="-46" y="546961"/>
                    </a:lnTo>
                    <a:lnTo>
                      <a:pt x="45471" y="549092"/>
                    </a:lnTo>
                    <a:lnTo>
                      <a:pt x="388201" y="73737"/>
                    </a:lnTo>
                    <a:close/>
                  </a:path>
                </a:pathLst>
              </a:custGeom>
              <a:solidFill>
                <a:srgbClr val="0095DA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09" name="Freeform 1408">
                <a:extLst>
                  <a:ext uri="{FF2B5EF4-FFF2-40B4-BE49-F238E27FC236}">
                    <a16:creationId xmlns:a16="http://schemas.microsoft.com/office/drawing/2014/main" id="{9C7938E8-7215-160C-4C89-D9651821E052}"/>
                  </a:ext>
                </a:extLst>
              </p:cNvPr>
              <p:cNvSpPr/>
              <p:nvPr/>
            </p:nvSpPr>
            <p:spPr>
              <a:xfrm>
                <a:off x="14095794" y="906089"/>
                <a:ext cx="194184" cy="221052"/>
              </a:xfrm>
              <a:custGeom>
                <a:avLst/>
                <a:gdLst>
                  <a:gd name="connsiteX0" fmla="*/ 179939 w 194184"/>
                  <a:gd name="connsiteY0" fmla="*/ 220911 h 221052"/>
                  <a:gd name="connsiteX1" fmla="*/ -46 w 194184"/>
                  <a:gd name="connsiteY1" fmla="*/ 99327 h 221052"/>
                  <a:gd name="connsiteX2" fmla="*/ 194138 w 194184"/>
                  <a:gd name="connsiteY2" fmla="*/ -141 h 22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4184" h="221052">
                    <a:moveTo>
                      <a:pt x="179939" y="220911"/>
                    </a:moveTo>
                    <a:lnTo>
                      <a:pt x="-46" y="99327"/>
                    </a:lnTo>
                    <a:lnTo>
                      <a:pt x="194138" y="-141"/>
                    </a:lnTo>
                    <a:close/>
                  </a:path>
                </a:pathLst>
              </a:custGeom>
              <a:solidFill>
                <a:srgbClr val="000000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10" name="Freeform 1409">
                <a:extLst>
                  <a:ext uri="{FF2B5EF4-FFF2-40B4-BE49-F238E27FC236}">
                    <a16:creationId xmlns:a16="http://schemas.microsoft.com/office/drawing/2014/main" id="{6134FA98-1B20-18B4-495D-E18E4EC2D844}"/>
                  </a:ext>
                </a:extLst>
              </p:cNvPr>
              <p:cNvSpPr/>
              <p:nvPr/>
            </p:nvSpPr>
            <p:spPr>
              <a:xfrm>
                <a:off x="14131669" y="1210810"/>
                <a:ext cx="133007" cy="118667"/>
              </a:xfrm>
              <a:custGeom>
                <a:avLst/>
                <a:gdLst>
                  <a:gd name="connsiteX0" fmla="*/ 132961 w 133007"/>
                  <a:gd name="connsiteY0" fmla="*/ 118501 h 118667"/>
                  <a:gd name="connsiteX1" fmla="*/ -46 w 133007"/>
                  <a:gd name="connsiteY1" fmla="*/ 118526 h 118667"/>
                  <a:gd name="connsiteX2" fmla="*/ 66772 w 133007"/>
                  <a:gd name="connsiteY2" fmla="*/ -141 h 118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007" h="118667">
                    <a:moveTo>
                      <a:pt x="132961" y="118501"/>
                    </a:moveTo>
                    <a:lnTo>
                      <a:pt x="-46" y="118526"/>
                    </a:lnTo>
                    <a:lnTo>
                      <a:pt x="66772" y="-141"/>
                    </a:lnTo>
                    <a:close/>
                  </a:path>
                </a:pathLst>
              </a:custGeom>
              <a:solidFill>
                <a:srgbClr val="000000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5A94E3D7-BA89-0050-B44E-F551AEFCCEDA}"/>
                  </a:ext>
                </a:extLst>
              </p:cNvPr>
              <p:cNvSpPr/>
              <p:nvPr/>
            </p:nvSpPr>
            <p:spPr>
              <a:xfrm flipV="1">
                <a:off x="14166320" y="1376130"/>
                <a:ext cx="85496" cy="20149"/>
              </a:xfrm>
              <a:custGeom>
                <a:avLst/>
                <a:gdLst>
                  <a:gd name="connsiteX0" fmla="*/ 7 w 85496"/>
                  <a:gd name="connsiteY0" fmla="*/ 23 h 20149"/>
                  <a:gd name="connsiteX1" fmla="*/ 85503 w 85496"/>
                  <a:gd name="connsiteY1" fmla="*/ 23 h 2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496" h="20149">
                    <a:moveTo>
                      <a:pt x="7" y="23"/>
                    </a:moveTo>
                    <a:cubicBezTo>
                      <a:pt x="304" y="28018"/>
                      <a:pt x="60632" y="25737"/>
                      <a:pt x="85503" y="23"/>
                    </a:cubicBezTo>
                    <a:close/>
                  </a:path>
                </a:pathLst>
              </a:custGeom>
              <a:solidFill>
                <a:srgbClr val="ED1D24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1040DBD7-29DC-807D-9E36-6E67540F1F8A}"/>
                  </a:ext>
                </a:extLst>
              </p:cNvPr>
              <p:cNvSpPr/>
              <p:nvPr/>
            </p:nvSpPr>
            <p:spPr>
              <a:xfrm flipV="1">
                <a:off x="13928181" y="1526389"/>
                <a:ext cx="464595" cy="47512"/>
              </a:xfrm>
              <a:custGeom>
                <a:avLst/>
                <a:gdLst>
                  <a:gd name="connsiteX0" fmla="*/ 40006 w 464595"/>
                  <a:gd name="connsiteY0" fmla="*/ 34208 h 47512"/>
                  <a:gd name="connsiteX1" fmla="*/ 30295 w 464595"/>
                  <a:gd name="connsiteY1" fmla="*/ 17709 h 47512"/>
                  <a:gd name="connsiteX2" fmla="*/ 51238 w 464595"/>
                  <a:gd name="connsiteY2" fmla="*/ 17709 h 47512"/>
                  <a:gd name="connsiteX3" fmla="*/ 40242 w 464595"/>
                  <a:gd name="connsiteY3" fmla="*/ 34208 h 47512"/>
                  <a:gd name="connsiteX4" fmla="*/ 199658 w 464595"/>
                  <a:gd name="connsiteY4" fmla="*/ 46294 h 47512"/>
                  <a:gd name="connsiteX5" fmla="*/ 252418 w 464595"/>
                  <a:gd name="connsiteY5" fmla="*/ 46294 h 47512"/>
                  <a:gd name="connsiteX6" fmla="*/ 252418 w 464595"/>
                  <a:gd name="connsiteY6" fmla="*/ 38581 h 47512"/>
                  <a:gd name="connsiteX7" fmla="*/ 234633 w 464595"/>
                  <a:gd name="connsiteY7" fmla="*/ 38581 h 47512"/>
                  <a:gd name="connsiteX8" fmla="*/ 234633 w 464595"/>
                  <a:gd name="connsiteY8" fmla="*/ 905 h 47512"/>
                  <a:gd name="connsiteX9" fmla="*/ 217434 w 464595"/>
                  <a:gd name="connsiteY9" fmla="*/ 905 h 47512"/>
                  <a:gd name="connsiteX10" fmla="*/ 217434 w 464595"/>
                  <a:gd name="connsiteY10" fmla="*/ 38581 h 47512"/>
                  <a:gd name="connsiteX11" fmla="*/ 199658 w 464595"/>
                  <a:gd name="connsiteY11" fmla="*/ 38581 h 47512"/>
                  <a:gd name="connsiteX12" fmla="*/ 122690 w 464595"/>
                  <a:gd name="connsiteY12" fmla="*/ 46300 h 47512"/>
                  <a:gd name="connsiteX13" fmla="*/ 139889 w 464595"/>
                  <a:gd name="connsiteY13" fmla="*/ 46300 h 47512"/>
                  <a:gd name="connsiteX14" fmla="*/ 139889 w 464595"/>
                  <a:gd name="connsiteY14" fmla="*/ 8615 h 47512"/>
                  <a:gd name="connsiteX15" fmla="*/ 164218 w 464595"/>
                  <a:gd name="connsiteY15" fmla="*/ 8615 h 47512"/>
                  <a:gd name="connsiteX16" fmla="*/ 164218 w 464595"/>
                  <a:gd name="connsiteY16" fmla="*/ 912 h 47512"/>
                  <a:gd name="connsiteX17" fmla="*/ 122690 w 464595"/>
                  <a:gd name="connsiteY17" fmla="*/ 912 h 47512"/>
                  <a:gd name="connsiteX18" fmla="*/ 294990 w 464595"/>
                  <a:gd name="connsiteY18" fmla="*/ 46309 h 47512"/>
                  <a:gd name="connsiteX19" fmla="*/ 340612 w 464595"/>
                  <a:gd name="connsiteY19" fmla="*/ 46309 h 47512"/>
                  <a:gd name="connsiteX20" fmla="*/ 340612 w 464595"/>
                  <a:gd name="connsiteY20" fmla="*/ 38596 h 47512"/>
                  <a:gd name="connsiteX21" fmla="*/ 312189 w 464595"/>
                  <a:gd name="connsiteY21" fmla="*/ 38596 h 47512"/>
                  <a:gd name="connsiteX22" fmla="*/ 312189 w 464595"/>
                  <a:gd name="connsiteY22" fmla="*/ 28603 h 47512"/>
                  <a:gd name="connsiteX23" fmla="*/ 339562 w 464595"/>
                  <a:gd name="connsiteY23" fmla="*/ 28603 h 47512"/>
                  <a:gd name="connsiteX24" fmla="*/ 339562 w 464595"/>
                  <a:gd name="connsiteY24" fmla="*/ 20899 h 47512"/>
                  <a:gd name="connsiteX25" fmla="*/ 312189 w 464595"/>
                  <a:gd name="connsiteY25" fmla="*/ 20899 h 47512"/>
                  <a:gd name="connsiteX26" fmla="*/ 312189 w 464595"/>
                  <a:gd name="connsiteY26" fmla="*/ 8624 h 47512"/>
                  <a:gd name="connsiteX27" fmla="*/ 340612 w 464595"/>
                  <a:gd name="connsiteY27" fmla="*/ 8624 h 47512"/>
                  <a:gd name="connsiteX28" fmla="*/ 340612 w 464595"/>
                  <a:gd name="connsiteY28" fmla="*/ 920 h 47512"/>
                  <a:gd name="connsiteX29" fmla="*/ 294990 w 464595"/>
                  <a:gd name="connsiteY29" fmla="*/ 920 h 47512"/>
                  <a:gd name="connsiteX30" fmla="*/ 388319 w 464595"/>
                  <a:gd name="connsiteY30" fmla="*/ 47500 h 47512"/>
                  <a:gd name="connsiteX31" fmla="*/ 400724 w 464595"/>
                  <a:gd name="connsiteY31" fmla="*/ 47500 h 47512"/>
                  <a:gd name="connsiteX32" fmla="*/ 447160 w 464595"/>
                  <a:gd name="connsiteY32" fmla="*/ 15774 h 47512"/>
                  <a:gd name="connsiteX33" fmla="*/ 447396 w 464595"/>
                  <a:gd name="connsiteY33" fmla="*/ 15774 h 47512"/>
                  <a:gd name="connsiteX34" fmla="*/ 447396 w 464595"/>
                  <a:gd name="connsiteY34" fmla="*/ 46301 h 47512"/>
                  <a:gd name="connsiteX35" fmla="*/ 464595 w 464595"/>
                  <a:gd name="connsiteY35" fmla="*/ 46301 h 47512"/>
                  <a:gd name="connsiteX36" fmla="*/ 464595 w 464595"/>
                  <a:gd name="connsiteY36" fmla="*/ 0 h 47512"/>
                  <a:gd name="connsiteX37" fmla="*/ 452190 w 464595"/>
                  <a:gd name="connsiteY37" fmla="*/ 0 h 47512"/>
                  <a:gd name="connsiteX38" fmla="*/ 405746 w 464595"/>
                  <a:gd name="connsiteY38" fmla="*/ 31727 h 47512"/>
                  <a:gd name="connsiteX39" fmla="*/ 405518 w 464595"/>
                  <a:gd name="connsiteY39" fmla="*/ 31727 h 47512"/>
                  <a:gd name="connsiteX40" fmla="*/ 405518 w 464595"/>
                  <a:gd name="connsiteY40" fmla="*/ 913 h 47512"/>
                  <a:gd name="connsiteX41" fmla="*/ 388319 w 464595"/>
                  <a:gd name="connsiteY41" fmla="*/ 913 h 47512"/>
                  <a:gd name="connsiteX42" fmla="*/ 34389 w 464595"/>
                  <a:gd name="connsiteY42" fmla="*/ 47512 h 47512"/>
                  <a:gd name="connsiteX43" fmla="*/ 47730 w 464595"/>
                  <a:gd name="connsiteY43" fmla="*/ 47512 h 47512"/>
                  <a:gd name="connsiteX44" fmla="*/ 81192 w 464595"/>
                  <a:gd name="connsiteY44" fmla="*/ 916 h 47512"/>
                  <a:gd name="connsiteX45" fmla="*/ 62821 w 464595"/>
                  <a:gd name="connsiteY45" fmla="*/ 916 h 47512"/>
                  <a:gd name="connsiteX46" fmla="*/ 56032 w 464595"/>
                  <a:gd name="connsiteY46" fmla="*/ 10489 h 47512"/>
                  <a:gd name="connsiteX47" fmla="*/ 25387 w 464595"/>
                  <a:gd name="connsiteY47" fmla="*/ 10489 h 47512"/>
                  <a:gd name="connsiteX48" fmla="*/ 18135 w 464595"/>
                  <a:gd name="connsiteY48" fmla="*/ 916 h 47512"/>
                  <a:gd name="connsiteX49" fmla="*/ 0 w 464595"/>
                  <a:gd name="connsiteY49" fmla="*/ 916 h 4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64595" h="47512">
                    <a:moveTo>
                      <a:pt x="40006" y="34208"/>
                    </a:moveTo>
                    <a:lnTo>
                      <a:pt x="30295" y="17709"/>
                    </a:lnTo>
                    <a:lnTo>
                      <a:pt x="51238" y="17709"/>
                    </a:lnTo>
                    <a:lnTo>
                      <a:pt x="40242" y="34208"/>
                    </a:lnTo>
                    <a:close/>
                    <a:moveTo>
                      <a:pt x="199658" y="46294"/>
                    </a:moveTo>
                    <a:lnTo>
                      <a:pt x="252418" y="46294"/>
                    </a:lnTo>
                    <a:lnTo>
                      <a:pt x="252418" y="38581"/>
                    </a:lnTo>
                    <a:lnTo>
                      <a:pt x="234633" y="38581"/>
                    </a:lnTo>
                    <a:lnTo>
                      <a:pt x="234633" y="905"/>
                    </a:lnTo>
                    <a:lnTo>
                      <a:pt x="217434" y="905"/>
                    </a:lnTo>
                    <a:lnTo>
                      <a:pt x="217434" y="38581"/>
                    </a:lnTo>
                    <a:lnTo>
                      <a:pt x="199658" y="38581"/>
                    </a:lnTo>
                    <a:close/>
                    <a:moveTo>
                      <a:pt x="122690" y="46300"/>
                    </a:moveTo>
                    <a:lnTo>
                      <a:pt x="139889" y="46300"/>
                    </a:lnTo>
                    <a:lnTo>
                      <a:pt x="139889" y="8615"/>
                    </a:lnTo>
                    <a:lnTo>
                      <a:pt x="164218" y="8615"/>
                    </a:lnTo>
                    <a:lnTo>
                      <a:pt x="164218" y="912"/>
                    </a:lnTo>
                    <a:lnTo>
                      <a:pt x="122690" y="912"/>
                    </a:lnTo>
                    <a:close/>
                    <a:moveTo>
                      <a:pt x="294990" y="46309"/>
                    </a:moveTo>
                    <a:lnTo>
                      <a:pt x="340612" y="46309"/>
                    </a:lnTo>
                    <a:lnTo>
                      <a:pt x="340612" y="38596"/>
                    </a:lnTo>
                    <a:lnTo>
                      <a:pt x="312189" y="38596"/>
                    </a:lnTo>
                    <a:lnTo>
                      <a:pt x="312189" y="28603"/>
                    </a:lnTo>
                    <a:lnTo>
                      <a:pt x="339562" y="28603"/>
                    </a:lnTo>
                    <a:lnTo>
                      <a:pt x="339562" y="20899"/>
                    </a:lnTo>
                    <a:lnTo>
                      <a:pt x="312189" y="20899"/>
                    </a:lnTo>
                    <a:lnTo>
                      <a:pt x="312189" y="8624"/>
                    </a:lnTo>
                    <a:lnTo>
                      <a:pt x="340612" y="8624"/>
                    </a:lnTo>
                    <a:lnTo>
                      <a:pt x="340612" y="920"/>
                    </a:lnTo>
                    <a:lnTo>
                      <a:pt x="294990" y="920"/>
                    </a:lnTo>
                    <a:close/>
                    <a:moveTo>
                      <a:pt x="388319" y="47500"/>
                    </a:moveTo>
                    <a:lnTo>
                      <a:pt x="400724" y="47500"/>
                    </a:lnTo>
                    <a:lnTo>
                      <a:pt x="447160" y="15774"/>
                    </a:lnTo>
                    <a:lnTo>
                      <a:pt x="447396" y="15774"/>
                    </a:lnTo>
                    <a:lnTo>
                      <a:pt x="447396" y="46301"/>
                    </a:lnTo>
                    <a:lnTo>
                      <a:pt x="464595" y="46301"/>
                    </a:lnTo>
                    <a:lnTo>
                      <a:pt x="464595" y="0"/>
                    </a:lnTo>
                    <a:lnTo>
                      <a:pt x="452190" y="0"/>
                    </a:lnTo>
                    <a:lnTo>
                      <a:pt x="405746" y="31727"/>
                    </a:lnTo>
                    <a:lnTo>
                      <a:pt x="405518" y="31727"/>
                    </a:lnTo>
                    <a:lnTo>
                      <a:pt x="405518" y="913"/>
                    </a:lnTo>
                    <a:lnTo>
                      <a:pt x="388319" y="913"/>
                    </a:lnTo>
                    <a:close/>
                    <a:moveTo>
                      <a:pt x="34389" y="47512"/>
                    </a:moveTo>
                    <a:lnTo>
                      <a:pt x="47730" y="47512"/>
                    </a:lnTo>
                    <a:lnTo>
                      <a:pt x="81192" y="916"/>
                    </a:lnTo>
                    <a:lnTo>
                      <a:pt x="62821" y="916"/>
                    </a:lnTo>
                    <a:lnTo>
                      <a:pt x="56032" y="10489"/>
                    </a:lnTo>
                    <a:lnTo>
                      <a:pt x="25387" y="10489"/>
                    </a:lnTo>
                    <a:lnTo>
                      <a:pt x="18135" y="916"/>
                    </a:lnTo>
                    <a:lnTo>
                      <a:pt x="0" y="916"/>
                    </a:lnTo>
                    <a:close/>
                  </a:path>
                </a:pathLst>
              </a:custGeom>
              <a:solidFill>
                <a:schemeClr val="tx1"/>
              </a:solidFill>
              <a:ln w="87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</p:grpSp>
      <p:grpSp>
        <p:nvGrpSpPr>
          <p:cNvPr id="1460" name="Group 1459">
            <a:extLst>
              <a:ext uri="{FF2B5EF4-FFF2-40B4-BE49-F238E27FC236}">
                <a16:creationId xmlns:a16="http://schemas.microsoft.com/office/drawing/2014/main" id="{53848918-E47A-3CEC-3CA4-F86833D16F1D}"/>
              </a:ext>
            </a:extLst>
          </p:cNvPr>
          <p:cNvGrpSpPr/>
          <p:nvPr/>
        </p:nvGrpSpPr>
        <p:grpSpPr>
          <a:xfrm>
            <a:off x="293688" y="2235039"/>
            <a:ext cx="11437377" cy="355525"/>
            <a:chOff x="293688" y="2235039"/>
            <a:chExt cx="11437377" cy="355525"/>
          </a:xfrm>
        </p:grpSpPr>
        <p:grpSp>
          <p:nvGrpSpPr>
            <p:cNvPr id="441" name="Group 440" descr="Flagstone">
              <a:extLst>
                <a:ext uri="{FF2B5EF4-FFF2-40B4-BE49-F238E27FC236}">
                  <a16:creationId xmlns:a16="http://schemas.microsoft.com/office/drawing/2014/main" id="{809214CD-E472-E187-C02B-2E6C183952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86374" y="2359354"/>
              <a:ext cx="742639" cy="106896"/>
              <a:chOff x="30346286" y="6365184"/>
              <a:chExt cx="1676399" cy="241300"/>
            </a:xfrm>
          </p:grpSpPr>
          <p:sp>
            <p:nvSpPr>
              <p:cNvPr id="442" name="Freeform 441">
                <a:extLst>
                  <a:ext uri="{FF2B5EF4-FFF2-40B4-BE49-F238E27FC236}">
                    <a16:creationId xmlns:a16="http://schemas.microsoft.com/office/drawing/2014/main" id="{64B10A36-59BF-D37C-05F4-790C1623489D}"/>
                  </a:ext>
                </a:extLst>
              </p:cNvPr>
              <p:cNvSpPr/>
              <p:nvPr/>
            </p:nvSpPr>
            <p:spPr>
              <a:xfrm>
                <a:off x="30715662" y="6414694"/>
                <a:ext cx="97132" cy="151380"/>
              </a:xfrm>
              <a:custGeom>
                <a:avLst/>
                <a:gdLst>
                  <a:gd name="connsiteX0" fmla="*/ 0 w 97132"/>
                  <a:gd name="connsiteY0" fmla="*/ 151381 h 151380"/>
                  <a:gd name="connsiteX1" fmla="*/ 25815 w 97132"/>
                  <a:gd name="connsiteY1" fmla="*/ 151381 h 151380"/>
                  <a:gd name="connsiteX2" fmla="*/ 25815 w 97132"/>
                  <a:gd name="connsiteY2" fmla="*/ 84964 h 151380"/>
                  <a:gd name="connsiteX3" fmla="*/ 91909 w 97132"/>
                  <a:gd name="connsiteY3" fmla="*/ 84964 h 151380"/>
                  <a:gd name="connsiteX4" fmla="*/ 91909 w 97132"/>
                  <a:gd name="connsiteY4" fmla="*/ 62824 h 151380"/>
                  <a:gd name="connsiteX5" fmla="*/ 25815 w 97132"/>
                  <a:gd name="connsiteY5" fmla="*/ 62824 h 151380"/>
                  <a:gd name="connsiteX6" fmla="*/ 25815 w 97132"/>
                  <a:gd name="connsiteY6" fmla="*/ 22139 h 151380"/>
                  <a:gd name="connsiteX7" fmla="*/ 97133 w 97132"/>
                  <a:gd name="connsiteY7" fmla="*/ 22139 h 151380"/>
                  <a:gd name="connsiteX8" fmla="*/ 97133 w 97132"/>
                  <a:gd name="connsiteY8" fmla="*/ 0 h 151380"/>
                  <a:gd name="connsiteX9" fmla="*/ 0 w 97132"/>
                  <a:gd name="connsiteY9" fmla="*/ 0 h 151380"/>
                  <a:gd name="connsiteX10" fmla="*/ 0 w 97132"/>
                  <a:gd name="connsiteY10" fmla="*/ 151381 h 1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132" h="151380">
                    <a:moveTo>
                      <a:pt x="0" y="151381"/>
                    </a:moveTo>
                    <a:lnTo>
                      <a:pt x="25815" y="151381"/>
                    </a:lnTo>
                    <a:lnTo>
                      <a:pt x="25815" y="84964"/>
                    </a:lnTo>
                    <a:lnTo>
                      <a:pt x="91909" y="84964"/>
                    </a:lnTo>
                    <a:lnTo>
                      <a:pt x="91909" y="62824"/>
                    </a:lnTo>
                    <a:lnTo>
                      <a:pt x="25815" y="62824"/>
                    </a:lnTo>
                    <a:lnTo>
                      <a:pt x="25815" y="22139"/>
                    </a:lnTo>
                    <a:lnTo>
                      <a:pt x="97133" y="22139"/>
                    </a:lnTo>
                    <a:lnTo>
                      <a:pt x="97133" y="0"/>
                    </a:lnTo>
                    <a:lnTo>
                      <a:pt x="0" y="0"/>
                    </a:lnTo>
                    <a:lnTo>
                      <a:pt x="0" y="151381"/>
                    </a:ln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43" name="Freeform 442">
                <a:extLst>
                  <a:ext uri="{FF2B5EF4-FFF2-40B4-BE49-F238E27FC236}">
                    <a16:creationId xmlns:a16="http://schemas.microsoft.com/office/drawing/2014/main" id="{81B0654A-D085-9EA8-3749-C000F660A6CA}"/>
                  </a:ext>
                </a:extLst>
              </p:cNvPr>
              <p:cNvSpPr/>
              <p:nvPr/>
            </p:nvSpPr>
            <p:spPr>
              <a:xfrm>
                <a:off x="30847851" y="6414694"/>
                <a:ext cx="93315" cy="151380"/>
              </a:xfrm>
              <a:custGeom>
                <a:avLst/>
                <a:gdLst>
                  <a:gd name="connsiteX0" fmla="*/ 25916 w 93315"/>
                  <a:gd name="connsiteY0" fmla="*/ 0 h 151380"/>
                  <a:gd name="connsiteX1" fmla="*/ 0 w 93315"/>
                  <a:gd name="connsiteY1" fmla="*/ 0 h 151380"/>
                  <a:gd name="connsiteX2" fmla="*/ 0 w 93315"/>
                  <a:gd name="connsiteY2" fmla="*/ 151381 h 151380"/>
                  <a:gd name="connsiteX3" fmla="*/ 93316 w 93315"/>
                  <a:gd name="connsiteY3" fmla="*/ 151381 h 151380"/>
                  <a:gd name="connsiteX4" fmla="*/ 93316 w 93315"/>
                  <a:gd name="connsiteY4" fmla="*/ 129533 h 151380"/>
                  <a:gd name="connsiteX5" fmla="*/ 25916 w 93315"/>
                  <a:gd name="connsiteY5" fmla="*/ 129533 h 151380"/>
                  <a:gd name="connsiteX6" fmla="*/ 25916 w 93315"/>
                  <a:gd name="connsiteY6" fmla="*/ 0 h 1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315" h="151380">
                    <a:moveTo>
                      <a:pt x="25916" y="0"/>
                    </a:moveTo>
                    <a:lnTo>
                      <a:pt x="0" y="0"/>
                    </a:lnTo>
                    <a:lnTo>
                      <a:pt x="0" y="151381"/>
                    </a:lnTo>
                    <a:lnTo>
                      <a:pt x="93316" y="151381"/>
                    </a:lnTo>
                    <a:lnTo>
                      <a:pt x="93316" y="129533"/>
                    </a:lnTo>
                    <a:lnTo>
                      <a:pt x="25916" y="129533"/>
                    </a:lnTo>
                    <a:lnTo>
                      <a:pt x="25916" y="0"/>
                    </a:ln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44" name="Freeform 443">
                <a:extLst>
                  <a:ext uri="{FF2B5EF4-FFF2-40B4-BE49-F238E27FC236}">
                    <a16:creationId xmlns:a16="http://schemas.microsoft.com/office/drawing/2014/main" id="{2E4F90F7-C981-8ECF-E046-FD853DB5B3F0}"/>
                  </a:ext>
                </a:extLst>
              </p:cNvPr>
              <p:cNvSpPr/>
              <p:nvPr/>
            </p:nvSpPr>
            <p:spPr>
              <a:xfrm>
                <a:off x="30962463" y="6414694"/>
                <a:ext cx="155392" cy="151380"/>
              </a:xfrm>
              <a:custGeom>
                <a:avLst/>
                <a:gdLst>
                  <a:gd name="connsiteX0" fmla="*/ 92914 w 155392"/>
                  <a:gd name="connsiteY0" fmla="*/ 0 h 151380"/>
                  <a:gd name="connsiteX1" fmla="*/ 63583 w 155392"/>
                  <a:gd name="connsiteY1" fmla="*/ 0 h 151380"/>
                  <a:gd name="connsiteX2" fmla="*/ 0 w 155392"/>
                  <a:gd name="connsiteY2" fmla="*/ 151381 h 151380"/>
                  <a:gd name="connsiteX3" fmla="*/ 26518 w 155392"/>
                  <a:gd name="connsiteY3" fmla="*/ 151381 h 151380"/>
                  <a:gd name="connsiteX4" fmla="*/ 44599 w 155392"/>
                  <a:gd name="connsiteY4" fmla="*/ 106520 h 151380"/>
                  <a:gd name="connsiteX5" fmla="*/ 109689 w 155392"/>
                  <a:gd name="connsiteY5" fmla="*/ 106520 h 151380"/>
                  <a:gd name="connsiteX6" fmla="*/ 128171 w 155392"/>
                  <a:gd name="connsiteY6" fmla="*/ 151381 h 151380"/>
                  <a:gd name="connsiteX7" fmla="*/ 155393 w 155392"/>
                  <a:gd name="connsiteY7" fmla="*/ 151381 h 151380"/>
                  <a:gd name="connsiteX8" fmla="*/ 92914 w 155392"/>
                  <a:gd name="connsiteY8" fmla="*/ 0 h 151380"/>
                  <a:gd name="connsiteX9" fmla="*/ 77345 w 155392"/>
                  <a:gd name="connsiteY9" fmla="*/ 25052 h 151380"/>
                  <a:gd name="connsiteX10" fmla="*/ 101050 w 155392"/>
                  <a:gd name="connsiteY10" fmla="*/ 85449 h 151380"/>
                  <a:gd name="connsiteX11" fmla="*/ 53037 w 155392"/>
                  <a:gd name="connsiteY11" fmla="*/ 85449 h 151380"/>
                  <a:gd name="connsiteX12" fmla="*/ 77345 w 155392"/>
                  <a:gd name="connsiteY12" fmla="*/ 25052 h 1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5392" h="151380">
                    <a:moveTo>
                      <a:pt x="92914" y="0"/>
                    </a:moveTo>
                    <a:lnTo>
                      <a:pt x="63583" y="0"/>
                    </a:lnTo>
                    <a:lnTo>
                      <a:pt x="0" y="151381"/>
                    </a:lnTo>
                    <a:lnTo>
                      <a:pt x="26518" y="151381"/>
                    </a:lnTo>
                    <a:lnTo>
                      <a:pt x="44599" y="106520"/>
                    </a:lnTo>
                    <a:lnTo>
                      <a:pt x="109689" y="106520"/>
                    </a:lnTo>
                    <a:lnTo>
                      <a:pt x="128171" y="151381"/>
                    </a:lnTo>
                    <a:lnTo>
                      <a:pt x="155393" y="151381"/>
                    </a:lnTo>
                    <a:lnTo>
                      <a:pt x="92914" y="0"/>
                    </a:lnTo>
                    <a:close/>
                    <a:moveTo>
                      <a:pt x="77345" y="25052"/>
                    </a:moveTo>
                    <a:lnTo>
                      <a:pt x="101050" y="85449"/>
                    </a:lnTo>
                    <a:lnTo>
                      <a:pt x="53037" y="85449"/>
                    </a:lnTo>
                    <a:lnTo>
                      <a:pt x="77345" y="25052"/>
                    </a:ln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45" name="Freeform 444">
                <a:extLst>
                  <a:ext uri="{FF2B5EF4-FFF2-40B4-BE49-F238E27FC236}">
                    <a16:creationId xmlns:a16="http://schemas.microsoft.com/office/drawing/2014/main" id="{C9AD041C-A554-1A24-D5F6-4A670B7A7491}"/>
                  </a:ext>
                </a:extLst>
              </p:cNvPr>
              <p:cNvSpPr/>
              <p:nvPr/>
            </p:nvSpPr>
            <p:spPr>
              <a:xfrm>
                <a:off x="31127961" y="6411791"/>
                <a:ext cx="150408" cy="157568"/>
              </a:xfrm>
              <a:custGeom>
                <a:avLst/>
                <a:gdLst>
                  <a:gd name="connsiteX0" fmla="*/ 57795 w 150408"/>
                  <a:gd name="connsiteY0" fmla="*/ 25334 h 157568"/>
                  <a:gd name="connsiteX1" fmla="*/ 95565 w 150408"/>
                  <a:gd name="connsiteY1" fmla="*/ 23683 h 157568"/>
                  <a:gd name="connsiteX2" fmla="*/ 108121 w 150408"/>
                  <a:gd name="connsiteY2" fmla="*/ 29703 h 157568"/>
                  <a:gd name="connsiteX3" fmla="*/ 117161 w 150408"/>
                  <a:gd name="connsiteY3" fmla="*/ 38636 h 157568"/>
                  <a:gd name="connsiteX4" fmla="*/ 123488 w 150408"/>
                  <a:gd name="connsiteY4" fmla="*/ 49512 h 157568"/>
                  <a:gd name="connsiteX5" fmla="*/ 123890 w 150408"/>
                  <a:gd name="connsiteY5" fmla="*/ 50386 h 157568"/>
                  <a:gd name="connsiteX6" fmla="*/ 150408 w 150408"/>
                  <a:gd name="connsiteY6" fmla="*/ 50386 h 157568"/>
                  <a:gd name="connsiteX7" fmla="*/ 149806 w 150408"/>
                  <a:gd name="connsiteY7" fmla="*/ 48444 h 157568"/>
                  <a:gd name="connsiteX8" fmla="*/ 140766 w 150408"/>
                  <a:gd name="connsiteY8" fmla="*/ 29218 h 157568"/>
                  <a:gd name="connsiteX9" fmla="*/ 126000 w 150408"/>
                  <a:gd name="connsiteY9" fmla="*/ 13876 h 157568"/>
                  <a:gd name="connsiteX10" fmla="*/ 105308 w 150408"/>
                  <a:gd name="connsiteY10" fmla="*/ 3680 h 157568"/>
                  <a:gd name="connsiteX11" fmla="*/ 46345 w 150408"/>
                  <a:gd name="connsiteY11" fmla="*/ 5913 h 157568"/>
                  <a:gd name="connsiteX12" fmla="*/ 21434 w 150408"/>
                  <a:gd name="connsiteY12" fmla="*/ 22421 h 157568"/>
                  <a:gd name="connsiteX13" fmla="*/ 5563 w 150408"/>
                  <a:gd name="connsiteY13" fmla="*/ 47376 h 157568"/>
                  <a:gd name="connsiteX14" fmla="*/ 5663 w 150408"/>
                  <a:gd name="connsiteY14" fmla="*/ 111268 h 157568"/>
                  <a:gd name="connsiteX15" fmla="*/ 21534 w 150408"/>
                  <a:gd name="connsiteY15" fmla="*/ 136029 h 157568"/>
                  <a:gd name="connsiteX16" fmla="*/ 45742 w 150408"/>
                  <a:gd name="connsiteY16" fmla="*/ 151953 h 157568"/>
                  <a:gd name="connsiteX17" fmla="*/ 95162 w 150408"/>
                  <a:gd name="connsiteY17" fmla="*/ 155449 h 157568"/>
                  <a:gd name="connsiteX18" fmla="*/ 110129 w 150408"/>
                  <a:gd name="connsiteY18" fmla="*/ 150012 h 157568"/>
                  <a:gd name="connsiteX19" fmla="*/ 121279 w 150408"/>
                  <a:gd name="connsiteY19" fmla="*/ 142632 h 157568"/>
                  <a:gd name="connsiteX20" fmla="*/ 126101 w 150408"/>
                  <a:gd name="connsiteY20" fmla="*/ 138165 h 157568"/>
                  <a:gd name="connsiteX21" fmla="*/ 126000 w 150408"/>
                  <a:gd name="connsiteY21" fmla="*/ 145254 h 157568"/>
                  <a:gd name="connsiteX22" fmla="*/ 126000 w 150408"/>
                  <a:gd name="connsiteY22" fmla="*/ 154187 h 157568"/>
                  <a:gd name="connsiteX23" fmla="*/ 149706 w 150408"/>
                  <a:gd name="connsiteY23" fmla="*/ 154187 h 157568"/>
                  <a:gd name="connsiteX24" fmla="*/ 149706 w 150408"/>
                  <a:gd name="connsiteY24" fmla="*/ 72719 h 157568"/>
                  <a:gd name="connsiteX25" fmla="*/ 70351 w 150408"/>
                  <a:gd name="connsiteY25" fmla="*/ 72719 h 157568"/>
                  <a:gd name="connsiteX26" fmla="*/ 70351 w 150408"/>
                  <a:gd name="connsiteY26" fmla="*/ 94664 h 157568"/>
                  <a:gd name="connsiteX27" fmla="*/ 126201 w 150408"/>
                  <a:gd name="connsiteY27" fmla="*/ 94664 h 157568"/>
                  <a:gd name="connsiteX28" fmla="*/ 122585 w 150408"/>
                  <a:gd name="connsiteY28" fmla="*/ 108453 h 157568"/>
                  <a:gd name="connsiteX29" fmla="*/ 113645 w 150408"/>
                  <a:gd name="connsiteY29" fmla="*/ 122435 h 157568"/>
                  <a:gd name="connsiteX30" fmla="*/ 98979 w 150408"/>
                  <a:gd name="connsiteY30" fmla="*/ 132436 h 157568"/>
                  <a:gd name="connsiteX31" fmla="*/ 57093 w 150408"/>
                  <a:gd name="connsiteY31" fmla="*/ 132242 h 157568"/>
                  <a:gd name="connsiteX32" fmla="*/ 41222 w 150408"/>
                  <a:gd name="connsiteY32" fmla="*/ 120687 h 157568"/>
                  <a:gd name="connsiteX33" fmla="*/ 30976 w 150408"/>
                  <a:gd name="connsiteY33" fmla="*/ 102530 h 157568"/>
                  <a:gd name="connsiteX34" fmla="*/ 31077 w 150408"/>
                  <a:gd name="connsiteY34" fmla="*/ 54270 h 157568"/>
                  <a:gd name="connsiteX35" fmla="*/ 41523 w 150408"/>
                  <a:gd name="connsiteY35" fmla="*/ 36306 h 157568"/>
                  <a:gd name="connsiteX36" fmla="*/ 57795 w 150408"/>
                  <a:gd name="connsiteY36" fmla="*/ 25334 h 157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50408" h="157568">
                    <a:moveTo>
                      <a:pt x="57795" y="25334"/>
                    </a:moveTo>
                    <a:cubicBezTo>
                      <a:pt x="68443" y="20770"/>
                      <a:pt x="84615" y="20381"/>
                      <a:pt x="95565" y="23683"/>
                    </a:cubicBezTo>
                    <a:cubicBezTo>
                      <a:pt x="100385" y="25139"/>
                      <a:pt x="104605" y="27179"/>
                      <a:pt x="108121" y="29703"/>
                    </a:cubicBezTo>
                    <a:cubicBezTo>
                      <a:pt x="111636" y="32228"/>
                      <a:pt x="114649" y="35238"/>
                      <a:pt x="117161" y="38636"/>
                    </a:cubicBezTo>
                    <a:cubicBezTo>
                      <a:pt x="119672" y="42035"/>
                      <a:pt x="121781" y="45725"/>
                      <a:pt x="123488" y="49512"/>
                    </a:cubicBezTo>
                    <a:lnTo>
                      <a:pt x="123890" y="50386"/>
                    </a:lnTo>
                    <a:lnTo>
                      <a:pt x="150408" y="50386"/>
                    </a:lnTo>
                    <a:lnTo>
                      <a:pt x="149806" y="48444"/>
                    </a:lnTo>
                    <a:cubicBezTo>
                      <a:pt x="147797" y="41550"/>
                      <a:pt x="144784" y="35141"/>
                      <a:pt x="140766" y="29218"/>
                    </a:cubicBezTo>
                    <a:cubicBezTo>
                      <a:pt x="136849" y="23392"/>
                      <a:pt x="131826" y="18245"/>
                      <a:pt x="126000" y="13876"/>
                    </a:cubicBezTo>
                    <a:cubicBezTo>
                      <a:pt x="120174" y="9603"/>
                      <a:pt x="113243" y="6108"/>
                      <a:pt x="105308" y="3680"/>
                    </a:cubicBezTo>
                    <a:cubicBezTo>
                      <a:pt x="87829" y="-1855"/>
                      <a:pt x="63119" y="-1175"/>
                      <a:pt x="46345" y="5913"/>
                    </a:cubicBezTo>
                    <a:cubicBezTo>
                      <a:pt x="36702" y="9895"/>
                      <a:pt x="28264" y="15429"/>
                      <a:pt x="21434" y="22421"/>
                    </a:cubicBezTo>
                    <a:cubicBezTo>
                      <a:pt x="14603" y="29412"/>
                      <a:pt x="9279" y="37860"/>
                      <a:pt x="5563" y="47376"/>
                    </a:cubicBezTo>
                    <a:cubicBezTo>
                      <a:pt x="-1971" y="66213"/>
                      <a:pt x="-1770" y="92625"/>
                      <a:pt x="5663" y="111268"/>
                    </a:cubicBezTo>
                    <a:cubicBezTo>
                      <a:pt x="9480" y="120881"/>
                      <a:pt x="14804" y="129232"/>
                      <a:pt x="21534" y="136029"/>
                    </a:cubicBezTo>
                    <a:cubicBezTo>
                      <a:pt x="28365" y="142826"/>
                      <a:pt x="36501" y="148263"/>
                      <a:pt x="45742" y="151953"/>
                    </a:cubicBezTo>
                    <a:cubicBezTo>
                      <a:pt x="60106" y="157876"/>
                      <a:pt x="79895" y="159236"/>
                      <a:pt x="95162" y="155449"/>
                    </a:cubicBezTo>
                    <a:cubicBezTo>
                      <a:pt x="100787" y="153992"/>
                      <a:pt x="105810" y="152245"/>
                      <a:pt x="110129" y="150012"/>
                    </a:cubicBezTo>
                    <a:cubicBezTo>
                      <a:pt x="114448" y="147778"/>
                      <a:pt x="118165" y="145351"/>
                      <a:pt x="121279" y="142632"/>
                    </a:cubicBezTo>
                    <a:cubicBezTo>
                      <a:pt x="122987" y="141078"/>
                      <a:pt x="124594" y="139622"/>
                      <a:pt x="126101" y="138165"/>
                    </a:cubicBezTo>
                    <a:cubicBezTo>
                      <a:pt x="125999" y="140593"/>
                      <a:pt x="126000" y="143021"/>
                      <a:pt x="126000" y="145254"/>
                    </a:cubicBezTo>
                    <a:lnTo>
                      <a:pt x="126000" y="154187"/>
                    </a:lnTo>
                    <a:lnTo>
                      <a:pt x="149706" y="154187"/>
                    </a:lnTo>
                    <a:lnTo>
                      <a:pt x="149706" y="72719"/>
                    </a:lnTo>
                    <a:lnTo>
                      <a:pt x="70351" y="72719"/>
                    </a:lnTo>
                    <a:lnTo>
                      <a:pt x="70351" y="94664"/>
                    </a:lnTo>
                    <a:lnTo>
                      <a:pt x="126201" y="94664"/>
                    </a:lnTo>
                    <a:cubicBezTo>
                      <a:pt x="125698" y="99227"/>
                      <a:pt x="124493" y="103888"/>
                      <a:pt x="122585" y="108453"/>
                    </a:cubicBezTo>
                    <a:cubicBezTo>
                      <a:pt x="120475" y="113599"/>
                      <a:pt x="117562" y="118260"/>
                      <a:pt x="113645" y="122435"/>
                    </a:cubicBezTo>
                    <a:cubicBezTo>
                      <a:pt x="109827" y="126513"/>
                      <a:pt x="104906" y="129912"/>
                      <a:pt x="98979" y="132436"/>
                    </a:cubicBezTo>
                    <a:cubicBezTo>
                      <a:pt x="87528" y="137486"/>
                      <a:pt x="68745" y="137583"/>
                      <a:pt x="57093" y="132242"/>
                    </a:cubicBezTo>
                    <a:cubicBezTo>
                      <a:pt x="50966" y="129620"/>
                      <a:pt x="45642" y="125736"/>
                      <a:pt x="41222" y="120687"/>
                    </a:cubicBezTo>
                    <a:cubicBezTo>
                      <a:pt x="36803" y="115638"/>
                      <a:pt x="33387" y="109521"/>
                      <a:pt x="30976" y="102530"/>
                    </a:cubicBezTo>
                    <a:cubicBezTo>
                      <a:pt x="26155" y="88741"/>
                      <a:pt x="26255" y="67961"/>
                      <a:pt x="31077" y="54270"/>
                    </a:cubicBezTo>
                    <a:cubicBezTo>
                      <a:pt x="33488" y="47278"/>
                      <a:pt x="37003" y="41161"/>
                      <a:pt x="41523" y="36306"/>
                    </a:cubicBezTo>
                    <a:cubicBezTo>
                      <a:pt x="46144" y="31548"/>
                      <a:pt x="51568" y="27858"/>
                      <a:pt x="57795" y="25334"/>
                    </a:cubicBez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46" name="Freeform 445">
                <a:extLst>
                  <a:ext uri="{FF2B5EF4-FFF2-40B4-BE49-F238E27FC236}">
                    <a16:creationId xmlns:a16="http://schemas.microsoft.com/office/drawing/2014/main" id="{89372D56-A218-619D-9F89-8B6B45612DD3}"/>
                  </a:ext>
                </a:extLst>
              </p:cNvPr>
              <p:cNvSpPr/>
              <p:nvPr/>
            </p:nvSpPr>
            <p:spPr>
              <a:xfrm>
                <a:off x="31309410" y="6411587"/>
                <a:ext cx="117821" cy="157400"/>
              </a:xfrm>
              <a:custGeom>
                <a:avLst/>
                <a:gdLst>
                  <a:gd name="connsiteX0" fmla="*/ 105263 w 117821"/>
                  <a:gd name="connsiteY0" fmla="*/ 82342 h 157400"/>
                  <a:gd name="connsiteX1" fmla="*/ 90800 w 117821"/>
                  <a:gd name="connsiteY1" fmla="*/ 73797 h 157400"/>
                  <a:gd name="connsiteX2" fmla="*/ 72218 w 117821"/>
                  <a:gd name="connsiteY2" fmla="*/ 67291 h 157400"/>
                  <a:gd name="connsiteX3" fmla="*/ 61468 w 117821"/>
                  <a:gd name="connsiteY3" fmla="*/ 64184 h 157400"/>
                  <a:gd name="connsiteX4" fmla="*/ 49714 w 117821"/>
                  <a:gd name="connsiteY4" fmla="*/ 60397 h 157400"/>
                  <a:gd name="connsiteX5" fmla="*/ 40376 w 117821"/>
                  <a:gd name="connsiteY5" fmla="*/ 55833 h 157400"/>
                  <a:gd name="connsiteX6" fmla="*/ 34352 w 117821"/>
                  <a:gd name="connsiteY6" fmla="*/ 49425 h 157400"/>
                  <a:gd name="connsiteX7" fmla="*/ 32136 w 117821"/>
                  <a:gd name="connsiteY7" fmla="*/ 40491 h 157400"/>
                  <a:gd name="connsiteX8" fmla="*/ 38974 w 117821"/>
                  <a:gd name="connsiteY8" fmla="*/ 26509 h 157400"/>
                  <a:gd name="connsiteX9" fmla="*/ 58958 w 117821"/>
                  <a:gd name="connsiteY9" fmla="*/ 21071 h 157400"/>
                  <a:gd name="connsiteX10" fmla="*/ 79454 w 117821"/>
                  <a:gd name="connsiteY10" fmla="*/ 26800 h 157400"/>
                  <a:gd name="connsiteX11" fmla="*/ 88395 w 117821"/>
                  <a:gd name="connsiteY11" fmla="*/ 43210 h 157400"/>
                  <a:gd name="connsiteX12" fmla="*/ 88593 w 117821"/>
                  <a:gd name="connsiteY12" fmla="*/ 44472 h 157400"/>
                  <a:gd name="connsiteX13" fmla="*/ 114810 w 117821"/>
                  <a:gd name="connsiteY13" fmla="*/ 44472 h 157400"/>
                  <a:gd name="connsiteX14" fmla="*/ 114611 w 117821"/>
                  <a:gd name="connsiteY14" fmla="*/ 42822 h 157400"/>
                  <a:gd name="connsiteX15" fmla="*/ 98633 w 117821"/>
                  <a:gd name="connsiteY15" fmla="*/ 11555 h 157400"/>
                  <a:gd name="connsiteX16" fmla="*/ 59564 w 117821"/>
                  <a:gd name="connsiteY16" fmla="*/ 0 h 157400"/>
                  <a:gd name="connsiteX17" fmla="*/ 37260 w 117821"/>
                  <a:gd name="connsiteY17" fmla="*/ 3107 h 157400"/>
                  <a:gd name="connsiteX18" fmla="*/ 19984 w 117821"/>
                  <a:gd name="connsiteY18" fmla="*/ 11749 h 157400"/>
                  <a:gd name="connsiteX19" fmla="*/ 8732 w 117821"/>
                  <a:gd name="connsiteY19" fmla="*/ 25149 h 157400"/>
                  <a:gd name="connsiteX20" fmla="*/ 4717 w 117821"/>
                  <a:gd name="connsiteY20" fmla="*/ 42433 h 157400"/>
                  <a:gd name="connsiteX21" fmla="*/ 7937 w 117821"/>
                  <a:gd name="connsiteY21" fmla="*/ 58552 h 157400"/>
                  <a:gd name="connsiteX22" fmla="*/ 17275 w 117821"/>
                  <a:gd name="connsiteY22" fmla="*/ 70592 h 157400"/>
                  <a:gd name="connsiteX23" fmla="*/ 31842 w 117821"/>
                  <a:gd name="connsiteY23" fmla="*/ 79526 h 157400"/>
                  <a:gd name="connsiteX24" fmla="*/ 50728 w 117821"/>
                  <a:gd name="connsiteY24" fmla="*/ 86420 h 157400"/>
                  <a:gd name="connsiteX25" fmla="*/ 60767 w 117821"/>
                  <a:gd name="connsiteY25" fmla="*/ 89527 h 157400"/>
                  <a:gd name="connsiteX26" fmla="*/ 73023 w 117821"/>
                  <a:gd name="connsiteY26" fmla="*/ 93606 h 157400"/>
                  <a:gd name="connsiteX27" fmla="*/ 82560 w 117821"/>
                  <a:gd name="connsiteY27" fmla="*/ 98073 h 157400"/>
                  <a:gd name="connsiteX28" fmla="*/ 88593 w 117821"/>
                  <a:gd name="connsiteY28" fmla="*/ 104287 h 157400"/>
                  <a:gd name="connsiteX29" fmla="*/ 90800 w 117821"/>
                  <a:gd name="connsiteY29" fmla="*/ 113609 h 157400"/>
                  <a:gd name="connsiteX30" fmla="*/ 82769 w 117821"/>
                  <a:gd name="connsiteY30" fmla="*/ 130504 h 157400"/>
                  <a:gd name="connsiteX31" fmla="*/ 59962 w 117821"/>
                  <a:gd name="connsiteY31" fmla="*/ 137010 h 157400"/>
                  <a:gd name="connsiteX32" fmla="*/ 46106 w 117821"/>
                  <a:gd name="connsiteY32" fmla="*/ 134970 h 157400"/>
                  <a:gd name="connsiteX33" fmla="*/ 36161 w 117821"/>
                  <a:gd name="connsiteY33" fmla="*/ 129436 h 157400"/>
                  <a:gd name="connsiteX34" fmla="*/ 29626 w 117821"/>
                  <a:gd name="connsiteY34" fmla="*/ 121085 h 157400"/>
                  <a:gd name="connsiteX35" fmla="*/ 26112 w 117821"/>
                  <a:gd name="connsiteY35" fmla="*/ 110598 h 157400"/>
                  <a:gd name="connsiteX36" fmla="*/ 25913 w 117821"/>
                  <a:gd name="connsiteY36" fmla="*/ 109336 h 157400"/>
                  <a:gd name="connsiteX37" fmla="*/ 0 w 117821"/>
                  <a:gd name="connsiteY37" fmla="*/ 109336 h 157400"/>
                  <a:gd name="connsiteX38" fmla="*/ 95 w 117821"/>
                  <a:gd name="connsiteY38" fmla="*/ 110987 h 157400"/>
                  <a:gd name="connsiteX39" fmla="*/ 17578 w 117821"/>
                  <a:gd name="connsiteY39" fmla="*/ 145264 h 157400"/>
                  <a:gd name="connsiteX40" fmla="*/ 59867 w 117821"/>
                  <a:gd name="connsiteY40" fmla="*/ 157401 h 157400"/>
                  <a:gd name="connsiteX41" fmla="*/ 83166 w 117821"/>
                  <a:gd name="connsiteY41" fmla="*/ 154100 h 157400"/>
                  <a:gd name="connsiteX42" fmla="*/ 101550 w 117821"/>
                  <a:gd name="connsiteY42" fmla="*/ 144681 h 157400"/>
                  <a:gd name="connsiteX43" fmla="*/ 113503 w 117821"/>
                  <a:gd name="connsiteY43" fmla="*/ 129921 h 157400"/>
                  <a:gd name="connsiteX44" fmla="*/ 117822 w 117821"/>
                  <a:gd name="connsiteY44" fmla="*/ 110793 h 157400"/>
                  <a:gd name="connsiteX45" fmla="*/ 114402 w 117821"/>
                  <a:gd name="connsiteY45" fmla="*/ 94188 h 157400"/>
                  <a:gd name="connsiteX46" fmla="*/ 105263 w 117821"/>
                  <a:gd name="connsiteY46" fmla="*/ 82342 h 1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17821" h="157400">
                    <a:moveTo>
                      <a:pt x="105263" y="82342"/>
                    </a:moveTo>
                    <a:cubicBezTo>
                      <a:pt x="101351" y="79041"/>
                      <a:pt x="96426" y="76225"/>
                      <a:pt x="90800" y="73797"/>
                    </a:cubicBezTo>
                    <a:cubicBezTo>
                      <a:pt x="85279" y="71467"/>
                      <a:pt x="79047" y="69234"/>
                      <a:pt x="72218" y="67291"/>
                    </a:cubicBezTo>
                    <a:lnTo>
                      <a:pt x="61468" y="64184"/>
                    </a:lnTo>
                    <a:cubicBezTo>
                      <a:pt x="57348" y="62922"/>
                      <a:pt x="53332" y="61660"/>
                      <a:pt x="49714" y="60397"/>
                    </a:cubicBezTo>
                    <a:cubicBezTo>
                      <a:pt x="46106" y="59134"/>
                      <a:pt x="42990" y="57581"/>
                      <a:pt x="40376" y="55833"/>
                    </a:cubicBezTo>
                    <a:cubicBezTo>
                      <a:pt x="37866" y="54086"/>
                      <a:pt x="35858" y="51949"/>
                      <a:pt x="34352" y="49425"/>
                    </a:cubicBezTo>
                    <a:cubicBezTo>
                      <a:pt x="32941" y="46997"/>
                      <a:pt x="32136" y="43987"/>
                      <a:pt x="32136" y="40491"/>
                    </a:cubicBezTo>
                    <a:cubicBezTo>
                      <a:pt x="32136" y="34665"/>
                      <a:pt x="34352" y="30101"/>
                      <a:pt x="38974" y="26509"/>
                    </a:cubicBezTo>
                    <a:cubicBezTo>
                      <a:pt x="43596" y="22916"/>
                      <a:pt x="50320" y="21071"/>
                      <a:pt x="58958" y="21071"/>
                    </a:cubicBezTo>
                    <a:cubicBezTo>
                      <a:pt x="67795" y="21071"/>
                      <a:pt x="74728" y="23013"/>
                      <a:pt x="79454" y="26800"/>
                    </a:cubicBezTo>
                    <a:cubicBezTo>
                      <a:pt x="84170" y="30587"/>
                      <a:pt x="87182" y="36122"/>
                      <a:pt x="88395" y="43210"/>
                    </a:cubicBezTo>
                    <a:lnTo>
                      <a:pt x="88593" y="44472"/>
                    </a:lnTo>
                    <a:lnTo>
                      <a:pt x="114810" y="44472"/>
                    </a:lnTo>
                    <a:lnTo>
                      <a:pt x="114611" y="42822"/>
                    </a:lnTo>
                    <a:cubicBezTo>
                      <a:pt x="113105" y="29713"/>
                      <a:pt x="107782" y="19226"/>
                      <a:pt x="98633" y="11555"/>
                    </a:cubicBezTo>
                    <a:cubicBezTo>
                      <a:pt x="89493" y="3884"/>
                      <a:pt x="76338" y="0"/>
                      <a:pt x="59564" y="0"/>
                    </a:cubicBezTo>
                    <a:cubicBezTo>
                      <a:pt x="51429" y="0"/>
                      <a:pt x="43994" y="1068"/>
                      <a:pt x="37260" y="3107"/>
                    </a:cubicBezTo>
                    <a:cubicBezTo>
                      <a:pt x="30630" y="5146"/>
                      <a:pt x="24805" y="8059"/>
                      <a:pt x="19984" y="11749"/>
                    </a:cubicBezTo>
                    <a:cubicBezTo>
                      <a:pt x="15163" y="15439"/>
                      <a:pt x="11346" y="20003"/>
                      <a:pt x="8732" y="25149"/>
                    </a:cubicBezTo>
                    <a:cubicBezTo>
                      <a:pt x="6024" y="30296"/>
                      <a:pt x="4717" y="36122"/>
                      <a:pt x="4717" y="42433"/>
                    </a:cubicBezTo>
                    <a:cubicBezTo>
                      <a:pt x="4717" y="48550"/>
                      <a:pt x="5825" y="53988"/>
                      <a:pt x="7937" y="58552"/>
                    </a:cubicBezTo>
                    <a:cubicBezTo>
                      <a:pt x="10039" y="63116"/>
                      <a:pt x="13260" y="67097"/>
                      <a:pt x="17275" y="70592"/>
                    </a:cubicBezTo>
                    <a:cubicBezTo>
                      <a:pt x="21187" y="73991"/>
                      <a:pt x="26112" y="77002"/>
                      <a:pt x="31842" y="79526"/>
                    </a:cubicBezTo>
                    <a:cubicBezTo>
                      <a:pt x="37468" y="82050"/>
                      <a:pt x="43795" y="84381"/>
                      <a:pt x="50728" y="86420"/>
                    </a:cubicBezTo>
                    <a:lnTo>
                      <a:pt x="60767" y="89527"/>
                    </a:lnTo>
                    <a:cubicBezTo>
                      <a:pt x="65190" y="90887"/>
                      <a:pt x="69310" y="92246"/>
                      <a:pt x="73023" y="93606"/>
                    </a:cubicBezTo>
                    <a:cubicBezTo>
                      <a:pt x="76641" y="94868"/>
                      <a:pt x="79852" y="96422"/>
                      <a:pt x="82560" y="98073"/>
                    </a:cubicBezTo>
                    <a:cubicBezTo>
                      <a:pt x="85174" y="99723"/>
                      <a:pt x="87182" y="101859"/>
                      <a:pt x="88593" y="104287"/>
                    </a:cubicBezTo>
                    <a:cubicBezTo>
                      <a:pt x="89995" y="106714"/>
                      <a:pt x="90800" y="109919"/>
                      <a:pt x="90800" y="113609"/>
                    </a:cubicBezTo>
                    <a:cubicBezTo>
                      <a:pt x="90800" y="120600"/>
                      <a:pt x="88091" y="126231"/>
                      <a:pt x="82769" y="130504"/>
                    </a:cubicBezTo>
                    <a:cubicBezTo>
                      <a:pt x="77342" y="134776"/>
                      <a:pt x="69708" y="137010"/>
                      <a:pt x="59962" y="137010"/>
                    </a:cubicBezTo>
                    <a:cubicBezTo>
                      <a:pt x="54743" y="137010"/>
                      <a:pt x="50017" y="136330"/>
                      <a:pt x="46106" y="134970"/>
                    </a:cubicBezTo>
                    <a:cubicBezTo>
                      <a:pt x="42185" y="133708"/>
                      <a:pt x="38766" y="131767"/>
                      <a:pt x="36161" y="129436"/>
                    </a:cubicBezTo>
                    <a:cubicBezTo>
                      <a:pt x="33443" y="127106"/>
                      <a:pt x="31236" y="124290"/>
                      <a:pt x="29626" y="121085"/>
                    </a:cubicBezTo>
                    <a:cubicBezTo>
                      <a:pt x="28025" y="117881"/>
                      <a:pt x="26813" y="114288"/>
                      <a:pt x="26112" y="110598"/>
                    </a:cubicBezTo>
                    <a:lnTo>
                      <a:pt x="25913" y="109336"/>
                    </a:lnTo>
                    <a:lnTo>
                      <a:pt x="0" y="109336"/>
                    </a:lnTo>
                    <a:lnTo>
                      <a:pt x="95" y="110987"/>
                    </a:lnTo>
                    <a:cubicBezTo>
                      <a:pt x="1099" y="125649"/>
                      <a:pt x="7028" y="137107"/>
                      <a:pt x="17578" y="145264"/>
                    </a:cubicBezTo>
                    <a:cubicBezTo>
                      <a:pt x="28025" y="153323"/>
                      <a:pt x="42289" y="157401"/>
                      <a:pt x="59867" y="157401"/>
                    </a:cubicBezTo>
                    <a:cubicBezTo>
                      <a:pt x="68306" y="157401"/>
                      <a:pt x="76139" y="156333"/>
                      <a:pt x="83166" y="154100"/>
                    </a:cubicBezTo>
                    <a:cubicBezTo>
                      <a:pt x="90298" y="151866"/>
                      <a:pt x="96426" y="148759"/>
                      <a:pt x="101550" y="144681"/>
                    </a:cubicBezTo>
                    <a:cubicBezTo>
                      <a:pt x="106674" y="140603"/>
                      <a:pt x="110690" y="135651"/>
                      <a:pt x="113503" y="129921"/>
                    </a:cubicBezTo>
                    <a:cubicBezTo>
                      <a:pt x="116420" y="124192"/>
                      <a:pt x="117822" y="117784"/>
                      <a:pt x="117822" y="110793"/>
                    </a:cubicBezTo>
                    <a:cubicBezTo>
                      <a:pt x="117822" y="104384"/>
                      <a:pt x="116713" y="98752"/>
                      <a:pt x="114402" y="94188"/>
                    </a:cubicBezTo>
                    <a:cubicBezTo>
                      <a:pt x="112395" y="89624"/>
                      <a:pt x="109288" y="85643"/>
                      <a:pt x="105263" y="82342"/>
                    </a:cubicBez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447" name="Freeform 446">
                <a:extLst>
                  <a:ext uri="{FF2B5EF4-FFF2-40B4-BE49-F238E27FC236}">
                    <a16:creationId xmlns:a16="http://schemas.microsoft.com/office/drawing/2014/main" id="{DC60CD78-0A78-663C-AF05-04B2A5D9D804}"/>
                  </a:ext>
                </a:extLst>
              </p:cNvPr>
              <p:cNvSpPr/>
              <p:nvPr/>
            </p:nvSpPr>
            <p:spPr>
              <a:xfrm>
                <a:off x="31447623" y="6414694"/>
                <a:ext cx="108984" cy="151380"/>
              </a:xfrm>
              <a:custGeom>
                <a:avLst/>
                <a:gdLst>
                  <a:gd name="connsiteX0" fmla="*/ 0 w 108984"/>
                  <a:gd name="connsiteY0" fmla="*/ 22139 h 151380"/>
                  <a:gd name="connsiteX1" fmla="*/ 41683 w 108984"/>
                  <a:gd name="connsiteY1" fmla="*/ 22139 h 151380"/>
                  <a:gd name="connsiteX2" fmla="*/ 41683 w 108984"/>
                  <a:gd name="connsiteY2" fmla="*/ 151381 h 151380"/>
                  <a:gd name="connsiteX3" fmla="*/ 67397 w 108984"/>
                  <a:gd name="connsiteY3" fmla="*/ 151381 h 151380"/>
                  <a:gd name="connsiteX4" fmla="*/ 67397 w 108984"/>
                  <a:gd name="connsiteY4" fmla="*/ 22139 h 151380"/>
                  <a:gd name="connsiteX5" fmla="*/ 108985 w 108984"/>
                  <a:gd name="connsiteY5" fmla="*/ 22139 h 151380"/>
                  <a:gd name="connsiteX6" fmla="*/ 108985 w 108984"/>
                  <a:gd name="connsiteY6" fmla="*/ 0 h 151380"/>
                  <a:gd name="connsiteX7" fmla="*/ 0 w 108984"/>
                  <a:gd name="connsiteY7" fmla="*/ 0 h 151380"/>
                  <a:gd name="connsiteX8" fmla="*/ 0 w 108984"/>
                  <a:gd name="connsiteY8" fmla="*/ 22139 h 1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984" h="151380">
                    <a:moveTo>
                      <a:pt x="0" y="22139"/>
                    </a:moveTo>
                    <a:lnTo>
                      <a:pt x="41683" y="22139"/>
                    </a:lnTo>
                    <a:lnTo>
                      <a:pt x="41683" y="151381"/>
                    </a:lnTo>
                    <a:lnTo>
                      <a:pt x="67397" y="151381"/>
                    </a:lnTo>
                    <a:lnTo>
                      <a:pt x="67397" y="22139"/>
                    </a:lnTo>
                    <a:lnTo>
                      <a:pt x="108985" y="22139"/>
                    </a:lnTo>
                    <a:lnTo>
                      <a:pt x="108985" y="0"/>
                    </a:lnTo>
                    <a:lnTo>
                      <a:pt x="0" y="0"/>
                    </a:lnTo>
                    <a:lnTo>
                      <a:pt x="0" y="22139"/>
                    </a:ln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88" name="Freeform 1087">
                <a:extLst>
                  <a:ext uri="{FF2B5EF4-FFF2-40B4-BE49-F238E27FC236}">
                    <a16:creationId xmlns:a16="http://schemas.microsoft.com/office/drawing/2014/main" id="{339BD455-5F5A-3E0D-93E6-01758C7AAA30}"/>
                  </a:ext>
                </a:extLst>
              </p:cNvPr>
              <p:cNvSpPr/>
              <p:nvPr/>
            </p:nvSpPr>
            <p:spPr>
              <a:xfrm>
                <a:off x="31568436" y="6411794"/>
                <a:ext cx="157568" cy="157146"/>
              </a:xfrm>
              <a:custGeom>
                <a:avLst/>
                <a:gdLst>
                  <a:gd name="connsiteX0" fmla="*/ 135829 w 157568"/>
                  <a:gd name="connsiteY0" fmla="*/ 21836 h 157146"/>
                  <a:gd name="connsiteX1" fmla="*/ 110815 w 157568"/>
                  <a:gd name="connsiteY1" fmla="*/ 5717 h 157146"/>
                  <a:gd name="connsiteX2" fmla="*/ 46534 w 157568"/>
                  <a:gd name="connsiteY2" fmla="*/ 5717 h 157146"/>
                  <a:gd name="connsiteX3" fmla="*/ 21625 w 157568"/>
                  <a:gd name="connsiteY3" fmla="*/ 21836 h 157146"/>
                  <a:gd name="connsiteX4" fmla="*/ 5647 w 157568"/>
                  <a:gd name="connsiteY4" fmla="*/ 46693 h 157146"/>
                  <a:gd name="connsiteX5" fmla="*/ 5647 w 157568"/>
                  <a:gd name="connsiteY5" fmla="*/ 110683 h 157146"/>
                  <a:gd name="connsiteX6" fmla="*/ 21625 w 157568"/>
                  <a:gd name="connsiteY6" fmla="*/ 135444 h 157146"/>
                  <a:gd name="connsiteX7" fmla="*/ 46534 w 157568"/>
                  <a:gd name="connsiteY7" fmla="*/ 151466 h 157146"/>
                  <a:gd name="connsiteX8" fmla="*/ 111024 w 157568"/>
                  <a:gd name="connsiteY8" fmla="*/ 151466 h 157146"/>
                  <a:gd name="connsiteX9" fmla="*/ 136028 w 157568"/>
                  <a:gd name="connsiteY9" fmla="*/ 135444 h 157146"/>
                  <a:gd name="connsiteX10" fmla="*/ 152005 w 157568"/>
                  <a:gd name="connsiteY10" fmla="*/ 110586 h 157146"/>
                  <a:gd name="connsiteX11" fmla="*/ 151901 w 157568"/>
                  <a:gd name="connsiteY11" fmla="*/ 46597 h 157146"/>
                  <a:gd name="connsiteX12" fmla="*/ 135829 w 157568"/>
                  <a:gd name="connsiteY12" fmla="*/ 21836 h 157146"/>
                  <a:gd name="connsiteX13" fmla="*/ 129805 w 157568"/>
                  <a:gd name="connsiteY13" fmla="*/ 78446 h 157146"/>
                  <a:gd name="connsiteX14" fmla="*/ 126187 w 157568"/>
                  <a:gd name="connsiteY14" fmla="*/ 101653 h 157146"/>
                  <a:gd name="connsiteX15" fmla="*/ 116043 w 157568"/>
                  <a:gd name="connsiteY15" fmla="*/ 119811 h 157146"/>
                  <a:gd name="connsiteX16" fmla="*/ 99971 w 157568"/>
                  <a:gd name="connsiteY16" fmla="*/ 131657 h 157146"/>
                  <a:gd name="connsiteX17" fmla="*/ 56981 w 157568"/>
                  <a:gd name="connsiteY17" fmla="*/ 131560 h 157146"/>
                  <a:gd name="connsiteX18" fmla="*/ 41013 w 157568"/>
                  <a:gd name="connsiteY18" fmla="*/ 119617 h 157146"/>
                  <a:gd name="connsiteX19" fmla="*/ 30860 w 157568"/>
                  <a:gd name="connsiteY19" fmla="*/ 101459 h 157146"/>
                  <a:gd name="connsiteX20" fmla="*/ 30765 w 157568"/>
                  <a:gd name="connsiteY20" fmla="*/ 55433 h 157146"/>
                  <a:gd name="connsiteX21" fmla="*/ 40804 w 157568"/>
                  <a:gd name="connsiteY21" fmla="*/ 37372 h 157146"/>
                  <a:gd name="connsiteX22" fmla="*/ 56782 w 157568"/>
                  <a:gd name="connsiteY22" fmla="*/ 25623 h 157146"/>
                  <a:gd name="connsiteX23" fmla="*/ 100075 w 157568"/>
                  <a:gd name="connsiteY23" fmla="*/ 25526 h 157146"/>
                  <a:gd name="connsiteX24" fmla="*/ 116148 w 157568"/>
                  <a:gd name="connsiteY24" fmla="*/ 37178 h 157146"/>
                  <a:gd name="connsiteX25" fmla="*/ 126291 w 157568"/>
                  <a:gd name="connsiteY25" fmla="*/ 55238 h 157146"/>
                  <a:gd name="connsiteX26" fmla="*/ 129805 w 157568"/>
                  <a:gd name="connsiteY26" fmla="*/ 78446 h 15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7568" h="157146">
                    <a:moveTo>
                      <a:pt x="135829" y="21836"/>
                    </a:moveTo>
                    <a:cubicBezTo>
                      <a:pt x="128896" y="14942"/>
                      <a:pt x="120466" y="9504"/>
                      <a:pt x="110815" y="5717"/>
                    </a:cubicBezTo>
                    <a:cubicBezTo>
                      <a:pt x="91939" y="-1857"/>
                      <a:pt x="65420" y="-1954"/>
                      <a:pt x="46534" y="5717"/>
                    </a:cubicBezTo>
                    <a:cubicBezTo>
                      <a:pt x="36893" y="9504"/>
                      <a:pt x="28454" y="14942"/>
                      <a:pt x="21625" y="21836"/>
                    </a:cubicBezTo>
                    <a:cubicBezTo>
                      <a:pt x="14787" y="28730"/>
                      <a:pt x="9369" y="37081"/>
                      <a:pt x="5647" y="46693"/>
                    </a:cubicBezTo>
                    <a:cubicBezTo>
                      <a:pt x="-1882" y="65434"/>
                      <a:pt x="-1882" y="91943"/>
                      <a:pt x="5647" y="110683"/>
                    </a:cubicBezTo>
                    <a:cubicBezTo>
                      <a:pt x="9464" y="120296"/>
                      <a:pt x="14787" y="128647"/>
                      <a:pt x="21625" y="135444"/>
                    </a:cubicBezTo>
                    <a:cubicBezTo>
                      <a:pt x="28454" y="142242"/>
                      <a:pt x="36893" y="147679"/>
                      <a:pt x="46534" y="151466"/>
                    </a:cubicBezTo>
                    <a:cubicBezTo>
                      <a:pt x="65420" y="159040"/>
                      <a:pt x="92138" y="159040"/>
                      <a:pt x="111024" y="151466"/>
                    </a:cubicBezTo>
                    <a:cubicBezTo>
                      <a:pt x="120665" y="147679"/>
                      <a:pt x="129104" y="142242"/>
                      <a:pt x="136028" y="135444"/>
                    </a:cubicBezTo>
                    <a:cubicBezTo>
                      <a:pt x="142960" y="128647"/>
                      <a:pt x="148387" y="120296"/>
                      <a:pt x="152005" y="110586"/>
                    </a:cubicBezTo>
                    <a:cubicBezTo>
                      <a:pt x="159440" y="91749"/>
                      <a:pt x="159440" y="65434"/>
                      <a:pt x="151901" y="46597"/>
                    </a:cubicBezTo>
                    <a:cubicBezTo>
                      <a:pt x="148084" y="37081"/>
                      <a:pt x="142657" y="28730"/>
                      <a:pt x="135829" y="21836"/>
                    </a:cubicBezTo>
                    <a:close/>
                    <a:moveTo>
                      <a:pt x="129805" y="78446"/>
                    </a:moveTo>
                    <a:cubicBezTo>
                      <a:pt x="129805" y="86796"/>
                      <a:pt x="128602" y="94662"/>
                      <a:pt x="126187" y="101653"/>
                    </a:cubicBezTo>
                    <a:cubicBezTo>
                      <a:pt x="123781" y="108644"/>
                      <a:pt x="120466" y="114761"/>
                      <a:pt x="116043" y="119811"/>
                    </a:cubicBezTo>
                    <a:cubicBezTo>
                      <a:pt x="111725" y="124860"/>
                      <a:pt x="106297" y="128841"/>
                      <a:pt x="99971" y="131657"/>
                    </a:cubicBezTo>
                    <a:cubicBezTo>
                      <a:pt x="87620" y="137289"/>
                      <a:pt x="69133" y="137289"/>
                      <a:pt x="56981" y="131560"/>
                    </a:cubicBezTo>
                    <a:cubicBezTo>
                      <a:pt x="50749" y="128745"/>
                      <a:pt x="45331" y="124666"/>
                      <a:pt x="41013" y="119617"/>
                    </a:cubicBezTo>
                    <a:cubicBezTo>
                      <a:pt x="36694" y="114567"/>
                      <a:pt x="33275" y="108450"/>
                      <a:pt x="30860" y="101459"/>
                    </a:cubicBezTo>
                    <a:cubicBezTo>
                      <a:pt x="26143" y="87767"/>
                      <a:pt x="26143" y="69221"/>
                      <a:pt x="30765" y="55433"/>
                    </a:cubicBezTo>
                    <a:cubicBezTo>
                      <a:pt x="33076" y="48442"/>
                      <a:pt x="36391" y="42421"/>
                      <a:pt x="40804" y="37372"/>
                    </a:cubicBezTo>
                    <a:cubicBezTo>
                      <a:pt x="45123" y="32420"/>
                      <a:pt x="50550" y="28439"/>
                      <a:pt x="56782" y="25623"/>
                    </a:cubicBezTo>
                    <a:cubicBezTo>
                      <a:pt x="69038" y="19991"/>
                      <a:pt x="87715" y="20088"/>
                      <a:pt x="100075" y="25526"/>
                    </a:cubicBezTo>
                    <a:cubicBezTo>
                      <a:pt x="106402" y="28244"/>
                      <a:pt x="111829" y="32128"/>
                      <a:pt x="116148" y="37178"/>
                    </a:cubicBezTo>
                    <a:cubicBezTo>
                      <a:pt x="120466" y="42227"/>
                      <a:pt x="123876" y="48247"/>
                      <a:pt x="126291" y="55238"/>
                    </a:cubicBezTo>
                    <a:cubicBezTo>
                      <a:pt x="128602" y="62327"/>
                      <a:pt x="129805" y="70095"/>
                      <a:pt x="129805" y="78446"/>
                    </a:cubicBez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89" name="Freeform 1088">
                <a:extLst>
                  <a:ext uri="{FF2B5EF4-FFF2-40B4-BE49-F238E27FC236}">
                    <a16:creationId xmlns:a16="http://schemas.microsoft.com/office/drawing/2014/main" id="{A52550C7-0381-1F8F-8D83-70894722B07E}"/>
                  </a:ext>
                </a:extLst>
              </p:cNvPr>
              <p:cNvSpPr/>
              <p:nvPr/>
            </p:nvSpPr>
            <p:spPr>
              <a:xfrm>
                <a:off x="31755399" y="6414694"/>
                <a:ext cx="126563" cy="151380"/>
              </a:xfrm>
              <a:custGeom>
                <a:avLst/>
                <a:gdLst>
                  <a:gd name="connsiteX0" fmla="*/ 101143 w 126563"/>
                  <a:gd name="connsiteY0" fmla="*/ 79720 h 151380"/>
                  <a:gd name="connsiteX1" fmla="*/ 101550 w 126563"/>
                  <a:gd name="connsiteY1" fmla="*/ 115065 h 151380"/>
                  <a:gd name="connsiteX2" fmla="*/ 85174 w 126563"/>
                  <a:gd name="connsiteY2" fmla="*/ 87488 h 151380"/>
                  <a:gd name="connsiteX3" fmla="*/ 32543 w 126563"/>
                  <a:gd name="connsiteY3" fmla="*/ 0 h 151380"/>
                  <a:gd name="connsiteX4" fmla="*/ 0 w 126563"/>
                  <a:gd name="connsiteY4" fmla="*/ 0 h 151380"/>
                  <a:gd name="connsiteX5" fmla="*/ 0 w 126563"/>
                  <a:gd name="connsiteY5" fmla="*/ 151381 h 151380"/>
                  <a:gd name="connsiteX6" fmla="*/ 25411 w 126563"/>
                  <a:gd name="connsiteY6" fmla="*/ 151381 h 151380"/>
                  <a:gd name="connsiteX7" fmla="*/ 25411 w 126563"/>
                  <a:gd name="connsiteY7" fmla="*/ 71369 h 151380"/>
                  <a:gd name="connsiteX8" fmla="*/ 25212 w 126563"/>
                  <a:gd name="connsiteY8" fmla="*/ 36122 h 151380"/>
                  <a:gd name="connsiteX9" fmla="*/ 43586 w 126563"/>
                  <a:gd name="connsiteY9" fmla="*/ 67194 h 151380"/>
                  <a:gd name="connsiteX10" fmla="*/ 94920 w 126563"/>
                  <a:gd name="connsiteY10" fmla="*/ 151381 h 151380"/>
                  <a:gd name="connsiteX11" fmla="*/ 126563 w 126563"/>
                  <a:gd name="connsiteY11" fmla="*/ 151381 h 151380"/>
                  <a:gd name="connsiteX12" fmla="*/ 126563 w 126563"/>
                  <a:gd name="connsiteY12" fmla="*/ 0 h 151380"/>
                  <a:gd name="connsiteX13" fmla="*/ 101143 w 126563"/>
                  <a:gd name="connsiteY13" fmla="*/ 0 h 151380"/>
                  <a:gd name="connsiteX14" fmla="*/ 101143 w 126563"/>
                  <a:gd name="connsiteY14" fmla="*/ 79720 h 1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6563" h="151380">
                    <a:moveTo>
                      <a:pt x="101143" y="79720"/>
                    </a:moveTo>
                    <a:cubicBezTo>
                      <a:pt x="101143" y="83313"/>
                      <a:pt x="101550" y="114191"/>
                      <a:pt x="101550" y="115065"/>
                    </a:cubicBezTo>
                    <a:cubicBezTo>
                      <a:pt x="101143" y="114385"/>
                      <a:pt x="86481" y="89721"/>
                      <a:pt x="85174" y="87488"/>
                    </a:cubicBezTo>
                    <a:lnTo>
                      <a:pt x="32543" y="0"/>
                    </a:lnTo>
                    <a:lnTo>
                      <a:pt x="0" y="0"/>
                    </a:lnTo>
                    <a:lnTo>
                      <a:pt x="0" y="151381"/>
                    </a:lnTo>
                    <a:lnTo>
                      <a:pt x="25411" y="151381"/>
                    </a:lnTo>
                    <a:lnTo>
                      <a:pt x="25411" y="71369"/>
                    </a:lnTo>
                    <a:cubicBezTo>
                      <a:pt x="25411" y="66321"/>
                      <a:pt x="25212" y="36122"/>
                      <a:pt x="25212" y="36122"/>
                    </a:cubicBezTo>
                    <a:cubicBezTo>
                      <a:pt x="25307" y="36316"/>
                      <a:pt x="41275" y="63310"/>
                      <a:pt x="43586" y="67194"/>
                    </a:cubicBezTo>
                    <a:lnTo>
                      <a:pt x="94920" y="151381"/>
                    </a:lnTo>
                    <a:lnTo>
                      <a:pt x="126563" y="151381"/>
                    </a:lnTo>
                    <a:lnTo>
                      <a:pt x="126563" y="0"/>
                    </a:lnTo>
                    <a:lnTo>
                      <a:pt x="101143" y="0"/>
                    </a:lnTo>
                    <a:lnTo>
                      <a:pt x="101143" y="79720"/>
                    </a:ln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90" name="Freeform 1089">
                <a:extLst>
                  <a:ext uri="{FF2B5EF4-FFF2-40B4-BE49-F238E27FC236}">
                    <a16:creationId xmlns:a16="http://schemas.microsoft.com/office/drawing/2014/main" id="{6214422A-E3F0-B07D-964F-2FF4DD708384}"/>
                  </a:ext>
                </a:extLst>
              </p:cNvPr>
              <p:cNvSpPr/>
              <p:nvPr/>
            </p:nvSpPr>
            <p:spPr>
              <a:xfrm>
                <a:off x="31921836" y="6414694"/>
                <a:ext cx="100849" cy="151380"/>
              </a:xfrm>
              <a:custGeom>
                <a:avLst/>
                <a:gdLst>
                  <a:gd name="connsiteX0" fmla="*/ 25913 w 100849"/>
                  <a:gd name="connsiteY0" fmla="*/ 129533 h 151380"/>
                  <a:gd name="connsiteX1" fmla="*/ 25913 w 100849"/>
                  <a:gd name="connsiteY1" fmla="*/ 84964 h 151380"/>
                  <a:gd name="connsiteX2" fmla="*/ 94219 w 100849"/>
                  <a:gd name="connsiteY2" fmla="*/ 84964 h 151380"/>
                  <a:gd name="connsiteX3" fmla="*/ 94219 w 100849"/>
                  <a:gd name="connsiteY3" fmla="*/ 63116 h 151380"/>
                  <a:gd name="connsiteX4" fmla="*/ 25913 w 100849"/>
                  <a:gd name="connsiteY4" fmla="*/ 63116 h 151380"/>
                  <a:gd name="connsiteX5" fmla="*/ 25913 w 100849"/>
                  <a:gd name="connsiteY5" fmla="*/ 22139 h 151380"/>
                  <a:gd name="connsiteX6" fmla="*/ 99343 w 100849"/>
                  <a:gd name="connsiteY6" fmla="*/ 22139 h 151380"/>
                  <a:gd name="connsiteX7" fmla="*/ 99343 w 100849"/>
                  <a:gd name="connsiteY7" fmla="*/ 0 h 151380"/>
                  <a:gd name="connsiteX8" fmla="*/ 0 w 100849"/>
                  <a:gd name="connsiteY8" fmla="*/ 0 h 151380"/>
                  <a:gd name="connsiteX9" fmla="*/ 0 w 100849"/>
                  <a:gd name="connsiteY9" fmla="*/ 151381 h 151380"/>
                  <a:gd name="connsiteX10" fmla="*/ 100849 w 100849"/>
                  <a:gd name="connsiteY10" fmla="*/ 151381 h 151380"/>
                  <a:gd name="connsiteX11" fmla="*/ 100849 w 100849"/>
                  <a:gd name="connsiteY11" fmla="*/ 129533 h 151380"/>
                  <a:gd name="connsiteX12" fmla="*/ 25913 w 100849"/>
                  <a:gd name="connsiteY12" fmla="*/ 129533 h 151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49" h="151380">
                    <a:moveTo>
                      <a:pt x="25913" y="129533"/>
                    </a:moveTo>
                    <a:lnTo>
                      <a:pt x="25913" y="84964"/>
                    </a:lnTo>
                    <a:lnTo>
                      <a:pt x="94219" y="84964"/>
                    </a:lnTo>
                    <a:lnTo>
                      <a:pt x="94219" y="63116"/>
                    </a:lnTo>
                    <a:lnTo>
                      <a:pt x="25913" y="63116"/>
                    </a:lnTo>
                    <a:lnTo>
                      <a:pt x="25913" y="22139"/>
                    </a:lnTo>
                    <a:lnTo>
                      <a:pt x="99343" y="22139"/>
                    </a:lnTo>
                    <a:lnTo>
                      <a:pt x="99343" y="0"/>
                    </a:lnTo>
                    <a:lnTo>
                      <a:pt x="0" y="0"/>
                    </a:lnTo>
                    <a:lnTo>
                      <a:pt x="0" y="151381"/>
                    </a:lnTo>
                    <a:lnTo>
                      <a:pt x="100849" y="151381"/>
                    </a:lnTo>
                    <a:lnTo>
                      <a:pt x="100849" y="129533"/>
                    </a:lnTo>
                    <a:lnTo>
                      <a:pt x="25913" y="129533"/>
                    </a:lnTo>
                    <a:close/>
                  </a:path>
                </a:pathLst>
              </a:custGeom>
              <a:solidFill>
                <a:schemeClr val="tx1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91" name="Freeform 1090">
                <a:extLst>
                  <a:ext uri="{FF2B5EF4-FFF2-40B4-BE49-F238E27FC236}">
                    <a16:creationId xmlns:a16="http://schemas.microsoft.com/office/drawing/2014/main" id="{C1E7623A-F740-9DB0-A796-6DAB9F29808C}"/>
                  </a:ext>
                </a:extLst>
              </p:cNvPr>
              <p:cNvSpPr/>
              <p:nvPr/>
            </p:nvSpPr>
            <p:spPr>
              <a:xfrm>
                <a:off x="30346286" y="6365184"/>
                <a:ext cx="246250" cy="241300"/>
              </a:xfrm>
              <a:custGeom>
                <a:avLst/>
                <a:gdLst>
                  <a:gd name="connsiteX0" fmla="*/ 246251 w 246250"/>
                  <a:gd name="connsiteY0" fmla="*/ 0 h 241300"/>
                  <a:gd name="connsiteX1" fmla="*/ 0 w 246250"/>
                  <a:gd name="connsiteY1" fmla="*/ 0 h 241300"/>
                  <a:gd name="connsiteX2" fmla="*/ 0 w 246250"/>
                  <a:gd name="connsiteY2" fmla="*/ 241300 h 241300"/>
                  <a:gd name="connsiteX3" fmla="*/ 246251 w 246250"/>
                  <a:gd name="connsiteY3" fmla="*/ 241300 h 241300"/>
                  <a:gd name="connsiteX4" fmla="*/ 246251 w 246250"/>
                  <a:gd name="connsiteY4" fmla="*/ 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250" h="241300">
                    <a:moveTo>
                      <a:pt x="246251" y="0"/>
                    </a:moveTo>
                    <a:lnTo>
                      <a:pt x="0" y="0"/>
                    </a:lnTo>
                    <a:lnTo>
                      <a:pt x="0" y="241300"/>
                    </a:lnTo>
                    <a:lnTo>
                      <a:pt x="246251" y="241300"/>
                    </a:lnTo>
                    <a:lnTo>
                      <a:pt x="246251" y="0"/>
                    </a:lnTo>
                    <a:close/>
                  </a:path>
                </a:pathLst>
              </a:custGeom>
              <a:solidFill>
                <a:srgbClr val="45D6D6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92" name="Freeform 1091">
                <a:extLst>
                  <a:ext uri="{FF2B5EF4-FFF2-40B4-BE49-F238E27FC236}">
                    <a16:creationId xmlns:a16="http://schemas.microsoft.com/office/drawing/2014/main" id="{76393395-CF7C-9B40-28BB-35F05EB60C3D}"/>
                  </a:ext>
                </a:extLst>
              </p:cNvPr>
              <p:cNvSpPr/>
              <p:nvPr/>
            </p:nvSpPr>
            <p:spPr>
              <a:xfrm>
                <a:off x="30398918" y="6470771"/>
                <a:ext cx="94321" cy="26420"/>
              </a:xfrm>
              <a:custGeom>
                <a:avLst/>
                <a:gdLst>
                  <a:gd name="connsiteX0" fmla="*/ 79597 w 94321"/>
                  <a:gd name="connsiteY0" fmla="*/ 0 h 26420"/>
                  <a:gd name="connsiteX1" fmla="*/ 0 w 94321"/>
                  <a:gd name="connsiteY1" fmla="*/ 0 h 26420"/>
                  <a:gd name="connsiteX2" fmla="*/ 0 w 94321"/>
                  <a:gd name="connsiteY2" fmla="*/ 26420 h 26420"/>
                  <a:gd name="connsiteX3" fmla="*/ 79597 w 94321"/>
                  <a:gd name="connsiteY3" fmla="*/ 26420 h 26420"/>
                  <a:gd name="connsiteX4" fmla="*/ 94321 w 94321"/>
                  <a:gd name="connsiteY4" fmla="*/ 13161 h 26420"/>
                  <a:gd name="connsiteX5" fmla="*/ 79597 w 94321"/>
                  <a:gd name="connsiteY5" fmla="*/ 0 h 26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321" h="26420">
                    <a:moveTo>
                      <a:pt x="79597" y="0"/>
                    </a:moveTo>
                    <a:lnTo>
                      <a:pt x="0" y="0"/>
                    </a:lnTo>
                    <a:lnTo>
                      <a:pt x="0" y="26420"/>
                    </a:lnTo>
                    <a:lnTo>
                      <a:pt x="79597" y="26420"/>
                    </a:lnTo>
                    <a:lnTo>
                      <a:pt x="94321" y="13161"/>
                    </a:lnTo>
                    <a:lnTo>
                      <a:pt x="795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93" name="Freeform 1092">
                <a:extLst>
                  <a:ext uri="{FF2B5EF4-FFF2-40B4-BE49-F238E27FC236}">
                    <a16:creationId xmlns:a16="http://schemas.microsoft.com/office/drawing/2014/main" id="{8DE8A9AD-B9F7-F513-15A2-F4BB5696634B}"/>
                  </a:ext>
                </a:extLst>
              </p:cNvPr>
              <p:cNvSpPr/>
              <p:nvPr/>
            </p:nvSpPr>
            <p:spPr>
              <a:xfrm>
                <a:off x="30396731" y="6524663"/>
                <a:ext cx="42915" cy="42053"/>
              </a:xfrm>
              <a:custGeom>
                <a:avLst/>
                <a:gdLst>
                  <a:gd name="connsiteX0" fmla="*/ 21458 w 42915"/>
                  <a:gd name="connsiteY0" fmla="*/ 0 h 42053"/>
                  <a:gd name="connsiteX1" fmla="*/ 0 w 42915"/>
                  <a:gd name="connsiteY1" fmla="*/ 21026 h 42053"/>
                  <a:gd name="connsiteX2" fmla="*/ 21458 w 42915"/>
                  <a:gd name="connsiteY2" fmla="*/ 42053 h 42053"/>
                  <a:gd name="connsiteX3" fmla="*/ 42915 w 42915"/>
                  <a:gd name="connsiteY3" fmla="*/ 21026 h 42053"/>
                  <a:gd name="connsiteX4" fmla="*/ 21458 w 42915"/>
                  <a:gd name="connsiteY4" fmla="*/ 0 h 4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15" h="42053">
                    <a:moveTo>
                      <a:pt x="21458" y="0"/>
                    </a:moveTo>
                    <a:lnTo>
                      <a:pt x="0" y="21026"/>
                    </a:lnTo>
                    <a:lnTo>
                      <a:pt x="21458" y="42053"/>
                    </a:lnTo>
                    <a:lnTo>
                      <a:pt x="42915" y="21026"/>
                    </a:lnTo>
                    <a:lnTo>
                      <a:pt x="2145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094" name="Freeform 1093">
                <a:extLst>
                  <a:ext uri="{FF2B5EF4-FFF2-40B4-BE49-F238E27FC236}">
                    <a16:creationId xmlns:a16="http://schemas.microsoft.com/office/drawing/2014/main" id="{0FDF53FE-5BA1-90AF-891A-C1D4CB77E9E0}"/>
                  </a:ext>
                </a:extLst>
              </p:cNvPr>
              <p:cNvSpPr/>
              <p:nvPr/>
            </p:nvSpPr>
            <p:spPr>
              <a:xfrm>
                <a:off x="30398918" y="6413444"/>
                <a:ext cx="146656" cy="26421"/>
              </a:xfrm>
              <a:custGeom>
                <a:avLst/>
                <a:gdLst>
                  <a:gd name="connsiteX0" fmla="*/ 131931 w 146656"/>
                  <a:gd name="connsiteY0" fmla="*/ 0 h 26421"/>
                  <a:gd name="connsiteX1" fmla="*/ 0 w 146656"/>
                  <a:gd name="connsiteY1" fmla="*/ 0 h 26421"/>
                  <a:gd name="connsiteX2" fmla="*/ 0 w 146656"/>
                  <a:gd name="connsiteY2" fmla="*/ 26421 h 26421"/>
                  <a:gd name="connsiteX3" fmla="*/ 131931 w 146656"/>
                  <a:gd name="connsiteY3" fmla="*/ 26421 h 26421"/>
                  <a:gd name="connsiteX4" fmla="*/ 146656 w 146656"/>
                  <a:gd name="connsiteY4" fmla="*/ 13162 h 26421"/>
                  <a:gd name="connsiteX5" fmla="*/ 131931 w 146656"/>
                  <a:gd name="connsiteY5" fmla="*/ 0 h 26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656" h="26421">
                    <a:moveTo>
                      <a:pt x="131931" y="0"/>
                    </a:moveTo>
                    <a:lnTo>
                      <a:pt x="0" y="0"/>
                    </a:lnTo>
                    <a:lnTo>
                      <a:pt x="0" y="26421"/>
                    </a:lnTo>
                    <a:lnTo>
                      <a:pt x="131931" y="26421"/>
                    </a:lnTo>
                    <a:lnTo>
                      <a:pt x="146656" y="13162"/>
                    </a:lnTo>
                    <a:lnTo>
                      <a:pt x="1319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4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1095" name="Picture 1094" descr="Forvia">
              <a:extLst>
                <a:ext uri="{FF2B5EF4-FFF2-40B4-BE49-F238E27FC236}">
                  <a16:creationId xmlns:a16="http://schemas.microsoft.com/office/drawing/2014/main" id="{25374AB6-AFEE-20B1-0A2D-9BBABD0A5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6">
              <a:extLst>
                <a:ext uri="{BEBA8EAE-BF5A-486C-A8C5-ECC9F3942E4B}">
                  <a14:imgProps xmlns:a14="http://schemas.microsoft.com/office/drawing/2010/main">
                    <a14:imgLayer r:embed="rId10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9120" t="9120" r="9120" b="9120"/>
            <a:stretch/>
          </p:blipFill>
          <p:spPr>
            <a:xfrm>
              <a:off x="11232993" y="2305095"/>
              <a:ext cx="498072" cy="215415"/>
            </a:xfrm>
            <a:prstGeom prst="rect">
              <a:avLst/>
            </a:prstGeom>
          </p:spPr>
        </p:pic>
        <p:pic>
          <p:nvPicPr>
            <p:cNvPr id="1199" name="Graphic 1198" descr="E-on">
              <a:extLst>
                <a:ext uri="{FF2B5EF4-FFF2-40B4-BE49-F238E27FC236}">
                  <a16:creationId xmlns:a16="http://schemas.microsoft.com/office/drawing/2014/main" id="{D015B035-45A8-71A6-B77B-CB5AC7E2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96DAC541-7B7A-43D3-8B79-37D633B846F1}">
                  <asvg:svgBlip xmlns:asvg="http://schemas.microsoft.com/office/drawing/2016/SVG/main" r:embed="rId109"/>
                </a:ext>
              </a:extLst>
            </a:blip>
            <a:stretch>
              <a:fillRect/>
            </a:stretch>
          </p:blipFill>
          <p:spPr>
            <a:xfrm>
              <a:off x="5008652" y="2346314"/>
              <a:ext cx="455921" cy="132977"/>
            </a:xfrm>
            <a:prstGeom prst="rect">
              <a:avLst/>
            </a:prstGeom>
          </p:spPr>
        </p:pic>
        <p:pic>
          <p:nvPicPr>
            <p:cNvPr id="1200" name="Graphic 1199" descr="FCC">
              <a:extLst>
                <a:ext uri="{FF2B5EF4-FFF2-40B4-BE49-F238E27FC236}">
                  <a16:creationId xmlns:a16="http://schemas.microsoft.com/office/drawing/2014/main" id="{F6C7E887-9B49-4C8C-32A9-D2ABC7A04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0">
              <a:extLst>
                <a:ext uri="{96DAC541-7B7A-43D3-8B79-37D633B846F1}">
                  <asvg:svgBlip xmlns:asvg="http://schemas.microsoft.com/office/drawing/2016/SVG/main" r:embed="rId111"/>
                </a:ext>
              </a:extLst>
            </a:blip>
            <a:stretch>
              <a:fillRect/>
            </a:stretch>
          </p:blipFill>
          <p:spPr>
            <a:xfrm>
              <a:off x="7010097" y="2304626"/>
              <a:ext cx="511382" cy="216354"/>
            </a:xfrm>
            <a:prstGeom prst="rect">
              <a:avLst/>
            </a:prstGeom>
          </p:spPr>
        </p:pic>
        <p:pic>
          <p:nvPicPr>
            <p:cNvPr id="1201" name="Graphic 1200" descr="First National Bank Zambia">
              <a:extLst>
                <a:ext uri="{FF2B5EF4-FFF2-40B4-BE49-F238E27FC236}">
                  <a16:creationId xmlns:a16="http://schemas.microsoft.com/office/drawing/2014/main" id="{5F8B0797-EF1F-AD90-1065-8E83EFA99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2">
              <a:extLst>
                <a:ext uri="{96DAC541-7B7A-43D3-8B79-37D633B846F1}">
                  <asvg:svgBlip xmlns:asvg="http://schemas.microsoft.com/office/drawing/2016/SVG/main" r:embed="rId113"/>
                </a:ext>
              </a:extLst>
            </a:blip>
            <a:stretch>
              <a:fillRect/>
            </a:stretch>
          </p:blipFill>
          <p:spPr>
            <a:xfrm>
              <a:off x="8672049" y="2235039"/>
              <a:ext cx="355525" cy="355525"/>
            </a:xfrm>
            <a:prstGeom prst="rect">
              <a:avLst/>
            </a:prstGeom>
          </p:spPr>
        </p:pic>
        <p:pic>
          <p:nvPicPr>
            <p:cNvPr id="1202" name="Graphic 1201" descr="Finastra">
              <a:extLst>
                <a:ext uri="{FF2B5EF4-FFF2-40B4-BE49-F238E27FC236}">
                  <a16:creationId xmlns:a16="http://schemas.microsoft.com/office/drawing/2014/main" id="{7B028754-010D-6A54-1C2E-3E05C9FDF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96DAC541-7B7A-43D3-8B79-37D633B846F1}">
                  <asvg:svgBlip xmlns:asvg="http://schemas.microsoft.com/office/drawing/2016/SVG/main" r:embed="rId115"/>
                </a:ext>
              </a:extLst>
            </a:blip>
            <a:stretch>
              <a:fillRect/>
            </a:stretch>
          </p:blipFill>
          <p:spPr>
            <a:xfrm>
              <a:off x="7780279" y="2367590"/>
              <a:ext cx="632970" cy="90424"/>
            </a:xfrm>
            <a:prstGeom prst="rect">
              <a:avLst/>
            </a:prstGeom>
          </p:spPr>
        </p:pic>
        <p:grpSp>
          <p:nvGrpSpPr>
            <p:cNvPr id="1222" name="Graphic 177" descr="Enbridge">
              <a:extLst>
                <a:ext uri="{FF2B5EF4-FFF2-40B4-BE49-F238E27FC236}">
                  <a16:creationId xmlns:a16="http://schemas.microsoft.com/office/drawing/2014/main" id="{FAEBF319-FD82-8D7E-C412-64C35A7EA4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53320" y="2350730"/>
              <a:ext cx="596534" cy="124145"/>
              <a:chOff x="24758650" y="8356599"/>
              <a:chExt cx="8485626" cy="1765958"/>
            </a:xfrm>
          </p:grpSpPr>
          <p:sp>
            <p:nvSpPr>
              <p:cNvPr id="1223" name="Freeform 1222">
                <a:extLst>
                  <a:ext uri="{FF2B5EF4-FFF2-40B4-BE49-F238E27FC236}">
                    <a16:creationId xmlns:a16="http://schemas.microsoft.com/office/drawing/2014/main" id="{624A030C-4441-0695-5593-4D04D9C2E031}"/>
                  </a:ext>
                </a:extLst>
              </p:cNvPr>
              <p:cNvSpPr/>
              <p:nvPr/>
            </p:nvSpPr>
            <p:spPr>
              <a:xfrm>
                <a:off x="24846432" y="8356599"/>
                <a:ext cx="1884393" cy="761786"/>
              </a:xfrm>
              <a:custGeom>
                <a:avLst/>
                <a:gdLst>
                  <a:gd name="connsiteX0" fmla="*/ 23409 w 1884393"/>
                  <a:gd name="connsiteY0" fmla="*/ 686759 h 761786"/>
                  <a:gd name="connsiteX1" fmla="*/ 117043 w 1884393"/>
                  <a:gd name="connsiteY1" fmla="*/ 605964 h 761786"/>
                  <a:gd name="connsiteX2" fmla="*/ 1375256 w 1884393"/>
                  <a:gd name="connsiteY2" fmla="*/ 75024 h 761786"/>
                  <a:gd name="connsiteX3" fmla="*/ 1755648 w 1884393"/>
                  <a:gd name="connsiteY3" fmla="*/ 375122 h 761786"/>
                  <a:gd name="connsiteX4" fmla="*/ 1597637 w 1884393"/>
                  <a:gd name="connsiteY4" fmla="*/ 761787 h 761786"/>
                  <a:gd name="connsiteX5" fmla="*/ 1779056 w 1884393"/>
                  <a:gd name="connsiteY5" fmla="*/ 761787 h 761786"/>
                  <a:gd name="connsiteX6" fmla="*/ 1884393 w 1884393"/>
                  <a:gd name="connsiteY6" fmla="*/ 386664 h 761786"/>
                  <a:gd name="connsiteX7" fmla="*/ 1404516 w 1884393"/>
                  <a:gd name="connsiteY7" fmla="*/ 0 h 761786"/>
                  <a:gd name="connsiteX8" fmla="*/ 0 w 1884393"/>
                  <a:gd name="connsiteY8" fmla="*/ 657904 h 761786"/>
                  <a:gd name="connsiteX9" fmla="*/ 23409 w 1884393"/>
                  <a:gd name="connsiteY9" fmla="*/ 686759 h 761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84393" h="761786">
                    <a:moveTo>
                      <a:pt x="23409" y="686759"/>
                    </a:moveTo>
                    <a:cubicBezTo>
                      <a:pt x="40965" y="686759"/>
                      <a:pt x="64374" y="657904"/>
                      <a:pt x="117043" y="605964"/>
                    </a:cubicBezTo>
                    <a:cubicBezTo>
                      <a:pt x="479877" y="271242"/>
                      <a:pt x="1006569" y="75024"/>
                      <a:pt x="1375256" y="75024"/>
                    </a:cubicBezTo>
                    <a:cubicBezTo>
                      <a:pt x="1644457" y="75024"/>
                      <a:pt x="1755648" y="207760"/>
                      <a:pt x="1755648" y="375122"/>
                    </a:cubicBezTo>
                    <a:cubicBezTo>
                      <a:pt x="1755648" y="496314"/>
                      <a:pt x="1697126" y="629048"/>
                      <a:pt x="1597637" y="761787"/>
                    </a:cubicBezTo>
                    <a:lnTo>
                      <a:pt x="1779056" y="761787"/>
                    </a:lnTo>
                    <a:cubicBezTo>
                      <a:pt x="1849284" y="634820"/>
                      <a:pt x="1884393" y="507858"/>
                      <a:pt x="1884393" y="386664"/>
                    </a:cubicBezTo>
                    <a:cubicBezTo>
                      <a:pt x="1884393" y="190446"/>
                      <a:pt x="1755648" y="0"/>
                      <a:pt x="1404516" y="0"/>
                    </a:cubicBezTo>
                    <a:cubicBezTo>
                      <a:pt x="690552" y="0"/>
                      <a:pt x="0" y="565569"/>
                      <a:pt x="0" y="657904"/>
                    </a:cubicBezTo>
                    <a:cubicBezTo>
                      <a:pt x="5852" y="680992"/>
                      <a:pt x="11704" y="686759"/>
                      <a:pt x="23409" y="686759"/>
                    </a:cubicBezTo>
                  </a:path>
                </a:pathLst>
              </a:custGeom>
              <a:solidFill>
                <a:srgbClr val="FFB81C"/>
              </a:solidFill>
              <a:ln w="477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24" name="Freeform 1223">
                <a:extLst>
                  <a:ext uri="{FF2B5EF4-FFF2-40B4-BE49-F238E27FC236}">
                    <a16:creationId xmlns:a16="http://schemas.microsoft.com/office/drawing/2014/main" id="{9D81EECC-9A7D-28E6-9346-46FACE3BC1DB}"/>
                  </a:ext>
                </a:extLst>
              </p:cNvPr>
              <p:cNvSpPr/>
              <p:nvPr/>
            </p:nvSpPr>
            <p:spPr>
              <a:xfrm>
                <a:off x="24758650" y="8777889"/>
                <a:ext cx="1398667" cy="1344668"/>
              </a:xfrm>
              <a:custGeom>
                <a:avLst/>
                <a:gdLst>
                  <a:gd name="connsiteX0" fmla="*/ 1398668 w 1398667"/>
                  <a:gd name="connsiteY0" fmla="*/ 640593 h 1344668"/>
                  <a:gd name="connsiteX1" fmla="*/ 362834 w 1398667"/>
                  <a:gd name="connsiteY1" fmla="*/ 1136906 h 1344668"/>
                  <a:gd name="connsiteX2" fmla="*/ 146304 w 1398667"/>
                  <a:gd name="connsiteY2" fmla="*/ 975317 h 1344668"/>
                  <a:gd name="connsiteX3" fmla="*/ 216530 w 1398667"/>
                  <a:gd name="connsiteY3" fmla="*/ 796410 h 1344668"/>
                  <a:gd name="connsiteX4" fmla="*/ 386242 w 1398667"/>
                  <a:gd name="connsiteY4" fmla="*/ 848350 h 1344668"/>
                  <a:gd name="connsiteX5" fmla="*/ 1076797 w 1398667"/>
                  <a:gd name="connsiteY5" fmla="*/ 421291 h 1344668"/>
                  <a:gd name="connsiteX6" fmla="*/ 930492 w 1398667"/>
                  <a:gd name="connsiteY6" fmla="*/ 317413 h 1344668"/>
                  <a:gd name="connsiteX7" fmla="*/ 269199 w 1398667"/>
                  <a:gd name="connsiteY7" fmla="*/ 629049 h 1344668"/>
                  <a:gd name="connsiteX8" fmla="*/ 362834 w 1398667"/>
                  <a:gd name="connsiteY8" fmla="*/ 392436 h 1344668"/>
                  <a:gd name="connsiteX9" fmla="*/ 1006569 w 1398667"/>
                  <a:gd name="connsiteY9" fmla="*/ 63484 h 1344668"/>
                  <a:gd name="connsiteX10" fmla="*/ 1029982 w 1398667"/>
                  <a:gd name="connsiteY10" fmla="*/ 80795 h 1344668"/>
                  <a:gd name="connsiteX11" fmla="*/ 1006569 w 1398667"/>
                  <a:gd name="connsiteY11" fmla="*/ 121195 h 1344668"/>
                  <a:gd name="connsiteX12" fmla="*/ 1029982 w 1398667"/>
                  <a:gd name="connsiteY12" fmla="*/ 138507 h 1344668"/>
                  <a:gd name="connsiteX13" fmla="*/ 1100205 w 1398667"/>
                  <a:gd name="connsiteY13" fmla="*/ 51940 h 1344668"/>
                  <a:gd name="connsiteX14" fmla="*/ 1029982 w 1398667"/>
                  <a:gd name="connsiteY14" fmla="*/ 0 h 1344668"/>
                  <a:gd name="connsiteX15" fmla="*/ 304312 w 1398667"/>
                  <a:gd name="connsiteY15" fmla="*/ 346264 h 1344668"/>
                  <a:gd name="connsiteX16" fmla="*/ 169713 w 1398667"/>
                  <a:gd name="connsiteY16" fmla="*/ 727160 h 1344668"/>
                  <a:gd name="connsiteX17" fmla="*/ 0 w 1398667"/>
                  <a:gd name="connsiteY17" fmla="*/ 1084967 h 1344668"/>
                  <a:gd name="connsiteX18" fmla="*/ 327721 w 1398667"/>
                  <a:gd name="connsiteY18" fmla="*/ 1344668 h 1344668"/>
                  <a:gd name="connsiteX19" fmla="*/ 1345994 w 1398667"/>
                  <a:gd name="connsiteY19" fmla="*/ 934917 h 1344668"/>
                  <a:gd name="connsiteX20" fmla="*/ 1398668 w 1398667"/>
                  <a:gd name="connsiteY20" fmla="*/ 640593 h 1344668"/>
                  <a:gd name="connsiteX21" fmla="*/ 1398668 w 1398667"/>
                  <a:gd name="connsiteY21" fmla="*/ 640593 h 1344668"/>
                  <a:gd name="connsiteX22" fmla="*/ 907085 w 1398667"/>
                  <a:gd name="connsiteY22" fmla="*/ 380892 h 1344668"/>
                  <a:gd name="connsiteX23" fmla="*/ 971460 w 1398667"/>
                  <a:gd name="connsiteY23" fmla="*/ 427063 h 1344668"/>
                  <a:gd name="connsiteX24" fmla="*/ 415503 w 1398667"/>
                  <a:gd name="connsiteY24" fmla="*/ 727160 h 1344668"/>
                  <a:gd name="connsiteX25" fmla="*/ 304312 w 1398667"/>
                  <a:gd name="connsiteY25" fmla="*/ 692532 h 1344668"/>
                  <a:gd name="connsiteX26" fmla="*/ 907085 w 1398667"/>
                  <a:gd name="connsiteY26" fmla="*/ 380892 h 1344668"/>
                  <a:gd name="connsiteX27" fmla="*/ 907085 w 1398667"/>
                  <a:gd name="connsiteY27" fmla="*/ 380892 h 1344668"/>
                  <a:gd name="connsiteX28" fmla="*/ 907085 w 1398667"/>
                  <a:gd name="connsiteY28" fmla="*/ 380892 h 134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98667" h="1344668">
                    <a:moveTo>
                      <a:pt x="1398668" y="640593"/>
                    </a:moveTo>
                    <a:cubicBezTo>
                      <a:pt x="1076797" y="917605"/>
                      <a:pt x="643736" y="1136906"/>
                      <a:pt x="362834" y="1136906"/>
                    </a:cubicBezTo>
                    <a:cubicBezTo>
                      <a:pt x="234086" y="1136906"/>
                      <a:pt x="146304" y="1079195"/>
                      <a:pt x="146304" y="975317"/>
                    </a:cubicBezTo>
                    <a:cubicBezTo>
                      <a:pt x="146304" y="911833"/>
                      <a:pt x="175565" y="854122"/>
                      <a:pt x="216530" y="796410"/>
                    </a:cubicBezTo>
                    <a:cubicBezTo>
                      <a:pt x="245791" y="825266"/>
                      <a:pt x="310164" y="848350"/>
                      <a:pt x="386242" y="848350"/>
                    </a:cubicBezTo>
                    <a:cubicBezTo>
                      <a:pt x="713964" y="848350"/>
                      <a:pt x="1076797" y="594425"/>
                      <a:pt x="1076797" y="421291"/>
                    </a:cubicBezTo>
                    <a:cubicBezTo>
                      <a:pt x="1076797" y="369352"/>
                      <a:pt x="1029982" y="317413"/>
                      <a:pt x="930492" y="317413"/>
                    </a:cubicBezTo>
                    <a:cubicBezTo>
                      <a:pt x="766633" y="317413"/>
                      <a:pt x="474024" y="450147"/>
                      <a:pt x="269199" y="629049"/>
                    </a:cubicBezTo>
                    <a:cubicBezTo>
                      <a:pt x="245791" y="571337"/>
                      <a:pt x="286756" y="473231"/>
                      <a:pt x="362834" y="392436"/>
                    </a:cubicBezTo>
                    <a:cubicBezTo>
                      <a:pt x="526692" y="219302"/>
                      <a:pt x="836856" y="63484"/>
                      <a:pt x="1006569" y="63484"/>
                    </a:cubicBezTo>
                    <a:cubicBezTo>
                      <a:pt x="1024128" y="63484"/>
                      <a:pt x="1029982" y="69251"/>
                      <a:pt x="1029982" y="80795"/>
                    </a:cubicBezTo>
                    <a:cubicBezTo>
                      <a:pt x="1029982" y="92340"/>
                      <a:pt x="1006569" y="103879"/>
                      <a:pt x="1006569" y="121195"/>
                    </a:cubicBezTo>
                    <a:cubicBezTo>
                      <a:pt x="1006569" y="132735"/>
                      <a:pt x="1012422" y="138507"/>
                      <a:pt x="1029982" y="138507"/>
                    </a:cubicBezTo>
                    <a:cubicBezTo>
                      <a:pt x="1059243" y="138507"/>
                      <a:pt x="1100205" y="92340"/>
                      <a:pt x="1100205" y="51940"/>
                    </a:cubicBezTo>
                    <a:cubicBezTo>
                      <a:pt x="1100205" y="23085"/>
                      <a:pt x="1076797" y="0"/>
                      <a:pt x="1029982" y="0"/>
                    </a:cubicBezTo>
                    <a:cubicBezTo>
                      <a:pt x="854416" y="0"/>
                      <a:pt x="509138" y="150051"/>
                      <a:pt x="304312" y="346264"/>
                    </a:cubicBezTo>
                    <a:cubicBezTo>
                      <a:pt x="181417" y="461687"/>
                      <a:pt x="111191" y="611737"/>
                      <a:pt x="169713" y="727160"/>
                    </a:cubicBezTo>
                    <a:cubicBezTo>
                      <a:pt x="64374" y="836810"/>
                      <a:pt x="0" y="958005"/>
                      <a:pt x="0" y="1084967"/>
                    </a:cubicBezTo>
                    <a:cubicBezTo>
                      <a:pt x="0" y="1235018"/>
                      <a:pt x="117043" y="1344668"/>
                      <a:pt x="327721" y="1344668"/>
                    </a:cubicBezTo>
                    <a:cubicBezTo>
                      <a:pt x="667144" y="1344668"/>
                      <a:pt x="1041683" y="1171534"/>
                      <a:pt x="1345994" y="934917"/>
                    </a:cubicBezTo>
                    <a:lnTo>
                      <a:pt x="1398668" y="640593"/>
                    </a:lnTo>
                    <a:lnTo>
                      <a:pt x="1398668" y="640593"/>
                    </a:lnTo>
                    <a:close/>
                    <a:moveTo>
                      <a:pt x="907085" y="380892"/>
                    </a:moveTo>
                    <a:cubicBezTo>
                      <a:pt x="953900" y="380892"/>
                      <a:pt x="971460" y="403975"/>
                      <a:pt x="971460" y="427063"/>
                    </a:cubicBezTo>
                    <a:cubicBezTo>
                      <a:pt x="971460" y="525170"/>
                      <a:pt x="667144" y="727160"/>
                      <a:pt x="415503" y="727160"/>
                    </a:cubicBezTo>
                    <a:cubicBezTo>
                      <a:pt x="362834" y="727160"/>
                      <a:pt x="316016" y="709843"/>
                      <a:pt x="304312" y="692532"/>
                    </a:cubicBezTo>
                    <a:cubicBezTo>
                      <a:pt x="479877" y="519398"/>
                      <a:pt x="760780" y="380892"/>
                      <a:pt x="907085" y="380892"/>
                    </a:cubicBezTo>
                    <a:lnTo>
                      <a:pt x="907085" y="380892"/>
                    </a:lnTo>
                    <a:lnTo>
                      <a:pt x="907085" y="380892"/>
                    </a:lnTo>
                    <a:close/>
                  </a:path>
                </a:pathLst>
              </a:custGeom>
              <a:solidFill>
                <a:srgbClr val="FFB81C"/>
              </a:solidFill>
              <a:ln w="477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25" name="Freeform 1224">
                <a:extLst>
                  <a:ext uri="{FF2B5EF4-FFF2-40B4-BE49-F238E27FC236}">
                    <a16:creationId xmlns:a16="http://schemas.microsoft.com/office/drawing/2014/main" id="{44D07813-14D2-9C64-EC05-06C189B91C6E}"/>
                  </a:ext>
                </a:extLst>
              </p:cNvPr>
              <p:cNvSpPr/>
              <p:nvPr/>
            </p:nvSpPr>
            <p:spPr>
              <a:xfrm>
                <a:off x="26034420" y="9089530"/>
                <a:ext cx="7209856" cy="1027255"/>
              </a:xfrm>
              <a:custGeom>
                <a:avLst/>
                <a:gdLst>
                  <a:gd name="connsiteX0" fmla="*/ 2645173 w 7209856"/>
                  <a:gd name="connsiteY0" fmla="*/ 507858 h 1027255"/>
                  <a:gd name="connsiteX1" fmla="*/ 2645173 w 7209856"/>
                  <a:gd name="connsiteY1" fmla="*/ 507858 h 1027255"/>
                  <a:gd name="connsiteX2" fmla="*/ 2832444 w 7209856"/>
                  <a:gd name="connsiteY2" fmla="*/ 253929 h 1027255"/>
                  <a:gd name="connsiteX3" fmla="*/ 2557394 w 7209856"/>
                  <a:gd name="connsiteY3" fmla="*/ 34623 h 1027255"/>
                  <a:gd name="connsiteX4" fmla="*/ 2030698 w 7209856"/>
                  <a:gd name="connsiteY4" fmla="*/ 34623 h 1027255"/>
                  <a:gd name="connsiteX5" fmla="*/ 1855132 w 7209856"/>
                  <a:gd name="connsiteY5" fmla="*/ 1004172 h 1027255"/>
                  <a:gd name="connsiteX6" fmla="*/ 2434498 w 7209856"/>
                  <a:gd name="connsiteY6" fmla="*/ 1004172 h 1027255"/>
                  <a:gd name="connsiteX7" fmla="*/ 2773923 w 7209856"/>
                  <a:gd name="connsiteY7" fmla="*/ 732926 h 1027255"/>
                  <a:gd name="connsiteX8" fmla="*/ 2773923 w 7209856"/>
                  <a:gd name="connsiteY8" fmla="*/ 692531 h 1027255"/>
                  <a:gd name="connsiteX9" fmla="*/ 2645173 w 7209856"/>
                  <a:gd name="connsiteY9" fmla="*/ 507858 h 1027255"/>
                  <a:gd name="connsiteX10" fmla="*/ 2645173 w 7209856"/>
                  <a:gd name="connsiteY10" fmla="*/ 507858 h 1027255"/>
                  <a:gd name="connsiteX11" fmla="*/ 2645173 w 7209856"/>
                  <a:gd name="connsiteY11" fmla="*/ 507858 h 1027255"/>
                  <a:gd name="connsiteX12" fmla="*/ 2370122 w 7209856"/>
                  <a:gd name="connsiteY12" fmla="*/ 773326 h 1027255"/>
                  <a:gd name="connsiteX13" fmla="*/ 2200410 w 7209856"/>
                  <a:gd name="connsiteY13" fmla="*/ 773326 h 1027255"/>
                  <a:gd name="connsiteX14" fmla="*/ 2229671 w 7209856"/>
                  <a:gd name="connsiteY14" fmla="*/ 611737 h 1027255"/>
                  <a:gd name="connsiteX15" fmla="*/ 2393530 w 7209856"/>
                  <a:gd name="connsiteY15" fmla="*/ 611737 h 1027255"/>
                  <a:gd name="connsiteX16" fmla="*/ 2475460 w 7209856"/>
                  <a:gd name="connsiteY16" fmla="*/ 675220 h 1027255"/>
                  <a:gd name="connsiteX17" fmla="*/ 2370122 w 7209856"/>
                  <a:gd name="connsiteY17" fmla="*/ 773326 h 1027255"/>
                  <a:gd name="connsiteX18" fmla="*/ 2370122 w 7209856"/>
                  <a:gd name="connsiteY18" fmla="*/ 773326 h 1027255"/>
                  <a:gd name="connsiteX19" fmla="*/ 2370122 w 7209856"/>
                  <a:gd name="connsiteY19" fmla="*/ 773326 h 1027255"/>
                  <a:gd name="connsiteX20" fmla="*/ 2446199 w 7209856"/>
                  <a:gd name="connsiteY20" fmla="*/ 403975 h 1027255"/>
                  <a:gd name="connsiteX21" fmla="*/ 2264785 w 7209856"/>
                  <a:gd name="connsiteY21" fmla="*/ 403975 h 1027255"/>
                  <a:gd name="connsiteX22" fmla="*/ 2294046 w 7209856"/>
                  <a:gd name="connsiteY22" fmla="*/ 242385 h 1027255"/>
                  <a:gd name="connsiteX23" fmla="*/ 2469612 w 7209856"/>
                  <a:gd name="connsiteY23" fmla="*/ 242385 h 1027255"/>
                  <a:gd name="connsiteX24" fmla="*/ 2545688 w 7209856"/>
                  <a:gd name="connsiteY24" fmla="*/ 305868 h 1027255"/>
                  <a:gd name="connsiteX25" fmla="*/ 2446199 w 7209856"/>
                  <a:gd name="connsiteY25" fmla="*/ 403975 h 1027255"/>
                  <a:gd name="connsiteX26" fmla="*/ 2446199 w 7209856"/>
                  <a:gd name="connsiteY26" fmla="*/ 403975 h 1027255"/>
                  <a:gd name="connsiteX27" fmla="*/ 2446199 w 7209856"/>
                  <a:gd name="connsiteY27" fmla="*/ 403975 h 1027255"/>
                  <a:gd name="connsiteX28" fmla="*/ 1644457 w 7209856"/>
                  <a:gd name="connsiteY28" fmla="*/ 28856 h 1027255"/>
                  <a:gd name="connsiteX29" fmla="*/ 1562527 w 7209856"/>
                  <a:gd name="connsiteY29" fmla="*/ 513625 h 1027255"/>
                  <a:gd name="connsiteX30" fmla="*/ 1281624 w 7209856"/>
                  <a:gd name="connsiteY30" fmla="*/ 28856 h 1027255"/>
                  <a:gd name="connsiteX31" fmla="*/ 1029977 w 7209856"/>
                  <a:gd name="connsiteY31" fmla="*/ 28856 h 1027255"/>
                  <a:gd name="connsiteX32" fmla="*/ 854416 w 7209856"/>
                  <a:gd name="connsiteY32" fmla="*/ 998400 h 1027255"/>
                  <a:gd name="connsiteX33" fmla="*/ 1129466 w 7209856"/>
                  <a:gd name="connsiteY33" fmla="*/ 998400 h 1027255"/>
                  <a:gd name="connsiteX34" fmla="*/ 1217249 w 7209856"/>
                  <a:gd name="connsiteY34" fmla="*/ 490542 h 1027255"/>
                  <a:gd name="connsiteX35" fmla="*/ 1504005 w 7209856"/>
                  <a:gd name="connsiteY35" fmla="*/ 998400 h 1027255"/>
                  <a:gd name="connsiteX36" fmla="*/ 1738088 w 7209856"/>
                  <a:gd name="connsiteY36" fmla="*/ 998400 h 1027255"/>
                  <a:gd name="connsiteX37" fmla="*/ 1913654 w 7209856"/>
                  <a:gd name="connsiteY37" fmla="*/ 28856 h 1027255"/>
                  <a:gd name="connsiteX38" fmla="*/ 1644457 w 7209856"/>
                  <a:gd name="connsiteY38" fmla="*/ 28856 h 1027255"/>
                  <a:gd name="connsiteX39" fmla="*/ 1644457 w 7209856"/>
                  <a:gd name="connsiteY39" fmla="*/ 28856 h 1027255"/>
                  <a:gd name="connsiteX40" fmla="*/ 374539 w 7209856"/>
                  <a:gd name="connsiteY40" fmla="*/ 629048 h 1027255"/>
                  <a:gd name="connsiteX41" fmla="*/ 737372 w 7209856"/>
                  <a:gd name="connsiteY41" fmla="*/ 629048 h 1027255"/>
                  <a:gd name="connsiteX42" fmla="*/ 778335 w 7209856"/>
                  <a:gd name="connsiteY42" fmla="*/ 398203 h 1027255"/>
                  <a:gd name="connsiteX43" fmla="*/ 415502 w 7209856"/>
                  <a:gd name="connsiteY43" fmla="*/ 398203 h 1027255"/>
                  <a:gd name="connsiteX44" fmla="*/ 438909 w 7209856"/>
                  <a:gd name="connsiteY44" fmla="*/ 259696 h 1027255"/>
                  <a:gd name="connsiteX45" fmla="*/ 895378 w 7209856"/>
                  <a:gd name="connsiteY45" fmla="*/ 259696 h 1027255"/>
                  <a:gd name="connsiteX46" fmla="*/ 936346 w 7209856"/>
                  <a:gd name="connsiteY46" fmla="*/ 28856 h 1027255"/>
                  <a:gd name="connsiteX47" fmla="*/ 175566 w 7209856"/>
                  <a:gd name="connsiteY47" fmla="*/ 28856 h 1027255"/>
                  <a:gd name="connsiteX48" fmla="*/ 0 w 7209856"/>
                  <a:gd name="connsiteY48" fmla="*/ 998400 h 1027255"/>
                  <a:gd name="connsiteX49" fmla="*/ 760780 w 7209856"/>
                  <a:gd name="connsiteY49" fmla="*/ 998400 h 1027255"/>
                  <a:gd name="connsiteX50" fmla="*/ 801747 w 7209856"/>
                  <a:gd name="connsiteY50" fmla="*/ 767554 h 1027255"/>
                  <a:gd name="connsiteX51" fmla="*/ 345278 w 7209856"/>
                  <a:gd name="connsiteY51" fmla="*/ 767554 h 1027255"/>
                  <a:gd name="connsiteX52" fmla="*/ 374539 w 7209856"/>
                  <a:gd name="connsiteY52" fmla="*/ 629048 h 1027255"/>
                  <a:gd name="connsiteX53" fmla="*/ 374539 w 7209856"/>
                  <a:gd name="connsiteY53" fmla="*/ 629048 h 1027255"/>
                  <a:gd name="connsiteX54" fmla="*/ 5559566 w 7209856"/>
                  <a:gd name="connsiteY54" fmla="*/ 652132 h 1027255"/>
                  <a:gd name="connsiteX55" fmla="*/ 5700023 w 7209856"/>
                  <a:gd name="connsiteY55" fmla="*/ 652132 h 1027255"/>
                  <a:gd name="connsiteX56" fmla="*/ 5547822 w 7209856"/>
                  <a:gd name="connsiteY56" fmla="*/ 790638 h 1027255"/>
                  <a:gd name="connsiteX57" fmla="*/ 5436631 w 7209856"/>
                  <a:gd name="connsiteY57" fmla="*/ 686759 h 1027255"/>
                  <a:gd name="connsiteX58" fmla="*/ 5436631 w 7209856"/>
                  <a:gd name="connsiteY58" fmla="*/ 652132 h 1027255"/>
                  <a:gd name="connsiteX59" fmla="*/ 5489338 w 7209856"/>
                  <a:gd name="connsiteY59" fmla="*/ 363580 h 1027255"/>
                  <a:gd name="connsiteX60" fmla="*/ 5653188 w 7209856"/>
                  <a:gd name="connsiteY60" fmla="*/ 236613 h 1027255"/>
                  <a:gd name="connsiteX61" fmla="*/ 5764378 w 7209856"/>
                  <a:gd name="connsiteY61" fmla="*/ 328952 h 1027255"/>
                  <a:gd name="connsiteX62" fmla="*/ 5758506 w 7209856"/>
                  <a:gd name="connsiteY62" fmla="*/ 369347 h 1027255"/>
                  <a:gd name="connsiteX63" fmla="*/ 6039419 w 7209856"/>
                  <a:gd name="connsiteY63" fmla="*/ 369347 h 1027255"/>
                  <a:gd name="connsiteX64" fmla="*/ 6051115 w 7209856"/>
                  <a:gd name="connsiteY64" fmla="*/ 277013 h 1027255"/>
                  <a:gd name="connsiteX65" fmla="*/ 5676581 w 7209856"/>
                  <a:gd name="connsiteY65" fmla="*/ 0 h 1027255"/>
                  <a:gd name="connsiteX66" fmla="*/ 5185032 w 7209856"/>
                  <a:gd name="connsiteY66" fmla="*/ 369347 h 1027255"/>
                  <a:gd name="connsiteX67" fmla="*/ 5132325 w 7209856"/>
                  <a:gd name="connsiteY67" fmla="*/ 652132 h 1027255"/>
                  <a:gd name="connsiteX68" fmla="*/ 5126500 w 7209856"/>
                  <a:gd name="connsiteY68" fmla="*/ 727159 h 1027255"/>
                  <a:gd name="connsiteX69" fmla="*/ 5501035 w 7209856"/>
                  <a:gd name="connsiteY69" fmla="*/ 1027255 h 1027255"/>
                  <a:gd name="connsiteX70" fmla="*/ 5980887 w 7209856"/>
                  <a:gd name="connsiteY70" fmla="*/ 698303 h 1027255"/>
                  <a:gd name="connsiteX71" fmla="*/ 6021850 w 7209856"/>
                  <a:gd name="connsiteY71" fmla="*/ 455914 h 1027255"/>
                  <a:gd name="connsiteX72" fmla="*/ 5588832 w 7209856"/>
                  <a:gd name="connsiteY72" fmla="*/ 455914 h 1027255"/>
                  <a:gd name="connsiteX73" fmla="*/ 5559566 w 7209856"/>
                  <a:gd name="connsiteY73" fmla="*/ 652132 h 1027255"/>
                  <a:gd name="connsiteX74" fmla="*/ 5559566 w 7209856"/>
                  <a:gd name="connsiteY74" fmla="*/ 652132 h 1027255"/>
                  <a:gd name="connsiteX75" fmla="*/ 7157197 w 7209856"/>
                  <a:gd name="connsiteY75" fmla="*/ 103879 h 1027255"/>
                  <a:gd name="connsiteX76" fmla="*/ 7127932 w 7209856"/>
                  <a:gd name="connsiteY76" fmla="*/ 75023 h 1027255"/>
                  <a:gd name="connsiteX77" fmla="*/ 7092794 w 7209856"/>
                  <a:gd name="connsiteY77" fmla="*/ 75023 h 1027255"/>
                  <a:gd name="connsiteX78" fmla="*/ 7092794 w 7209856"/>
                  <a:gd name="connsiteY78" fmla="*/ 155818 h 1027255"/>
                  <a:gd name="connsiteX79" fmla="*/ 7104538 w 7209856"/>
                  <a:gd name="connsiteY79" fmla="*/ 155818 h 1027255"/>
                  <a:gd name="connsiteX80" fmla="*/ 7104538 w 7209856"/>
                  <a:gd name="connsiteY80" fmla="*/ 126962 h 1027255"/>
                  <a:gd name="connsiteX81" fmla="*/ 7127932 w 7209856"/>
                  <a:gd name="connsiteY81" fmla="*/ 126962 h 1027255"/>
                  <a:gd name="connsiteX82" fmla="*/ 7145501 w 7209856"/>
                  <a:gd name="connsiteY82" fmla="*/ 155818 h 1027255"/>
                  <a:gd name="connsiteX83" fmla="*/ 7163022 w 7209856"/>
                  <a:gd name="connsiteY83" fmla="*/ 155818 h 1027255"/>
                  <a:gd name="connsiteX84" fmla="*/ 7145501 w 7209856"/>
                  <a:gd name="connsiteY84" fmla="*/ 126962 h 1027255"/>
                  <a:gd name="connsiteX85" fmla="*/ 7157197 w 7209856"/>
                  <a:gd name="connsiteY85" fmla="*/ 103879 h 1027255"/>
                  <a:gd name="connsiteX86" fmla="*/ 7157197 w 7209856"/>
                  <a:gd name="connsiteY86" fmla="*/ 103879 h 1027255"/>
                  <a:gd name="connsiteX87" fmla="*/ 7157197 w 7209856"/>
                  <a:gd name="connsiteY87" fmla="*/ 103879 h 1027255"/>
                  <a:gd name="connsiteX88" fmla="*/ 7122060 w 7209856"/>
                  <a:gd name="connsiteY88" fmla="*/ 121190 h 1027255"/>
                  <a:gd name="connsiteX89" fmla="*/ 7104538 w 7209856"/>
                  <a:gd name="connsiteY89" fmla="*/ 121190 h 1027255"/>
                  <a:gd name="connsiteX90" fmla="*/ 7104538 w 7209856"/>
                  <a:gd name="connsiteY90" fmla="*/ 92334 h 1027255"/>
                  <a:gd name="connsiteX91" fmla="*/ 7122060 w 7209856"/>
                  <a:gd name="connsiteY91" fmla="*/ 92334 h 1027255"/>
                  <a:gd name="connsiteX92" fmla="*/ 7139628 w 7209856"/>
                  <a:gd name="connsiteY92" fmla="*/ 109651 h 1027255"/>
                  <a:gd name="connsiteX93" fmla="*/ 7122060 w 7209856"/>
                  <a:gd name="connsiteY93" fmla="*/ 121190 h 1027255"/>
                  <a:gd name="connsiteX94" fmla="*/ 7122060 w 7209856"/>
                  <a:gd name="connsiteY94" fmla="*/ 121190 h 1027255"/>
                  <a:gd name="connsiteX95" fmla="*/ 7122060 w 7209856"/>
                  <a:gd name="connsiteY95" fmla="*/ 121190 h 1027255"/>
                  <a:gd name="connsiteX96" fmla="*/ 6033595 w 7209856"/>
                  <a:gd name="connsiteY96" fmla="*/ 998400 h 1027255"/>
                  <a:gd name="connsiteX97" fmla="*/ 6794360 w 7209856"/>
                  <a:gd name="connsiteY97" fmla="*/ 998400 h 1027255"/>
                  <a:gd name="connsiteX98" fmla="*/ 6835323 w 7209856"/>
                  <a:gd name="connsiteY98" fmla="*/ 767554 h 1027255"/>
                  <a:gd name="connsiteX99" fmla="*/ 6378863 w 7209856"/>
                  <a:gd name="connsiteY99" fmla="*/ 767554 h 1027255"/>
                  <a:gd name="connsiteX100" fmla="*/ 6402257 w 7209856"/>
                  <a:gd name="connsiteY100" fmla="*/ 629048 h 1027255"/>
                  <a:gd name="connsiteX101" fmla="*/ 6765094 w 7209856"/>
                  <a:gd name="connsiteY101" fmla="*/ 629048 h 1027255"/>
                  <a:gd name="connsiteX102" fmla="*/ 6806057 w 7209856"/>
                  <a:gd name="connsiteY102" fmla="*/ 398203 h 1027255"/>
                  <a:gd name="connsiteX103" fmla="*/ 6443219 w 7209856"/>
                  <a:gd name="connsiteY103" fmla="*/ 398203 h 1027255"/>
                  <a:gd name="connsiteX104" fmla="*/ 6466612 w 7209856"/>
                  <a:gd name="connsiteY104" fmla="*/ 259696 h 1027255"/>
                  <a:gd name="connsiteX105" fmla="*/ 6923119 w 7209856"/>
                  <a:gd name="connsiteY105" fmla="*/ 259696 h 1027255"/>
                  <a:gd name="connsiteX106" fmla="*/ 6964082 w 7209856"/>
                  <a:gd name="connsiteY106" fmla="*/ 28856 h 1027255"/>
                  <a:gd name="connsiteX107" fmla="*/ 6203269 w 7209856"/>
                  <a:gd name="connsiteY107" fmla="*/ 28856 h 1027255"/>
                  <a:gd name="connsiteX108" fmla="*/ 6033595 w 7209856"/>
                  <a:gd name="connsiteY108" fmla="*/ 998400 h 1027255"/>
                  <a:gd name="connsiteX109" fmla="*/ 6033595 w 7209856"/>
                  <a:gd name="connsiteY109" fmla="*/ 998400 h 1027255"/>
                  <a:gd name="connsiteX110" fmla="*/ 3757074 w 7209856"/>
                  <a:gd name="connsiteY110" fmla="*/ 305868 h 1027255"/>
                  <a:gd name="connsiteX111" fmla="*/ 3441066 w 7209856"/>
                  <a:gd name="connsiteY111" fmla="*/ 28856 h 1027255"/>
                  <a:gd name="connsiteX112" fmla="*/ 2972896 w 7209856"/>
                  <a:gd name="connsiteY112" fmla="*/ 28856 h 1027255"/>
                  <a:gd name="connsiteX113" fmla="*/ 2797331 w 7209856"/>
                  <a:gd name="connsiteY113" fmla="*/ 998400 h 1027255"/>
                  <a:gd name="connsiteX114" fmla="*/ 3101642 w 7209856"/>
                  <a:gd name="connsiteY114" fmla="*/ 998400 h 1027255"/>
                  <a:gd name="connsiteX115" fmla="*/ 3160163 w 7209856"/>
                  <a:gd name="connsiteY115" fmla="*/ 675220 h 1027255"/>
                  <a:gd name="connsiteX116" fmla="*/ 3242093 w 7209856"/>
                  <a:gd name="connsiteY116" fmla="*/ 675220 h 1027255"/>
                  <a:gd name="connsiteX117" fmla="*/ 3353284 w 7209856"/>
                  <a:gd name="connsiteY117" fmla="*/ 998400 h 1027255"/>
                  <a:gd name="connsiteX118" fmla="*/ 3663453 w 7209856"/>
                  <a:gd name="connsiteY118" fmla="*/ 998400 h 1027255"/>
                  <a:gd name="connsiteX119" fmla="*/ 3534693 w 7209856"/>
                  <a:gd name="connsiteY119" fmla="*/ 646364 h 1027255"/>
                  <a:gd name="connsiteX120" fmla="*/ 3757074 w 7209856"/>
                  <a:gd name="connsiteY120" fmla="*/ 305868 h 1027255"/>
                  <a:gd name="connsiteX121" fmla="*/ 3757074 w 7209856"/>
                  <a:gd name="connsiteY121" fmla="*/ 305868 h 1027255"/>
                  <a:gd name="connsiteX122" fmla="*/ 3757074 w 7209856"/>
                  <a:gd name="connsiteY122" fmla="*/ 305868 h 1027255"/>
                  <a:gd name="connsiteX123" fmla="*/ 3329876 w 7209856"/>
                  <a:gd name="connsiteY123" fmla="*/ 473230 h 1027255"/>
                  <a:gd name="connsiteX124" fmla="*/ 3195277 w 7209856"/>
                  <a:gd name="connsiteY124" fmla="*/ 473230 h 1027255"/>
                  <a:gd name="connsiteX125" fmla="*/ 3230392 w 7209856"/>
                  <a:gd name="connsiteY125" fmla="*/ 253929 h 1027255"/>
                  <a:gd name="connsiteX126" fmla="*/ 3353284 w 7209856"/>
                  <a:gd name="connsiteY126" fmla="*/ 253929 h 1027255"/>
                  <a:gd name="connsiteX127" fmla="*/ 3458626 w 7209856"/>
                  <a:gd name="connsiteY127" fmla="*/ 340496 h 1027255"/>
                  <a:gd name="connsiteX128" fmla="*/ 3329876 w 7209856"/>
                  <a:gd name="connsiteY128" fmla="*/ 473230 h 1027255"/>
                  <a:gd name="connsiteX129" fmla="*/ 3329876 w 7209856"/>
                  <a:gd name="connsiteY129" fmla="*/ 473230 h 1027255"/>
                  <a:gd name="connsiteX130" fmla="*/ 3329876 w 7209856"/>
                  <a:gd name="connsiteY130" fmla="*/ 473230 h 1027255"/>
                  <a:gd name="connsiteX131" fmla="*/ 7116235 w 7209856"/>
                  <a:gd name="connsiteY131" fmla="*/ 34623 h 1027255"/>
                  <a:gd name="connsiteX132" fmla="*/ 7022566 w 7209856"/>
                  <a:gd name="connsiteY132" fmla="*/ 121190 h 1027255"/>
                  <a:gd name="connsiteX133" fmla="*/ 7116235 w 7209856"/>
                  <a:gd name="connsiteY133" fmla="*/ 207757 h 1027255"/>
                  <a:gd name="connsiteX134" fmla="*/ 7209857 w 7209856"/>
                  <a:gd name="connsiteY134" fmla="*/ 121190 h 1027255"/>
                  <a:gd name="connsiteX135" fmla="*/ 7116235 w 7209856"/>
                  <a:gd name="connsiteY135" fmla="*/ 34623 h 1027255"/>
                  <a:gd name="connsiteX136" fmla="*/ 7116235 w 7209856"/>
                  <a:gd name="connsiteY136" fmla="*/ 34623 h 1027255"/>
                  <a:gd name="connsiteX137" fmla="*/ 7116235 w 7209856"/>
                  <a:gd name="connsiteY137" fmla="*/ 34623 h 1027255"/>
                  <a:gd name="connsiteX138" fmla="*/ 7116235 w 7209856"/>
                  <a:gd name="connsiteY138" fmla="*/ 201985 h 1027255"/>
                  <a:gd name="connsiteX139" fmla="*/ 7034310 w 7209856"/>
                  <a:gd name="connsiteY139" fmla="*/ 121190 h 1027255"/>
                  <a:gd name="connsiteX140" fmla="*/ 7116235 w 7209856"/>
                  <a:gd name="connsiteY140" fmla="*/ 40395 h 1027255"/>
                  <a:gd name="connsiteX141" fmla="*/ 7198160 w 7209856"/>
                  <a:gd name="connsiteY141" fmla="*/ 121190 h 1027255"/>
                  <a:gd name="connsiteX142" fmla="*/ 7116235 w 7209856"/>
                  <a:gd name="connsiteY142" fmla="*/ 201985 h 1027255"/>
                  <a:gd name="connsiteX143" fmla="*/ 7116235 w 7209856"/>
                  <a:gd name="connsiteY143" fmla="*/ 201985 h 1027255"/>
                  <a:gd name="connsiteX144" fmla="*/ 7116235 w 7209856"/>
                  <a:gd name="connsiteY144" fmla="*/ 201985 h 1027255"/>
                  <a:gd name="connsiteX145" fmla="*/ 3903403 w 7209856"/>
                  <a:gd name="connsiteY145" fmla="*/ 28856 h 1027255"/>
                  <a:gd name="connsiteX146" fmla="*/ 3727809 w 7209856"/>
                  <a:gd name="connsiteY146" fmla="*/ 998400 h 1027255"/>
                  <a:gd name="connsiteX147" fmla="*/ 4032115 w 7209856"/>
                  <a:gd name="connsiteY147" fmla="*/ 998400 h 1027255"/>
                  <a:gd name="connsiteX148" fmla="*/ 4207709 w 7209856"/>
                  <a:gd name="connsiteY148" fmla="*/ 28856 h 1027255"/>
                  <a:gd name="connsiteX149" fmla="*/ 3903403 w 7209856"/>
                  <a:gd name="connsiteY149" fmla="*/ 28856 h 1027255"/>
                  <a:gd name="connsiteX150" fmla="*/ 3903403 w 7209856"/>
                  <a:gd name="connsiteY150" fmla="*/ 28856 h 1027255"/>
                  <a:gd name="connsiteX151" fmla="*/ 4746094 w 7209856"/>
                  <a:gd name="connsiteY151" fmla="*/ 28856 h 1027255"/>
                  <a:gd name="connsiteX152" fmla="*/ 4313028 w 7209856"/>
                  <a:gd name="connsiteY152" fmla="*/ 28856 h 1027255"/>
                  <a:gd name="connsiteX153" fmla="*/ 4137481 w 7209856"/>
                  <a:gd name="connsiteY153" fmla="*/ 998400 h 1027255"/>
                  <a:gd name="connsiteX154" fmla="*/ 4576372 w 7209856"/>
                  <a:gd name="connsiteY154" fmla="*/ 998400 h 1027255"/>
                  <a:gd name="connsiteX155" fmla="*/ 5044575 w 7209856"/>
                  <a:gd name="connsiteY155" fmla="*/ 675220 h 1027255"/>
                  <a:gd name="connsiteX156" fmla="*/ 5097234 w 7209856"/>
                  <a:gd name="connsiteY156" fmla="*/ 375119 h 1027255"/>
                  <a:gd name="connsiteX157" fmla="*/ 5103059 w 7209856"/>
                  <a:gd name="connsiteY157" fmla="*/ 305868 h 1027255"/>
                  <a:gd name="connsiteX158" fmla="*/ 4746094 w 7209856"/>
                  <a:gd name="connsiteY158" fmla="*/ 28856 h 1027255"/>
                  <a:gd name="connsiteX159" fmla="*/ 4746094 w 7209856"/>
                  <a:gd name="connsiteY159" fmla="*/ 28856 h 1027255"/>
                  <a:gd name="connsiteX160" fmla="*/ 4746094 w 7209856"/>
                  <a:gd name="connsiteY160" fmla="*/ 28856 h 1027255"/>
                  <a:gd name="connsiteX161" fmla="*/ 4787056 w 7209856"/>
                  <a:gd name="connsiteY161" fmla="*/ 386663 h 1027255"/>
                  <a:gd name="connsiteX162" fmla="*/ 4740269 w 7209856"/>
                  <a:gd name="connsiteY162" fmla="*/ 640592 h 1027255"/>
                  <a:gd name="connsiteX163" fmla="*/ 4593940 w 7209856"/>
                  <a:gd name="connsiteY163" fmla="*/ 767554 h 1027255"/>
                  <a:gd name="connsiteX164" fmla="*/ 4482750 w 7209856"/>
                  <a:gd name="connsiteY164" fmla="*/ 767554 h 1027255"/>
                  <a:gd name="connsiteX165" fmla="*/ 4570547 w 7209856"/>
                  <a:gd name="connsiteY165" fmla="*/ 265468 h 1027255"/>
                  <a:gd name="connsiteX166" fmla="*/ 4675865 w 7209856"/>
                  <a:gd name="connsiteY166" fmla="*/ 265468 h 1027255"/>
                  <a:gd name="connsiteX167" fmla="*/ 4792928 w 7209856"/>
                  <a:gd name="connsiteY167" fmla="*/ 363580 h 1027255"/>
                  <a:gd name="connsiteX168" fmla="*/ 4787056 w 7209856"/>
                  <a:gd name="connsiteY168" fmla="*/ 386663 h 1027255"/>
                  <a:gd name="connsiteX169" fmla="*/ 4787056 w 7209856"/>
                  <a:gd name="connsiteY169" fmla="*/ 386663 h 1027255"/>
                  <a:gd name="connsiteX170" fmla="*/ 4787056 w 7209856"/>
                  <a:gd name="connsiteY170" fmla="*/ 386663 h 1027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7209856" h="1027255">
                    <a:moveTo>
                      <a:pt x="2645173" y="507858"/>
                    </a:moveTo>
                    <a:lnTo>
                      <a:pt x="2645173" y="507858"/>
                    </a:lnTo>
                    <a:cubicBezTo>
                      <a:pt x="2773923" y="467458"/>
                      <a:pt x="2832444" y="357807"/>
                      <a:pt x="2832444" y="253929"/>
                    </a:cubicBezTo>
                    <a:cubicBezTo>
                      <a:pt x="2832444" y="132734"/>
                      <a:pt x="2738809" y="34623"/>
                      <a:pt x="2557394" y="34623"/>
                    </a:cubicBezTo>
                    <a:lnTo>
                      <a:pt x="2030698" y="34623"/>
                    </a:lnTo>
                    <a:lnTo>
                      <a:pt x="1855132" y="1004172"/>
                    </a:lnTo>
                    <a:lnTo>
                      <a:pt x="2434498" y="1004172"/>
                    </a:lnTo>
                    <a:cubicBezTo>
                      <a:pt x="2598357" y="1004172"/>
                      <a:pt x="2744662" y="894521"/>
                      <a:pt x="2773923" y="732926"/>
                    </a:cubicBezTo>
                    <a:lnTo>
                      <a:pt x="2773923" y="692531"/>
                    </a:lnTo>
                    <a:cubicBezTo>
                      <a:pt x="2779776" y="600192"/>
                      <a:pt x="2727107" y="530942"/>
                      <a:pt x="2645173" y="507858"/>
                    </a:cubicBezTo>
                    <a:lnTo>
                      <a:pt x="2645173" y="507858"/>
                    </a:lnTo>
                    <a:lnTo>
                      <a:pt x="2645173" y="507858"/>
                    </a:lnTo>
                    <a:close/>
                    <a:moveTo>
                      <a:pt x="2370122" y="773326"/>
                    </a:moveTo>
                    <a:lnTo>
                      <a:pt x="2200410" y="773326"/>
                    </a:lnTo>
                    <a:lnTo>
                      <a:pt x="2229671" y="611737"/>
                    </a:lnTo>
                    <a:lnTo>
                      <a:pt x="2393530" y="611737"/>
                    </a:lnTo>
                    <a:cubicBezTo>
                      <a:pt x="2434498" y="611737"/>
                      <a:pt x="2475460" y="629048"/>
                      <a:pt x="2475460" y="675220"/>
                    </a:cubicBezTo>
                    <a:cubicBezTo>
                      <a:pt x="2475460" y="732926"/>
                      <a:pt x="2428644" y="773326"/>
                      <a:pt x="2370122" y="773326"/>
                    </a:cubicBezTo>
                    <a:lnTo>
                      <a:pt x="2370122" y="773326"/>
                    </a:lnTo>
                    <a:lnTo>
                      <a:pt x="2370122" y="773326"/>
                    </a:lnTo>
                    <a:close/>
                    <a:moveTo>
                      <a:pt x="2446199" y="403975"/>
                    </a:moveTo>
                    <a:lnTo>
                      <a:pt x="2264785" y="403975"/>
                    </a:lnTo>
                    <a:lnTo>
                      <a:pt x="2294046" y="242385"/>
                    </a:lnTo>
                    <a:lnTo>
                      <a:pt x="2469612" y="242385"/>
                    </a:lnTo>
                    <a:cubicBezTo>
                      <a:pt x="2510574" y="242385"/>
                      <a:pt x="2545688" y="259696"/>
                      <a:pt x="2545688" y="305868"/>
                    </a:cubicBezTo>
                    <a:cubicBezTo>
                      <a:pt x="2545688" y="363580"/>
                      <a:pt x="2498873" y="403975"/>
                      <a:pt x="2446199" y="403975"/>
                    </a:cubicBezTo>
                    <a:lnTo>
                      <a:pt x="2446199" y="403975"/>
                    </a:lnTo>
                    <a:lnTo>
                      <a:pt x="2446199" y="403975"/>
                    </a:lnTo>
                    <a:close/>
                    <a:moveTo>
                      <a:pt x="1644457" y="28856"/>
                    </a:moveTo>
                    <a:lnTo>
                      <a:pt x="1562527" y="513625"/>
                    </a:lnTo>
                    <a:lnTo>
                      <a:pt x="1281624" y="28856"/>
                    </a:lnTo>
                    <a:lnTo>
                      <a:pt x="1029977" y="28856"/>
                    </a:lnTo>
                    <a:lnTo>
                      <a:pt x="854416" y="998400"/>
                    </a:lnTo>
                    <a:lnTo>
                      <a:pt x="1129466" y="998400"/>
                    </a:lnTo>
                    <a:lnTo>
                      <a:pt x="1217249" y="490542"/>
                    </a:lnTo>
                    <a:lnTo>
                      <a:pt x="1504005" y="998400"/>
                    </a:lnTo>
                    <a:lnTo>
                      <a:pt x="1738088" y="998400"/>
                    </a:lnTo>
                    <a:lnTo>
                      <a:pt x="1913654" y="28856"/>
                    </a:lnTo>
                    <a:lnTo>
                      <a:pt x="1644457" y="28856"/>
                    </a:lnTo>
                    <a:lnTo>
                      <a:pt x="1644457" y="28856"/>
                    </a:lnTo>
                    <a:close/>
                    <a:moveTo>
                      <a:pt x="374539" y="629048"/>
                    </a:moveTo>
                    <a:lnTo>
                      <a:pt x="737372" y="629048"/>
                    </a:lnTo>
                    <a:lnTo>
                      <a:pt x="778335" y="398203"/>
                    </a:lnTo>
                    <a:lnTo>
                      <a:pt x="415502" y="398203"/>
                    </a:lnTo>
                    <a:lnTo>
                      <a:pt x="438909" y="259696"/>
                    </a:lnTo>
                    <a:lnTo>
                      <a:pt x="895378" y="259696"/>
                    </a:lnTo>
                    <a:lnTo>
                      <a:pt x="936346" y="28856"/>
                    </a:lnTo>
                    <a:lnTo>
                      <a:pt x="175566" y="28856"/>
                    </a:lnTo>
                    <a:lnTo>
                      <a:pt x="0" y="998400"/>
                    </a:lnTo>
                    <a:lnTo>
                      <a:pt x="760780" y="998400"/>
                    </a:lnTo>
                    <a:lnTo>
                      <a:pt x="801747" y="767554"/>
                    </a:lnTo>
                    <a:lnTo>
                      <a:pt x="345278" y="767554"/>
                    </a:lnTo>
                    <a:lnTo>
                      <a:pt x="374539" y="629048"/>
                    </a:lnTo>
                    <a:lnTo>
                      <a:pt x="374539" y="629048"/>
                    </a:lnTo>
                    <a:close/>
                    <a:moveTo>
                      <a:pt x="5559566" y="652132"/>
                    </a:moveTo>
                    <a:lnTo>
                      <a:pt x="5700023" y="652132"/>
                    </a:lnTo>
                    <a:cubicBezTo>
                      <a:pt x="5688278" y="744471"/>
                      <a:pt x="5647316" y="790638"/>
                      <a:pt x="5547822" y="790638"/>
                    </a:cubicBezTo>
                    <a:cubicBezTo>
                      <a:pt x="5477641" y="790638"/>
                      <a:pt x="5436631" y="756015"/>
                      <a:pt x="5436631" y="686759"/>
                    </a:cubicBezTo>
                    <a:lnTo>
                      <a:pt x="5436631" y="652132"/>
                    </a:lnTo>
                    <a:lnTo>
                      <a:pt x="5489338" y="363580"/>
                    </a:lnTo>
                    <a:cubicBezTo>
                      <a:pt x="5506859" y="282785"/>
                      <a:pt x="5571263" y="236613"/>
                      <a:pt x="5653188" y="236613"/>
                    </a:cubicBezTo>
                    <a:cubicBezTo>
                      <a:pt x="5711719" y="236613"/>
                      <a:pt x="5764378" y="265468"/>
                      <a:pt x="5764378" y="328952"/>
                    </a:cubicBezTo>
                    <a:cubicBezTo>
                      <a:pt x="5764378" y="340496"/>
                      <a:pt x="5764378" y="357807"/>
                      <a:pt x="5758506" y="369347"/>
                    </a:cubicBezTo>
                    <a:lnTo>
                      <a:pt x="6039419" y="369347"/>
                    </a:lnTo>
                    <a:cubicBezTo>
                      <a:pt x="6045291" y="340496"/>
                      <a:pt x="6051115" y="305868"/>
                      <a:pt x="6051115" y="277013"/>
                    </a:cubicBezTo>
                    <a:cubicBezTo>
                      <a:pt x="6056988" y="75023"/>
                      <a:pt x="5840431" y="0"/>
                      <a:pt x="5676581" y="0"/>
                    </a:cubicBezTo>
                    <a:cubicBezTo>
                      <a:pt x="5419110" y="0"/>
                      <a:pt x="5225994" y="132734"/>
                      <a:pt x="5185032" y="369347"/>
                    </a:cubicBezTo>
                    <a:lnTo>
                      <a:pt x="5132325" y="652132"/>
                    </a:lnTo>
                    <a:cubicBezTo>
                      <a:pt x="5126500" y="675220"/>
                      <a:pt x="5126500" y="704071"/>
                      <a:pt x="5126500" y="727159"/>
                    </a:cubicBezTo>
                    <a:cubicBezTo>
                      <a:pt x="5126500" y="940688"/>
                      <a:pt x="5313744" y="1027255"/>
                      <a:pt x="5501035" y="1027255"/>
                    </a:cubicBezTo>
                    <a:cubicBezTo>
                      <a:pt x="5705847" y="1027255"/>
                      <a:pt x="5939925" y="917605"/>
                      <a:pt x="5980887" y="698303"/>
                    </a:cubicBezTo>
                    <a:cubicBezTo>
                      <a:pt x="5998456" y="617509"/>
                      <a:pt x="6010153" y="536709"/>
                      <a:pt x="6021850" y="455914"/>
                    </a:cubicBezTo>
                    <a:lnTo>
                      <a:pt x="5588832" y="455914"/>
                    </a:lnTo>
                    <a:lnTo>
                      <a:pt x="5559566" y="652132"/>
                    </a:lnTo>
                    <a:lnTo>
                      <a:pt x="5559566" y="652132"/>
                    </a:lnTo>
                    <a:close/>
                    <a:moveTo>
                      <a:pt x="7157197" y="103879"/>
                    </a:moveTo>
                    <a:cubicBezTo>
                      <a:pt x="7157197" y="92334"/>
                      <a:pt x="7145501" y="75023"/>
                      <a:pt x="7127932" y="75023"/>
                    </a:cubicBezTo>
                    <a:lnTo>
                      <a:pt x="7092794" y="75023"/>
                    </a:lnTo>
                    <a:lnTo>
                      <a:pt x="7092794" y="155818"/>
                    </a:lnTo>
                    <a:lnTo>
                      <a:pt x="7104538" y="155818"/>
                    </a:lnTo>
                    <a:lnTo>
                      <a:pt x="7104538" y="126962"/>
                    </a:lnTo>
                    <a:lnTo>
                      <a:pt x="7127932" y="126962"/>
                    </a:lnTo>
                    <a:lnTo>
                      <a:pt x="7145501" y="155818"/>
                    </a:lnTo>
                    <a:lnTo>
                      <a:pt x="7163022" y="155818"/>
                    </a:lnTo>
                    <a:lnTo>
                      <a:pt x="7145501" y="126962"/>
                    </a:lnTo>
                    <a:cubicBezTo>
                      <a:pt x="7145501" y="126962"/>
                      <a:pt x="7157197" y="115423"/>
                      <a:pt x="7157197" y="103879"/>
                    </a:cubicBezTo>
                    <a:lnTo>
                      <a:pt x="7157197" y="103879"/>
                    </a:lnTo>
                    <a:lnTo>
                      <a:pt x="7157197" y="103879"/>
                    </a:lnTo>
                    <a:close/>
                    <a:moveTo>
                      <a:pt x="7122060" y="121190"/>
                    </a:moveTo>
                    <a:lnTo>
                      <a:pt x="7104538" y="121190"/>
                    </a:lnTo>
                    <a:lnTo>
                      <a:pt x="7104538" y="92334"/>
                    </a:lnTo>
                    <a:lnTo>
                      <a:pt x="7122060" y="92334"/>
                    </a:lnTo>
                    <a:cubicBezTo>
                      <a:pt x="7133756" y="92334"/>
                      <a:pt x="7139628" y="98106"/>
                      <a:pt x="7139628" y="109651"/>
                    </a:cubicBezTo>
                    <a:cubicBezTo>
                      <a:pt x="7139628" y="115423"/>
                      <a:pt x="7133756" y="121190"/>
                      <a:pt x="7122060" y="121190"/>
                    </a:cubicBezTo>
                    <a:lnTo>
                      <a:pt x="7122060" y="121190"/>
                    </a:lnTo>
                    <a:lnTo>
                      <a:pt x="7122060" y="121190"/>
                    </a:lnTo>
                    <a:close/>
                    <a:moveTo>
                      <a:pt x="6033595" y="998400"/>
                    </a:moveTo>
                    <a:lnTo>
                      <a:pt x="6794360" y="998400"/>
                    </a:lnTo>
                    <a:lnTo>
                      <a:pt x="6835323" y="767554"/>
                    </a:lnTo>
                    <a:lnTo>
                      <a:pt x="6378863" y="767554"/>
                    </a:lnTo>
                    <a:lnTo>
                      <a:pt x="6402257" y="629048"/>
                    </a:lnTo>
                    <a:lnTo>
                      <a:pt x="6765094" y="629048"/>
                    </a:lnTo>
                    <a:lnTo>
                      <a:pt x="6806057" y="398203"/>
                    </a:lnTo>
                    <a:lnTo>
                      <a:pt x="6443219" y="398203"/>
                    </a:lnTo>
                    <a:lnTo>
                      <a:pt x="6466612" y="259696"/>
                    </a:lnTo>
                    <a:lnTo>
                      <a:pt x="6923119" y="259696"/>
                    </a:lnTo>
                    <a:lnTo>
                      <a:pt x="6964082" y="28856"/>
                    </a:lnTo>
                    <a:lnTo>
                      <a:pt x="6203269" y="28856"/>
                    </a:lnTo>
                    <a:lnTo>
                      <a:pt x="6033595" y="998400"/>
                    </a:lnTo>
                    <a:lnTo>
                      <a:pt x="6033595" y="998400"/>
                    </a:lnTo>
                    <a:close/>
                    <a:moveTo>
                      <a:pt x="3757074" y="305868"/>
                    </a:moveTo>
                    <a:cubicBezTo>
                      <a:pt x="3757074" y="121190"/>
                      <a:pt x="3616618" y="28856"/>
                      <a:pt x="3441066" y="28856"/>
                    </a:cubicBezTo>
                    <a:lnTo>
                      <a:pt x="2972896" y="28856"/>
                    </a:lnTo>
                    <a:lnTo>
                      <a:pt x="2797331" y="998400"/>
                    </a:lnTo>
                    <a:lnTo>
                      <a:pt x="3101642" y="998400"/>
                    </a:lnTo>
                    <a:lnTo>
                      <a:pt x="3160163" y="675220"/>
                    </a:lnTo>
                    <a:lnTo>
                      <a:pt x="3242093" y="675220"/>
                    </a:lnTo>
                    <a:lnTo>
                      <a:pt x="3353284" y="998400"/>
                    </a:lnTo>
                    <a:lnTo>
                      <a:pt x="3663453" y="998400"/>
                    </a:lnTo>
                    <a:lnTo>
                      <a:pt x="3534693" y="646364"/>
                    </a:lnTo>
                    <a:cubicBezTo>
                      <a:pt x="3675150" y="605964"/>
                      <a:pt x="3757074" y="461686"/>
                      <a:pt x="3757074" y="305868"/>
                    </a:cubicBezTo>
                    <a:lnTo>
                      <a:pt x="3757074" y="305868"/>
                    </a:lnTo>
                    <a:lnTo>
                      <a:pt x="3757074" y="305868"/>
                    </a:lnTo>
                    <a:close/>
                    <a:moveTo>
                      <a:pt x="3329876" y="473230"/>
                    </a:moveTo>
                    <a:lnTo>
                      <a:pt x="3195277" y="473230"/>
                    </a:lnTo>
                    <a:lnTo>
                      <a:pt x="3230392" y="253929"/>
                    </a:lnTo>
                    <a:lnTo>
                      <a:pt x="3353284" y="253929"/>
                    </a:lnTo>
                    <a:cubicBezTo>
                      <a:pt x="3405957" y="253929"/>
                      <a:pt x="3458626" y="282785"/>
                      <a:pt x="3458626" y="340496"/>
                    </a:cubicBezTo>
                    <a:cubicBezTo>
                      <a:pt x="3464474" y="415519"/>
                      <a:pt x="3405957" y="473230"/>
                      <a:pt x="3329876" y="473230"/>
                    </a:cubicBezTo>
                    <a:lnTo>
                      <a:pt x="3329876" y="473230"/>
                    </a:lnTo>
                    <a:lnTo>
                      <a:pt x="3329876" y="473230"/>
                    </a:lnTo>
                    <a:close/>
                    <a:moveTo>
                      <a:pt x="7116235" y="34623"/>
                    </a:moveTo>
                    <a:cubicBezTo>
                      <a:pt x="7057703" y="34623"/>
                      <a:pt x="7022566" y="75023"/>
                      <a:pt x="7022566" y="121190"/>
                    </a:cubicBezTo>
                    <a:cubicBezTo>
                      <a:pt x="7022566" y="167362"/>
                      <a:pt x="7057703" y="207757"/>
                      <a:pt x="7116235" y="207757"/>
                    </a:cubicBezTo>
                    <a:cubicBezTo>
                      <a:pt x="7174767" y="207757"/>
                      <a:pt x="7209857" y="167362"/>
                      <a:pt x="7209857" y="121190"/>
                    </a:cubicBezTo>
                    <a:cubicBezTo>
                      <a:pt x="7209857" y="75023"/>
                      <a:pt x="7174767" y="34623"/>
                      <a:pt x="7116235" y="34623"/>
                    </a:cubicBezTo>
                    <a:lnTo>
                      <a:pt x="7116235" y="34623"/>
                    </a:lnTo>
                    <a:lnTo>
                      <a:pt x="7116235" y="34623"/>
                    </a:lnTo>
                    <a:close/>
                    <a:moveTo>
                      <a:pt x="7116235" y="201985"/>
                    </a:moveTo>
                    <a:cubicBezTo>
                      <a:pt x="7063576" y="201985"/>
                      <a:pt x="7034310" y="167362"/>
                      <a:pt x="7034310" y="121190"/>
                    </a:cubicBezTo>
                    <a:cubicBezTo>
                      <a:pt x="7034310" y="75023"/>
                      <a:pt x="7063576" y="40395"/>
                      <a:pt x="7116235" y="40395"/>
                    </a:cubicBezTo>
                    <a:cubicBezTo>
                      <a:pt x="7168894" y="40395"/>
                      <a:pt x="7198160" y="75023"/>
                      <a:pt x="7198160" y="121190"/>
                    </a:cubicBezTo>
                    <a:cubicBezTo>
                      <a:pt x="7198160" y="167362"/>
                      <a:pt x="7168894" y="201985"/>
                      <a:pt x="7116235" y="201985"/>
                    </a:cubicBezTo>
                    <a:lnTo>
                      <a:pt x="7116235" y="201985"/>
                    </a:lnTo>
                    <a:lnTo>
                      <a:pt x="7116235" y="201985"/>
                    </a:lnTo>
                    <a:close/>
                    <a:moveTo>
                      <a:pt x="3903403" y="28856"/>
                    </a:moveTo>
                    <a:lnTo>
                      <a:pt x="3727809" y="998400"/>
                    </a:lnTo>
                    <a:lnTo>
                      <a:pt x="4032115" y="998400"/>
                    </a:lnTo>
                    <a:lnTo>
                      <a:pt x="4207709" y="28856"/>
                    </a:lnTo>
                    <a:lnTo>
                      <a:pt x="3903403" y="28856"/>
                    </a:lnTo>
                    <a:lnTo>
                      <a:pt x="3903403" y="28856"/>
                    </a:lnTo>
                    <a:close/>
                    <a:moveTo>
                      <a:pt x="4746094" y="28856"/>
                    </a:moveTo>
                    <a:lnTo>
                      <a:pt x="4313028" y="28856"/>
                    </a:lnTo>
                    <a:lnTo>
                      <a:pt x="4137481" y="998400"/>
                    </a:lnTo>
                    <a:lnTo>
                      <a:pt x="4576372" y="998400"/>
                    </a:lnTo>
                    <a:cubicBezTo>
                      <a:pt x="4810450" y="998400"/>
                      <a:pt x="4997741" y="917605"/>
                      <a:pt x="5044575" y="675220"/>
                    </a:cubicBezTo>
                    <a:cubicBezTo>
                      <a:pt x="5062097" y="577109"/>
                      <a:pt x="5085538" y="473230"/>
                      <a:pt x="5097234" y="375119"/>
                    </a:cubicBezTo>
                    <a:cubicBezTo>
                      <a:pt x="5103059" y="352035"/>
                      <a:pt x="5103059" y="328952"/>
                      <a:pt x="5103059" y="305868"/>
                    </a:cubicBezTo>
                    <a:cubicBezTo>
                      <a:pt x="5103059" y="109651"/>
                      <a:pt x="4921640" y="28856"/>
                      <a:pt x="4746094" y="28856"/>
                    </a:cubicBezTo>
                    <a:lnTo>
                      <a:pt x="4746094" y="28856"/>
                    </a:lnTo>
                    <a:lnTo>
                      <a:pt x="4746094" y="28856"/>
                    </a:lnTo>
                    <a:close/>
                    <a:moveTo>
                      <a:pt x="4787056" y="386663"/>
                    </a:moveTo>
                    <a:lnTo>
                      <a:pt x="4740269" y="640592"/>
                    </a:lnTo>
                    <a:cubicBezTo>
                      <a:pt x="4728525" y="715615"/>
                      <a:pt x="4670041" y="767554"/>
                      <a:pt x="4593940" y="767554"/>
                    </a:cubicBezTo>
                    <a:lnTo>
                      <a:pt x="4482750" y="767554"/>
                    </a:lnTo>
                    <a:lnTo>
                      <a:pt x="4570547" y="265468"/>
                    </a:lnTo>
                    <a:lnTo>
                      <a:pt x="4675865" y="265468"/>
                    </a:lnTo>
                    <a:cubicBezTo>
                      <a:pt x="4740269" y="265468"/>
                      <a:pt x="4792928" y="294324"/>
                      <a:pt x="4792928" y="363580"/>
                    </a:cubicBezTo>
                    <a:cubicBezTo>
                      <a:pt x="4792928" y="369347"/>
                      <a:pt x="4787056" y="375119"/>
                      <a:pt x="4787056" y="386663"/>
                    </a:cubicBezTo>
                    <a:lnTo>
                      <a:pt x="4787056" y="386663"/>
                    </a:lnTo>
                    <a:lnTo>
                      <a:pt x="4787056" y="386663"/>
                    </a:lnTo>
                    <a:close/>
                  </a:path>
                </a:pathLst>
              </a:custGeom>
              <a:solidFill>
                <a:schemeClr val="tx1"/>
              </a:solidFill>
              <a:ln w="477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1226" name="Picture 162">
              <a:extLst>
                <a:ext uri="{FF2B5EF4-FFF2-40B4-BE49-F238E27FC236}">
                  <a16:creationId xmlns:a16="http://schemas.microsoft.com/office/drawing/2014/main" id="{185FA957-6787-662E-2228-FBA6C22B2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96DAC541-7B7A-43D3-8B79-37D633B846F1}">
                  <asvg:svgBlip xmlns:asvg="http://schemas.microsoft.com/office/drawing/2016/SVG/main" r:embed="rId117"/>
                </a:ext>
              </a:extLst>
            </a:blip>
            <a:srcRect/>
            <a:stretch/>
          </p:blipFill>
          <p:spPr>
            <a:xfrm>
              <a:off x="5734560" y="2326922"/>
              <a:ext cx="467187" cy="171760"/>
            </a:xfrm>
            <a:prstGeom prst="rect">
              <a:avLst/>
            </a:prstGeom>
          </p:spPr>
        </p:pic>
        <p:pic>
          <p:nvPicPr>
            <p:cNvPr id="1249" name="Graphic 1248" descr="Ecolab">
              <a:extLst>
                <a:ext uri="{FF2B5EF4-FFF2-40B4-BE49-F238E27FC236}">
                  <a16:creationId xmlns:a16="http://schemas.microsoft.com/office/drawing/2014/main" id="{3E1344CC-2DB3-BAE0-7801-FE58B1D5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8">
              <a:extLst>
                <a:ext uri="{96DAC541-7B7A-43D3-8B79-37D633B846F1}">
                  <asvg:svgBlip xmlns:asvg="http://schemas.microsoft.com/office/drawing/2016/SVG/main" r:embed="rId119"/>
                </a:ext>
              </a:extLst>
            </a:blip>
            <a:stretch>
              <a:fillRect/>
            </a:stretch>
          </p:blipFill>
          <p:spPr>
            <a:xfrm>
              <a:off x="1900881" y="2333829"/>
              <a:ext cx="555353" cy="157944"/>
            </a:xfrm>
            <a:prstGeom prst="rect">
              <a:avLst/>
            </a:prstGeom>
          </p:spPr>
        </p:pic>
        <p:pic>
          <p:nvPicPr>
            <p:cNvPr id="1250" name="Graphic 1249" descr="DOW">
              <a:extLst>
                <a:ext uri="{FF2B5EF4-FFF2-40B4-BE49-F238E27FC236}">
                  <a16:creationId xmlns:a16="http://schemas.microsoft.com/office/drawing/2014/main" id="{874F1513-2648-E186-F0CE-A9C95B5D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>
              <a:extLst>
                <a:ext uri="{96DAC541-7B7A-43D3-8B79-37D633B846F1}">
                  <asvg:svgBlip xmlns:asvg="http://schemas.microsoft.com/office/drawing/2016/SVG/main" r:embed="rId121"/>
                </a:ext>
              </a:extLst>
            </a:blip>
            <a:stretch>
              <a:fillRect/>
            </a:stretch>
          </p:blipFill>
          <p:spPr>
            <a:xfrm>
              <a:off x="293688" y="2312097"/>
              <a:ext cx="604224" cy="201408"/>
            </a:xfrm>
            <a:prstGeom prst="rect">
              <a:avLst/>
            </a:prstGeom>
          </p:spPr>
        </p:pic>
        <p:pic>
          <p:nvPicPr>
            <p:cNvPr id="1253" name="Picture 1252" descr="Elis">
              <a:extLst>
                <a:ext uri="{FF2B5EF4-FFF2-40B4-BE49-F238E27FC236}">
                  <a16:creationId xmlns:a16="http://schemas.microsoft.com/office/drawing/2014/main" id="{D58872C4-FD58-4F75-7C11-AD15F6E45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2"/>
            <a:stretch>
              <a:fillRect/>
            </a:stretch>
          </p:blipFill>
          <p:spPr>
            <a:xfrm>
              <a:off x="3476843" y="2348357"/>
              <a:ext cx="417676" cy="128892"/>
            </a:xfrm>
            <a:prstGeom prst="rect">
              <a:avLst/>
            </a:prstGeom>
          </p:spPr>
        </p:pic>
        <p:pic>
          <p:nvPicPr>
            <p:cNvPr id="1373" name="Picture 1372" descr="Eaton">
              <a:extLst>
                <a:ext uri="{FF2B5EF4-FFF2-40B4-BE49-F238E27FC236}">
                  <a16:creationId xmlns:a16="http://schemas.microsoft.com/office/drawing/2014/main" id="{6B9B6405-2FBE-4C69-6D4F-435287F94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3"/>
            <a:stretch>
              <a:fillRect/>
            </a:stretch>
          </p:blipFill>
          <p:spPr>
            <a:xfrm>
              <a:off x="1156712" y="2346813"/>
              <a:ext cx="485368" cy="131976"/>
            </a:xfrm>
            <a:prstGeom prst="rect">
              <a:avLst/>
            </a:prstGeom>
          </p:spPr>
        </p:pic>
        <p:pic>
          <p:nvPicPr>
            <p:cNvPr id="1375" name="Graphic 1374" descr="Elcome">
              <a:extLst>
                <a:ext uri="{FF2B5EF4-FFF2-40B4-BE49-F238E27FC236}">
                  <a16:creationId xmlns:a16="http://schemas.microsoft.com/office/drawing/2014/main" id="{E487B878-5AC5-F3C4-0EF9-FDEB4033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4">
              <a:extLst>
                <a:ext uri="{96DAC541-7B7A-43D3-8B79-37D633B846F1}">
                  <asvg:svgBlip xmlns:asvg="http://schemas.microsoft.com/office/drawing/2016/SVG/main" r:embed="rId125"/>
                </a:ext>
              </a:extLst>
            </a:blip>
            <a:stretch>
              <a:fillRect/>
            </a:stretch>
          </p:blipFill>
          <p:spPr>
            <a:xfrm>
              <a:off x="2715034" y="2348155"/>
              <a:ext cx="503010" cy="129295"/>
            </a:xfrm>
            <a:prstGeom prst="rect">
              <a:avLst/>
            </a:prstGeom>
          </p:spPr>
        </p:pic>
        <p:grpSp>
          <p:nvGrpSpPr>
            <p:cNvPr id="1413" name="Group 1412">
              <a:extLst>
                <a:ext uri="{FF2B5EF4-FFF2-40B4-BE49-F238E27FC236}">
                  <a16:creationId xmlns:a16="http://schemas.microsoft.com/office/drawing/2014/main" id="{CF1BC1F3-FF23-0442-95F1-C4711B2158C2}"/>
                </a:ext>
              </a:extLst>
            </p:cNvPr>
            <p:cNvGrpSpPr/>
            <p:nvPr/>
          </p:nvGrpSpPr>
          <p:grpSpPr>
            <a:xfrm>
              <a:off x="10311042" y="2252903"/>
              <a:ext cx="663150" cy="319797"/>
              <a:chOff x="22390338" y="4806192"/>
              <a:chExt cx="1414721" cy="682234"/>
            </a:xfrm>
          </p:grpSpPr>
          <p:pic>
            <p:nvPicPr>
              <p:cNvPr id="1414" name="Picture 1413" descr="Florida Crystals | ASR Group">
                <a:extLst>
                  <a:ext uri="{FF2B5EF4-FFF2-40B4-BE49-F238E27FC236}">
                    <a16:creationId xmlns:a16="http://schemas.microsoft.com/office/drawing/2014/main" id="{C6F7D33F-C48E-FE00-D871-061EAA4ABE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6"/>
              <a:srcRect l="45925" t="17903" b="35505"/>
              <a:stretch>
                <a:fillRect/>
              </a:stretch>
            </p:blipFill>
            <p:spPr>
              <a:xfrm>
                <a:off x="23013250" y="4806192"/>
                <a:ext cx="791809" cy="682234"/>
              </a:xfrm>
              <a:prstGeom prst="rect">
                <a:avLst/>
              </a:prstGeom>
            </p:spPr>
          </p:pic>
          <p:pic>
            <p:nvPicPr>
              <p:cNvPr id="1415" name="Picture 1414">
                <a:extLst>
                  <a:ext uri="{FF2B5EF4-FFF2-40B4-BE49-F238E27FC236}">
                    <a16:creationId xmlns:a16="http://schemas.microsoft.com/office/drawing/2014/main" id="{9CEB4B19-9850-46CC-04A1-AC39EA11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22390338" y="4945185"/>
                <a:ext cx="595627" cy="404245"/>
              </a:xfrm>
              <a:prstGeom prst="rect">
                <a:avLst/>
              </a:prstGeom>
            </p:spPr>
          </p:pic>
        </p:grpSp>
        <p:grpSp>
          <p:nvGrpSpPr>
            <p:cNvPr id="1416" name="Graphic 140" descr="EY">
              <a:extLst>
                <a:ext uri="{FF2B5EF4-FFF2-40B4-BE49-F238E27FC236}">
                  <a16:creationId xmlns:a16="http://schemas.microsoft.com/office/drawing/2014/main" id="{C25EC05B-1070-5EB9-C534-816D5951B3CA}"/>
                </a:ext>
              </a:extLst>
            </p:cNvPr>
            <p:cNvGrpSpPr/>
            <p:nvPr/>
          </p:nvGrpSpPr>
          <p:grpSpPr>
            <a:xfrm>
              <a:off x="6471732" y="2271180"/>
              <a:ext cx="278744" cy="282145"/>
              <a:chOff x="14199811" y="4845184"/>
              <a:chExt cx="594653" cy="601909"/>
            </a:xfrm>
          </p:grpSpPr>
          <p:sp>
            <p:nvSpPr>
              <p:cNvPr id="1417" name="Freeform 1416">
                <a:extLst>
                  <a:ext uri="{FF2B5EF4-FFF2-40B4-BE49-F238E27FC236}">
                    <a16:creationId xmlns:a16="http://schemas.microsoft.com/office/drawing/2014/main" id="{D9E93204-5ED7-8254-3F70-81D770CE904C}"/>
                  </a:ext>
                </a:extLst>
              </p:cNvPr>
              <p:cNvSpPr/>
              <p:nvPr/>
            </p:nvSpPr>
            <p:spPr>
              <a:xfrm>
                <a:off x="14205658" y="5148485"/>
                <a:ext cx="499345" cy="298608"/>
              </a:xfrm>
              <a:custGeom>
                <a:avLst/>
                <a:gdLst>
                  <a:gd name="connsiteX0" fmla="*/ 90046 w 499345"/>
                  <a:gd name="connsiteY0" fmla="*/ 229969 h 298608"/>
                  <a:gd name="connsiteX1" fmla="*/ 240317 w 499345"/>
                  <a:gd name="connsiteY1" fmla="*/ 229969 h 298608"/>
                  <a:gd name="connsiteX2" fmla="*/ 240317 w 499345"/>
                  <a:gd name="connsiteY2" fmla="*/ 298608 h 298608"/>
                  <a:gd name="connsiteX3" fmla="*/ 0 w 499345"/>
                  <a:gd name="connsiteY3" fmla="*/ 298608 h 298608"/>
                  <a:gd name="connsiteX4" fmla="*/ 0 w 499345"/>
                  <a:gd name="connsiteY4" fmla="*/ 0 h 298608"/>
                  <a:gd name="connsiteX5" fmla="*/ 170736 w 499345"/>
                  <a:gd name="connsiteY5" fmla="*/ 0 h 298608"/>
                  <a:gd name="connsiteX6" fmla="*/ 210497 w 499345"/>
                  <a:gd name="connsiteY6" fmla="*/ 68639 h 298608"/>
                  <a:gd name="connsiteX7" fmla="*/ 90046 w 499345"/>
                  <a:gd name="connsiteY7" fmla="*/ 68639 h 298608"/>
                  <a:gd name="connsiteX8" fmla="*/ 90046 w 499345"/>
                  <a:gd name="connsiteY8" fmla="*/ 117918 h 298608"/>
                  <a:gd name="connsiteX9" fmla="*/ 198803 w 499345"/>
                  <a:gd name="connsiteY9" fmla="*/ 117918 h 298608"/>
                  <a:gd name="connsiteX10" fmla="*/ 198803 w 499345"/>
                  <a:gd name="connsiteY10" fmla="*/ 180690 h 298608"/>
                  <a:gd name="connsiteX11" fmla="*/ 90046 w 499345"/>
                  <a:gd name="connsiteY11" fmla="*/ 180690 h 298608"/>
                  <a:gd name="connsiteX12" fmla="*/ 90046 w 499345"/>
                  <a:gd name="connsiteY12" fmla="*/ 229969 h 298608"/>
                  <a:gd name="connsiteX13" fmla="*/ 400529 w 499345"/>
                  <a:gd name="connsiteY13" fmla="*/ 0 h 298608"/>
                  <a:gd name="connsiteX14" fmla="*/ 349659 w 499345"/>
                  <a:gd name="connsiteY14" fmla="*/ 97385 h 298608"/>
                  <a:gd name="connsiteX15" fmla="*/ 298789 w 499345"/>
                  <a:gd name="connsiteY15" fmla="*/ 0 h 298608"/>
                  <a:gd name="connsiteX16" fmla="*/ 198803 w 499345"/>
                  <a:gd name="connsiteY16" fmla="*/ 0 h 298608"/>
                  <a:gd name="connsiteX17" fmla="*/ 304051 w 499345"/>
                  <a:gd name="connsiteY17" fmla="*/ 180690 h 298608"/>
                  <a:gd name="connsiteX18" fmla="*/ 304051 w 499345"/>
                  <a:gd name="connsiteY18" fmla="*/ 298608 h 298608"/>
                  <a:gd name="connsiteX19" fmla="*/ 394097 w 499345"/>
                  <a:gd name="connsiteY19" fmla="*/ 298608 h 298608"/>
                  <a:gd name="connsiteX20" fmla="*/ 394097 w 499345"/>
                  <a:gd name="connsiteY20" fmla="*/ 180690 h 298608"/>
                  <a:gd name="connsiteX21" fmla="*/ 499346 w 499345"/>
                  <a:gd name="connsiteY21" fmla="*/ 0 h 298608"/>
                  <a:gd name="connsiteX22" fmla="*/ 400529 w 499345"/>
                  <a:gd name="connsiteY22" fmla="*/ 0 h 298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9345" h="298608">
                    <a:moveTo>
                      <a:pt x="90046" y="229969"/>
                    </a:moveTo>
                    <a:lnTo>
                      <a:pt x="240317" y="229969"/>
                    </a:lnTo>
                    <a:lnTo>
                      <a:pt x="240317" y="298608"/>
                    </a:lnTo>
                    <a:lnTo>
                      <a:pt x="0" y="298608"/>
                    </a:lnTo>
                    <a:lnTo>
                      <a:pt x="0" y="0"/>
                    </a:lnTo>
                    <a:lnTo>
                      <a:pt x="170736" y="0"/>
                    </a:lnTo>
                    <a:lnTo>
                      <a:pt x="210497" y="68639"/>
                    </a:lnTo>
                    <a:lnTo>
                      <a:pt x="90046" y="68639"/>
                    </a:lnTo>
                    <a:lnTo>
                      <a:pt x="90046" y="117918"/>
                    </a:lnTo>
                    <a:lnTo>
                      <a:pt x="198803" y="117918"/>
                    </a:lnTo>
                    <a:lnTo>
                      <a:pt x="198803" y="180690"/>
                    </a:lnTo>
                    <a:lnTo>
                      <a:pt x="90046" y="180690"/>
                    </a:lnTo>
                    <a:lnTo>
                      <a:pt x="90046" y="229969"/>
                    </a:lnTo>
                    <a:close/>
                    <a:moveTo>
                      <a:pt x="400529" y="0"/>
                    </a:moveTo>
                    <a:lnTo>
                      <a:pt x="349659" y="97385"/>
                    </a:lnTo>
                    <a:lnTo>
                      <a:pt x="298789" y="0"/>
                    </a:lnTo>
                    <a:lnTo>
                      <a:pt x="198803" y="0"/>
                    </a:lnTo>
                    <a:lnTo>
                      <a:pt x="304051" y="180690"/>
                    </a:lnTo>
                    <a:lnTo>
                      <a:pt x="304051" y="298608"/>
                    </a:lnTo>
                    <a:lnTo>
                      <a:pt x="394097" y="298608"/>
                    </a:lnTo>
                    <a:lnTo>
                      <a:pt x="394097" y="180690"/>
                    </a:lnTo>
                    <a:lnTo>
                      <a:pt x="499346" y="0"/>
                    </a:lnTo>
                    <a:lnTo>
                      <a:pt x="400529" y="0"/>
                    </a:lnTo>
                    <a:close/>
                  </a:path>
                </a:pathLst>
              </a:custGeom>
              <a:solidFill>
                <a:schemeClr val="tx1"/>
              </a:solidFill>
              <a:ln w="5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18" name="Freeform 1417">
                <a:extLst>
                  <a:ext uri="{FF2B5EF4-FFF2-40B4-BE49-F238E27FC236}">
                    <a16:creationId xmlns:a16="http://schemas.microsoft.com/office/drawing/2014/main" id="{C2B9E745-5381-FBB1-B4E6-8D024FE95BEB}"/>
                  </a:ext>
                </a:extLst>
              </p:cNvPr>
              <p:cNvSpPr/>
              <p:nvPr/>
            </p:nvSpPr>
            <p:spPr>
              <a:xfrm>
                <a:off x="14199811" y="4845184"/>
                <a:ext cx="594653" cy="215889"/>
              </a:xfrm>
              <a:custGeom>
                <a:avLst/>
                <a:gdLst>
                  <a:gd name="connsiteX0" fmla="*/ 594654 w 594653"/>
                  <a:gd name="connsiteY0" fmla="*/ 0 h 215889"/>
                  <a:gd name="connsiteX1" fmla="*/ 0 w 594653"/>
                  <a:gd name="connsiteY1" fmla="*/ 215890 h 215889"/>
                  <a:gd name="connsiteX2" fmla="*/ 594654 w 594653"/>
                  <a:gd name="connsiteY2" fmla="*/ 111465 h 215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4653" h="215889">
                    <a:moveTo>
                      <a:pt x="594654" y="0"/>
                    </a:moveTo>
                    <a:lnTo>
                      <a:pt x="0" y="215890"/>
                    </a:lnTo>
                    <a:lnTo>
                      <a:pt x="594654" y="111465"/>
                    </a:lnTo>
                    <a:close/>
                  </a:path>
                </a:pathLst>
              </a:custGeom>
              <a:solidFill>
                <a:srgbClr val="FFE600"/>
              </a:solidFill>
              <a:ln w="5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</p:grpSp>
      <p:grpSp>
        <p:nvGrpSpPr>
          <p:cNvPr id="1463" name="Group 1462">
            <a:extLst>
              <a:ext uri="{FF2B5EF4-FFF2-40B4-BE49-F238E27FC236}">
                <a16:creationId xmlns:a16="http://schemas.microsoft.com/office/drawing/2014/main" id="{020528FC-EC9D-0DB5-9F5B-6B2364C4B481}"/>
              </a:ext>
            </a:extLst>
          </p:cNvPr>
          <p:cNvGrpSpPr/>
          <p:nvPr/>
        </p:nvGrpSpPr>
        <p:grpSpPr>
          <a:xfrm>
            <a:off x="293688" y="4077215"/>
            <a:ext cx="11437377" cy="393140"/>
            <a:chOff x="293688" y="4077215"/>
            <a:chExt cx="11437377" cy="393140"/>
          </a:xfrm>
        </p:grpSpPr>
        <p:pic>
          <p:nvPicPr>
            <p:cNvPr id="1114" name="Picture 1113" descr="Minter Ellison">
              <a:extLst>
                <a:ext uri="{FF2B5EF4-FFF2-40B4-BE49-F238E27FC236}">
                  <a16:creationId xmlns:a16="http://schemas.microsoft.com/office/drawing/2014/main" id="{C01B43B0-79AB-8938-F90D-70BE7EDB7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8">
              <a:extLst>
                <a:ext uri="{BEBA8EAE-BF5A-486C-A8C5-ECC9F3942E4B}">
                  <a14:imgProps xmlns:a14="http://schemas.microsoft.com/office/drawing/2010/main">
                    <a14:imgLayer r:embed="rId12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11620" t="5953" r="4639" b="5953"/>
            <a:stretch/>
          </p:blipFill>
          <p:spPr>
            <a:xfrm>
              <a:off x="293688" y="4150250"/>
              <a:ext cx="415069" cy="247071"/>
            </a:xfrm>
            <a:prstGeom prst="rect">
              <a:avLst/>
            </a:prstGeom>
          </p:spPr>
        </p:pic>
        <p:pic>
          <p:nvPicPr>
            <p:cNvPr id="1115" name="Picture 1114" descr="Moody’s">
              <a:extLst>
                <a:ext uri="{FF2B5EF4-FFF2-40B4-BE49-F238E27FC236}">
                  <a16:creationId xmlns:a16="http://schemas.microsoft.com/office/drawing/2014/main" id="{F9B7A9CA-3AB4-9A97-76ED-D57784324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0">
              <a:extLst>
                <a:ext uri="{BEBA8EAE-BF5A-486C-A8C5-ECC9F3942E4B}">
                  <a14:imgProps xmlns:a14="http://schemas.microsoft.com/office/drawing/2010/main">
                    <a14:imgLayer r:embed="rId131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5458" t="5458" r="5458" b="5457"/>
            <a:stretch/>
          </p:blipFill>
          <p:spPr>
            <a:xfrm>
              <a:off x="1022564" y="4201172"/>
              <a:ext cx="527115" cy="145226"/>
            </a:xfrm>
            <a:prstGeom prst="rect">
              <a:avLst/>
            </a:prstGeom>
          </p:spPr>
        </p:pic>
        <p:pic>
          <p:nvPicPr>
            <p:cNvPr id="1213" name="Picture 1212" descr="NHS Oxford University Hospitals">
              <a:extLst>
                <a:ext uri="{FF2B5EF4-FFF2-40B4-BE49-F238E27FC236}">
                  <a16:creationId xmlns:a16="http://schemas.microsoft.com/office/drawing/2014/main" id="{483C4478-65C2-6788-A483-34A09BEFD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2">
              <a:extLst>
                <a:ext uri="{BEBA8EAE-BF5A-486C-A8C5-ECC9F3942E4B}">
                  <a14:imgProps xmlns:a14="http://schemas.microsoft.com/office/drawing/2010/main">
                    <a14:imgLayer r:embed="rId133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77056" y="4162882"/>
              <a:ext cx="851832" cy="221805"/>
            </a:xfrm>
            <a:prstGeom prst="rect">
              <a:avLst/>
            </a:prstGeom>
          </p:spPr>
        </p:pic>
        <p:pic>
          <p:nvPicPr>
            <p:cNvPr id="1229" name="Graphic 1228" descr="Pegatron">
              <a:extLst>
                <a:ext uri="{FF2B5EF4-FFF2-40B4-BE49-F238E27FC236}">
                  <a16:creationId xmlns:a16="http://schemas.microsoft.com/office/drawing/2014/main" id="{D96DE18A-8E5D-C679-277A-DACB563DD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>
              <a:extLst>
                <a:ext uri="{96DAC541-7B7A-43D3-8B79-37D633B846F1}">
                  <asvg:svgBlip xmlns:asvg="http://schemas.microsoft.com/office/drawing/2016/SVG/main" r:embed="rId135"/>
                </a:ext>
              </a:extLst>
            </a:blip>
            <a:stretch>
              <a:fillRect/>
            </a:stretch>
          </p:blipFill>
          <p:spPr>
            <a:xfrm>
              <a:off x="9342696" y="4228182"/>
              <a:ext cx="588626" cy="91206"/>
            </a:xfrm>
            <a:prstGeom prst="rect">
              <a:avLst/>
            </a:prstGeom>
          </p:spPr>
        </p:pic>
        <p:grpSp>
          <p:nvGrpSpPr>
            <p:cNvPr id="1230" name="Group 1229">
              <a:extLst>
                <a:ext uri="{FF2B5EF4-FFF2-40B4-BE49-F238E27FC236}">
                  <a16:creationId xmlns:a16="http://schemas.microsoft.com/office/drawing/2014/main" id="{C21A3FF1-8D26-2DC6-4AFE-C7ADDA77903B}"/>
                </a:ext>
              </a:extLst>
            </p:cNvPr>
            <p:cNvGrpSpPr/>
            <p:nvPr/>
          </p:nvGrpSpPr>
          <p:grpSpPr>
            <a:xfrm>
              <a:off x="10265510" y="4185029"/>
              <a:ext cx="752850" cy="177511"/>
              <a:chOff x="22293204" y="8928060"/>
              <a:chExt cx="1606079" cy="378691"/>
            </a:xfrm>
          </p:grpSpPr>
          <p:sp>
            <p:nvSpPr>
              <p:cNvPr id="1231" name="Freeform 1230">
                <a:extLst>
                  <a:ext uri="{FF2B5EF4-FFF2-40B4-BE49-F238E27FC236}">
                    <a16:creationId xmlns:a16="http://schemas.microsoft.com/office/drawing/2014/main" id="{9B919776-7898-FA73-E3D2-ABC2FAEC7256}"/>
                  </a:ext>
                </a:extLst>
              </p:cNvPr>
              <p:cNvSpPr/>
              <p:nvPr/>
            </p:nvSpPr>
            <p:spPr>
              <a:xfrm>
                <a:off x="22293204" y="8928060"/>
                <a:ext cx="367330" cy="378691"/>
              </a:xfrm>
              <a:custGeom>
                <a:avLst/>
                <a:gdLst>
                  <a:gd name="connsiteX0" fmla="*/ 362339 w 367330"/>
                  <a:gd name="connsiteY0" fmla="*/ 62869 h 378691"/>
                  <a:gd name="connsiteX1" fmla="*/ 342728 w 367330"/>
                  <a:gd name="connsiteY1" fmla="*/ 29887 h 378691"/>
                  <a:gd name="connsiteX2" fmla="*/ 311548 w 367330"/>
                  <a:gd name="connsiteY2" fmla="*/ 7758 h 378691"/>
                  <a:gd name="connsiteX3" fmla="*/ 237218 w 367330"/>
                  <a:gd name="connsiteY3" fmla="*/ 7715 h 378691"/>
                  <a:gd name="connsiteX4" fmla="*/ 187124 w 367330"/>
                  <a:gd name="connsiteY4" fmla="*/ 61580 h 378691"/>
                  <a:gd name="connsiteX5" fmla="*/ 182733 w 367330"/>
                  <a:gd name="connsiteY5" fmla="*/ 79835 h 378691"/>
                  <a:gd name="connsiteX6" fmla="*/ 181958 w 367330"/>
                  <a:gd name="connsiteY6" fmla="*/ 98249 h 378691"/>
                  <a:gd name="connsiteX7" fmla="*/ 182286 w 367330"/>
                  <a:gd name="connsiteY7" fmla="*/ 133721 h 378691"/>
                  <a:gd name="connsiteX8" fmla="*/ 182840 w 367330"/>
                  <a:gd name="connsiteY8" fmla="*/ 204668 h 378691"/>
                  <a:gd name="connsiteX9" fmla="*/ 183038 w 367330"/>
                  <a:gd name="connsiteY9" fmla="*/ 240140 h 378691"/>
                  <a:gd name="connsiteX10" fmla="*/ 183089 w 367330"/>
                  <a:gd name="connsiteY10" fmla="*/ 257876 h 378691"/>
                  <a:gd name="connsiteX11" fmla="*/ 183207 w 367330"/>
                  <a:gd name="connsiteY11" fmla="*/ 266696 h 378691"/>
                  <a:gd name="connsiteX12" fmla="*/ 182984 w 367330"/>
                  <a:gd name="connsiteY12" fmla="*/ 275252 h 378691"/>
                  <a:gd name="connsiteX13" fmla="*/ 180725 w 367330"/>
                  <a:gd name="connsiteY13" fmla="*/ 292321 h 378691"/>
                  <a:gd name="connsiteX14" fmla="*/ 175158 w 367330"/>
                  <a:gd name="connsiteY14" fmla="*/ 308797 h 378691"/>
                  <a:gd name="connsiteX15" fmla="*/ 154491 w 367330"/>
                  <a:gd name="connsiteY15" fmla="*/ 337062 h 378691"/>
                  <a:gd name="connsiteX16" fmla="*/ 89149 w 367330"/>
                  <a:gd name="connsiteY16" fmla="*/ 359402 h 378691"/>
                  <a:gd name="connsiteX17" fmla="*/ 55241 w 367330"/>
                  <a:gd name="connsiteY17" fmla="*/ 349853 h 378691"/>
                  <a:gd name="connsiteX18" fmla="*/ 28173 w 367330"/>
                  <a:gd name="connsiteY18" fmla="*/ 327345 h 378691"/>
                  <a:gd name="connsiteX19" fmla="*/ 18455 w 367330"/>
                  <a:gd name="connsiteY19" fmla="*/ 312574 h 378691"/>
                  <a:gd name="connsiteX20" fmla="*/ 11703 w 367330"/>
                  <a:gd name="connsiteY20" fmla="*/ 296269 h 378691"/>
                  <a:gd name="connsiteX21" fmla="*/ 8976 w 367330"/>
                  <a:gd name="connsiteY21" fmla="*/ 261631 h 378691"/>
                  <a:gd name="connsiteX22" fmla="*/ 13043 w 367330"/>
                  <a:gd name="connsiteY22" fmla="*/ 244847 h 378691"/>
                  <a:gd name="connsiteX23" fmla="*/ 20036 w 367330"/>
                  <a:gd name="connsiteY23" fmla="*/ 229359 h 378691"/>
                  <a:gd name="connsiteX24" fmla="*/ 29430 w 367330"/>
                  <a:gd name="connsiteY24" fmla="*/ 215776 h 378691"/>
                  <a:gd name="connsiteX25" fmla="*/ 40893 w 367330"/>
                  <a:gd name="connsiteY25" fmla="*/ 204564 h 378691"/>
                  <a:gd name="connsiteX26" fmla="*/ 101550 w 367330"/>
                  <a:gd name="connsiteY26" fmla="*/ 185418 h 378691"/>
                  <a:gd name="connsiteX27" fmla="*/ 170899 w 367330"/>
                  <a:gd name="connsiteY27" fmla="*/ 185659 h 378691"/>
                  <a:gd name="connsiteX28" fmla="*/ 170721 w 367330"/>
                  <a:gd name="connsiteY28" fmla="*/ 161430 h 378691"/>
                  <a:gd name="connsiteX29" fmla="*/ 101669 w 367330"/>
                  <a:gd name="connsiteY29" fmla="*/ 165141 h 378691"/>
                  <a:gd name="connsiteX30" fmla="*/ 64249 w 367330"/>
                  <a:gd name="connsiteY30" fmla="*/ 174118 h 378691"/>
                  <a:gd name="connsiteX31" fmla="*/ 47250 w 367330"/>
                  <a:gd name="connsiteY31" fmla="*/ 183100 h 378691"/>
                  <a:gd name="connsiteX32" fmla="*/ 32302 w 367330"/>
                  <a:gd name="connsiteY32" fmla="*/ 194840 h 378691"/>
                  <a:gd name="connsiteX33" fmla="*/ 20057 w 367330"/>
                  <a:gd name="connsiteY33" fmla="*/ 209109 h 378691"/>
                  <a:gd name="connsiteX34" fmla="*/ 10727 w 367330"/>
                  <a:gd name="connsiteY34" fmla="*/ 225268 h 378691"/>
                  <a:gd name="connsiteX35" fmla="*/ 584 w 367330"/>
                  <a:gd name="connsiteY35" fmla="*/ 261039 h 378691"/>
                  <a:gd name="connsiteX36" fmla="*/ 3088 w 367330"/>
                  <a:gd name="connsiteY36" fmla="*/ 299097 h 378691"/>
                  <a:gd name="connsiteX37" fmla="*/ 19053 w 367330"/>
                  <a:gd name="connsiteY37" fmla="*/ 334725 h 378691"/>
                  <a:gd name="connsiteX38" fmla="*/ 48351 w 367330"/>
                  <a:gd name="connsiteY38" fmla="*/ 362948 h 378691"/>
                  <a:gd name="connsiteX39" fmla="*/ 87823 w 367330"/>
                  <a:gd name="connsiteY39" fmla="*/ 377465 h 378691"/>
                  <a:gd name="connsiteX40" fmla="*/ 93078 w 367330"/>
                  <a:gd name="connsiteY40" fmla="*/ 378127 h 378691"/>
                  <a:gd name="connsiteX41" fmla="*/ 98431 w 367330"/>
                  <a:gd name="connsiteY41" fmla="*/ 378552 h 378691"/>
                  <a:gd name="connsiteX42" fmla="*/ 103915 w 367330"/>
                  <a:gd name="connsiteY42" fmla="*/ 378680 h 378691"/>
                  <a:gd name="connsiteX43" fmla="*/ 109400 w 367330"/>
                  <a:gd name="connsiteY43" fmla="*/ 378512 h 378691"/>
                  <a:gd name="connsiteX44" fmla="*/ 131041 w 367330"/>
                  <a:gd name="connsiteY44" fmla="*/ 374897 h 378691"/>
                  <a:gd name="connsiteX45" fmla="*/ 151547 w 367330"/>
                  <a:gd name="connsiteY45" fmla="*/ 366945 h 378691"/>
                  <a:gd name="connsiteX46" fmla="*/ 170118 w 367330"/>
                  <a:gd name="connsiteY46" fmla="*/ 354969 h 378691"/>
                  <a:gd name="connsiteX47" fmla="*/ 198116 w 367330"/>
                  <a:gd name="connsiteY47" fmla="*/ 320633 h 378691"/>
                  <a:gd name="connsiteX48" fmla="*/ 200621 w 367330"/>
                  <a:gd name="connsiteY48" fmla="*/ 315627 h 378691"/>
                  <a:gd name="connsiteX49" fmla="*/ 202837 w 367330"/>
                  <a:gd name="connsiteY49" fmla="*/ 310484 h 378691"/>
                  <a:gd name="connsiteX50" fmla="*/ 206424 w 367330"/>
                  <a:gd name="connsiteY50" fmla="*/ 299894 h 378691"/>
                  <a:gd name="connsiteX51" fmla="*/ 210507 w 367330"/>
                  <a:gd name="connsiteY51" fmla="*/ 278065 h 378691"/>
                  <a:gd name="connsiteX52" fmla="*/ 211286 w 367330"/>
                  <a:gd name="connsiteY52" fmla="*/ 267075 h 378691"/>
                  <a:gd name="connsiteX53" fmla="*/ 211471 w 367330"/>
                  <a:gd name="connsiteY53" fmla="*/ 262312 h 378691"/>
                  <a:gd name="connsiteX54" fmla="*/ 211703 w 367330"/>
                  <a:gd name="connsiteY54" fmla="*/ 257876 h 378691"/>
                  <a:gd name="connsiteX55" fmla="*/ 212556 w 367330"/>
                  <a:gd name="connsiteY55" fmla="*/ 240140 h 378691"/>
                  <a:gd name="connsiteX56" fmla="*/ 213366 w 367330"/>
                  <a:gd name="connsiteY56" fmla="*/ 204668 h 378691"/>
                  <a:gd name="connsiteX57" fmla="*/ 214920 w 367330"/>
                  <a:gd name="connsiteY57" fmla="*/ 133721 h 378691"/>
                  <a:gd name="connsiteX58" fmla="*/ 215669 w 367330"/>
                  <a:gd name="connsiteY58" fmla="*/ 98249 h 378691"/>
                  <a:gd name="connsiteX59" fmla="*/ 215744 w 367330"/>
                  <a:gd name="connsiteY59" fmla="*/ 93814 h 378691"/>
                  <a:gd name="connsiteX60" fmla="*/ 215767 w 367330"/>
                  <a:gd name="connsiteY60" fmla="*/ 92753 h 378691"/>
                  <a:gd name="connsiteX61" fmla="*/ 215812 w 367330"/>
                  <a:gd name="connsiteY61" fmla="*/ 92012 h 378691"/>
                  <a:gd name="connsiteX62" fmla="*/ 215889 w 367330"/>
                  <a:gd name="connsiteY62" fmla="*/ 90527 h 378691"/>
                  <a:gd name="connsiteX63" fmla="*/ 216573 w 367330"/>
                  <a:gd name="connsiteY63" fmla="*/ 84666 h 378691"/>
                  <a:gd name="connsiteX64" fmla="*/ 219545 w 367330"/>
                  <a:gd name="connsiteY64" fmla="*/ 73368 h 378691"/>
                  <a:gd name="connsiteX65" fmla="*/ 231868 w 367330"/>
                  <a:gd name="connsiteY65" fmla="*/ 53621 h 378691"/>
                  <a:gd name="connsiteX66" fmla="*/ 250913 w 367330"/>
                  <a:gd name="connsiteY66" fmla="*/ 40115 h 378691"/>
                  <a:gd name="connsiteX67" fmla="*/ 273864 w 367330"/>
                  <a:gd name="connsiteY67" fmla="*/ 35403 h 378691"/>
                  <a:gd name="connsiteX68" fmla="*/ 297048 w 367330"/>
                  <a:gd name="connsiteY68" fmla="*/ 39855 h 378691"/>
                  <a:gd name="connsiteX69" fmla="*/ 316765 w 367330"/>
                  <a:gd name="connsiteY69" fmla="*/ 53399 h 378691"/>
                  <a:gd name="connsiteX70" fmla="*/ 329690 w 367330"/>
                  <a:gd name="connsiteY70" fmla="*/ 73842 h 378691"/>
                  <a:gd name="connsiteX71" fmla="*/ 333459 w 367330"/>
                  <a:gd name="connsiteY71" fmla="*/ 98129 h 378691"/>
                  <a:gd name="connsiteX72" fmla="*/ 327267 w 367330"/>
                  <a:gd name="connsiteY72" fmla="*/ 122249 h 378691"/>
                  <a:gd name="connsiteX73" fmla="*/ 311534 w 367330"/>
                  <a:gd name="connsiteY73" fmla="*/ 142183 h 378691"/>
                  <a:gd name="connsiteX74" fmla="*/ 288808 w 367330"/>
                  <a:gd name="connsiteY74" fmla="*/ 154057 h 378691"/>
                  <a:gd name="connsiteX75" fmla="*/ 275997 w 367330"/>
                  <a:gd name="connsiteY75" fmla="*/ 156418 h 378691"/>
                  <a:gd name="connsiteX76" fmla="*/ 274353 w 367330"/>
                  <a:gd name="connsiteY76" fmla="*/ 156518 h 378691"/>
                  <a:gd name="connsiteX77" fmla="*/ 272549 w 367330"/>
                  <a:gd name="connsiteY77" fmla="*/ 156615 h 378691"/>
                  <a:gd name="connsiteX78" fmla="*/ 268112 w 367330"/>
                  <a:gd name="connsiteY78" fmla="*/ 156735 h 378691"/>
                  <a:gd name="connsiteX79" fmla="*/ 259238 w 367330"/>
                  <a:gd name="connsiteY79" fmla="*/ 156971 h 378691"/>
                  <a:gd name="connsiteX80" fmla="*/ 226186 w 367330"/>
                  <a:gd name="connsiteY80" fmla="*/ 157853 h 378691"/>
                  <a:gd name="connsiteX81" fmla="*/ 225577 w 367330"/>
                  <a:gd name="connsiteY81" fmla="*/ 185710 h 378691"/>
                  <a:gd name="connsiteX82" fmla="*/ 259238 w 367330"/>
                  <a:gd name="connsiteY82" fmla="*/ 186154 h 378691"/>
                  <a:gd name="connsiteX83" fmla="*/ 268112 w 367330"/>
                  <a:gd name="connsiteY83" fmla="*/ 186270 h 378691"/>
                  <a:gd name="connsiteX84" fmla="*/ 272549 w 367330"/>
                  <a:gd name="connsiteY84" fmla="*/ 186329 h 378691"/>
                  <a:gd name="connsiteX85" fmla="*/ 277301 w 367330"/>
                  <a:gd name="connsiteY85" fmla="*/ 186286 h 378691"/>
                  <a:gd name="connsiteX86" fmla="*/ 296372 w 367330"/>
                  <a:gd name="connsiteY86" fmla="*/ 183738 h 378691"/>
                  <a:gd name="connsiteX87" fmla="*/ 331121 w 367330"/>
                  <a:gd name="connsiteY87" fmla="*/ 167290 h 378691"/>
                  <a:gd name="connsiteX88" fmla="*/ 356056 w 367330"/>
                  <a:gd name="connsiteY88" fmla="*/ 137926 h 378691"/>
                  <a:gd name="connsiteX89" fmla="*/ 362339 w 367330"/>
                  <a:gd name="connsiteY89" fmla="*/ 62869 h 37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67330" h="378691">
                    <a:moveTo>
                      <a:pt x="362339" y="62869"/>
                    </a:moveTo>
                    <a:cubicBezTo>
                      <a:pt x="358182" y="50662"/>
                      <a:pt x="351514" y="39292"/>
                      <a:pt x="342728" y="29887"/>
                    </a:cubicBezTo>
                    <a:cubicBezTo>
                      <a:pt x="333975" y="20462"/>
                      <a:pt x="323288" y="12886"/>
                      <a:pt x="311548" y="7758"/>
                    </a:cubicBezTo>
                    <a:cubicBezTo>
                      <a:pt x="288048" y="-2621"/>
                      <a:pt x="260468" y="-2537"/>
                      <a:pt x="237218" y="7715"/>
                    </a:cubicBezTo>
                    <a:cubicBezTo>
                      <a:pt x="213905" y="17852"/>
                      <a:pt x="195490" y="37891"/>
                      <a:pt x="187124" y="61580"/>
                    </a:cubicBezTo>
                    <a:cubicBezTo>
                      <a:pt x="185033" y="67499"/>
                      <a:pt x="183559" y="73628"/>
                      <a:pt x="182733" y="79835"/>
                    </a:cubicBezTo>
                    <a:cubicBezTo>
                      <a:pt x="181849" y="85981"/>
                      <a:pt x="181853" y="92498"/>
                      <a:pt x="181958" y="98249"/>
                    </a:cubicBezTo>
                    <a:lnTo>
                      <a:pt x="182286" y="133721"/>
                    </a:lnTo>
                    <a:lnTo>
                      <a:pt x="182840" y="204668"/>
                    </a:lnTo>
                    <a:lnTo>
                      <a:pt x="183038" y="240140"/>
                    </a:lnTo>
                    <a:cubicBezTo>
                      <a:pt x="183061" y="246053"/>
                      <a:pt x="182995" y="251965"/>
                      <a:pt x="183089" y="257876"/>
                    </a:cubicBezTo>
                    <a:cubicBezTo>
                      <a:pt x="183123" y="260811"/>
                      <a:pt x="183226" y="263838"/>
                      <a:pt x="183207" y="266696"/>
                    </a:cubicBezTo>
                    <a:cubicBezTo>
                      <a:pt x="183245" y="269551"/>
                      <a:pt x="183041" y="272390"/>
                      <a:pt x="182984" y="275252"/>
                    </a:cubicBezTo>
                    <a:cubicBezTo>
                      <a:pt x="182608" y="280946"/>
                      <a:pt x="181959" y="286669"/>
                      <a:pt x="180725" y="292321"/>
                    </a:cubicBezTo>
                    <a:cubicBezTo>
                      <a:pt x="179530" y="297982"/>
                      <a:pt x="177610" y="303509"/>
                      <a:pt x="175158" y="308797"/>
                    </a:cubicBezTo>
                    <a:cubicBezTo>
                      <a:pt x="170231" y="319360"/>
                      <a:pt x="163269" y="329134"/>
                      <a:pt x="154491" y="337062"/>
                    </a:cubicBezTo>
                    <a:cubicBezTo>
                      <a:pt x="136887" y="352814"/>
                      <a:pt x="112787" y="361402"/>
                      <a:pt x="89149" y="359402"/>
                    </a:cubicBezTo>
                    <a:cubicBezTo>
                      <a:pt x="77346" y="358622"/>
                      <a:pt x="65708" y="355352"/>
                      <a:pt x="55241" y="349853"/>
                    </a:cubicBezTo>
                    <a:cubicBezTo>
                      <a:pt x="44752" y="344373"/>
                      <a:pt x="35521" y="336587"/>
                      <a:pt x="28173" y="327345"/>
                    </a:cubicBezTo>
                    <a:cubicBezTo>
                      <a:pt x="24481" y="322735"/>
                      <a:pt x="21232" y="317779"/>
                      <a:pt x="18455" y="312574"/>
                    </a:cubicBezTo>
                    <a:cubicBezTo>
                      <a:pt x="15676" y="307375"/>
                      <a:pt x="13330" y="301928"/>
                      <a:pt x="11703" y="296269"/>
                    </a:cubicBezTo>
                    <a:cubicBezTo>
                      <a:pt x="8186" y="285023"/>
                      <a:pt x="7375" y="273039"/>
                      <a:pt x="8976" y="261631"/>
                    </a:cubicBezTo>
                    <a:cubicBezTo>
                      <a:pt x="9854" y="255916"/>
                      <a:pt x="11220" y="250279"/>
                      <a:pt x="13043" y="244847"/>
                    </a:cubicBezTo>
                    <a:cubicBezTo>
                      <a:pt x="14942" y="239435"/>
                      <a:pt x="17291" y="234238"/>
                      <a:pt x="20036" y="229359"/>
                    </a:cubicBezTo>
                    <a:cubicBezTo>
                      <a:pt x="22742" y="224458"/>
                      <a:pt x="25945" y="219930"/>
                      <a:pt x="29430" y="215776"/>
                    </a:cubicBezTo>
                    <a:cubicBezTo>
                      <a:pt x="32859" y="211583"/>
                      <a:pt x="36680" y="207790"/>
                      <a:pt x="40893" y="204564"/>
                    </a:cubicBezTo>
                    <a:cubicBezTo>
                      <a:pt x="57366" y="191231"/>
                      <a:pt x="79217" y="185498"/>
                      <a:pt x="101550" y="185418"/>
                    </a:cubicBezTo>
                    <a:cubicBezTo>
                      <a:pt x="124665" y="185452"/>
                      <a:pt x="147778" y="185791"/>
                      <a:pt x="170899" y="185659"/>
                    </a:cubicBezTo>
                    <a:lnTo>
                      <a:pt x="170721" y="161430"/>
                    </a:lnTo>
                    <a:cubicBezTo>
                      <a:pt x="147707" y="161921"/>
                      <a:pt x="124681" y="163461"/>
                      <a:pt x="101669" y="165141"/>
                    </a:cubicBezTo>
                    <a:cubicBezTo>
                      <a:pt x="88838" y="166087"/>
                      <a:pt x="76160" y="169171"/>
                      <a:pt x="64249" y="174118"/>
                    </a:cubicBezTo>
                    <a:cubicBezTo>
                      <a:pt x="58285" y="176553"/>
                      <a:pt x="52622" y="179671"/>
                      <a:pt x="47250" y="183100"/>
                    </a:cubicBezTo>
                    <a:cubicBezTo>
                      <a:pt x="41903" y="186580"/>
                      <a:pt x="36823" y="190432"/>
                      <a:pt x="32302" y="194840"/>
                    </a:cubicBezTo>
                    <a:cubicBezTo>
                      <a:pt x="27696" y="199155"/>
                      <a:pt x="23656" y="204009"/>
                      <a:pt x="20057" y="209109"/>
                    </a:cubicBezTo>
                    <a:cubicBezTo>
                      <a:pt x="16442" y="214203"/>
                      <a:pt x="13283" y="219603"/>
                      <a:pt x="10727" y="225268"/>
                    </a:cubicBezTo>
                    <a:cubicBezTo>
                      <a:pt x="5388" y="236513"/>
                      <a:pt x="1968" y="248551"/>
                      <a:pt x="584" y="261039"/>
                    </a:cubicBezTo>
                    <a:cubicBezTo>
                      <a:pt x="-693" y="273644"/>
                      <a:pt x="116" y="286562"/>
                      <a:pt x="3088" y="299097"/>
                    </a:cubicBezTo>
                    <a:cubicBezTo>
                      <a:pt x="6111" y="311628"/>
                      <a:pt x="11474" y="323752"/>
                      <a:pt x="19053" y="334725"/>
                    </a:cubicBezTo>
                    <a:cubicBezTo>
                      <a:pt x="26652" y="345653"/>
                      <a:pt x="36534" y="355470"/>
                      <a:pt x="48351" y="362948"/>
                    </a:cubicBezTo>
                    <a:cubicBezTo>
                      <a:pt x="60149" y="370411"/>
                      <a:pt x="73829" y="375429"/>
                      <a:pt x="87823" y="377465"/>
                    </a:cubicBezTo>
                    <a:cubicBezTo>
                      <a:pt x="89575" y="377780"/>
                      <a:pt x="91322" y="377943"/>
                      <a:pt x="93078" y="378127"/>
                    </a:cubicBezTo>
                    <a:cubicBezTo>
                      <a:pt x="94829" y="378315"/>
                      <a:pt x="96586" y="378499"/>
                      <a:pt x="98431" y="378552"/>
                    </a:cubicBezTo>
                    <a:cubicBezTo>
                      <a:pt x="100260" y="378651"/>
                      <a:pt x="102089" y="378718"/>
                      <a:pt x="103915" y="378680"/>
                    </a:cubicBezTo>
                    <a:cubicBezTo>
                      <a:pt x="105747" y="378690"/>
                      <a:pt x="107578" y="378644"/>
                      <a:pt x="109400" y="378512"/>
                    </a:cubicBezTo>
                    <a:cubicBezTo>
                      <a:pt x="116717" y="378124"/>
                      <a:pt x="123987" y="376888"/>
                      <a:pt x="131041" y="374897"/>
                    </a:cubicBezTo>
                    <a:cubicBezTo>
                      <a:pt x="138100" y="372927"/>
                      <a:pt x="144974" y="370254"/>
                      <a:pt x="151547" y="366945"/>
                    </a:cubicBezTo>
                    <a:cubicBezTo>
                      <a:pt x="158127" y="363637"/>
                      <a:pt x="164306" y="359545"/>
                      <a:pt x="170118" y="354969"/>
                    </a:cubicBezTo>
                    <a:cubicBezTo>
                      <a:pt x="181626" y="345650"/>
                      <a:pt x="191093" y="333797"/>
                      <a:pt x="198116" y="320633"/>
                    </a:cubicBezTo>
                    <a:cubicBezTo>
                      <a:pt x="199020" y="318999"/>
                      <a:pt x="199844" y="317324"/>
                      <a:pt x="200621" y="315627"/>
                    </a:cubicBezTo>
                    <a:cubicBezTo>
                      <a:pt x="201429" y="313941"/>
                      <a:pt x="202158" y="312224"/>
                      <a:pt x="202837" y="310484"/>
                    </a:cubicBezTo>
                    <a:cubicBezTo>
                      <a:pt x="204283" y="307044"/>
                      <a:pt x="205454" y="303488"/>
                      <a:pt x="206424" y="299894"/>
                    </a:cubicBezTo>
                    <a:cubicBezTo>
                      <a:pt x="208426" y="292716"/>
                      <a:pt x="209672" y="285383"/>
                      <a:pt x="210507" y="278065"/>
                    </a:cubicBezTo>
                    <a:cubicBezTo>
                      <a:pt x="210801" y="274396"/>
                      <a:pt x="211179" y="270738"/>
                      <a:pt x="211286" y="267075"/>
                    </a:cubicBezTo>
                    <a:lnTo>
                      <a:pt x="211471" y="262312"/>
                    </a:lnTo>
                    <a:lnTo>
                      <a:pt x="211703" y="257876"/>
                    </a:lnTo>
                    <a:lnTo>
                      <a:pt x="212556" y="240140"/>
                    </a:lnTo>
                    <a:lnTo>
                      <a:pt x="213366" y="204668"/>
                    </a:lnTo>
                    <a:lnTo>
                      <a:pt x="214920" y="133721"/>
                    </a:lnTo>
                    <a:lnTo>
                      <a:pt x="215669" y="98249"/>
                    </a:lnTo>
                    <a:lnTo>
                      <a:pt x="215744" y="93814"/>
                    </a:lnTo>
                    <a:lnTo>
                      <a:pt x="215767" y="92753"/>
                    </a:lnTo>
                    <a:lnTo>
                      <a:pt x="215812" y="92012"/>
                    </a:lnTo>
                    <a:lnTo>
                      <a:pt x="215889" y="90527"/>
                    </a:lnTo>
                    <a:cubicBezTo>
                      <a:pt x="216020" y="88554"/>
                      <a:pt x="216252" y="86598"/>
                      <a:pt x="216573" y="84666"/>
                    </a:cubicBezTo>
                    <a:cubicBezTo>
                      <a:pt x="217245" y="80810"/>
                      <a:pt x="218166" y="77013"/>
                      <a:pt x="219545" y="73368"/>
                    </a:cubicBezTo>
                    <a:cubicBezTo>
                      <a:pt x="222281" y="66072"/>
                      <a:pt x="226579" y="59392"/>
                      <a:pt x="231868" y="53621"/>
                    </a:cubicBezTo>
                    <a:cubicBezTo>
                      <a:pt x="237212" y="47885"/>
                      <a:pt x="243741" y="43240"/>
                      <a:pt x="250913" y="40115"/>
                    </a:cubicBezTo>
                    <a:cubicBezTo>
                      <a:pt x="258098" y="36998"/>
                      <a:pt x="265897" y="35417"/>
                      <a:pt x="273864" y="35403"/>
                    </a:cubicBezTo>
                    <a:cubicBezTo>
                      <a:pt x="281822" y="35274"/>
                      <a:pt x="289705" y="36780"/>
                      <a:pt x="297048" y="39855"/>
                    </a:cubicBezTo>
                    <a:cubicBezTo>
                      <a:pt x="304385" y="42922"/>
                      <a:pt x="311168" y="47555"/>
                      <a:pt x="316765" y="53399"/>
                    </a:cubicBezTo>
                    <a:cubicBezTo>
                      <a:pt x="322321" y="59274"/>
                      <a:pt x="326818" y="66211"/>
                      <a:pt x="329690" y="73842"/>
                    </a:cubicBezTo>
                    <a:cubicBezTo>
                      <a:pt x="332579" y="81448"/>
                      <a:pt x="333876" y="89776"/>
                      <a:pt x="333459" y="98129"/>
                    </a:cubicBezTo>
                    <a:cubicBezTo>
                      <a:pt x="333078" y="106438"/>
                      <a:pt x="331010" y="114672"/>
                      <a:pt x="327267" y="122249"/>
                    </a:cubicBezTo>
                    <a:cubicBezTo>
                      <a:pt x="323503" y="129788"/>
                      <a:pt x="318192" y="136739"/>
                      <a:pt x="311534" y="142183"/>
                    </a:cubicBezTo>
                    <a:cubicBezTo>
                      <a:pt x="304897" y="147635"/>
                      <a:pt x="297130" y="151735"/>
                      <a:pt x="288808" y="154057"/>
                    </a:cubicBezTo>
                    <a:cubicBezTo>
                      <a:pt x="284657" y="155254"/>
                      <a:pt x="280369" y="156068"/>
                      <a:pt x="275997" y="156418"/>
                    </a:cubicBezTo>
                    <a:lnTo>
                      <a:pt x="274353" y="156518"/>
                    </a:lnTo>
                    <a:cubicBezTo>
                      <a:pt x="273754" y="156548"/>
                      <a:pt x="273379" y="156606"/>
                      <a:pt x="272549" y="156615"/>
                    </a:cubicBezTo>
                    <a:lnTo>
                      <a:pt x="268112" y="156735"/>
                    </a:lnTo>
                    <a:lnTo>
                      <a:pt x="259238" y="156971"/>
                    </a:lnTo>
                    <a:lnTo>
                      <a:pt x="226186" y="157853"/>
                    </a:lnTo>
                    <a:lnTo>
                      <a:pt x="225577" y="185710"/>
                    </a:lnTo>
                    <a:lnTo>
                      <a:pt x="259238" y="186154"/>
                    </a:lnTo>
                    <a:lnTo>
                      <a:pt x="268112" y="186270"/>
                    </a:lnTo>
                    <a:lnTo>
                      <a:pt x="272549" y="186329"/>
                    </a:lnTo>
                    <a:lnTo>
                      <a:pt x="277301" y="186286"/>
                    </a:lnTo>
                    <a:cubicBezTo>
                      <a:pt x="283708" y="186091"/>
                      <a:pt x="290112" y="185232"/>
                      <a:pt x="296372" y="183738"/>
                    </a:cubicBezTo>
                    <a:cubicBezTo>
                      <a:pt x="308916" y="180815"/>
                      <a:pt x="320862" y="175168"/>
                      <a:pt x="331121" y="167290"/>
                    </a:cubicBezTo>
                    <a:cubicBezTo>
                      <a:pt x="341428" y="159455"/>
                      <a:pt x="349865" y="149265"/>
                      <a:pt x="356056" y="137926"/>
                    </a:cubicBezTo>
                    <a:cubicBezTo>
                      <a:pt x="368471" y="115142"/>
                      <a:pt x="370734" y="87305"/>
                      <a:pt x="362339" y="62869"/>
                    </a:cubicBezTo>
                  </a:path>
                </a:pathLst>
              </a:custGeom>
              <a:solidFill>
                <a:srgbClr val="FD5F07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32" name="Freeform 1231">
                <a:extLst>
                  <a:ext uri="{FF2B5EF4-FFF2-40B4-BE49-F238E27FC236}">
                    <a16:creationId xmlns:a16="http://schemas.microsoft.com/office/drawing/2014/main" id="{E62493FA-9C3F-D779-5200-2D479B700718}"/>
                  </a:ext>
                </a:extLst>
              </p:cNvPr>
              <p:cNvSpPr/>
              <p:nvPr/>
            </p:nvSpPr>
            <p:spPr>
              <a:xfrm>
                <a:off x="22792061" y="9022732"/>
                <a:ext cx="1107222" cy="187124"/>
              </a:xfrm>
              <a:custGeom>
                <a:avLst/>
                <a:gdLst>
                  <a:gd name="connsiteX0" fmla="*/ 483140 w 1107222"/>
                  <a:gd name="connsiteY0" fmla="*/ 183824 h 187124"/>
                  <a:gd name="connsiteX1" fmla="*/ 520347 w 1107222"/>
                  <a:gd name="connsiteY1" fmla="*/ 183824 h 187124"/>
                  <a:gd name="connsiteX2" fmla="*/ 520347 w 1107222"/>
                  <a:gd name="connsiteY2" fmla="*/ 58053 h 187124"/>
                  <a:gd name="connsiteX3" fmla="*/ 483140 w 1107222"/>
                  <a:gd name="connsiteY3" fmla="*/ 58053 h 187124"/>
                  <a:gd name="connsiteX4" fmla="*/ 483140 w 1107222"/>
                  <a:gd name="connsiteY4" fmla="*/ 183824 h 187124"/>
                  <a:gd name="connsiteX5" fmla="*/ 501740 w 1107222"/>
                  <a:gd name="connsiteY5" fmla="*/ 43282 h 187124"/>
                  <a:gd name="connsiteX6" fmla="*/ 480085 w 1107222"/>
                  <a:gd name="connsiteY6" fmla="*/ 21640 h 187124"/>
                  <a:gd name="connsiteX7" fmla="*/ 501740 w 1107222"/>
                  <a:gd name="connsiteY7" fmla="*/ 0 h 187124"/>
                  <a:gd name="connsiteX8" fmla="*/ 523401 w 1107222"/>
                  <a:gd name="connsiteY8" fmla="*/ 21640 h 187124"/>
                  <a:gd name="connsiteX9" fmla="*/ 501740 w 1107222"/>
                  <a:gd name="connsiteY9" fmla="*/ 43282 h 187124"/>
                  <a:gd name="connsiteX10" fmla="*/ 61415 w 1107222"/>
                  <a:gd name="connsiteY10" fmla="*/ 86833 h 187124"/>
                  <a:gd name="connsiteX11" fmla="*/ 38231 w 1107222"/>
                  <a:gd name="connsiteY11" fmla="*/ 86833 h 187124"/>
                  <a:gd name="connsiteX12" fmla="*/ 38231 w 1107222"/>
                  <a:gd name="connsiteY12" fmla="*/ 39989 h 187124"/>
                  <a:gd name="connsiteX13" fmla="*/ 61415 w 1107222"/>
                  <a:gd name="connsiteY13" fmla="*/ 39989 h 187124"/>
                  <a:gd name="connsiteX14" fmla="*/ 87662 w 1107222"/>
                  <a:gd name="connsiteY14" fmla="*/ 63411 h 187124"/>
                  <a:gd name="connsiteX15" fmla="*/ 61415 w 1107222"/>
                  <a:gd name="connsiteY15" fmla="*/ 86833 h 187124"/>
                  <a:gd name="connsiteX16" fmla="*/ 126125 w 1107222"/>
                  <a:gd name="connsiteY16" fmla="*/ 63142 h 187124"/>
                  <a:gd name="connsiteX17" fmla="*/ 60644 w 1107222"/>
                  <a:gd name="connsiteY17" fmla="*/ 5605 h 187124"/>
                  <a:gd name="connsiteX18" fmla="*/ 0 w 1107222"/>
                  <a:gd name="connsiteY18" fmla="*/ 5605 h 187124"/>
                  <a:gd name="connsiteX19" fmla="*/ 0 w 1107222"/>
                  <a:gd name="connsiteY19" fmla="*/ 183821 h 187124"/>
                  <a:gd name="connsiteX20" fmla="*/ 38221 w 1107222"/>
                  <a:gd name="connsiteY20" fmla="*/ 183821 h 187124"/>
                  <a:gd name="connsiteX21" fmla="*/ 38221 w 1107222"/>
                  <a:gd name="connsiteY21" fmla="*/ 120682 h 187124"/>
                  <a:gd name="connsiteX22" fmla="*/ 60644 w 1107222"/>
                  <a:gd name="connsiteY22" fmla="*/ 120682 h 187124"/>
                  <a:gd name="connsiteX23" fmla="*/ 126125 w 1107222"/>
                  <a:gd name="connsiteY23" fmla="*/ 63142 h 187124"/>
                  <a:gd name="connsiteX24" fmla="*/ 195442 w 1107222"/>
                  <a:gd name="connsiteY24" fmla="*/ 83759 h 187124"/>
                  <a:gd name="connsiteX25" fmla="*/ 223466 w 1107222"/>
                  <a:gd name="connsiteY25" fmla="*/ 106925 h 187124"/>
                  <a:gd name="connsiteX26" fmla="*/ 167154 w 1107222"/>
                  <a:gd name="connsiteY26" fmla="*/ 106925 h 187124"/>
                  <a:gd name="connsiteX27" fmla="*/ 195442 w 1107222"/>
                  <a:gd name="connsiteY27" fmla="*/ 83759 h 187124"/>
                  <a:gd name="connsiteX28" fmla="*/ 197229 w 1107222"/>
                  <a:gd name="connsiteY28" fmla="*/ 187124 h 187124"/>
                  <a:gd name="connsiteX29" fmla="*/ 255579 w 1107222"/>
                  <a:gd name="connsiteY29" fmla="*/ 153773 h 187124"/>
                  <a:gd name="connsiteX30" fmla="*/ 224236 w 1107222"/>
                  <a:gd name="connsiteY30" fmla="*/ 141297 h 187124"/>
                  <a:gd name="connsiteX31" fmla="*/ 197229 w 1107222"/>
                  <a:gd name="connsiteY31" fmla="*/ 156574 h 187124"/>
                  <a:gd name="connsiteX32" fmla="*/ 166902 w 1107222"/>
                  <a:gd name="connsiteY32" fmla="*/ 131111 h 187124"/>
                  <a:gd name="connsiteX33" fmla="*/ 259397 w 1107222"/>
                  <a:gd name="connsiteY33" fmla="*/ 131111 h 187124"/>
                  <a:gd name="connsiteX34" fmla="*/ 259908 w 1107222"/>
                  <a:gd name="connsiteY34" fmla="*/ 121947 h 187124"/>
                  <a:gd name="connsiteX35" fmla="*/ 195701 w 1107222"/>
                  <a:gd name="connsiteY35" fmla="*/ 54733 h 187124"/>
                  <a:gd name="connsiteX36" fmla="*/ 130472 w 1107222"/>
                  <a:gd name="connsiteY36" fmla="*/ 120929 h 187124"/>
                  <a:gd name="connsiteX37" fmla="*/ 197229 w 1107222"/>
                  <a:gd name="connsiteY37" fmla="*/ 187124 h 187124"/>
                  <a:gd name="connsiteX38" fmla="*/ 357213 w 1107222"/>
                  <a:gd name="connsiteY38" fmla="*/ 94213 h 187124"/>
                  <a:gd name="connsiteX39" fmla="*/ 347783 w 1107222"/>
                  <a:gd name="connsiteY39" fmla="*/ 92686 h 187124"/>
                  <a:gd name="connsiteX40" fmla="*/ 314913 w 1107222"/>
                  <a:gd name="connsiteY40" fmla="*/ 132656 h 187124"/>
                  <a:gd name="connsiteX41" fmla="*/ 314913 w 1107222"/>
                  <a:gd name="connsiteY41" fmla="*/ 183831 h 187124"/>
                  <a:gd name="connsiteX42" fmla="*/ 277972 w 1107222"/>
                  <a:gd name="connsiteY42" fmla="*/ 183831 h 187124"/>
                  <a:gd name="connsiteX43" fmla="*/ 277972 w 1107222"/>
                  <a:gd name="connsiteY43" fmla="*/ 58060 h 187124"/>
                  <a:gd name="connsiteX44" fmla="*/ 314661 w 1107222"/>
                  <a:gd name="connsiteY44" fmla="*/ 58060 h 187124"/>
                  <a:gd name="connsiteX45" fmla="*/ 314661 w 1107222"/>
                  <a:gd name="connsiteY45" fmla="*/ 78683 h 187124"/>
                  <a:gd name="connsiteX46" fmla="*/ 350838 w 1107222"/>
                  <a:gd name="connsiteY46" fmla="*/ 55259 h 187124"/>
                  <a:gd name="connsiteX47" fmla="*/ 357213 w 1107222"/>
                  <a:gd name="connsiteY47" fmla="*/ 56022 h 187124"/>
                  <a:gd name="connsiteX48" fmla="*/ 357213 w 1107222"/>
                  <a:gd name="connsiteY48" fmla="*/ 94213 h 187124"/>
                  <a:gd name="connsiteX49" fmla="*/ 413650 w 1107222"/>
                  <a:gd name="connsiteY49" fmla="*/ 102851 h 187124"/>
                  <a:gd name="connsiteX50" fmla="*/ 403205 w 1107222"/>
                  <a:gd name="connsiteY50" fmla="*/ 93176 h 187124"/>
                  <a:gd name="connsiteX51" fmla="*/ 414925 w 1107222"/>
                  <a:gd name="connsiteY51" fmla="*/ 84520 h 187124"/>
                  <a:gd name="connsiteX52" fmla="*/ 434800 w 1107222"/>
                  <a:gd name="connsiteY52" fmla="*/ 100053 h 187124"/>
                  <a:gd name="connsiteX53" fmla="*/ 465121 w 1107222"/>
                  <a:gd name="connsiteY53" fmla="*/ 84012 h 187124"/>
                  <a:gd name="connsiteX54" fmla="*/ 415178 w 1107222"/>
                  <a:gd name="connsiteY54" fmla="*/ 54733 h 187124"/>
                  <a:gd name="connsiteX55" fmla="*/ 366516 w 1107222"/>
                  <a:gd name="connsiteY55" fmla="*/ 95469 h 187124"/>
                  <a:gd name="connsiteX56" fmla="*/ 402441 w 1107222"/>
                  <a:gd name="connsiteY56" fmla="*/ 134168 h 187124"/>
                  <a:gd name="connsiteX57" fmla="*/ 417216 w 1107222"/>
                  <a:gd name="connsiteY57" fmla="*/ 137732 h 187124"/>
                  <a:gd name="connsiteX58" fmla="*/ 428685 w 1107222"/>
                  <a:gd name="connsiteY58" fmla="*/ 147151 h 187124"/>
                  <a:gd name="connsiteX59" fmla="*/ 415437 w 1107222"/>
                  <a:gd name="connsiteY59" fmla="*/ 156826 h 187124"/>
                  <a:gd name="connsiteX60" fmla="*/ 391989 w 1107222"/>
                  <a:gd name="connsiteY60" fmla="*/ 139767 h 187124"/>
                  <a:gd name="connsiteX61" fmla="*/ 361928 w 1107222"/>
                  <a:gd name="connsiteY61" fmla="*/ 156318 h 187124"/>
                  <a:gd name="connsiteX62" fmla="*/ 415178 w 1107222"/>
                  <a:gd name="connsiteY62" fmla="*/ 187124 h 187124"/>
                  <a:gd name="connsiteX63" fmla="*/ 465885 w 1107222"/>
                  <a:gd name="connsiteY63" fmla="*/ 144098 h 187124"/>
                  <a:gd name="connsiteX64" fmla="*/ 429448 w 1107222"/>
                  <a:gd name="connsiteY64" fmla="*/ 106926 h 187124"/>
                  <a:gd name="connsiteX65" fmla="*/ 413650 w 1107222"/>
                  <a:gd name="connsiteY65" fmla="*/ 102851 h 187124"/>
                  <a:gd name="connsiteX66" fmla="*/ 587085 w 1107222"/>
                  <a:gd name="connsiteY66" fmla="*/ 102851 h 187124"/>
                  <a:gd name="connsiteX67" fmla="*/ 576639 w 1107222"/>
                  <a:gd name="connsiteY67" fmla="*/ 93176 h 187124"/>
                  <a:gd name="connsiteX68" fmla="*/ 588353 w 1107222"/>
                  <a:gd name="connsiteY68" fmla="*/ 84520 h 187124"/>
                  <a:gd name="connsiteX69" fmla="*/ 608235 w 1107222"/>
                  <a:gd name="connsiteY69" fmla="*/ 100053 h 187124"/>
                  <a:gd name="connsiteX70" fmla="*/ 638555 w 1107222"/>
                  <a:gd name="connsiteY70" fmla="*/ 84012 h 187124"/>
                  <a:gd name="connsiteX71" fmla="*/ 588612 w 1107222"/>
                  <a:gd name="connsiteY71" fmla="*/ 54733 h 187124"/>
                  <a:gd name="connsiteX72" fmla="*/ 539944 w 1107222"/>
                  <a:gd name="connsiteY72" fmla="*/ 95469 h 187124"/>
                  <a:gd name="connsiteX73" fmla="*/ 575875 w 1107222"/>
                  <a:gd name="connsiteY73" fmla="*/ 134168 h 187124"/>
                  <a:gd name="connsiteX74" fmla="*/ 590651 w 1107222"/>
                  <a:gd name="connsiteY74" fmla="*/ 137732 h 187124"/>
                  <a:gd name="connsiteX75" fmla="*/ 602119 w 1107222"/>
                  <a:gd name="connsiteY75" fmla="*/ 147151 h 187124"/>
                  <a:gd name="connsiteX76" fmla="*/ 588871 w 1107222"/>
                  <a:gd name="connsiteY76" fmla="*/ 156826 h 187124"/>
                  <a:gd name="connsiteX77" fmla="*/ 565430 w 1107222"/>
                  <a:gd name="connsiteY77" fmla="*/ 139767 h 187124"/>
                  <a:gd name="connsiteX78" fmla="*/ 535362 w 1107222"/>
                  <a:gd name="connsiteY78" fmla="*/ 156318 h 187124"/>
                  <a:gd name="connsiteX79" fmla="*/ 588612 w 1107222"/>
                  <a:gd name="connsiteY79" fmla="*/ 187124 h 187124"/>
                  <a:gd name="connsiteX80" fmla="*/ 639319 w 1107222"/>
                  <a:gd name="connsiteY80" fmla="*/ 144098 h 187124"/>
                  <a:gd name="connsiteX81" fmla="*/ 602882 w 1107222"/>
                  <a:gd name="connsiteY81" fmla="*/ 106926 h 187124"/>
                  <a:gd name="connsiteX82" fmla="*/ 587085 w 1107222"/>
                  <a:gd name="connsiteY82" fmla="*/ 102851 h 187124"/>
                  <a:gd name="connsiteX83" fmla="*/ 701153 w 1107222"/>
                  <a:gd name="connsiteY83" fmla="*/ 21137 h 187124"/>
                  <a:gd name="connsiteX84" fmla="*/ 701153 w 1107222"/>
                  <a:gd name="connsiteY84" fmla="*/ 58053 h 187124"/>
                  <a:gd name="connsiteX85" fmla="*/ 733000 w 1107222"/>
                  <a:gd name="connsiteY85" fmla="*/ 58053 h 187124"/>
                  <a:gd name="connsiteX86" fmla="*/ 733000 w 1107222"/>
                  <a:gd name="connsiteY86" fmla="*/ 88604 h 187124"/>
                  <a:gd name="connsiteX87" fmla="*/ 701153 w 1107222"/>
                  <a:gd name="connsiteY87" fmla="*/ 88604 h 187124"/>
                  <a:gd name="connsiteX88" fmla="*/ 701153 w 1107222"/>
                  <a:gd name="connsiteY88" fmla="*/ 134687 h 187124"/>
                  <a:gd name="connsiteX89" fmla="*/ 719248 w 1107222"/>
                  <a:gd name="connsiteY89" fmla="*/ 153526 h 187124"/>
                  <a:gd name="connsiteX90" fmla="*/ 733000 w 1107222"/>
                  <a:gd name="connsiteY90" fmla="*/ 149709 h 187124"/>
                  <a:gd name="connsiteX91" fmla="*/ 733000 w 1107222"/>
                  <a:gd name="connsiteY91" fmla="*/ 181789 h 187124"/>
                  <a:gd name="connsiteX92" fmla="*/ 707016 w 1107222"/>
                  <a:gd name="connsiteY92" fmla="*/ 186878 h 187124"/>
                  <a:gd name="connsiteX93" fmla="*/ 664205 w 1107222"/>
                  <a:gd name="connsiteY93" fmla="*/ 142580 h 187124"/>
                  <a:gd name="connsiteX94" fmla="*/ 664205 w 1107222"/>
                  <a:gd name="connsiteY94" fmla="*/ 88604 h 187124"/>
                  <a:gd name="connsiteX95" fmla="*/ 646369 w 1107222"/>
                  <a:gd name="connsiteY95" fmla="*/ 88604 h 187124"/>
                  <a:gd name="connsiteX96" fmla="*/ 646369 w 1107222"/>
                  <a:gd name="connsiteY96" fmla="*/ 58053 h 187124"/>
                  <a:gd name="connsiteX97" fmla="*/ 664205 w 1107222"/>
                  <a:gd name="connsiteY97" fmla="*/ 58053 h 187124"/>
                  <a:gd name="connsiteX98" fmla="*/ 664205 w 1107222"/>
                  <a:gd name="connsiteY98" fmla="*/ 21137 h 187124"/>
                  <a:gd name="connsiteX99" fmla="*/ 701153 w 1107222"/>
                  <a:gd name="connsiteY99" fmla="*/ 21137 h 187124"/>
                  <a:gd name="connsiteX100" fmla="*/ 806195 w 1107222"/>
                  <a:gd name="connsiteY100" fmla="*/ 83759 h 187124"/>
                  <a:gd name="connsiteX101" fmla="*/ 834218 w 1107222"/>
                  <a:gd name="connsiteY101" fmla="*/ 106925 h 187124"/>
                  <a:gd name="connsiteX102" fmla="*/ 777913 w 1107222"/>
                  <a:gd name="connsiteY102" fmla="*/ 106925 h 187124"/>
                  <a:gd name="connsiteX103" fmla="*/ 806195 w 1107222"/>
                  <a:gd name="connsiteY103" fmla="*/ 83759 h 187124"/>
                  <a:gd name="connsiteX104" fmla="*/ 807981 w 1107222"/>
                  <a:gd name="connsiteY104" fmla="*/ 187124 h 187124"/>
                  <a:gd name="connsiteX105" fmla="*/ 866331 w 1107222"/>
                  <a:gd name="connsiteY105" fmla="*/ 153773 h 187124"/>
                  <a:gd name="connsiteX106" fmla="*/ 834988 w 1107222"/>
                  <a:gd name="connsiteY106" fmla="*/ 141297 h 187124"/>
                  <a:gd name="connsiteX107" fmla="*/ 807981 w 1107222"/>
                  <a:gd name="connsiteY107" fmla="*/ 156574 h 187124"/>
                  <a:gd name="connsiteX108" fmla="*/ 777661 w 1107222"/>
                  <a:gd name="connsiteY108" fmla="*/ 131111 h 187124"/>
                  <a:gd name="connsiteX109" fmla="*/ 870150 w 1107222"/>
                  <a:gd name="connsiteY109" fmla="*/ 131111 h 187124"/>
                  <a:gd name="connsiteX110" fmla="*/ 870661 w 1107222"/>
                  <a:gd name="connsiteY110" fmla="*/ 121947 h 187124"/>
                  <a:gd name="connsiteX111" fmla="*/ 806454 w 1107222"/>
                  <a:gd name="connsiteY111" fmla="*/ 54733 h 187124"/>
                  <a:gd name="connsiteX112" fmla="*/ 741224 w 1107222"/>
                  <a:gd name="connsiteY112" fmla="*/ 120929 h 187124"/>
                  <a:gd name="connsiteX113" fmla="*/ 807981 w 1107222"/>
                  <a:gd name="connsiteY113" fmla="*/ 187124 h 187124"/>
                  <a:gd name="connsiteX114" fmla="*/ 925944 w 1107222"/>
                  <a:gd name="connsiteY114" fmla="*/ 183812 h 187124"/>
                  <a:gd name="connsiteX115" fmla="*/ 888737 w 1107222"/>
                  <a:gd name="connsiteY115" fmla="*/ 183812 h 187124"/>
                  <a:gd name="connsiteX116" fmla="*/ 888737 w 1107222"/>
                  <a:gd name="connsiteY116" fmla="*/ 58042 h 187124"/>
                  <a:gd name="connsiteX117" fmla="*/ 925944 w 1107222"/>
                  <a:gd name="connsiteY117" fmla="*/ 58042 h 187124"/>
                  <a:gd name="connsiteX118" fmla="*/ 925944 w 1107222"/>
                  <a:gd name="connsiteY118" fmla="*/ 74082 h 187124"/>
                  <a:gd name="connsiteX119" fmla="*/ 963144 w 1107222"/>
                  <a:gd name="connsiteY119" fmla="*/ 54733 h 187124"/>
                  <a:gd name="connsiteX120" fmla="*/ 1009514 w 1107222"/>
                  <a:gd name="connsiteY120" fmla="*/ 106162 h 187124"/>
                  <a:gd name="connsiteX121" fmla="*/ 1009514 w 1107222"/>
                  <a:gd name="connsiteY121" fmla="*/ 183812 h 187124"/>
                  <a:gd name="connsiteX122" fmla="*/ 972314 w 1107222"/>
                  <a:gd name="connsiteY122" fmla="*/ 183812 h 187124"/>
                  <a:gd name="connsiteX123" fmla="*/ 972314 w 1107222"/>
                  <a:gd name="connsiteY123" fmla="*/ 114815 h 187124"/>
                  <a:gd name="connsiteX124" fmla="*/ 949637 w 1107222"/>
                  <a:gd name="connsiteY124" fmla="*/ 88848 h 187124"/>
                  <a:gd name="connsiteX125" fmla="*/ 925944 w 1107222"/>
                  <a:gd name="connsiteY125" fmla="*/ 117108 h 187124"/>
                  <a:gd name="connsiteX126" fmla="*/ 925944 w 1107222"/>
                  <a:gd name="connsiteY126" fmla="*/ 183812 h 187124"/>
                  <a:gd name="connsiteX127" fmla="*/ 1075375 w 1107222"/>
                  <a:gd name="connsiteY127" fmla="*/ 58053 h 187124"/>
                  <a:gd name="connsiteX128" fmla="*/ 1075375 w 1107222"/>
                  <a:gd name="connsiteY128" fmla="*/ 21137 h 187124"/>
                  <a:gd name="connsiteX129" fmla="*/ 1038427 w 1107222"/>
                  <a:gd name="connsiteY129" fmla="*/ 21137 h 187124"/>
                  <a:gd name="connsiteX130" fmla="*/ 1038427 w 1107222"/>
                  <a:gd name="connsiteY130" fmla="*/ 58053 h 187124"/>
                  <a:gd name="connsiteX131" fmla="*/ 1020591 w 1107222"/>
                  <a:gd name="connsiteY131" fmla="*/ 58053 h 187124"/>
                  <a:gd name="connsiteX132" fmla="*/ 1020591 w 1107222"/>
                  <a:gd name="connsiteY132" fmla="*/ 88604 h 187124"/>
                  <a:gd name="connsiteX133" fmla="*/ 1038427 w 1107222"/>
                  <a:gd name="connsiteY133" fmla="*/ 88604 h 187124"/>
                  <a:gd name="connsiteX134" fmla="*/ 1038427 w 1107222"/>
                  <a:gd name="connsiteY134" fmla="*/ 142580 h 187124"/>
                  <a:gd name="connsiteX135" fmla="*/ 1081232 w 1107222"/>
                  <a:gd name="connsiteY135" fmla="*/ 186878 h 187124"/>
                  <a:gd name="connsiteX136" fmla="*/ 1107223 w 1107222"/>
                  <a:gd name="connsiteY136" fmla="*/ 181789 h 187124"/>
                  <a:gd name="connsiteX137" fmla="*/ 1107223 w 1107222"/>
                  <a:gd name="connsiteY137" fmla="*/ 149709 h 187124"/>
                  <a:gd name="connsiteX138" fmla="*/ 1093464 w 1107222"/>
                  <a:gd name="connsiteY138" fmla="*/ 153526 h 187124"/>
                  <a:gd name="connsiteX139" fmla="*/ 1075375 w 1107222"/>
                  <a:gd name="connsiteY139" fmla="*/ 134687 h 187124"/>
                  <a:gd name="connsiteX140" fmla="*/ 1075375 w 1107222"/>
                  <a:gd name="connsiteY140" fmla="*/ 88604 h 187124"/>
                  <a:gd name="connsiteX141" fmla="*/ 1107223 w 1107222"/>
                  <a:gd name="connsiteY141" fmla="*/ 88604 h 187124"/>
                  <a:gd name="connsiteX142" fmla="*/ 1107223 w 1107222"/>
                  <a:gd name="connsiteY142" fmla="*/ 58053 h 187124"/>
                  <a:gd name="connsiteX143" fmla="*/ 1075375 w 1107222"/>
                  <a:gd name="connsiteY143" fmla="*/ 58053 h 187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</a:cxnLst>
                <a:rect l="l" t="t" r="r" b="b"/>
                <a:pathLst>
                  <a:path w="1107222" h="187124">
                    <a:moveTo>
                      <a:pt x="483140" y="183824"/>
                    </a:moveTo>
                    <a:lnTo>
                      <a:pt x="520347" y="183824"/>
                    </a:lnTo>
                    <a:lnTo>
                      <a:pt x="520347" y="58053"/>
                    </a:lnTo>
                    <a:lnTo>
                      <a:pt x="483140" y="58053"/>
                    </a:lnTo>
                    <a:lnTo>
                      <a:pt x="483140" y="183824"/>
                    </a:lnTo>
                    <a:close/>
                    <a:moveTo>
                      <a:pt x="501740" y="43282"/>
                    </a:moveTo>
                    <a:cubicBezTo>
                      <a:pt x="489767" y="43282"/>
                      <a:pt x="480085" y="33352"/>
                      <a:pt x="480085" y="21640"/>
                    </a:cubicBezTo>
                    <a:cubicBezTo>
                      <a:pt x="480085" y="9930"/>
                      <a:pt x="489767" y="0"/>
                      <a:pt x="501740" y="0"/>
                    </a:cubicBezTo>
                    <a:cubicBezTo>
                      <a:pt x="513720" y="0"/>
                      <a:pt x="523401" y="9930"/>
                      <a:pt x="523401" y="21640"/>
                    </a:cubicBezTo>
                    <a:cubicBezTo>
                      <a:pt x="523401" y="33352"/>
                      <a:pt x="513720" y="43282"/>
                      <a:pt x="501740" y="43282"/>
                    </a:cubicBezTo>
                    <a:close/>
                    <a:moveTo>
                      <a:pt x="61415" y="86833"/>
                    </a:moveTo>
                    <a:lnTo>
                      <a:pt x="38231" y="86833"/>
                    </a:lnTo>
                    <a:lnTo>
                      <a:pt x="38231" y="39989"/>
                    </a:lnTo>
                    <a:lnTo>
                      <a:pt x="61415" y="39989"/>
                    </a:lnTo>
                    <a:cubicBezTo>
                      <a:pt x="76704" y="39989"/>
                      <a:pt x="87662" y="48645"/>
                      <a:pt x="87662" y="63411"/>
                    </a:cubicBezTo>
                    <a:cubicBezTo>
                      <a:pt x="87662" y="78177"/>
                      <a:pt x="76704" y="86833"/>
                      <a:pt x="61415" y="86833"/>
                    </a:cubicBezTo>
                    <a:close/>
                    <a:moveTo>
                      <a:pt x="126125" y="63142"/>
                    </a:moveTo>
                    <a:cubicBezTo>
                      <a:pt x="126125" y="26481"/>
                      <a:pt x="99373" y="5605"/>
                      <a:pt x="60644" y="5605"/>
                    </a:cubicBezTo>
                    <a:lnTo>
                      <a:pt x="0" y="5605"/>
                    </a:lnTo>
                    <a:lnTo>
                      <a:pt x="0" y="183821"/>
                    </a:lnTo>
                    <a:lnTo>
                      <a:pt x="38221" y="183821"/>
                    </a:lnTo>
                    <a:lnTo>
                      <a:pt x="38221" y="120682"/>
                    </a:lnTo>
                    <a:lnTo>
                      <a:pt x="60644" y="120682"/>
                    </a:lnTo>
                    <a:cubicBezTo>
                      <a:pt x="99373" y="120682"/>
                      <a:pt x="126125" y="99550"/>
                      <a:pt x="126125" y="63142"/>
                    </a:cubicBezTo>
                    <a:close/>
                    <a:moveTo>
                      <a:pt x="195442" y="83759"/>
                    </a:moveTo>
                    <a:cubicBezTo>
                      <a:pt x="210470" y="83759"/>
                      <a:pt x="221938" y="93434"/>
                      <a:pt x="223466" y="106925"/>
                    </a:cubicBezTo>
                    <a:lnTo>
                      <a:pt x="167154" y="106925"/>
                    </a:lnTo>
                    <a:cubicBezTo>
                      <a:pt x="168682" y="94961"/>
                      <a:pt x="180661" y="83759"/>
                      <a:pt x="195442" y="83759"/>
                    </a:cubicBezTo>
                    <a:close/>
                    <a:moveTo>
                      <a:pt x="197229" y="187124"/>
                    </a:moveTo>
                    <a:cubicBezTo>
                      <a:pt x="224747" y="187124"/>
                      <a:pt x="245133" y="174393"/>
                      <a:pt x="255579" y="153773"/>
                    </a:cubicBezTo>
                    <a:lnTo>
                      <a:pt x="224236" y="141297"/>
                    </a:lnTo>
                    <a:cubicBezTo>
                      <a:pt x="218372" y="150716"/>
                      <a:pt x="210988" y="156574"/>
                      <a:pt x="197229" y="156574"/>
                    </a:cubicBezTo>
                    <a:cubicBezTo>
                      <a:pt x="181683" y="156574"/>
                      <a:pt x="168183" y="145877"/>
                      <a:pt x="166902" y="131111"/>
                    </a:cubicBezTo>
                    <a:lnTo>
                      <a:pt x="259397" y="131111"/>
                    </a:lnTo>
                    <a:cubicBezTo>
                      <a:pt x="259649" y="129584"/>
                      <a:pt x="259908" y="126275"/>
                      <a:pt x="259908" y="121947"/>
                    </a:cubicBezTo>
                    <a:cubicBezTo>
                      <a:pt x="259908" y="82485"/>
                      <a:pt x="233665" y="54733"/>
                      <a:pt x="195701" y="54733"/>
                    </a:cubicBezTo>
                    <a:cubicBezTo>
                      <a:pt x="158501" y="54733"/>
                      <a:pt x="130472" y="82996"/>
                      <a:pt x="130472" y="120929"/>
                    </a:cubicBezTo>
                    <a:cubicBezTo>
                      <a:pt x="130472" y="159883"/>
                      <a:pt x="157984" y="187124"/>
                      <a:pt x="197229" y="187124"/>
                    </a:cubicBezTo>
                    <a:close/>
                    <a:moveTo>
                      <a:pt x="357213" y="94213"/>
                    </a:moveTo>
                    <a:cubicBezTo>
                      <a:pt x="355174" y="93194"/>
                      <a:pt x="351602" y="92686"/>
                      <a:pt x="347783" y="92686"/>
                    </a:cubicBezTo>
                    <a:cubicBezTo>
                      <a:pt x="327145" y="92686"/>
                      <a:pt x="314913" y="107960"/>
                      <a:pt x="314913" y="132656"/>
                    </a:cubicBezTo>
                    <a:lnTo>
                      <a:pt x="314913" y="183831"/>
                    </a:lnTo>
                    <a:lnTo>
                      <a:pt x="277972" y="183831"/>
                    </a:lnTo>
                    <a:lnTo>
                      <a:pt x="277972" y="58060"/>
                    </a:lnTo>
                    <a:lnTo>
                      <a:pt x="314661" y="58060"/>
                    </a:lnTo>
                    <a:lnTo>
                      <a:pt x="314661" y="78683"/>
                    </a:lnTo>
                    <a:cubicBezTo>
                      <a:pt x="321288" y="64170"/>
                      <a:pt x="334529" y="55259"/>
                      <a:pt x="350838" y="55259"/>
                    </a:cubicBezTo>
                    <a:cubicBezTo>
                      <a:pt x="353647" y="55259"/>
                      <a:pt x="356449" y="55767"/>
                      <a:pt x="357213" y="56022"/>
                    </a:cubicBezTo>
                    <a:lnTo>
                      <a:pt x="357213" y="94213"/>
                    </a:lnTo>
                    <a:close/>
                    <a:moveTo>
                      <a:pt x="413650" y="102851"/>
                    </a:moveTo>
                    <a:cubicBezTo>
                      <a:pt x="406771" y="101068"/>
                      <a:pt x="403205" y="97759"/>
                      <a:pt x="403205" y="93176"/>
                    </a:cubicBezTo>
                    <a:cubicBezTo>
                      <a:pt x="403205" y="88085"/>
                      <a:pt x="408046" y="84520"/>
                      <a:pt x="414925" y="84520"/>
                    </a:cubicBezTo>
                    <a:cubicBezTo>
                      <a:pt x="422569" y="84520"/>
                      <a:pt x="430976" y="90630"/>
                      <a:pt x="434800" y="100053"/>
                    </a:cubicBezTo>
                    <a:lnTo>
                      <a:pt x="465121" y="84012"/>
                    </a:lnTo>
                    <a:cubicBezTo>
                      <a:pt x="457219" y="66442"/>
                      <a:pt x="436839" y="54733"/>
                      <a:pt x="415178" y="54733"/>
                    </a:cubicBezTo>
                    <a:cubicBezTo>
                      <a:pt x="386391" y="54733"/>
                      <a:pt x="366516" y="71537"/>
                      <a:pt x="366516" y="95469"/>
                    </a:cubicBezTo>
                    <a:cubicBezTo>
                      <a:pt x="366516" y="115327"/>
                      <a:pt x="378748" y="128566"/>
                      <a:pt x="402441" y="134168"/>
                    </a:cubicBezTo>
                    <a:lnTo>
                      <a:pt x="417216" y="137732"/>
                    </a:lnTo>
                    <a:cubicBezTo>
                      <a:pt x="424860" y="139512"/>
                      <a:pt x="428685" y="142823"/>
                      <a:pt x="428685" y="147151"/>
                    </a:cubicBezTo>
                    <a:cubicBezTo>
                      <a:pt x="428685" y="153261"/>
                      <a:pt x="423332" y="156826"/>
                      <a:pt x="415437" y="156826"/>
                    </a:cubicBezTo>
                    <a:cubicBezTo>
                      <a:pt x="406007" y="156826"/>
                      <a:pt x="396578" y="150208"/>
                      <a:pt x="391989" y="139767"/>
                    </a:cubicBezTo>
                    <a:lnTo>
                      <a:pt x="361928" y="156318"/>
                    </a:lnTo>
                    <a:cubicBezTo>
                      <a:pt x="370334" y="175667"/>
                      <a:pt x="390209" y="187124"/>
                      <a:pt x="415178" y="187124"/>
                    </a:cubicBezTo>
                    <a:cubicBezTo>
                      <a:pt x="444482" y="187124"/>
                      <a:pt x="465885" y="169302"/>
                      <a:pt x="465885" y="144098"/>
                    </a:cubicBezTo>
                    <a:cubicBezTo>
                      <a:pt x="465885" y="126275"/>
                      <a:pt x="453148" y="113036"/>
                      <a:pt x="429448" y="106926"/>
                    </a:cubicBezTo>
                    <a:lnTo>
                      <a:pt x="413650" y="102851"/>
                    </a:lnTo>
                    <a:close/>
                    <a:moveTo>
                      <a:pt x="587085" y="102851"/>
                    </a:moveTo>
                    <a:cubicBezTo>
                      <a:pt x="580205" y="101068"/>
                      <a:pt x="576639" y="97759"/>
                      <a:pt x="576639" y="93176"/>
                    </a:cubicBezTo>
                    <a:cubicBezTo>
                      <a:pt x="576639" y="88085"/>
                      <a:pt x="581480" y="84520"/>
                      <a:pt x="588353" y="84520"/>
                    </a:cubicBezTo>
                    <a:cubicBezTo>
                      <a:pt x="596003" y="84520"/>
                      <a:pt x="604410" y="90630"/>
                      <a:pt x="608235" y="100053"/>
                    </a:cubicBezTo>
                    <a:lnTo>
                      <a:pt x="638555" y="84012"/>
                    </a:lnTo>
                    <a:cubicBezTo>
                      <a:pt x="630653" y="66442"/>
                      <a:pt x="610273" y="54733"/>
                      <a:pt x="588612" y="54733"/>
                    </a:cubicBezTo>
                    <a:cubicBezTo>
                      <a:pt x="559819" y="54733"/>
                      <a:pt x="539944" y="71537"/>
                      <a:pt x="539944" y="95469"/>
                    </a:cubicBezTo>
                    <a:cubicBezTo>
                      <a:pt x="539944" y="115327"/>
                      <a:pt x="552176" y="128566"/>
                      <a:pt x="575875" y="134168"/>
                    </a:cubicBezTo>
                    <a:lnTo>
                      <a:pt x="590651" y="137732"/>
                    </a:lnTo>
                    <a:cubicBezTo>
                      <a:pt x="598294" y="139512"/>
                      <a:pt x="602119" y="142823"/>
                      <a:pt x="602119" y="147151"/>
                    </a:cubicBezTo>
                    <a:cubicBezTo>
                      <a:pt x="602119" y="153261"/>
                      <a:pt x="596766" y="156826"/>
                      <a:pt x="588871" y="156826"/>
                    </a:cubicBezTo>
                    <a:cubicBezTo>
                      <a:pt x="579441" y="156826"/>
                      <a:pt x="570012" y="150208"/>
                      <a:pt x="565430" y="139767"/>
                    </a:cubicBezTo>
                    <a:lnTo>
                      <a:pt x="535362" y="156318"/>
                    </a:lnTo>
                    <a:cubicBezTo>
                      <a:pt x="543769" y="175667"/>
                      <a:pt x="563644" y="187124"/>
                      <a:pt x="588612" y="187124"/>
                    </a:cubicBezTo>
                    <a:cubicBezTo>
                      <a:pt x="617916" y="187124"/>
                      <a:pt x="639319" y="169302"/>
                      <a:pt x="639319" y="144098"/>
                    </a:cubicBezTo>
                    <a:cubicBezTo>
                      <a:pt x="639319" y="126275"/>
                      <a:pt x="626582" y="113036"/>
                      <a:pt x="602882" y="106926"/>
                    </a:cubicBezTo>
                    <a:lnTo>
                      <a:pt x="587085" y="102851"/>
                    </a:lnTo>
                    <a:close/>
                    <a:moveTo>
                      <a:pt x="701153" y="21137"/>
                    </a:moveTo>
                    <a:lnTo>
                      <a:pt x="701153" y="58053"/>
                    </a:lnTo>
                    <a:lnTo>
                      <a:pt x="733000" y="58053"/>
                    </a:lnTo>
                    <a:lnTo>
                      <a:pt x="733000" y="88604"/>
                    </a:lnTo>
                    <a:lnTo>
                      <a:pt x="701153" y="88604"/>
                    </a:lnTo>
                    <a:lnTo>
                      <a:pt x="701153" y="134687"/>
                    </a:lnTo>
                    <a:cubicBezTo>
                      <a:pt x="701153" y="148182"/>
                      <a:pt x="707016" y="153526"/>
                      <a:pt x="719248" y="153526"/>
                    </a:cubicBezTo>
                    <a:cubicBezTo>
                      <a:pt x="723830" y="153526"/>
                      <a:pt x="728923" y="152254"/>
                      <a:pt x="733000" y="149709"/>
                    </a:cubicBezTo>
                    <a:lnTo>
                      <a:pt x="733000" y="181789"/>
                    </a:lnTo>
                    <a:cubicBezTo>
                      <a:pt x="727402" y="184587"/>
                      <a:pt x="718989" y="186878"/>
                      <a:pt x="707016" y="186878"/>
                    </a:cubicBezTo>
                    <a:cubicBezTo>
                      <a:pt x="680514" y="186878"/>
                      <a:pt x="664205" y="170585"/>
                      <a:pt x="664205" y="142580"/>
                    </a:cubicBezTo>
                    <a:lnTo>
                      <a:pt x="664205" y="88604"/>
                    </a:lnTo>
                    <a:lnTo>
                      <a:pt x="646369" y="88604"/>
                    </a:lnTo>
                    <a:lnTo>
                      <a:pt x="646369" y="58053"/>
                    </a:lnTo>
                    <a:lnTo>
                      <a:pt x="664205" y="58053"/>
                    </a:lnTo>
                    <a:lnTo>
                      <a:pt x="664205" y="21137"/>
                    </a:lnTo>
                    <a:lnTo>
                      <a:pt x="701153" y="21137"/>
                    </a:lnTo>
                    <a:close/>
                    <a:moveTo>
                      <a:pt x="806195" y="83759"/>
                    </a:moveTo>
                    <a:cubicBezTo>
                      <a:pt x="821229" y="83759"/>
                      <a:pt x="832691" y="93434"/>
                      <a:pt x="834218" y="106925"/>
                    </a:cubicBezTo>
                    <a:lnTo>
                      <a:pt x="777913" y="106925"/>
                    </a:lnTo>
                    <a:cubicBezTo>
                      <a:pt x="779441" y="94961"/>
                      <a:pt x="791414" y="83759"/>
                      <a:pt x="806195" y="83759"/>
                    </a:cubicBezTo>
                    <a:close/>
                    <a:moveTo>
                      <a:pt x="807981" y="187124"/>
                    </a:moveTo>
                    <a:cubicBezTo>
                      <a:pt x="835500" y="187124"/>
                      <a:pt x="855886" y="174393"/>
                      <a:pt x="866331" y="153773"/>
                    </a:cubicBezTo>
                    <a:lnTo>
                      <a:pt x="834988" y="141297"/>
                    </a:lnTo>
                    <a:cubicBezTo>
                      <a:pt x="829131" y="150716"/>
                      <a:pt x="821740" y="156574"/>
                      <a:pt x="807981" y="156574"/>
                    </a:cubicBezTo>
                    <a:cubicBezTo>
                      <a:pt x="792442" y="156574"/>
                      <a:pt x="778936" y="145877"/>
                      <a:pt x="777661" y="131111"/>
                    </a:cubicBezTo>
                    <a:lnTo>
                      <a:pt x="870150" y="131111"/>
                    </a:lnTo>
                    <a:cubicBezTo>
                      <a:pt x="870409" y="129584"/>
                      <a:pt x="870661" y="126275"/>
                      <a:pt x="870661" y="121947"/>
                    </a:cubicBezTo>
                    <a:cubicBezTo>
                      <a:pt x="870661" y="82485"/>
                      <a:pt x="844418" y="54733"/>
                      <a:pt x="806454" y="54733"/>
                    </a:cubicBezTo>
                    <a:cubicBezTo>
                      <a:pt x="769254" y="54733"/>
                      <a:pt x="741224" y="82996"/>
                      <a:pt x="741224" y="120929"/>
                    </a:cubicBezTo>
                    <a:cubicBezTo>
                      <a:pt x="741224" y="159883"/>
                      <a:pt x="768743" y="187124"/>
                      <a:pt x="807981" y="187124"/>
                    </a:cubicBezTo>
                    <a:close/>
                    <a:moveTo>
                      <a:pt x="925944" y="183812"/>
                    </a:moveTo>
                    <a:lnTo>
                      <a:pt x="888737" y="183812"/>
                    </a:lnTo>
                    <a:lnTo>
                      <a:pt x="888737" y="58042"/>
                    </a:lnTo>
                    <a:lnTo>
                      <a:pt x="925944" y="58042"/>
                    </a:lnTo>
                    <a:lnTo>
                      <a:pt x="925944" y="74082"/>
                    </a:lnTo>
                    <a:cubicBezTo>
                      <a:pt x="933587" y="61862"/>
                      <a:pt x="946323" y="54733"/>
                      <a:pt x="963144" y="54733"/>
                    </a:cubicBezTo>
                    <a:cubicBezTo>
                      <a:pt x="991930" y="54733"/>
                      <a:pt x="1009514" y="74335"/>
                      <a:pt x="1009514" y="106162"/>
                    </a:cubicBezTo>
                    <a:lnTo>
                      <a:pt x="1009514" y="183812"/>
                    </a:lnTo>
                    <a:lnTo>
                      <a:pt x="972314" y="183812"/>
                    </a:lnTo>
                    <a:lnTo>
                      <a:pt x="972314" y="114815"/>
                    </a:lnTo>
                    <a:cubicBezTo>
                      <a:pt x="972314" y="98270"/>
                      <a:pt x="964160" y="88848"/>
                      <a:pt x="949637" y="88848"/>
                    </a:cubicBezTo>
                    <a:cubicBezTo>
                      <a:pt x="935367" y="88848"/>
                      <a:pt x="925944" y="99541"/>
                      <a:pt x="925944" y="117108"/>
                    </a:cubicBezTo>
                    <a:lnTo>
                      <a:pt x="925944" y="183812"/>
                    </a:lnTo>
                    <a:close/>
                    <a:moveTo>
                      <a:pt x="1075375" y="58053"/>
                    </a:moveTo>
                    <a:lnTo>
                      <a:pt x="1075375" y="21137"/>
                    </a:lnTo>
                    <a:lnTo>
                      <a:pt x="1038427" y="21137"/>
                    </a:lnTo>
                    <a:lnTo>
                      <a:pt x="1038427" y="58053"/>
                    </a:lnTo>
                    <a:lnTo>
                      <a:pt x="1020591" y="58053"/>
                    </a:lnTo>
                    <a:lnTo>
                      <a:pt x="1020591" y="88604"/>
                    </a:lnTo>
                    <a:lnTo>
                      <a:pt x="1038427" y="88604"/>
                    </a:lnTo>
                    <a:lnTo>
                      <a:pt x="1038427" y="142580"/>
                    </a:lnTo>
                    <a:cubicBezTo>
                      <a:pt x="1038427" y="170585"/>
                      <a:pt x="1054736" y="186878"/>
                      <a:pt x="1081232" y="186878"/>
                    </a:cubicBezTo>
                    <a:cubicBezTo>
                      <a:pt x="1093205" y="186878"/>
                      <a:pt x="1101618" y="184587"/>
                      <a:pt x="1107223" y="181789"/>
                    </a:cubicBezTo>
                    <a:lnTo>
                      <a:pt x="1107223" y="149709"/>
                    </a:lnTo>
                    <a:cubicBezTo>
                      <a:pt x="1103146" y="152254"/>
                      <a:pt x="1098052" y="153526"/>
                      <a:pt x="1093464" y="153526"/>
                    </a:cubicBezTo>
                    <a:cubicBezTo>
                      <a:pt x="1081232" y="153526"/>
                      <a:pt x="1075375" y="148182"/>
                      <a:pt x="1075375" y="134687"/>
                    </a:cubicBezTo>
                    <a:lnTo>
                      <a:pt x="1075375" y="88604"/>
                    </a:lnTo>
                    <a:lnTo>
                      <a:pt x="1107223" y="88604"/>
                    </a:lnTo>
                    <a:lnTo>
                      <a:pt x="1107223" y="58053"/>
                    </a:lnTo>
                    <a:lnTo>
                      <a:pt x="1075375" y="58053"/>
                    </a:lnTo>
                    <a:close/>
                  </a:path>
                </a:pathLst>
              </a:custGeom>
              <a:solidFill>
                <a:schemeClr val="tx1"/>
              </a:solidFill>
              <a:ln w="62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237" name="Group 1236">
              <a:extLst>
                <a:ext uri="{FF2B5EF4-FFF2-40B4-BE49-F238E27FC236}">
                  <a16:creationId xmlns:a16="http://schemas.microsoft.com/office/drawing/2014/main" id="{3D72297C-7BB2-CFDE-C6D6-AA51D7BD065F}"/>
                </a:ext>
              </a:extLst>
            </p:cNvPr>
            <p:cNvGrpSpPr/>
            <p:nvPr/>
          </p:nvGrpSpPr>
          <p:grpSpPr>
            <a:xfrm>
              <a:off x="11351398" y="4077215"/>
              <a:ext cx="379667" cy="393140"/>
              <a:chOff x="24609765" y="8698060"/>
              <a:chExt cx="809957" cy="838698"/>
            </a:xfrm>
          </p:grpSpPr>
          <p:sp>
            <p:nvSpPr>
              <p:cNvPr id="1238" name="Freeform 1237">
                <a:extLst>
                  <a:ext uri="{FF2B5EF4-FFF2-40B4-BE49-F238E27FC236}">
                    <a16:creationId xmlns:a16="http://schemas.microsoft.com/office/drawing/2014/main" id="{CCD3F0F6-0B2D-1AC1-F3FC-DEEC602AB247}"/>
                  </a:ext>
                </a:extLst>
              </p:cNvPr>
              <p:cNvSpPr/>
              <p:nvPr/>
            </p:nvSpPr>
            <p:spPr>
              <a:xfrm>
                <a:off x="24609765" y="9434686"/>
                <a:ext cx="809957" cy="102072"/>
              </a:xfrm>
              <a:custGeom>
                <a:avLst/>
                <a:gdLst>
                  <a:gd name="connsiteX0" fmla="*/ 2190471 w 2668022"/>
                  <a:gd name="connsiteY0" fmla="*/ 112552 h 336228"/>
                  <a:gd name="connsiteX1" fmla="*/ 2153831 w 2668022"/>
                  <a:gd name="connsiteY1" fmla="*/ 204458 h 336228"/>
                  <a:gd name="connsiteX2" fmla="*/ 2226539 w 2668022"/>
                  <a:gd name="connsiteY2" fmla="*/ 204458 h 336228"/>
                  <a:gd name="connsiteX3" fmla="*/ 1053314 w 2668022"/>
                  <a:gd name="connsiteY3" fmla="*/ 81916 h 336228"/>
                  <a:gd name="connsiteX4" fmla="*/ 1039419 w 2668022"/>
                  <a:gd name="connsiteY4" fmla="*/ 95902 h 336228"/>
                  <a:gd name="connsiteX5" fmla="*/ 1039419 w 2668022"/>
                  <a:gd name="connsiteY5" fmla="*/ 167164 h 336228"/>
                  <a:gd name="connsiteX6" fmla="*/ 1092904 w 2668022"/>
                  <a:gd name="connsiteY6" fmla="*/ 167164 h 336228"/>
                  <a:gd name="connsiteX7" fmla="*/ 1144104 w 2668022"/>
                  <a:gd name="connsiteY7" fmla="*/ 125206 h 336228"/>
                  <a:gd name="connsiteX8" fmla="*/ 1144104 w 2668022"/>
                  <a:gd name="connsiteY8" fmla="*/ 124350 h 336228"/>
                  <a:gd name="connsiteX9" fmla="*/ 1092333 w 2668022"/>
                  <a:gd name="connsiteY9" fmla="*/ 81916 h 336228"/>
                  <a:gd name="connsiteX10" fmla="*/ 103447 w 2668022"/>
                  <a:gd name="connsiteY10" fmla="*/ 81916 h 336228"/>
                  <a:gd name="connsiteX11" fmla="*/ 89553 w 2668022"/>
                  <a:gd name="connsiteY11" fmla="*/ 95904 h 336228"/>
                  <a:gd name="connsiteX12" fmla="*/ 89553 w 2668022"/>
                  <a:gd name="connsiteY12" fmla="*/ 167164 h 336228"/>
                  <a:gd name="connsiteX13" fmla="*/ 143037 w 2668022"/>
                  <a:gd name="connsiteY13" fmla="*/ 167164 h 336228"/>
                  <a:gd name="connsiteX14" fmla="*/ 194237 w 2668022"/>
                  <a:gd name="connsiteY14" fmla="*/ 125208 h 336228"/>
                  <a:gd name="connsiteX15" fmla="*/ 194237 w 2668022"/>
                  <a:gd name="connsiteY15" fmla="*/ 124350 h 336228"/>
                  <a:gd name="connsiteX16" fmla="*/ 142466 w 2668022"/>
                  <a:gd name="connsiteY16" fmla="*/ 81916 h 336228"/>
                  <a:gd name="connsiteX17" fmla="*/ 1443406 w 2668022"/>
                  <a:gd name="connsiteY17" fmla="*/ 80776 h 336228"/>
                  <a:gd name="connsiteX18" fmla="*/ 1361562 w 2668022"/>
                  <a:gd name="connsiteY18" fmla="*/ 167164 h 336228"/>
                  <a:gd name="connsiteX19" fmla="*/ 1361562 w 2668022"/>
                  <a:gd name="connsiteY19" fmla="*/ 168210 h 336228"/>
                  <a:gd name="connsiteX20" fmla="*/ 1444167 w 2668022"/>
                  <a:gd name="connsiteY20" fmla="*/ 255264 h 336228"/>
                  <a:gd name="connsiteX21" fmla="*/ 1526392 w 2668022"/>
                  <a:gd name="connsiteY21" fmla="*/ 168876 h 336228"/>
                  <a:gd name="connsiteX22" fmla="*/ 1526487 w 2668022"/>
                  <a:gd name="connsiteY22" fmla="*/ 168876 h 336228"/>
                  <a:gd name="connsiteX23" fmla="*/ 1526487 w 2668022"/>
                  <a:gd name="connsiteY23" fmla="*/ 168210 h 336228"/>
                  <a:gd name="connsiteX24" fmla="*/ 1443406 w 2668022"/>
                  <a:gd name="connsiteY24" fmla="*/ 80776 h 336228"/>
                  <a:gd name="connsiteX25" fmla="*/ 2160683 w 2668022"/>
                  <a:gd name="connsiteY25" fmla="*/ 6376 h 336228"/>
                  <a:gd name="connsiteX26" fmla="*/ 2234057 w 2668022"/>
                  <a:gd name="connsiteY26" fmla="*/ 6376 h 336228"/>
                  <a:gd name="connsiteX27" fmla="*/ 2370813 w 2668022"/>
                  <a:gd name="connsiteY27" fmla="*/ 329568 h 336228"/>
                  <a:gd name="connsiteX28" fmla="*/ 2274789 w 2668022"/>
                  <a:gd name="connsiteY28" fmla="*/ 329568 h 336228"/>
                  <a:gd name="connsiteX29" fmla="*/ 2252139 w 2668022"/>
                  <a:gd name="connsiteY29" fmla="*/ 274292 h 336228"/>
                  <a:gd name="connsiteX30" fmla="*/ 2136606 w 2668022"/>
                  <a:gd name="connsiteY30" fmla="*/ 274292 h 336228"/>
                  <a:gd name="connsiteX31" fmla="*/ 2121760 w 2668022"/>
                  <a:gd name="connsiteY31" fmla="*/ 288752 h 336228"/>
                  <a:gd name="connsiteX32" fmla="*/ 2105486 w 2668022"/>
                  <a:gd name="connsiteY32" fmla="*/ 329568 h 336228"/>
                  <a:gd name="connsiteX33" fmla="*/ 2011175 w 2668022"/>
                  <a:gd name="connsiteY33" fmla="*/ 329568 h 336228"/>
                  <a:gd name="connsiteX34" fmla="*/ 2141650 w 2668022"/>
                  <a:gd name="connsiteY34" fmla="*/ 21216 h 336228"/>
                  <a:gd name="connsiteX35" fmla="*/ 2160683 w 2668022"/>
                  <a:gd name="connsiteY35" fmla="*/ 6376 h 336228"/>
                  <a:gd name="connsiteX36" fmla="*/ 1688843 w 2668022"/>
                  <a:gd name="connsiteY36" fmla="*/ 6376 h 336228"/>
                  <a:gd name="connsiteX37" fmla="*/ 1749464 w 2668022"/>
                  <a:gd name="connsiteY37" fmla="*/ 6376 h 336228"/>
                  <a:gd name="connsiteX38" fmla="*/ 1882413 w 2668022"/>
                  <a:gd name="connsiteY38" fmla="*/ 177344 h 336228"/>
                  <a:gd name="connsiteX39" fmla="*/ 1882413 w 2668022"/>
                  <a:gd name="connsiteY39" fmla="*/ 27116 h 336228"/>
                  <a:gd name="connsiteX40" fmla="*/ 1905158 w 2668022"/>
                  <a:gd name="connsiteY40" fmla="*/ 6376 h 336228"/>
                  <a:gd name="connsiteX41" fmla="*/ 1970919 w 2668022"/>
                  <a:gd name="connsiteY41" fmla="*/ 6376 h 336228"/>
                  <a:gd name="connsiteX42" fmla="*/ 1970919 w 2668022"/>
                  <a:gd name="connsiteY42" fmla="*/ 329568 h 336228"/>
                  <a:gd name="connsiteX43" fmla="*/ 1892692 w 2668022"/>
                  <a:gd name="connsiteY43" fmla="*/ 329568 h 336228"/>
                  <a:gd name="connsiteX44" fmla="*/ 1754508 w 2668022"/>
                  <a:gd name="connsiteY44" fmla="*/ 152416 h 336228"/>
                  <a:gd name="connsiteX45" fmla="*/ 1754508 w 2668022"/>
                  <a:gd name="connsiteY45" fmla="*/ 329568 h 336228"/>
                  <a:gd name="connsiteX46" fmla="*/ 1665812 w 2668022"/>
                  <a:gd name="connsiteY46" fmla="*/ 329568 h 336228"/>
                  <a:gd name="connsiteX47" fmla="*/ 1665812 w 2668022"/>
                  <a:gd name="connsiteY47" fmla="*/ 29494 h 336228"/>
                  <a:gd name="connsiteX48" fmla="*/ 1688843 w 2668022"/>
                  <a:gd name="connsiteY48" fmla="*/ 6376 h 336228"/>
                  <a:gd name="connsiteX49" fmla="*/ 972802 w 2668022"/>
                  <a:gd name="connsiteY49" fmla="*/ 6376 h 336228"/>
                  <a:gd name="connsiteX50" fmla="*/ 1099280 w 2668022"/>
                  <a:gd name="connsiteY50" fmla="*/ 6376 h 336228"/>
                  <a:gd name="connsiteX51" fmla="*/ 1233561 w 2668022"/>
                  <a:gd name="connsiteY51" fmla="*/ 120354 h 336228"/>
                  <a:gd name="connsiteX52" fmla="*/ 1233561 w 2668022"/>
                  <a:gd name="connsiteY52" fmla="*/ 121116 h 336228"/>
                  <a:gd name="connsiteX53" fmla="*/ 1233656 w 2668022"/>
                  <a:gd name="connsiteY53" fmla="*/ 121210 h 336228"/>
                  <a:gd name="connsiteX54" fmla="*/ 1172844 w 2668022"/>
                  <a:gd name="connsiteY54" fmla="*/ 221298 h 336228"/>
                  <a:gd name="connsiteX55" fmla="*/ 1247361 w 2668022"/>
                  <a:gd name="connsiteY55" fmla="*/ 329664 h 336228"/>
                  <a:gd name="connsiteX56" fmla="*/ 1143818 w 2668022"/>
                  <a:gd name="connsiteY56" fmla="*/ 329664 h 336228"/>
                  <a:gd name="connsiteX57" fmla="*/ 1081388 w 2668022"/>
                  <a:gd name="connsiteY57" fmla="*/ 237282 h 336228"/>
                  <a:gd name="connsiteX58" fmla="*/ 1049698 w 2668022"/>
                  <a:gd name="connsiteY58" fmla="*/ 237282 h 336228"/>
                  <a:gd name="connsiteX59" fmla="*/ 1039515 w 2668022"/>
                  <a:gd name="connsiteY59" fmla="*/ 248032 h 336228"/>
                  <a:gd name="connsiteX60" fmla="*/ 1039515 w 2668022"/>
                  <a:gd name="connsiteY60" fmla="*/ 329664 h 336228"/>
                  <a:gd name="connsiteX61" fmla="*/ 949962 w 2668022"/>
                  <a:gd name="connsiteY61" fmla="*/ 329664 h 336228"/>
                  <a:gd name="connsiteX62" fmla="*/ 949962 w 2668022"/>
                  <a:gd name="connsiteY62" fmla="*/ 27496 h 336228"/>
                  <a:gd name="connsiteX63" fmla="*/ 972802 w 2668022"/>
                  <a:gd name="connsiteY63" fmla="*/ 6376 h 336228"/>
                  <a:gd name="connsiteX64" fmla="*/ 39970 w 2668022"/>
                  <a:gd name="connsiteY64" fmla="*/ 6376 h 336228"/>
                  <a:gd name="connsiteX65" fmla="*/ 103447 w 2668022"/>
                  <a:gd name="connsiteY65" fmla="*/ 6376 h 336228"/>
                  <a:gd name="connsiteX66" fmla="*/ 149318 w 2668022"/>
                  <a:gd name="connsiteY66" fmla="*/ 6376 h 336228"/>
                  <a:gd name="connsiteX67" fmla="*/ 164830 w 2668022"/>
                  <a:gd name="connsiteY67" fmla="*/ 6946 h 336228"/>
                  <a:gd name="connsiteX68" fmla="*/ 265613 w 2668022"/>
                  <a:gd name="connsiteY68" fmla="*/ 56800 h 336228"/>
                  <a:gd name="connsiteX69" fmla="*/ 283219 w 2668022"/>
                  <a:gd name="connsiteY69" fmla="*/ 109412 h 336228"/>
                  <a:gd name="connsiteX70" fmla="*/ 267421 w 2668022"/>
                  <a:gd name="connsiteY70" fmla="*/ 182006 h 336228"/>
                  <a:gd name="connsiteX71" fmla="*/ 208322 w 2668022"/>
                  <a:gd name="connsiteY71" fmla="*/ 227102 h 336228"/>
                  <a:gd name="connsiteX72" fmla="*/ 137707 w 2668022"/>
                  <a:gd name="connsiteY72" fmla="*/ 237282 h 336228"/>
                  <a:gd name="connsiteX73" fmla="*/ 103162 w 2668022"/>
                  <a:gd name="connsiteY73" fmla="*/ 237282 h 336228"/>
                  <a:gd name="connsiteX74" fmla="*/ 97071 w 2668022"/>
                  <a:gd name="connsiteY74" fmla="*/ 237758 h 336228"/>
                  <a:gd name="connsiteX75" fmla="*/ 89553 w 2668022"/>
                  <a:gd name="connsiteY75" fmla="*/ 248128 h 336228"/>
                  <a:gd name="connsiteX76" fmla="*/ 89553 w 2668022"/>
                  <a:gd name="connsiteY76" fmla="*/ 329664 h 336228"/>
                  <a:gd name="connsiteX77" fmla="*/ 0 w 2668022"/>
                  <a:gd name="connsiteY77" fmla="*/ 329664 h 336228"/>
                  <a:gd name="connsiteX78" fmla="*/ 0 w 2668022"/>
                  <a:gd name="connsiteY78" fmla="*/ 27496 h 336228"/>
                  <a:gd name="connsiteX79" fmla="*/ 39970 w 2668022"/>
                  <a:gd name="connsiteY79" fmla="*/ 6376 h 336228"/>
                  <a:gd name="connsiteX80" fmla="*/ 644188 w 2668022"/>
                  <a:gd name="connsiteY80" fmla="*/ 6184 h 336228"/>
                  <a:gd name="connsiteX81" fmla="*/ 904852 w 2668022"/>
                  <a:gd name="connsiteY81" fmla="*/ 6184 h 336228"/>
                  <a:gd name="connsiteX82" fmla="*/ 904852 w 2668022"/>
                  <a:gd name="connsiteY82" fmla="*/ 84866 h 336228"/>
                  <a:gd name="connsiteX83" fmla="*/ 819106 w 2668022"/>
                  <a:gd name="connsiteY83" fmla="*/ 84866 h 336228"/>
                  <a:gd name="connsiteX84" fmla="*/ 807877 w 2668022"/>
                  <a:gd name="connsiteY84" fmla="*/ 95142 h 336228"/>
                  <a:gd name="connsiteX85" fmla="*/ 807877 w 2668022"/>
                  <a:gd name="connsiteY85" fmla="*/ 329474 h 336228"/>
                  <a:gd name="connsiteX86" fmla="*/ 718229 w 2668022"/>
                  <a:gd name="connsiteY86" fmla="*/ 329474 h 336228"/>
                  <a:gd name="connsiteX87" fmla="*/ 718229 w 2668022"/>
                  <a:gd name="connsiteY87" fmla="*/ 84962 h 336228"/>
                  <a:gd name="connsiteX88" fmla="*/ 621348 w 2668022"/>
                  <a:gd name="connsiteY88" fmla="*/ 84962 h 336228"/>
                  <a:gd name="connsiteX89" fmla="*/ 621348 w 2668022"/>
                  <a:gd name="connsiteY89" fmla="*/ 28544 h 336228"/>
                  <a:gd name="connsiteX90" fmla="*/ 621253 w 2668022"/>
                  <a:gd name="connsiteY90" fmla="*/ 28352 h 336228"/>
                  <a:gd name="connsiteX91" fmla="*/ 644188 w 2668022"/>
                  <a:gd name="connsiteY91" fmla="*/ 6184 h 336228"/>
                  <a:gd name="connsiteX92" fmla="*/ 344792 w 2668022"/>
                  <a:gd name="connsiteY92" fmla="*/ 6184 h 336228"/>
                  <a:gd name="connsiteX93" fmla="*/ 581759 w 2668022"/>
                  <a:gd name="connsiteY93" fmla="*/ 6184 h 336228"/>
                  <a:gd name="connsiteX94" fmla="*/ 581759 w 2668022"/>
                  <a:gd name="connsiteY94" fmla="*/ 82488 h 336228"/>
                  <a:gd name="connsiteX95" fmla="*/ 420926 w 2668022"/>
                  <a:gd name="connsiteY95" fmla="*/ 82488 h 336228"/>
                  <a:gd name="connsiteX96" fmla="*/ 410457 w 2668022"/>
                  <a:gd name="connsiteY96" fmla="*/ 94760 h 336228"/>
                  <a:gd name="connsiteX97" fmla="*/ 410457 w 2668022"/>
                  <a:gd name="connsiteY97" fmla="*/ 131484 h 336228"/>
                  <a:gd name="connsiteX98" fmla="*/ 561583 w 2668022"/>
                  <a:gd name="connsiteY98" fmla="*/ 131484 h 336228"/>
                  <a:gd name="connsiteX99" fmla="*/ 561583 w 2668022"/>
                  <a:gd name="connsiteY99" fmla="*/ 202080 h 336228"/>
                  <a:gd name="connsiteX100" fmla="*/ 421592 w 2668022"/>
                  <a:gd name="connsiteY100" fmla="*/ 202080 h 336228"/>
                  <a:gd name="connsiteX101" fmla="*/ 410457 w 2668022"/>
                  <a:gd name="connsiteY101" fmla="*/ 214352 h 336228"/>
                  <a:gd name="connsiteX102" fmla="*/ 410457 w 2668022"/>
                  <a:gd name="connsiteY102" fmla="*/ 253266 h 336228"/>
                  <a:gd name="connsiteX103" fmla="*/ 581759 w 2668022"/>
                  <a:gd name="connsiteY103" fmla="*/ 253266 h 336228"/>
                  <a:gd name="connsiteX104" fmla="*/ 581759 w 2668022"/>
                  <a:gd name="connsiteY104" fmla="*/ 329568 h 336228"/>
                  <a:gd name="connsiteX105" fmla="*/ 321856 w 2668022"/>
                  <a:gd name="connsiteY105" fmla="*/ 329568 h 336228"/>
                  <a:gd name="connsiteX106" fmla="*/ 321856 w 2668022"/>
                  <a:gd name="connsiteY106" fmla="*/ 28732 h 336228"/>
                  <a:gd name="connsiteX107" fmla="*/ 321761 w 2668022"/>
                  <a:gd name="connsiteY107" fmla="*/ 28544 h 336228"/>
                  <a:gd name="connsiteX108" fmla="*/ 344792 w 2668022"/>
                  <a:gd name="connsiteY108" fmla="*/ 6184 h 336228"/>
                  <a:gd name="connsiteX109" fmla="*/ 2526222 w 2668022"/>
                  <a:gd name="connsiteY109" fmla="*/ 952 h 336228"/>
                  <a:gd name="connsiteX110" fmla="*/ 2659171 w 2668022"/>
                  <a:gd name="connsiteY110" fmla="*/ 43956 h 336228"/>
                  <a:gd name="connsiteX111" fmla="*/ 2631097 w 2668022"/>
                  <a:gd name="connsiteY111" fmla="*/ 83534 h 336228"/>
                  <a:gd name="connsiteX112" fmla="*/ 2614728 w 2668022"/>
                  <a:gd name="connsiteY112" fmla="*/ 97236 h 336228"/>
                  <a:gd name="connsiteX113" fmla="*/ 2592744 w 2668022"/>
                  <a:gd name="connsiteY113" fmla="*/ 94000 h 336228"/>
                  <a:gd name="connsiteX114" fmla="*/ 2586082 w 2668022"/>
                  <a:gd name="connsiteY114" fmla="*/ 90576 h 336228"/>
                  <a:gd name="connsiteX115" fmla="*/ 2523843 w 2668022"/>
                  <a:gd name="connsiteY115" fmla="*/ 75162 h 336228"/>
                  <a:gd name="connsiteX116" fmla="*/ 2491581 w 2668022"/>
                  <a:gd name="connsiteY116" fmla="*/ 95998 h 336228"/>
                  <a:gd name="connsiteX117" fmla="*/ 2491581 w 2668022"/>
                  <a:gd name="connsiteY117" fmla="*/ 97140 h 336228"/>
                  <a:gd name="connsiteX118" fmla="*/ 2547539 w 2668022"/>
                  <a:gd name="connsiteY118" fmla="*/ 128250 h 336228"/>
                  <a:gd name="connsiteX119" fmla="*/ 2547635 w 2668022"/>
                  <a:gd name="connsiteY119" fmla="*/ 128250 h 336228"/>
                  <a:gd name="connsiteX120" fmla="*/ 2668022 w 2668022"/>
                  <a:gd name="connsiteY120" fmla="*/ 229004 h 336228"/>
                  <a:gd name="connsiteX121" fmla="*/ 2668022 w 2668022"/>
                  <a:gd name="connsiteY121" fmla="*/ 229860 h 336228"/>
                  <a:gd name="connsiteX122" fmla="*/ 2537452 w 2668022"/>
                  <a:gd name="connsiteY122" fmla="*/ 335088 h 336228"/>
                  <a:gd name="connsiteX123" fmla="*/ 2385945 w 2668022"/>
                  <a:gd name="connsiteY123" fmla="*/ 281712 h 336228"/>
                  <a:gd name="connsiteX124" fmla="*/ 2419729 w 2668022"/>
                  <a:gd name="connsiteY124" fmla="*/ 241278 h 336228"/>
                  <a:gd name="connsiteX125" fmla="*/ 2432006 w 2668022"/>
                  <a:gd name="connsiteY125" fmla="*/ 232430 h 336228"/>
                  <a:gd name="connsiteX126" fmla="*/ 2459795 w 2668022"/>
                  <a:gd name="connsiteY126" fmla="*/ 238424 h 336228"/>
                  <a:gd name="connsiteX127" fmla="*/ 2540592 w 2668022"/>
                  <a:gd name="connsiteY127" fmla="*/ 260782 h 336228"/>
                  <a:gd name="connsiteX128" fmla="*/ 2577327 w 2668022"/>
                  <a:gd name="connsiteY128" fmla="*/ 238614 h 336228"/>
                  <a:gd name="connsiteX129" fmla="*/ 2577327 w 2668022"/>
                  <a:gd name="connsiteY129" fmla="*/ 237852 h 336228"/>
                  <a:gd name="connsiteX130" fmla="*/ 2522986 w 2668022"/>
                  <a:gd name="connsiteY130" fmla="*/ 206932 h 336228"/>
                  <a:gd name="connsiteX131" fmla="*/ 2401077 w 2668022"/>
                  <a:gd name="connsiteY131" fmla="*/ 105320 h 336228"/>
                  <a:gd name="connsiteX132" fmla="*/ 2401077 w 2668022"/>
                  <a:gd name="connsiteY132" fmla="*/ 104464 h 336228"/>
                  <a:gd name="connsiteX133" fmla="*/ 2526222 w 2668022"/>
                  <a:gd name="connsiteY133" fmla="*/ 952 h 336228"/>
                  <a:gd name="connsiteX134" fmla="*/ 1444167 w 2668022"/>
                  <a:gd name="connsiteY134" fmla="*/ 0 h 336228"/>
                  <a:gd name="connsiteX135" fmla="*/ 1618038 w 2668022"/>
                  <a:gd name="connsiteY135" fmla="*/ 167068 h 336228"/>
                  <a:gd name="connsiteX136" fmla="*/ 1618038 w 2668022"/>
                  <a:gd name="connsiteY136" fmla="*/ 168116 h 336228"/>
                  <a:gd name="connsiteX137" fmla="*/ 1443311 w 2668022"/>
                  <a:gd name="connsiteY137" fmla="*/ 336228 h 336228"/>
                  <a:gd name="connsiteX138" fmla="*/ 1269820 w 2668022"/>
                  <a:gd name="connsiteY138" fmla="*/ 168780 h 336228"/>
                  <a:gd name="connsiteX139" fmla="*/ 1269820 w 2668022"/>
                  <a:gd name="connsiteY139" fmla="*/ 168116 h 336228"/>
                  <a:gd name="connsiteX140" fmla="*/ 1444167 w 2668022"/>
                  <a:gd name="connsiteY140" fmla="*/ 0 h 33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2668022" h="336228">
                    <a:moveTo>
                      <a:pt x="2190471" y="112552"/>
                    </a:moveTo>
                    <a:lnTo>
                      <a:pt x="2153831" y="204458"/>
                    </a:lnTo>
                    <a:lnTo>
                      <a:pt x="2226539" y="204458"/>
                    </a:lnTo>
                    <a:close/>
                    <a:moveTo>
                      <a:pt x="1053314" y="81916"/>
                    </a:moveTo>
                    <a:cubicBezTo>
                      <a:pt x="1045701" y="81916"/>
                      <a:pt x="1039419" y="88196"/>
                      <a:pt x="1039419" y="95902"/>
                    </a:cubicBezTo>
                    <a:lnTo>
                      <a:pt x="1039419" y="167164"/>
                    </a:lnTo>
                    <a:lnTo>
                      <a:pt x="1092904" y="167164"/>
                    </a:lnTo>
                    <a:cubicBezTo>
                      <a:pt x="1124785" y="167164"/>
                      <a:pt x="1144104" y="150608"/>
                      <a:pt x="1144104" y="125206"/>
                    </a:cubicBezTo>
                    <a:lnTo>
                      <a:pt x="1144104" y="124350"/>
                    </a:lnTo>
                    <a:cubicBezTo>
                      <a:pt x="1144104" y="96568"/>
                      <a:pt x="1124690" y="81916"/>
                      <a:pt x="1092333" y="81916"/>
                    </a:cubicBezTo>
                    <a:close/>
                    <a:moveTo>
                      <a:pt x="103447" y="81916"/>
                    </a:moveTo>
                    <a:cubicBezTo>
                      <a:pt x="95834" y="81916"/>
                      <a:pt x="89553" y="88196"/>
                      <a:pt x="89553" y="95904"/>
                    </a:cubicBezTo>
                    <a:lnTo>
                      <a:pt x="89553" y="167164"/>
                    </a:lnTo>
                    <a:lnTo>
                      <a:pt x="143037" y="167164"/>
                    </a:lnTo>
                    <a:cubicBezTo>
                      <a:pt x="174918" y="167164"/>
                      <a:pt x="194237" y="150608"/>
                      <a:pt x="194237" y="125208"/>
                    </a:cubicBezTo>
                    <a:lnTo>
                      <a:pt x="194237" y="124350"/>
                    </a:lnTo>
                    <a:cubicBezTo>
                      <a:pt x="194237" y="96568"/>
                      <a:pt x="174823" y="81916"/>
                      <a:pt x="142466" y="81916"/>
                    </a:cubicBezTo>
                    <a:close/>
                    <a:moveTo>
                      <a:pt x="1443406" y="80776"/>
                    </a:moveTo>
                    <a:cubicBezTo>
                      <a:pt x="1394490" y="80776"/>
                      <a:pt x="1361562" y="120544"/>
                      <a:pt x="1361562" y="167164"/>
                    </a:cubicBezTo>
                    <a:lnTo>
                      <a:pt x="1361562" y="168210"/>
                    </a:lnTo>
                    <a:cubicBezTo>
                      <a:pt x="1361562" y="214640"/>
                      <a:pt x="1394490" y="255264"/>
                      <a:pt x="1444167" y="255264"/>
                    </a:cubicBezTo>
                    <a:cubicBezTo>
                      <a:pt x="1493844" y="255264"/>
                      <a:pt x="1526392" y="215496"/>
                      <a:pt x="1526392" y="168876"/>
                    </a:cubicBezTo>
                    <a:lnTo>
                      <a:pt x="1526487" y="168876"/>
                    </a:lnTo>
                    <a:lnTo>
                      <a:pt x="1526487" y="168210"/>
                    </a:lnTo>
                    <a:cubicBezTo>
                      <a:pt x="1526487" y="121496"/>
                      <a:pt x="1492322" y="80776"/>
                      <a:pt x="1443406" y="80776"/>
                    </a:cubicBezTo>
                    <a:close/>
                    <a:moveTo>
                      <a:pt x="2160683" y="6376"/>
                    </a:moveTo>
                    <a:lnTo>
                      <a:pt x="2234057" y="6376"/>
                    </a:lnTo>
                    <a:lnTo>
                      <a:pt x="2370813" y="329568"/>
                    </a:lnTo>
                    <a:lnTo>
                      <a:pt x="2274789" y="329568"/>
                    </a:lnTo>
                    <a:lnTo>
                      <a:pt x="2252139" y="274292"/>
                    </a:lnTo>
                    <a:lnTo>
                      <a:pt x="2136606" y="274292"/>
                    </a:lnTo>
                    <a:cubicBezTo>
                      <a:pt x="2129754" y="275528"/>
                      <a:pt x="2124329" y="282284"/>
                      <a:pt x="2121760" y="288752"/>
                    </a:cubicBezTo>
                    <a:lnTo>
                      <a:pt x="2105486" y="329568"/>
                    </a:lnTo>
                    <a:lnTo>
                      <a:pt x="2011175" y="329568"/>
                    </a:lnTo>
                    <a:lnTo>
                      <a:pt x="2141650" y="21216"/>
                    </a:lnTo>
                    <a:cubicBezTo>
                      <a:pt x="2145456" y="13416"/>
                      <a:pt x="2149834" y="7612"/>
                      <a:pt x="2160683" y="6376"/>
                    </a:cubicBezTo>
                    <a:close/>
                    <a:moveTo>
                      <a:pt x="1688843" y="6376"/>
                    </a:moveTo>
                    <a:lnTo>
                      <a:pt x="1749464" y="6376"/>
                    </a:lnTo>
                    <a:lnTo>
                      <a:pt x="1882413" y="177344"/>
                    </a:lnTo>
                    <a:lnTo>
                      <a:pt x="1882413" y="27116"/>
                    </a:lnTo>
                    <a:cubicBezTo>
                      <a:pt x="1882413" y="15508"/>
                      <a:pt x="1893167" y="6376"/>
                      <a:pt x="1905158" y="6376"/>
                    </a:cubicBezTo>
                    <a:lnTo>
                      <a:pt x="1970919" y="6376"/>
                    </a:lnTo>
                    <a:lnTo>
                      <a:pt x="1970919" y="329568"/>
                    </a:lnTo>
                    <a:lnTo>
                      <a:pt x="1892692" y="329568"/>
                    </a:lnTo>
                    <a:lnTo>
                      <a:pt x="1754508" y="152416"/>
                    </a:lnTo>
                    <a:lnTo>
                      <a:pt x="1754508" y="329568"/>
                    </a:lnTo>
                    <a:lnTo>
                      <a:pt x="1665812" y="329568"/>
                    </a:lnTo>
                    <a:lnTo>
                      <a:pt x="1665812" y="29494"/>
                    </a:lnTo>
                    <a:cubicBezTo>
                      <a:pt x="1665812" y="16840"/>
                      <a:pt x="1676090" y="6376"/>
                      <a:pt x="1688843" y="6376"/>
                    </a:cubicBezTo>
                    <a:close/>
                    <a:moveTo>
                      <a:pt x="972802" y="6376"/>
                    </a:moveTo>
                    <a:lnTo>
                      <a:pt x="1099280" y="6376"/>
                    </a:lnTo>
                    <a:cubicBezTo>
                      <a:pt x="1180934" y="6376"/>
                      <a:pt x="1233561" y="48522"/>
                      <a:pt x="1233561" y="120354"/>
                    </a:cubicBezTo>
                    <a:lnTo>
                      <a:pt x="1233561" y="121116"/>
                    </a:lnTo>
                    <a:lnTo>
                      <a:pt x="1233656" y="121210"/>
                    </a:lnTo>
                    <a:cubicBezTo>
                      <a:pt x="1233656" y="169066"/>
                      <a:pt x="1210340" y="202746"/>
                      <a:pt x="1172844" y="221298"/>
                    </a:cubicBezTo>
                    <a:lnTo>
                      <a:pt x="1247361" y="329664"/>
                    </a:lnTo>
                    <a:lnTo>
                      <a:pt x="1143818" y="329664"/>
                    </a:lnTo>
                    <a:lnTo>
                      <a:pt x="1081388" y="237282"/>
                    </a:lnTo>
                    <a:lnTo>
                      <a:pt x="1049698" y="237282"/>
                    </a:lnTo>
                    <a:cubicBezTo>
                      <a:pt x="1044654" y="237282"/>
                      <a:pt x="1039515" y="242800"/>
                      <a:pt x="1039515" y="248032"/>
                    </a:cubicBezTo>
                    <a:lnTo>
                      <a:pt x="1039515" y="329664"/>
                    </a:lnTo>
                    <a:lnTo>
                      <a:pt x="949962" y="329664"/>
                    </a:lnTo>
                    <a:lnTo>
                      <a:pt x="949962" y="27496"/>
                    </a:lnTo>
                    <a:cubicBezTo>
                      <a:pt x="949962" y="16174"/>
                      <a:pt x="960621" y="6376"/>
                      <a:pt x="972802" y="6376"/>
                    </a:cubicBezTo>
                    <a:close/>
                    <a:moveTo>
                      <a:pt x="39970" y="6376"/>
                    </a:moveTo>
                    <a:lnTo>
                      <a:pt x="103447" y="6376"/>
                    </a:lnTo>
                    <a:cubicBezTo>
                      <a:pt x="118674" y="6376"/>
                      <a:pt x="133996" y="6376"/>
                      <a:pt x="149318" y="6376"/>
                    </a:cubicBezTo>
                    <a:cubicBezTo>
                      <a:pt x="154362" y="6280"/>
                      <a:pt x="159691" y="6566"/>
                      <a:pt x="164830" y="6946"/>
                    </a:cubicBezTo>
                    <a:cubicBezTo>
                      <a:pt x="203183" y="9610"/>
                      <a:pt x="243153" y="23692"/>
                      <a:pt x="265613" y="56800"/>
                    </a:cubicBezTo>
                    <a:cubicBezTo>
                      <a:pt x="276176" y="72404"/>
                      <a:pt x="281791" y="90764"/>
                      <a:pt x="283219" y="109412"/>
                    </a:cubicBezTo>
                    <a:cubicBezTo>
                      <a:pt x="285122" y="134436"/>
                      <a:pt x="280839" y="160504"/>
                      <a:pt x="267421" y="182006"/>
                    </a:cubicBezTo>
                    <a:cubicBezTo>
                      <a:pt x="253812" y="203888"/>
                      <a:pt x="232209" y="218540"/>
                      <a:pt x="208322" y="227102"/>
                    </a:cubicBezTo>
                    <a:cubicBezTo>
                      <a:pt x="185577" y="235284"/>
                      <a:pt x="161690" y="237282"/>
                      <a:pt x="137707" y="237282"/>
                    </a:cubicBezTo>
                    <a:lnTo>
                      <a:pt x="103162" y="237282"/>
                    </a:lnTo>
                    <a:lnTo>
                      <a:pt x="97071" y="237758"/>
                    </a:lnTo>
                    <a:cubicBezTo>
                      <a:pt x="92788" y="239280"/>
                      <a:pt x="89743" y="243752"/>
                      <a:pt x="89553" y="248128"/>
                    </a:cubicBezTo>
                    <a:cubicBezTo>
                      <a:pt x="89457" y="251268"/>
                      <a:pt x="89553" y="305594"/>
                      <a:pt x="89553" y="329664"/>
                    </a:cubicBezTo>
                    <a:lnTo>
                      <a:pt x="0" y="329664"/>
                    </a:lnTo>
                    <a:lnTo>
                      <a:pt x="0" y="27496"/>
                    </a:lnTo>
                    <a:cubicBezTo>
                      <a:pt x="95" y="5708"/>
                      <a:pt x="24839" y="6376"/>
                      <a:pt x="39970" y="6376"/>
                    </a:cubicBezTo>
                    <a:close/>
                    <a:moveTo>
                      <a:pt x="644188" y="6184"/>
                    </a:moveTo>
                    <a:lnTo>
                      <a:pt x="904852" y="6184"/>
                    </a:lnTo>
                    <a:lnTo>
                      <a:pt x="904852" y="84866"/>
                    </a:lnTo>
                    <a:lnTo>
                      <a:pt x="819106" y="84866"/>
                    </a:lnTo>
                    <a:cubicBezTo>
                      <a:pt x="812445" y="84866"/>
                      <a:pt x="807877" y="89624"/>
                      <a:pt x="807877" y="95142"/>
                    </a:cubicBezTo>
                    <a:lnTo>
                      <a:pt x="807877" y="329474"/>
                    </a:lnTo>
                    <a:lnTo>
                      <a:pt x="718229" y="329474"/>
                    </a:lnTo>
                    <a:lnTo>
                      <a:pt x="718229" y="84962"/>
                    </a:lnTo>
                    <a:lnTo>
                      <a:pt x="621348" y="84962"/>
                    </a:lnTo>
                    <a:lnTo>
                      <a:pt x="621348" y="28544"/>
                    </a:lnTo>
                    <a:lnTo>
                      <a:pt x="621253" y="28352"/>
                    </a:lnTo>
                    <a:cubicBezTo>
                      <a:pt x="621348" y="16936"/>
                      <a:pt x="631817" y="6184"/>
                      <a:pt x="644188" y="6184"/>
                    </a:cubicBezTo>
                    <a:close/>
                    <a:moveTo>
                      <a:pt x="344792" y="6184"/>
                    </a:moveTo>
                    <a:lnTo>
                      <a:pt x="581759" y="6184"/>
                    </a:lnTo>
                    <a:lnTo>
                      <a:pt x="581759" y="82488"/>
                    </a:lnTo>
                    <a:lnTo>
                      <a:pt x="420926" y="82488"/>
                    </a:lnTo>
                    <a:cubicBezTo>
                      <a:pt x="415406" y="82488"/>
                      <a:pt x="410457" y="88958"/>
                      <a:pt x="410457" y="94760"/>
                    </a:cubicBezTo>
                    <a:lnTo>
                      <a:pt x="410457" y="131484"/>
                    </a:lnTo>
                    <a:lnTo>
                      <a:pt x="561583" y="131484"/>
                    </a:lnTo>
                    <a:lnTo>
                      <a:pt x="561583" y="202080"/>
                    </a:lnTo>
                    <a:lnTo>
                      <a:pt x="421592" y="202080"/>
                    </a:lnTo>
                    <a:cubicBezTo>
                      <a:pt x="415882" y="202080"/>
                      <a:pt x="410457" y="208360"/>
                      <a:pt x="410457" y="214352"/>
                    </a:cubicBezTo>
                    <a:lnTo>
                      <a:pt x="410457" y="253266"/>
                    </a:lnTo>
                    <a:lnTo>
                      <a:pt x="581759" y="253266"/>
                    </a:lnTo>
                    <a:lnTo>
                      <a:pt x="581759" y="329568"/>
                    </a:lnTo>
                    <a:lnTo>
                      <a:pt x="321856" y="329568"/>
                    </a:lnTo>
                    <a:lnTo>
                      <a:pt x="321856" y="28732"/>
                    </a:lnTo>
                    <a:lnTo>
                      <a:pt x="321761" y="28544"/>
                    </a:lnTo>
                    <a:cubicBezTo>
                      <a:pt x="321761" y="16460"/>
                      <a:pt x="332515" y="6184"/>
                      <a:pt x="344792" y="6184"/>
                    </a:cubicBezTo>
                    <a:close/>
                    <a:moveTo>
                      <a:pt x="2526222" y="952"/>
                    </a:moveTo>
                    <a:cubicBezTo>
                      <a:pt x="2581324" y="952"/>
                      <a:pt x="2624149" y="15700"/>
                      <a:pt x="2659171" y="43956"/>
                    </a:cubicBezTo>
                    <a:lnTo>
                      <a:pt x="2631097" y="83534"/>
                    </a:lnTo>
                    <a:cubicBezTo>
                      <a:pt x="2625482" y="90194"/>
                      <a:pt x="2621009" y="95904"/>
                      <a:pt x="2614728" y="97236"/>
                    </a:cubicBezTo>
                    <a:cubicBezTo>
                      <a:pt x="2605972" y="99042"/>
                      <a:pt x="2598930" y="96760"/>
                      <a:pt x="2592744" y="94000"/>
                    </a:cubicBezTo>
                    <a:lnTo>
                      <a:pt x="2586082" y="90576"/>
                    </a:lnTo>
                    <a:cubicBezTo>
                      <a:pt x="2564955" y="80490"/>
                      <a:pt x="2543733" y="75162"/>
                      <a:pt x="2523843" y="75162"/>
                    </a:cubicBezTo>
                    <a:cubicBezTo>
                      <a:pt x="2502049" y="75162"/>
                      <a:pt x="2491581" y="84392"/>
                      <a:pt x="2491581" y="95998"/>
                    </a:cubicBezTo>
                    <a:lnTo>
                      <a:pt x="2491581" y="97140"/>
                    </a:lnTo>
                    <a:cubicBezTo>
                      <a:pt x="2491581" y="111696"/>
                      <a:pt x="2502525" y="118166"/>
                      <a:pt x="2547539" y="128250"/>
                    </a:cubicBezTo>
                    <a:lnTo>
                      <a:pt x="2547635" y="128250"/>
                    </a:lnTo>
                    <a:cubicBezTo>
                      <a:pt x="2621770" y="144424"/>
                      <a:pt x="2668022" y="168590"/>
                      <a:pt x="2668022" y="229004"/>
                    </a:cubicBezTo>
                    <a:lnTo>
                      <a:pt x="2668022" y="229860"/>
                    </a:lnTo>
                    <a:cubicBezTo>
                      <a:pt x="2668022" y="295794"/>
                      <a:pt x="2615965" y="335088"/>
                      <a:pt x="2537452" y="335088"/>
                    </a:cubicBezTo>
                    <a:cubicBezTo>
                      <a:pt x="2480256" y="335088"/>
                      <a:pt x="2425630" y="316916"/>
                      <a:pt x="2385945" y="281712"/>
                    </a:cubicBezTo>
                    <a:lnTo>
                      <a:pt x="2419729" y="241278"/>
                    </a:lnTo>
                    <a:cubicBezTo>
                      <a:pt x="2423631" y="236712"/>
                      <a:pt x="2427248" y="233476"/>
                      <a:pt x="2432006" y="232430"/>
                    </a:cubicBezTo>
                    <a:cubicBezTo>
                      <a:pt x="2443521" y="229860"/>
                      <a:pt x="2452467" y="234808"/>
                      <a:pt x="2459795" y="238424"/>
                    </a:cubicBezTo>
                    <a:cubicBezTo>
                      <a:pt x="2485110" y="253170"/>
                      <a:pt x="2512327" y="260782"/>
                      <a:pt x="2540592" y="260782"/>
                    </a:cubicBezTo>
                    <a:cubicBezTo>
                      <a:pt x="2564479" y="260782"/>
                      <a:pt x="2577327" y="252696"/>
                      <a:pt x="2577327" y="238614"/>
                    </a:cubicBezTo>
                    <a:lnTo>
                      <a:pt x="2577327" y="237852"/>
                    </a:lnTo>
                    <a:cubicBezTo>
                      <a:pt x="2577327" y="224344"/>
                      <a:pt x="2566858" y="216922"/>
                      <a:pt x="2522986" y="206932"/>
                    </a:cubicBezTo>
                    <a:cubicBezTo>
                      <a:pt x="2454370" y="191044"/>
                      <a:pt x="2401077" y="171730"/>
                      <a:pt x="2401077" y="105320"/>
                    </a:cubicBezTo>
                    <a:lnTo>
                      <a:pt x="2401077" y="104464"/>
                    </a:lnTo>
                    <a:cubicBezTo>
                      <a:pt x="2401077" y="44432"/>
                      <a:pt x="2448755" y="952"/>
                      <a:pt x="2526222" y="952"/>
                    </a:cubicBezTo>
                    <a:close/>
                    <a:moveTo>
                      <a:pt x="1444167" y="0"/>
                    </a:moveTo>
                    <a:cubicBezTo>
                      <a:pt x="1543903" y="0"/>
                      <a:pt x="1618038" y="74306"/>
                      <a:pt x="1618038" y="167068"/>
                    </a:cubicBezTo>
                    <a:lnTo>
                      <a:pt x="1618038" y="168116"/>
                    </a:lnTo>
                    <a:cubicBezTo>
                      <a:pt x="1618038" y="260782"/>
                      <a:pt x="1543046" y="336228"/>
                      <a:pt x="1443311" y="336228"/>
                    </a:cubicBezTo>
                    <a:cubicBezTo>
                      <a:pt x="1343575" y="336228"/>
                      <a:pt x="1269820" y="261828"/>
                      <a:pt x="1269820" y="168780"/>
                    </a:cubicBezTo>
                    <a:lnTo>
                      <a:pt x="1269820" y="168116"/>
                    </a:lnTo>
                    <a:cubicBezTo>
                      <a:pt x="1269820" y="75258"/>
                      <a:pt x="1344431" y="0"/>
                      <a:pt x="144416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39" name="Freeform 1238">
                <a:extLst>
                  <a:ext uri="{FF2B5EF4-FFF2-40B4-BE49-F238E27FC236}">
                    <a16:creationId xmlns:a16="http://schemas.microsoft.com/office/drawing/2014/main" id="{FE29822F-99C7-CE10-D928-15960A00A716}"/>
                  </a:ext>
                </a:extLst>
              </p:cNvPr>
              <p:cNvSpPr/>
              <p:nvPr/>
            </p:nvSpPr>
            <p:spPr>
              <a:xfrm>
                <a:off x="24773606" y="8698060"/>
                <a:ext cx="590963" cy="691887"/>
              </a:xfrm>
              <a:custGeom>
                <a:avLst/>
                <a:gdLst>
                  <a:gd name="connsiteX0" fmla="*/ 793983 w 1946651"/>
                  <a:gd name="connsiteY0" fmla="*/ 2279100 h 2279100"/>
                  <a:gd name="connsiteX1" fmla="*/ 385238 w 1946651"/>
                  <a:gd name="connsiteY1" fmla="*/ 2165883 h 2279100"/>
                  <a:gd name="connsiteX2" fmla="*/ 0 w 1946651"/>
                  <a:gd name="connsiteY2" fmla="*/ 1485340 h 2279100"/>
                  <a:gd name="connsiteX3" fmla="*/ 108872 w 1946651"/>
                  <a:gd name="connsiteY3" fmla="*/ 1083940 h 2279100"/>
                  <a:gd name="connsiteX4" fmla="*/ 108872 w 1946651"/>
                  <a:gd name="connsiteY4" fmla="*/ 1083940 h 2279100"/>
                  <a:gd name="connsiteX5" fmla="*/ 600412 w 1946651"/>
                  <a:gd name="connsiteY5" fmla="*/ 232524 h 2279100"/>
                  <a:gd name="connsiteX6" fmla="*/ 1025525 w 1946651"/>
                  <a:gd name="connsiteY6" fmla="*/ 0 h 2279100"/>
                  <a:gd name="connsiteX7" fmla="*/ 1027905 w 1946651"/>
                  <a:gd name="connsiteY7" fmla="*/ 0 h 2279100"/>
                  <a:gd name="connsiteX8" fmla="*/ 1946652 w 1946651"/>
                  <a:gd name="connsiteY8" fmla="*/ 0 h 2279100"/>
                  <a:gd name="connsiteX9" fmla="*/ 1399724 w 1946651"/>
                  <a:gd name="connsiteY9" fmla="*/ 946747 h 2279100"/>
                  <a:gd name="connsiteX10" fmla="*/ 1474145 w 1946651"/>
                  <a:gd name="connsiteY10" fmla="*/ 1075758 h 2279100"/>
                  <a:gd name="connsiteX11" fmla="*/ 1588061 w 1946651"/>
                  <a:gd name="connsiteY11" fmla="*/ 1485340 h 2279100"/>
                  <a:gd name="connsiteX12" fmla="*/ 794078 w 1946651"/>
                  <a:gd name="connsiteY12" fmla="*/ 2279100 h 227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6651" h="2279100">
                    <a:moveTo>
                      <a:pt x="793983" y="2279100"/>
                    </a:moveTo>
                    <a:cubicBezTo>
                      <a:pt x="649709" y="2279100"/>
                      <a:pt x="508385" y="2239902"/>
                      <a:pt x="385238" y="2165883"/>
                    </a:cubicBezTo>
                    <a:cubicBezTo>
                      <a:pt x="147605" y="2022981"/>
                      <a:pt x="0" y="1762200"/>
                      <a:pt x="0" y="1485340"/>
                    </a:cubicBezTo>
                    <a:cubicBezTo>
                      <a:pt x="0" y="1344531"/>
                      <a:pt x="37686" y="1205721"/>
                      <a:pt x="108872" y="1083940"/>
                    </a:cubicBezTo>
                    <a:lnTo>
                      <a:pt x="108872" y="1083940"/>
                    </a:lnTo>
                    <a:cubicBezTo>
                      <a:pt x="117056" y="1069764"/>
                      <a:pt x="173966" y="971103"/>
                      <a:pt x="600412" y="232524"/>
                    </a:cubicBezTo>
                    <a:cubicBezTo>
                      <a:pt x="702527" y="56133"/>
                      <a:pt x="793888" y="6184"/>
                      <a:pt x="1025525" y="0"/>
                    </a:cubicBezTo>
                    <a:lnTo>
                      <a:pt x="1027905" y="0"/>
                    </a:lnTo>
                    <a:cubicBezTo>
                      <a:pt x="1027905" y="0"/>
                      <a:pt x="1946652" y="0"/>
                      <a:pt x="1946652" y="0"/>
                    </a:cubicBezTo>
                    <a:lnTo>
                      <a:pt x="1399724" y="946747"/>
                    </a:lnTo>
                    <a:lnTo>
                      <a:pt x="1474145" y="1075758"/>
                    </a:lnTo>
                    <a:cubicBezTo>
                      <a:pt x="1548661" y="1199156"/>
                      <a:pt x="1588061" y="1340726"/>
                      <a:pt x="1588061" y="1485340"/>
                    </a:cubicBezTo>
                    <a:cubicBezTo>
                      <a:pt x="1588061" y="1923083"/>
                      <a:pt x="1231849" y="2279100"/>
                      <a:pt x="794078" y="2279100"/>
                    </a:cubicBezTo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240" name="Freeform 1239">
                <a:extLst>
                  <a:ext uri="{FF2B5EF4-FFF2-40B4-BE49-F238E27FC236}">
                    <a16:creationId xmlns:a16="http://schemas.microsoft.com/office/drawing/2014/main" id="{95334652-C148-E872-695A-B7CC908B32F7}"/>
                  </a:ext>
                </a:extLst>
              </p:cNvPr>
              <p:cNvSpPr/>
              <p:nvPr/>
            </p:nvSpPr>
            <p:spPr>
              <a:xfrm>
                <a:off x="24800619" y="8725065"/>
                <a:ext cx="517148" cy="637877"/>
              </a:xfrm>
              <a:custGeom>
                <a:avLst/>
                <a:gdLst>
                  <a:gd name="connsiteX0" fmla="*/ 705002 w 1703499"/>
                  <a:gd name="connsiteY0" fmla="*/ 1005260 h 2101188"/>
                  <a:gd name="connsiteX1" fmla="*/ 1096140 w 1703499"/>
                  <a:gd name="connsiteY1" fmla="*/ 1396384 h 2101188"/>
                  <a:gd name="connsiteX2" fmla="*/ 705002 w 1703499"/>
                  <a:gd name="connsiteY2" fmla="*/ 1787412 h 2101188"/>
                  <a:gd name="connsiteX3" fmla="*/ 313768 w 1703499"/>
                  <a:gd name="connsiteY3" fmla="*/ 1396384 h 2101188"/>
                  <a:gd name="connsiteX4" fmla="*/ 705002 w 1703499"/>
                  <a:gd name="connsiteY4" fmla="*/ 1005260 h 2101188"/>
                  <a:gd name="connsiteX5" fmla="*/ 704906 w 1703499"/>
                  <a:gd name="connsiteY5" fmla="*/ 345552 h 2101188"/>
                  <a:gd name="connsiteX6" fmla="*/ 251813 w 1703499"/>
                  <a:gd name="connsiteY6" fmla="*/ 1130274 h 2101188"/>
                  <a:gd name="connsiteX7" fmla="*/ 179581 w 1703499"/>
                  <a:gd name="connsiteY7" fmla="*/ 1396384 h 2101188"/>
                  <a:gd name="connsiteX8" fmla="*/ 366585 w 1703499"/>
                  <a:gd name="connsiteY8" fmla="*/ 1798164 h 2101188"/>
                  <a:gd name="connsiteX9" fmla="*/ 705001 w 1703499"/>
                  <a:gd name="connsiteY9" fmla="*/ 1921656 h 2101188"/>
                  <a:gd name="connsiteX10" fmla="*/ 705096 w 1703499"/>
                  <a:gd name="connsiteY10" fmla="*/ 1921846 h 2101188"/>
                  <a:gd name="connsiteX11" fmla="*/ 1230611 w 1703499"/>
                  <a:gd name="connsiteY11" fmla="*/ 1396478 h 2101188"/>
                  <a:gd name="connsiteX12" fmla="*/ 1158284 w 1703499"/>
                  <a:gd name="connsiteY12" fmla="*/ 1130464 h 2101188"/>
                  <a:gd name="connsiteX13" fmla="*/ 1158094 w 1703499"/>
                  <a:gd name="connsiteY13" fmla="*/ 1129988 h 2101188"/>
                  <a:gd name="connsiteX14" fmla="*/ 881347 w 1703499"/>
                  <a:gd name="connsiteY14" fmla="*/ 650384 h 2101188"/>
                  <a:gd name="connsiteX15" fmla="*/ 881156 w 1703499"/>
                  <a:gd name="connsiteY15" fmla="*/ 650192 h 2101188"/>
                  <a:gd name="connsiteX16" fmla="*/ 942730 w 1703499"/>
                  <a:gd name="connsiteY16" fmla="*/ 180292 h 2101188"/>
                  <a:gd name="connsiteX17" fmla="*/ 823961 w 1703499"/>
                  <a:gd name="connsiteY17" fmla="*/ 192852 h 2101188"/>
                  <a:gd name="connsiteX18" fmla="*/ 1006016 w 1703499"/>
                  <a:gd name="connsiteY18" fmla="*/ 508052 h 2101188"/>
                  <a:gd name="connsiteX19" fmla="*/ 1103848 w 1703499"/>
                  <a:gd name="connsiteY19" fmla="*/ 677592 h 2101188"/>
                  <a:gd name="connsiteX20" fmla="*/ 1391064 w 1703499"/>
                  <a:gd name="connsiteY20" fmla="*/ 180292 h 2101188"/>
                  <a:gd name="connsiteX21" fmla="*/ 938828 w 1703499"/>
                  <a:gd name="connsiteY21" fmla="*/ 0 h 2101188"/>
                  <a:gd name="connsiteX22" fmla="*/ 1703499 w 1703499"/>
                  <a:gd name="connsiteY22" fmla="*/ 0 h 2101188"/>
                  <a:gd name="connsiteX23" fmla="*/ 1207962 w 1703499"/>
                  <a:gd name="connsiteY23" fmla="*/ 857790 h 2101188"/>
                  <a:gd name="connsiteX24" fmla="*/ 1308554 w 1703499"/>
                  <a:gd name="connsiteY24" fmla="*/ 1031992 h 2101188"/>
                  <a:gd name="connsiteX25" fmla="*/ 1410097 w 1703499"/>
                  <a:gd name="connsiteY25" fmla="*/ 1396384 h 2101188"/>
                  <a:gd name="connsiteX26" fmla="*/ 705001 w 1703499"/>
                  <a:gd name="connsiteY26" fmla="*/ 2101188 h 2101188"/>
                  <a:gd name="connsiteX27" fmla="*/ 342127 w 1703499"/>
                  <a:gd name="connsiteY27" fmla="*/ 2000718 h 2101188"/>
                  <a:gd name="connsiteX28" fmla="*/ 0 w 1703499"/>
                  <a:gd name="connsiteY28" fmla="*/ 1396384 h 2101188"/>
                  <a:gd name="connsiteX29" fmla="*/ 96690 w 1703499"/>
                  <a:gd name="connsiteY29" fmla="*/ 1039890 h 2101188"/>
                  <a:gd name="connsiteX30" fmla="*/ 588516 w 1703499"/>
                  <a:gd name="connsiteY30" fmla="*/ 187998 h 2101188"/>
                  <a:gd name="connsiteX31" fmla="*/ 938828 w 1703499"/>
                  <a:gd name="connsiteY31" fmla="*/ 0 h 2101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03499" h="2101188">
                    <a:moveTo>
                      <a:pt x="705002" y="1005260"/>
                    </a:moveTo>
                    <a:cubicBezTo>
                      <a:pt x="921127" y="1005260"/>
                      <a:pt x="1096140" y="1180318"/>
                      <a:pt x="1096140" y="1396384"/>
                    </a:cubicBezTo>
                    <a:cubicBezTo>
                      <a:pt x="1096140" y="1612352"/>
                      <a:pt x="921032" y="1787412"/>
                      <a:pt x="705002" y="1787412"/>
                    </a:cubicBezTo>
                    <a:cubicBezTo>
                      <a:pt x="488971" y="1787412"/>
                      <a:pt x="313768" y="1612352"/>
                      <a:pt x="313768" y="1396384"/>
                    </a:cubicBezTo>
                    <a:cubicBezTo>
                      <a:pt x="313768" y="1180412"/>
                      <a:pt x="488876" y="1005260"/>
                      <a:pt x="705002" y="1005260"/>
                    </a:cubicBezTo>
                    <a:close/>
                    <a:moveTo>
                      <a:pt x="704906" y="345552"/>
                    </a:moveTo>
                    <a:lnTo>
                      <a:pt x="251813" y="1130274"/>
                    </a:lnTo>
                    <a:cubicBezTo>
                      <a:pt x="205847" y="1208288"/>
                      <a:pt x="179581" y="1299340"/>
                      <a:pt x="179581" y="1396384"/>
                    </a:cubicBezTo>
                    <a:cubicBezTo>
                      <a:pt x="179581" y="1557648"/>
                      <a:pt x="252289" y="1701880"/>
                      <a:pt x="366585" y="1798164"/>
                    </a:cubicBezTo>
                    <a:cubicBezTo>
                      <a:pt x="458041" y="1875132"/>
                      <a:pt x="576144" y="1921656"/>
                      <a:pt x="705001" y="1921656"/>
                    </a:cubicBezTo>
                    <a:lnTo>
                      <a:pt x="705096" y="1921846"/>
                    </a:lnTo>
                    <a:cubicBezTo>
                      <a:pt x="995357" y="1921846"/>
                      <a:pt x="1230611" y="1686564"/>
                      <a:pt x="1230611" y="1396478"/>
                    </a:cubicBezTo>
                    <a:cubicBezTo>
                      <a:pt x="1230611" y="1299434"/>
                      <a:pt x="1204250" y="1208480"/>
                      <a:pt x="1158284" y="1130464"/>
                    </a:cubicBezTo>
                    <a:lnTo>
                      <a:pt x="1158094" y="1129988"/>
                    </a:lnTo>
                    <a:lnTo>
                      <a:pt x="881347" y="650384"/>
                    </a:lnTo>
                    <a:lnTo>
                      <a:pt x="881156" y="650192"/>
                    </a:lnTo>
                    <a:close/>
                    <a:moveTo>
                      <a:pt x="942730" y="180292"/>
                    </a:moveTo>
                    <a:cubicBezTo>
                      <a:pt x="885819" y="180292"/>
                      <a:pt x="850132" y="183908"/>
                      <a:pt x="823961" y="192852"/>
                    </a:cubicBezTo>
                    <a:lnTo>
                      <a:pt x="1006016" y="508052"/>
                    </a:lnTo>
                    <a:lnTo>
                      <a:pt x="1103848" y="677592"/>
                    </a:lnTo>
                    <a:lnTo>
                      <a:pt x="1391064" y="180292"/>
                    </a:lnTo>
                    <a:close/>
                    <a:moveTo>
                      <a:pt x="938828" y="0"/>
                    </a:moveTo>
                    <a:lnTo>
                      <a:pt x="1703499" y="0"/>
                    </a:lnTo>
                    <a:lnTo>
                      <a:pt x="1207962" y="857790"/>
                    </a:lnTo>
                    <a:lnTo>
                      <a:pt x="1308554" y="1031992"/>
                    </a:lnTo>
                    <a:cubicBezTo>
                      <a:pt x="1372982" y="1138360"/>
                      <a:pt x="1410097" y="1262996"/>
                      <a:pt x="1410097" y="1396384"/>
                    </a:cubicBezTo>
                    <a:cubicBezTo>
                      <a:pt x="1410097" y="1785604"/>
                      <a:pt x="1094427" y="2101188"/>
                      <a:pt x="705001" y="2101188"/>
                    </a:cubicBezTo>
                    <a:cubicBezTo>
                      <a:pt x="572338" y="2101188"/>
                      <a:pt x="448049" y="2064462"/>
                      <a:pt x="342127" y="2000718"/>
                    </a:cubicBezTo>
                    <a:cubicBezTo>
                      <a:pt x="137136" y="1877416"/>
                      <a:pt x="0" y="1652978"/>
                      <a:pt x="0" y="1396384"/>
                    </a:cubicBezTo>
                    <a:cubicBezTo>
                      <a:pt x="0" y="1266800"/>
                      <a:pt x="35593" y="1144260"/>
                      <a:pt x="96690" y="1039890"/>
                    </a:cubicBezTo>
                    <a:lnTo>
                      <a:pt x="588516" y="187998"/>
                    </a:lnTo>
                    <a:cubicBezTo>
                      <a:pt x="669694" y="47666"/>
                      <a:pt x="725557" y="5612"/>
                      <a:pt x="938828" y="0"/>
                    </a:cubicBezTo>
                    <a:close/>
                  </a:path>
                </a:pathLst>
              </a:custGeom>
              <a:solidFill>
                <a:srgbClr val="00B1A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114519">
                  <a:defRPr/>
                </a:pPr>
                <a:endParaRPr lang="en-US" sz="5004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1264" name="Graphic 1263" descr="Nexity">
              <a:extLst>
                <a:ext uri="{FF2B5EF4-FFF2-40B4-BE49-F238E27FC236}">
                  <a16:creationId xmlns:a16="http://schemas.microsoft.com/office/drawing/2014/main" id="{598697C6-FD9B-C779-8A71-830A0AB31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6">
              <a:extLst>
                <a:ext uri="{96DAC541-7B7A-43D3-8B79-37D633B846F1}">
                  <asvg:svgBlip xmlns:asvg="http://schemas.microsoft.com/office/drawing/2016/SVG/main" r:embed="rId137"/>
                </a:ext>
              </a:extLst>
            </a:blip>
            <a:stretch>
              <a:fillRect/>
            </a:stretch>
          </p:blipFill>
          <p:spPr>
            <a:xfrm>
              <a:off x="3624798" y="4099027"/>
              <a:ext cx="349514" cy="349514"/>
            </a:xfrm>
            <a:prstGeom prst="rect">
              <a:avLst/>
            </a:prstGeom>
          </p:spPr>
        </p:pic>
        <p:pic>
          <p:nvPicPr>
            <p:cNvPr id="1265" name="Graphic 1264" descr="Novartis">
              <a:extLst>
                <a:ext uri="{FF2B5EF4-FFF2-40B4-BE49-F238E27FC236}">
                  <a16:creationId xmlns:a16="http://schemas.microsoft.com/office/drawing/2014/main" id="{3DCA4BC6-A0A2-6E06-A7BB-1137A129B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8">
              <a:extLst>
                <a:ext uri="{96DAC541-7B7A-43D3-8B79-37D633B846F1}">
                  <asvg:svgBlip xmlns:asvg="http://schemas.microsoft.com/office/drawing/2016/SVG/main" r:embed="rId139"/>
                </a:ext>
              </a:extLst>
            </a:blip>
            <a:stretch>
              <a:fillRect/>
            </a:stretch>
          </p:blipFill>
          <p:spPr>
            <a:xfrm>
              <a:off x="4288121" y="4216839"/>
              <a:ext cx="699151" cy="113891"/>
            </a:xfrm>
            <a:prstGeom prst="rect">
              <a:avLst/>
            </a:prstGeom>
          </p:spPr>
        </p:pic>
        <p:pic>
          <p:nvPicPr>
            <p:cNvPr id="1266" name="Graphic 1265" descr="O2">
              <a:extLst>
                <a:ext uri="{FF2B5EF4-FFF2-40B4-BE49-F238E27FC236}">
                  <a16:creationId xmlns:a16="http://schemas.microsoft.com/office/drawing/2014/main" id="{8CD91813-D55D-49F9-7DB6-0855F9B8C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0">
              <a:extLst>
                <a:ext uri="{96DAC541-7B7A-43D3-8B79-37D633B846F1}">
                  <asvg:svgBlip xmlns:asvg="http://schemas.microsoft.com/office/drawing/2016/SVG/main" r:embed="rId141"/>
                </a:ext>
              </a:extLst>
            </a:blip>
            <a:stretch>
              <a:fillRect/>
            </a:stretch>
          </p:blipFill>
          <p:spPr>
            <a:xfrm>
              <a:off x="5301079" y="4156091"/>
              <a:ext cx="229784" cy="235388"/>
            </a:xfrm>
            <a:prstGeom prst="rect">
              <a:avLst/>
            </a:prstGeom>
          </p:spPr>
        </p:pic>
        <p:pic>
          <p:nvPicPr>
            <p:cNvPr id="1267" name="Graphic 1266" descr="Orange">
              <a:extLst>
                <a:ext uri="{FF2B5EF4-FFF2-40B4-BE49-F238E27FC236}">
                  <a16:creationId xmlns:a16="http://schemas.microsoft.com/office/drawing/2014/main" id="{644C866F-5EF8-22AB-94B3-1757447FB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2">
              <a:extLst>
                <a:ext uri="{96DAC541-7B7A-43D3-8B79-37D633B846F1}">
                  <asvg:svgBlip xmlns:asvg="http://schemas.microsoft.com/office/drawing/2016/SVG/main" r:embed="rId143"/>
                </a:ext>
              </a:extLst>
            </a:blip>
            <a:stretch>
              <a:fillRect/>
            </a:stretch>
          </p:blipFill>
          <p:spPr>
            <a:xfrm>
              <a:off x="6714552" y="4105650"/>
              <a:ext cx="336269" cy="336269"/>
            </a:xfrm>
            <a:prstGeom prst="rect">
              <a:avLst/>
            </a:prstGeom>
          </p:spPr>
        </p:pic>
        <p:pic>
          <p:nvPicPr>
            <p:cNvPr id="1275" name="Graphic 1274" descr="Ottawa">
              <a:extLst>
                <a:ext uri="{FF2B5EF4-FFF2-40B4-BE49-F238E27FC236}">
                  <a16:creationId xmlns:a16="http://schemas.microsoft.com/office/drawing/2014/main" id="{0DE4A49C-E651-E2D2-2CD5-746674BBD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4">
              <a:extLst>
                <a:ext uri="{96DAC541-7B7A-43D3-8B79-37D633B846F1}">
                  <asvg:svgBlip xmlns:asvg="http://schemas.microsoft.com/office/drawing/2016/SVG/main" r:embed="rId145"/>
                </a:ext>
              </a:extLst>
            </a:blip>
            <a:stretch>
              <a:fillRect/>
            </a:stretch>
          </p:blipFill>
          <p:spPr>
            <a:xfrm>
              <a:off x="7364629" y="4167855"/>
              <a:ext cx="498621" cy="211860"/>
            </a:xfrm>
            <a:prstGeom prst="rect">
              <a:avLst/>
            </a:prstGeom>
          </p:spPr>
        </p:pic>
        <p:grpSp>
          <p:nvGrpSpPr>
            <p:cNvPr id="1425" name="Group 1424">
              <a:extLst>
                <a:ext uri="{FF2B5EF4-FFF2-40B4-BE49-F238E27FC236}">
                  <a16:creationId xmlns:a16="http://schemas.microsoft.com/office/drawing/2014/main" id="{F3AFF4EF-C5A0-7C4C-1EAE-4D02E0A3C9E6}"/>
                </a:ext>
              </a:extLst>
            </p:cNvPr>
            <p:cNvGrpSpPr/>
            <p:nvPr/>
          </p:nvGrpSpPr>
          <p:grpSpPr>
            <a:xfrm>
              <a:off x="1863486" y="4162882"/>
              <a:ext cx="545228" cy="219948"/>
              <a:chOff x="4368887" y="8880815"/>
              <a:chExt cx="1163154" cy="469222"/>
            </a:xfrm>
          </p:grpSpPr>
          <p:pic>
            <p:nvPicPr>
              <p:cNvPr id="1426" name="Picture 1425" descr="Morula Health">
                <a:extLst>
                  <a:ext uri="{FF2B5EF4-FFF2-40B4-BE49-F238E27FC236}">
                    <a16:creationId xmlns:a16="http://schemas.microsoft.com/office/drawing/2014/main" id="{A5BB64F1-BAAB-82E7-82E2-4794D0802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6"/>
              <a:srcRect r="58383"/>
              <a:stretch>
                <a:fillRect/>
              </a:stretch>
            </p:blipFill>
            <p:spPr>
              <a:xfrm>
                <a:off x="4368887" y="8884777"/>
                <a:ext cx="484074" cy="465260"/>
              </a:xfrm>
              <a:prstGeom prst="rect">
                <a:avLst/>
              </a:prstGeom>
            </p:spPr>
          </p:pic>
          <p:pic>
            <p:nvPicPr>
              <p:cNvPr id="1427" name="Picture 1426" descr="Morula Health">
                <a:extLst>
                  <a:ext uri="{FF2B5EF4-FFF2-40B4-BE49-F238E27FC236}">
                    <a16:creationId xmlns:a16="http://schemas.microsoft.com/office/drawing/2014/main" id="{58AD06FC-F823-E11A-14CF-6D04BA929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7">
                <a:extLst>
                  <a:ext uri="{BEBA8EAE-BF5A-486C-A8C5-ECC9F3942E4B}">
                    <a14:imgProps xmlns:a14="http://schemas.microsoft.com/office/drawing/2010/main">
                      <a14:imgLayer r:embed="rId14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41617"/>
              <a:stretch>
                <a:fillRect/>
              </a:stretch>
            </p:blipFill>
            <p:spPr>
              <a:xfrm>
                <a:off x="4852961" y="8880815"/>
                <a:ext cx="679080" cy="465260"/>
              </a:xfrm>
              <a:prstGeom prst="rect">
                <a:avLst/>
              </a:prstGeom>
            </p:spPr>
          </p:pic>
        </p:grpSp>
        <p:grpSp>
          <p:nvGrpSpPr>
            <p:cNvPr id="1428" name="Group 1427">
              <a:extLst>
                <a:ext uri="{FF2B5EF4-FFF2-40B4-BE49-F238E27FC236}">
                  <a16:creationId xmlns:a16="http://schemas.microsoft.com/office/drawing/2014/main" id="{E6B241BC-AC1F-D487-33B3-711C7702B2E5}"/>
                </a:ext>
              </a:extLst>
            </p:cNvPr>
            <p:cNvGrpSpPr/>
            <p:nvPr/>
          </p:nvGrpSpPr>
          <p:grpSpPr>
            <a:xfrm>
              <a:off x="2717838" y="4133673"/>
              <a:ext cx="588470" cy="280224"/>
              <a:chOff x="6191504" y="8818501"/>
              <a:chExt cx="1255403" cy="597811"/>
            </a:xfrm>
          </p:grpSpPr>
          <p:pic>
            <p:nvPicPr>
              <p:cNvPr id="1429" name="Graphic 1428" descr="National Australia Bank">
                <a:extLst>
                  <a:ext uri="{FF2B5EF4-FFF2-40B4-BE49-F238E27FC236}">
                    <a16:creationId xmlns:a16="http://schemas.microsoft.com/office/drawing/2014/main" id="{6BBBC7B6-C248-981B-A206-2770A282B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9">
                <a:extLst>
                  <a:ext uri="{96DAC541-7B7A-43D3-8B79-37D633B846F1}">
                    <asvg:svgBlip xmlns:asvg="http://schemas.microsoft.com/office/drawing/2016/SVG/main" r:embed="rId150"/>
                  </a:ext>
                </a:extLst>
              </a:blip>
              <a:srcRect l="51666"/>
              <a:stretch>
                <a:fillRect/>
              </a:stretch>
            </p:blipFill>
            <p:spPr>
              <a:xfrm>
                <a:off x="6840121" y="8818501"/>
                <a:ext cx="606786" cy="597811"/>
              </a:xfrm>
              <a:prstGeom prst="rect">
                <a:avLst/>
              </a:prstGeom>
            </p:spPr>
          </p:pic>
          <p:sp>
            <p:nvSpPr>
              <p:cNvPr id="1430" name="Freeform 1429">
                <a:extLst>
                  <a:ext uri="{FF2B5EF4-FFF2-40B4-BE49-F238E27FC236}">
                    <a16:creationId xmlns:a16="http://schemas.microsoft.com/office/drawing/2014/main" id="{2CCC08A1-8BFB-4373-D749-DCED6260D062}"/>
                  </a:ext>
                </a:extLst>
              </p:cNvPr>
              <p:cNvSpPr/>
              <p:nvPr/>
            </p:nvSpPr>
            <p:spPr>
              <a:xfrm>
                <a:off x="6191504" y="8904337"/>
                <a:ext cx="602237" cy="391432"/>
              </a:xfrm>
              <a:custGeom>
                <a:avLst/>
                <a:gdLst>
                  <a:gd name="connsiteX0" fmla="*/ 224103 w 602237"/>
                  <a:gd name="connsiteY0" fmla="*/ 115547 h 391432"/>
                  <a:gd name="connsiteX1" fmla="*/ 208611 w 602237"/>
                  <a:gd name="connsiteY1" fmla="*/ 117421 h 391432"/>
                  <a:gd name="connsiteX2" fmla="*/ 186797 w 602237"/>
                  <a:gd name="connsiteY2" fmla="*/ 94936 h 391432"/>
                  <a:gd name="connsiteX3" fmla="*/ 186797 w 602237"/>
                  <a:gd name="connsiteY3" fmla="*/ 51037 h 391432"/>
                  <a:gd name="connsiteX4" fmla="*/ 175311 w 602237"/>
                  <a:gd name="connsiteY4" fmla="*/ 51037 h 391432"/>
                  <a:gd name="connsiteX5" fmla="*/ 175311 w 602237"/>
                  <a:gd name="connsiteY5" fmla="*/ 35958 h 391432"/>
                  <a:gd name="connsiteX6" fmla="*/ 186797 w 602237"/>
                  <a:gd name="connsiteY6" fmla="*/ 35958 h 391432"/>
                  <a:gd name="connsiteX7" fmla="*/ 191427 w 602237"/>
                  <a:gd name="connsiteY7" fmla="*/ 12848 h 391432"/>
                  <a:gd name="connsiteX8" fmla="*/ 206563 w 602237"/>
                  <a:gd name="connsiteY8" fmla="*/ 12848 h 391432"/>
                  <a:gd name="connsiteX9" fmla="*/ 206563 w 602237"/>
                  <a:gd name="connsiteY9" fmla="*/ 35958 h 391432"/>
                  <a:gd name="connsiteX10" fmla="*/ 224014 w 602237"/>
                  <a:gd name="connsiteY10" fmla="*/ 35958 h 391432"/>
                  <a:gd name="connsiteX11" fmla="*/ 224014 w 602237"/>
                  <a:gd name="connsiteY11" fmla="*/ 51037 h 391432"/>
                  <a:gd name="connsiteX12" fmla="*/ 206563 w 602237"/>
                  <a:gd name="connsiteY12" fmla="*/ 51037 h 391432"/>
                  <a:gd name="connsiteX13" fmla="*/ 206563 w 602237"/>
                  <a:gd name="connsiteY13" fmla="*/ 88869 h 391432"/>
                  <a:gd name="connsiteX14" fmla="*/ 217692 w 602237"/>
                  <a:gd name="connsiteY14" fmla="*/ 101628 h 391432"/>
                  <a:gd name="connsiteX15" fmla="*/ 224014 w 602237"/>
                  <a:gd name="connsiteY15" fmla="*/ 101628 h 391432"/>
                  <a:gd name="connsiteX16" fmla="*/ 224014 w 602237"/>
                  <a:gd name="connsiteY16" fmla="*/ 115547 h 391432"/>
                  <a:gd name="connsiteX17" fmla="*/ 323021 w 602237"/>
                  <a:gd name="connsiteY17" fmla="*/ 117867 h 391432"/>
                  <a:gd name="connsiteX18" fmla="*/ 282599 w 602237"/>
                  <a:gd name="connsiteY18" fmla="*/ 77269 h 391432"/>
                  <a:gd name="connsiteX19" fmla="*/ 324535 w 602237"/>
                  <a:gd name="connsiteY19" fmla="*/ 33816 h 391432"/>
                  <a:gd name="connsiteX20" fmla="*/ 364779 w 602237"/>
                  <a:gd name="connsiteY20" fmla="*/ 75039 h 391432"/>
                  <a:gd name="connsiteX21" fmla="*/ 323021 w 602237"/>
                  <a:gd name="connsiteY21" fmla="*/ 117867 h 391432"/>
                  <a:gd name="connsiteX22" fmla="*/ 323289 w 602237"/>
                  <a:gd name="connsiteY22" fmla="*/ 49431 h 391432"/>
                  <a:gd name="connsiteX23" fmla="*/ 303345 w 602237"/>
                  <a:gd name="connsiteY23" fmla="*/ 75217 h 391432"/>
                  <a:gd name="connsiteX24" fmla="*/ 324090 w 602237"/>
                  <a:gd name="connsiteY24" fmla="*/ 102074 h 391432"/>
                  <a:gd name="connsiteX25" fmla="*/ 344034 w 602237"/>
                  <a:gd name="connsiteY25" fmla="*/ 76823 h 391432"/>
                  <a:gd name="connsiteX26" fmla="*/ 323289 w 602237"/>
                  <a:gd name="connsiteY26" fmla="*/ 49520 h 391432"/>
                  <a:gd name="connsiteX27" fmla="*/ 583985 w 602237"/>
                  <a:gd name="connsiteY27" fmla="*/ 101449 h 391432"/>
                  <a:gd name="connsiteX28" fmla="*/ 577753 w 602237"/>
                  <a:gd name="connsiteY28" fmla="*/ 93508 h 391432"/>
                  <a:gd name="connsiteX29" fmla="*/ 577753 w 602237"/>
                  <a:gd name="connsiteY29" fmla="*/ 5710 h 391432"/>
                  <a:gd name="connsiteX30" fmla="*/ 551220 w 602237"/>
                  <a:gd name="connsiteY30" fmla="*/ 7138 h 391432"/>
                  <a:gd name="connsiteX31" fmla="*/ 551220 w 602237"/>
                  <a:gd name="connsiteY31" fmla="*/ 17310 h 391432"/>
                  <a:gd name="connsiteX32" fmla="*/ 557987 w 602237"/>
                  <a:gd name="connsiteY32" fmla="*/ 18202 h 391432"/>
                  <a:gd name="connsiteX33" fmla="*/ 557987 w 602237"/>
                  <a:gd name="connsiteY33" fmla="*/ 77983 h 391432"/>
                  <a:gd name="connsiteX34" fmla="*/ 557987 w 602237"/>
                  <a:gd name="connsiteY34" fmla="*/ 77983 h 391432"/>
                  <a:gd name="connsiteX35" fmla="*/ 557987 w 602237"/>
                  <a:gd name="connsiteY35" fmla="*/ 98594 h 391432"/>
                  <a:gd name="connsiteX36" fmla="*/ 577040 w 602237"/>
                  <a:gd name="connsiteY36" fmla="*/ 117332 h 391432"/>
                  <a:gd name="connsiteX37" fmla="*/ 589416 w 602237"/>
                  <a:gd name="connsiteY37" fmla="*/ 115636 h 391432"/>
                  <a:gd name="connsiteX38" fmla="*/ 589416 w 602237"/>
                  <a:gd name="connsiteY38" fmla="*/ 101360 h 391432"/>
                  <a:gd name="connsiteX39" fmla="*/ 583985 w 602237"/>
                  <a:gd name="connsiteY39" fmla="*/ 101360 h 391432"/>
                  <a:gd name="connsiteX40" fmla="*/ 129369 w 602237"/>
                  <a:gd name="connsiteY40" fmla="*/ 33727 h 391432"/>
                  <a:gd name="connsiteX41" fmla="*/ 100165 w 602237"/>
                  <a:gd name="connsiteY41" fmla="*/ 39705 h 391432"/>
                  <a:gd name="connsiteX42" fmla="*/ 103192 w 602237"/>
                  <a:gd name="connsiteY42" fmla="*/ 54784 h 391432"/>
                  <a:gd name="connsiteX43" fmla="*/ 126520 w 602237"/>
                  <a:gd name="connsiteY43" fmla="*/ 50145 h 391432"/>
                  <a:gd name="connsiteX44" fmla="*/ 143080 w 602237"/>
                  <a:gd name="connsiteY44" fmla="*/ 63439 h 391432"/>
                  <a:gd name="connsiteX45" fmla="*/ 143080 w 602237"/>
                  <a:gd name="connsiteY45" fmla="*/ 66830 h 391432"/>
                  <a:gd name="connsiteX46" fmla="*/ 133464 w 602237"/>
                  <a:gd name="connsiteY46" fmla="*/ 66830 h 391432"/>
                  <a:gd name="connsiteX47" fmla="*/ 93666 w 602237"/>
                  <a:gd name="connsiteY47" fmla="*/ 93508 h 391432"/>
                  <a:gd name="connsiteX48" fmla="*/ 120910 w 602237"/>
                  <a:gd name="connsiteY48" fmla="*/ 117867 h 391432"/>
                  <a:gd name="connsiteX49" fmla="*/ 146019 w 602237"/>
                  <a:gd name="connsiteY49" fmla="*/ 108052 h 391432"/>
                  <a:gd name="connsiteX50" fmla="*/ 147532 w 602237"/>
                  <a:gd name="connsiteY50" fmla="*/ 115636 h 391432"/>
                  <a:gd name="connsiteX51" fmla="*/ 162846 w 602237"/>
                  <a:gd name="connsiteY51" fmla="*/ 115636 h 391432"/>
                  <a:gd name="connsiteX52" fmla="*/ 162846 w 602237"/>
                  <a:gd name="connsiteY52" fmla="*/ 61476 h 391432"/>
                  <a:gd name="connsiteX53" fmla="*/ 129280 w 602237"/>
                  <a:gd name="connsiteY53" fmla="*/ 33727 h 391432"/>
                  <a:gd name="connsiteX54" fmla="*/ 143169 w 602237"/>
                  <a:gd name="connsiteY54" fmla="*/ 93776 h 391432"/>
                  <a:gd name="connsiteX55" fmla="*/ 125629 w 602237"/>
                  <a:gd name="connsiteY55" fmla="*/ 101539 h 391432"/>
                  <a:gd name="connsiteX56" fmla="*/ 113520 w 602237"/>
                  <a:gd name="connsiteY56" fmla="*/ 90742 h 391432"/>
                  <a:gd name="connsiteX57" fmla="*/ 133197 w 602237"/>
                  <a:gd name="connsiteY57" fmla="*/ 79054 h 391432"/>
                  <a:gd name="connsiteX58" fmla="*/ 143080 w 602237"/>
                  <a:gd name="connsiteY58" fmla="*/ 79054 h 391432"/>
                  <a:gd name="connsiteX59" fmla="*/ 143080 w 602237"/>
                  <a:gd name="connsiteY59" fmla="*/ 93776 h 391432"/>
                  <a:gd name="connsiteX60" fmla="*/ 503942 w 602237"/>
                  <a:gd name="connsiteY60" fmla="*/ 33727 h 391432"/>
                  <a:gd name="connsiteX61" fmla="*/ 474738 w 602237"/>
                  <a:gd name="connsiteY61" fmla="*/ 39705 h 391432"/>
                  <a:gd name="connsiteX62" fmla="*/ 477765 w 602237"/>
                  <a:gd name="connsiteY62" fmla="*/ 54784 h 391432"/>
                  <a:gd name="connsiteX63" fmla="*/ 501093 w 602237"/>
                  <a:gd name="connsiteY63" fmla="*/ 50145 h 391432"/>
                  <a:gd name="connsiteX64" fmla="*/ 517653 w 602237"/>
                  <a:gd name="connsiteY64" fmla="*/ 63439 h 391432"/>
                  <a:gd name="connsiteX65" fmla="*/ 517653 w 602237"/>
                  <a:gd name="connsiteY65" fmla="*/ 66830 h 391432"/>
                  <a:gd name="connsiteX66" fmla="*/ 508038 w 602237"/>
                  <a:gd name="connsiteY66" fmla="*/ 66830 h 391432"/>
                  <a:gd name="connsiteX67" fmla="*/ 468239 w 602237"/>
                  <a:gd name="connsiteY67" fmla="*/ 93508 h 391432"/>
                  <a:gd name="connsiteX68" fmla="*/ 495484 w 602237"/>
                  <a:gd name="connsiteY68" fmla="*/ 117867 h 391432"/>
                  <a:gd name="connsiteX69" fmla="*/ 520592 w 602237"/>
                  <a:gd name="connsiteY69" fmla="*/ 108052 h 391432"/>
                  <a:gd name="connsiteX70" fmla="*/ 522105 w 602237"/>
                  <a:gd name="connsiteY70" fmla="*/ 115636 h 391432"/>
                  <a:gd name="connsiteX71" fmla="*/ 537419 w 602237"/>
                  <a:gd name="connsiteY71" fmla="*/ 115636 h 391432"/>
                  <a:gd name="connsiteX72" fmla="*/ 537419 w 602237"/>
                  <a:gd name="connsiteY72" fmla="*/ 61476 h 391432"/>
                  <a:gd name="connsiteX73" fmla="*/ 503853 w 602237"/>
                  <a:gd name="connsiteY73" fmla="*/ 33727 h 391432"/>
                  <a:gd name="connsiteX74" fmla="*/ 517742 w 602237"/>
                  <a:gd name="connsiteY74" fmla="*/ 93776 h 391432"/>
                  <a:gd name="connsiteX75" fmla="*/ 500291 w 602237"/>
                  <a:gd name="connsiteY75" fmla="*/ 101539 h 391432"/>
                  <a:gd name="connsiteX76" fmla="*/ 488183 w 602237"/>
                  <a:gd name="connsiteY76" fmla="*/ 90742 h 391432"/>
                  <a:gd name="connsiteX77" fmla="*/ 507860 w 602237"/>
                  <a:gd name="connsiteY77" fmla="*/ 79054 h 391432"/>
                  <a:gd name="connsiteX78" fmla="*/ 517742 w 602237"/>
                  <a:gd name="connsiteY78" fmla="*/ 79054 h 391432"/>
                  <a:gd name="connsiteX79" fmla="*/ 517742 w 602237"/>
                  <a:gd name="connsiteY79" fmla="*/ 93776 h 391432"/>
                  <a:gd name="connsiteX80" fmla="*/ 425323 w 602237"/>
                  <a:gd name="connsiteY80" fmla="*/ 33727 h 391432"/>
                  <a:gd name="connsiteX81" fmla="*/ 398257 w 602237"/>
                  <a:gd name="connsiteY81" fmla="*/ 45951 h 391432"/>
                  <a:gd name="connsiteX82" fmla="*/ 396209 w 602237"/>
                  <a:gd name="connsiteY82" fmla="*/ 35869 h 391432"/>
                  <a:gd name="connsiteX83" fmla="*/ 374662 w 602237"/>
                  <a:gd name="connsiteY83" fmla="*/ 37029 h 391432"/>
                  <a:gd name="connsiteX84" fmla="*/ 374662 w 602237"/>
                  <a:gd name="connsiteY84" fmla="*/ 47200 h 391432"/>
                  <a:gd name="connsiteX85" fmla="*/ 381429 w 602237"/>
                  <a:gd name="connsiteY85" fmla="*/ 48093 h 391432"/>
                  <a:gd name="connsiteX86" fmla="*/ 381429 w 602237"/>
                  <a:gd name="connsiteY86" fmla="*/ 115636 h 391432"/>
                  <a:gd name="connsiteX87" fmla="*/ 401284 w 602237"/>
                  <a:gd name="connsiteY87" fmla="*/ 115636 h 391432"/>
                  <a:gd name="connsiteX88" fmla="*/ 401284 w 602237"/>
                  <a:gd name="connsiteY88" fmla="*/ 61209 h 391432"/>
                  <a:gd name="connsiteX89" fmla="*/ 420961 w 602237"/>
                  <a:gd name="connsiteY89" fmla="*/ 50056 h 391432"/>
                  <a:gd name="connsiteX90" fmla="*/ 433960 w 602237"/>
                  <a:gd name="connsiteY90" fmla="*/ 69417 h 391432"/>
                  <a:gd name="connsiteX91" fmla="*/ 433960 w 602237"/>
                  <a:gd name="connsiteY91" fmla="*/ 115547 h 391432"/>
                  <a:gd name="connsiteX92" fmla="*/ 453815 w 602237"/>
                  <a:gd name="connsiteY92" fmla="*/ 115547 h 391432"/>
                  <a:gd name="connsiteX93" fmla="*/ 453815 w 602237"/>
                  <a:gd name="connsiteY93" fmla="*/ 65224 h 391432"/>
                  <a:gd name="connsiteX94" fmla="*/ 425502 w 602237"/>
                  <a:gd name="connsiteY94" fmla="*/ 33549 h 391432"/>
                  <a:gd name="connsiteX95" fmla="*/ 50750 w 602237"/>
                  <a:gd name="connsiteY95" fmla="*/ 33727 h 391432"/>
                  <a:gd name="connsiteX96" fmla="*/ 23683 w 602237"/>
                  <a:gd name="connsiteY96" fmla="*/ 45951 h 391432"/>
                  <a:gd name="connsiteX97" fmla="*/ 21636 w 602237"/>
                  <a:gd name="connsiteY97" fmla="*/ 35869 h 391432"/>
                  <a:gd name="connsiteX98" fmla="*/ 0 w 602237"/>
                  <a:gd name="connsiteY98" fmla="*/ 37118 h 391432"/>
                  <a:gd name="connsiteX99" fmla="*/ 0 w 602237"/>
                  <a:gd name="connsiteY99" fmla="*/ 47290 h 391432"/>
                  <a:gd name="connsiteX100" fmla="*/ 6767 w 602237"/>
                  <a:gd name="connsiteY100" fmla="*/ 48182 h 391432"/>
                  <a:gd name="connsiteX101" fmla="*/ 6767 w 602237"/>
                  <a:gd name="connsiteY101" fmla="*/ 115726 h 391432"/>
                  <a:gd name="connsiteX102" fmla="*/ 26622 w 602237"/>
                  <a:gd name="connsiteY102" fmla="*/ 115726 h 391432"/>
                  <a:gd name="connsiteX103" fmla="*/ 26622 w 602237"/>
                  <a:gd name="connsiteY103" fmla="*/ 61298 h 391432"/>
                  <a:gd name="connsiteX104" fmla="*/ 46299 w 602237"/>
                  <a:gd name="connsiteY104" fmla="*/ 50145 h 391432"/>
                  <a:gd name="connsiteX105" fmla="*/ 59298 w 602237"/>
                  <a:gd name="connsiteY105" fmla="*/ 69507 h 391432"/>
                  <a:gd name="connsiteX106" fmla="*/ 59298 w 602237"/>
                  <a:gd name="connsiteY106" fmla="*/ 115636 h 391432"/>
                  <a:gd name="connsiteX107" fmla="*/ 79153 w 602237"/>
                  <a:gd name="connsiteY107" fmla="*/ 115636 h 391432"/>
                  <a:gd name="connsiteX108" fmla="*/ 79153 w 602237"/>
                  <a:gd name="connsiteY108" fmla="*/ 65313 h 391432"/>
                  <a:gd name="connsiteX109" fmla="*/ 50839 w 602237"/>
                  <a:gd name="connsiteY109" fmla="*/ 33638 h 391432"/>
                  <a:gd name="connsiteX110" fmla="*/ 246629 w 602237"/>
                  <a:gd name="connsiteY110" fmla="*/ 108320 h 391432"/>
                  <a:gd name="connsiteX111" fmla="*/ 246629 w 602237"/>
                  <a:gd name="connsiteY111" fmla="*/ 108320 h 391432"/>
                  <a:gd name="connsiteX112" fmla="*/ 246629 w 602237"/>
                  <a:gd name="connsiteY112" fmla="*/ 115726 h 391432"/>
                  <a:gd name="connsiteX113" fmla="*/ 266395 w 602237"/>
                  <a:gd name="connsiteY113" fmla="*/ 115726 h 391432"/>
                  <a:gd name="connsiteX114" fmla="*/ 266395 w 602237"/>
                  <a:gd name="connsiteY114" fmla="*/ 36047 h 391432"/>
                  <a:gd name="connsiteX115" fmla="*/ 239862 w 602237"/>
                  <a:gd name="connsiteY115" fmla="*/ 37475 h 391432"/>
                  <a:gd name="connsiteX116" fmla="*/ 239862 w 602237"/>
                  <a:gd name="connsiteY116" fmla="*/ 47646 h 391432"/>
                  <a:gd name="connsiteX117" fmla="*/ 246629 w 602237"/>
                  <a:gd name="connsiteY117" fmla="*/ 48539 h 391432"/>
                  <a:gd name="connsiteX118" fmla="*/ 246629 w 602237"/>
                  <a:gd name="connsiteY118" fmla="*/ 108320 h 391432"/>
                  <a:gd name="connsiteX119" fmla="*/ 256512 w 602237"/>
                  <a:gd name="connsiteY119" fmla="*/ 0 h 391432"/>
                  <a:gd name="connsiteX120" fmla="*/ 244314 w 602237"/>
                  <a:gd name="connsiteY120" fmla="*/ 12224 h 391432"/>
                  <a:gd name="connsiteX121" fmla="*/ 256512 w 602237"/>
                  <a:gd name="connsiteY121" fmla="*/ 24448 h 391432"/>
                  <a:gd name="connsiteX122" fmla="*/ 268710 w 602237"/>
                  <a:gd name="connsiteY122" fmla="*/ 12224 h 391432"/>
                  <a:gd name="connsiteX123" fmla="*/ 256512 w 602237"/>
                  <a:gd name="connsiteY123" fmla="*/ 0 h 391432"/>
                  <a:gd name="connsiteX124" fmla="*/ 147888 w 602237"/>
                  <a:gd name="connsiteY124" fmla="*/ 255988 h 391432"/>
                  <a:gd name="connsiteX125" fmla="*/ 146019 w 602237"/>
                  <a:gd name="connsiteY125" fmla="*/ 245906 h 391432"/>
                  <a:gd name="connsiteX126" fmla="*/ 118952 w 602237"/>
                  <a:gd name="connsiteY126" fmla="*/ 258129 h 391432"/>
                  <a:gd name="connsiteX127" fmla="*/ 90816 w 602237"/>
                  <a:gd name="connsiteY127" fmla="*/ 226454 h 391432"/>
                  <a:gd name="connsiteX128" fmla="*/ 90816 w 602237"/>
                  <a:gd name="connsiteY128" fmla="*/ 176220 h 391432"/>
                  <a:gd name="connsiteX129" fmla="*/ 110671 w 602237"/>
                  <a:gd name="connsiteY129" fmla="*/ 176220 h 391432"/>
                  <a:gd name="connsiteX130" fmla="*/ 110671 w 602237"/>
                  <a:gd name="connsiteY130" fmla="*/ 222439 h 391432"/>
                  <a:gd name="connsiteX131" fmla="*/ 123671 w 602237"/>
                  <a:gd name="connsiteY131" fmla="*/ 241801 h 391432"/>
                  <a:gd name="connsiteX132" fmla="*/ 143169 w 602237"/>
                  <a:gd name="connsiteY132" fmla="*/ 230648 h 391432"/>
                  <a:gd name="connsiteX133" fmla="*/ 143169 w 602237"/>
                  <a:gd name="connsiteY133" fmla="*/ 176220 h 391432"/>
                  <a:gd name="connsiteX134" fmla="*/ 163024 w 602237"/>
                  <a:gd name="connsiteY134" fmla="*/ 176220 h 391432"/>
                  <a:gd name="connsiteX135" fmla="*/ 163024 w 602237"/>
                  <a:gd name="connsiteY135" fmla="*/ 255899 h 391432"/>
                  <a:gd name="connsiteX136" fmla="*/ 147977 w 602237"/>
                  <a:gd name="connsiteY136" fmla="*/ 255899 h 391432"/>
                  <a:gd name="connsiteX137" fmla="*/ 203001 w 602237"/>
                  <a:gd name="connsiteY137" fmla="*/ 258129 h 391432"/>
                  <a:gd name="connsiteX138" fmla="*/ 179674 w 602237"/>
                  <a:gd name="connsiteY138" fmla="*/ 255007 h 391432"/>
                  <a:gd name="connsiteX139" fmla="*/ 182434 w 602237"/>
                  <a:gd name="connsiteY139" fmla="*/ 239214 h 391432"/>
                  <a:gd name="connsiteX140" fmla="*/ 202378 w 602237"/>
                  <a:gd name="connsiteY140" fmla="*/ 242783 h 391432"/>
                  <a:gd name="connsiteX141" fmla="*/ 214932 w 602237"/>
                  <a:gd name="connsiteY141" fmla="*/ 233682 h 391432"/>
                  <a:gd name="connsiteX142" fmla="*/ 201488 w 602237"/>
                  <a:gd name="connsiteY142" fmla="*/ 222796 h 391432"/>
                  <a:gd name="connsiteX143" fmla="*/ 180119 w 602237"/>
                  <a:gd name="connsiteY143" fmla="*/ 199419 h 391432"/>
                  <a:gd name="connsiteX144" fmla="*/ 211104 w 602237"/>
                  <a:gd name="connsiteY144" fmla="*/ 174168 h 391432"/>
                  <a:gd name="connsiteX145" fmla="*/ 231048 w 602237"/>
                  <a:gd name="connsiteY145" fmla="*/ 176934 h 391432"/>
                  <a:gd name="connsiteX146" fmla="*/ 228733 w 602237"/>
                  <a:gd name="connsiteY146" fmla="*/ 192013 h 391432"/>
                  <a:gd name="connsiteX147" fmla="*/ 211905 w 602237"/>
                  <a:gd name="connsiteY147" fmla="*/ 189069 h 391432"/>
                  <a:gd name="connsiteX148" fmla="*/ 200597 w 602237"/>
                  <a:gd name="connsiteY148" fmla="*/ 197902 h 391432"/>
                  <a:gd name="connsiteX149" fmla="*/ 214220 w 602237"/>
                  <a:gd name="connsiteY149" fmla="*/ 208431 h 391432"/>
                  <a:gd name="connsiteX150" fmla="*/ 235766 w 602237"/>
                  <a:gd name="connsiteY150" fmla="*/ 231808 h 391432"/>
                  <a:gd name="connsiteX151" fmla="*/ 203090 w 602237"/>
                  <a:gd name="connsiteY151" fmla="*/ 258219 h 391432"/>
                  <a:gd name="connsiteX152" fmla="*/ 292037 w 602237"/>
                  <a:gd name="connsiteY152" fmla="*/ 255810 h 391432"/>
                  <a:gd name="connsiteX153" fmla="*/ 276545 w 602237"/>
                  <a:gd name="connsiteY153" fmla="*/ 257683 h 391432"/>
                  <a:gd name="connsiteX154" fmla="*/ 254731 w 602237"/>
                  <a:gd name="connsiteY154" fmla="*/ 235198 h 391432"/>
                  <a:gd name="connsiteX155" fmla="*/ 254731 w 602237"/>
                  <a:gd name="connsiteY155" fmla="*/ 191300 h 391432"/>
                  <a:gd name="connsiteX156" fmla="*/ 243245 w 602237"/>
                  <a:gd name="connsiteY156" fmla="*/ 191300 h 391432"/>
                  <a:gd name="connsiteX157" fmla="*/ 243245 w 602237"/>
                  <a:gd name="connsiteY157" fmla="*/ 176220 h 391432"/>
                  <a:gd name="connsiteX158" fmla="*/ 254731 w 602237"/>
                  <a:gd name="connsiteY158" fmla="*/ 176220 h 391432"/>
                  <a:gd name="connsiteX159" fmla="*/ 259361 w 602237"/>
                  <a:gd name="connsiteY159" fmla="*/ 153111 h 391432"/>
                  <a:gd name="connsiteX160" fmla="*/ 274497 w 602237"/>
                  <a:gd name="connsiteY160" fmla="*/ 153111 h 391432"/>
                  <a:gd name="connsiteX161" fmla="*/ 274497 w 602237"/>
                  <a:gd name="connsiteY161" fmla="*/ 176220 h 391432"/>
                  <a:gd name="connsiteX162" fmla="*/ 291948 w 602237"/>
                  <a:gd name="connsiteY162" fmla="*/ 176220 h 391432"/>
                  <a:gd name="connsiteX163" fmla="*/ 291948 w 602237"/>
                  <a:gd name="connsiteY163" fmla="*/ 191300 h 391432"/>
                  <a:gd name="connsiteX164" fmla="*/ 274497 w 602237"/>
                  <a:gd name="connsiteY164" fmla="*/ 191300 h 391432"/>
                  <a:gd name="connsiteX165" fmla="*/ 274497 w 602237"/>
                  <a:gd name="connsiteY165" fmla="*/ 229131 h 391432"/>
                  <a:gd name="connsiteX166" fmla="*/ 285626 w 602237"/>
                  <a:gd name="connsiteY166" fmla="*/ 241801 h 391432"/>
                  <a:gd name="connsiteX167" fmla="*/ 291948 w 602237"/>
                  <a:gd name="connsiteY167" fmla="*/ 241801 h 391432"/>
                  <a:gd name="connsiteX168" fmla="*/ 291948 w 602237"/>
                  <a:gd name="connsiteY168" fmla="*/ 255720 h 391432"/>
                  <a:gd name="connsiteX169" fmla="*/ 352670 w 602237"/>
                  <a:gd name="connsiteY169" fmla="*/ 193887 h 391432"/>
                  <a:gd name="connsiteX170" fmla="*/ 344479 w 602237"/>
                  <a:gd name="connsiteY170" fmla="*/ 192816 h 391432"/>
                  <a:gd name="connsiteX171" fmla="*/ 327295 w 602237"/>
                  <a:gd name="connsiteY171" fmla="*/ 206646 h 391432"/>
                  <a:gd name="connsiteX172" fmla="*/ 327295 w 602237"/>
                  <a:gd name="connsiteY172" fmla="*/ 255988 h 391432"/>
                  <a:gd name="connsiteX173" fmla="*/ 307440 w 602237"/>
                  <a:gd name="connsiteY173" fmla="*/ 255988 h 391432"/>
                  <a:gd name="connsiteX174" fmla="*/ 307440 w 602237"/>
                  <a:gd name="connsiteY174" fmla="*/ 176310 h 391432"/>
                  <a:gd name="connsiteX175" fmla="*/ 322932 w 602237"/>
                  <a:gd name="connsiteY175" fmla="*/ 176310 h 391432"/>
                  <a:gd name="connsiteX176" fmla="*/ 324802 w 602237"/>
                  <a:gd name="connsiteY176" fmla="*/ 189604 h 391432"/>
                  <a:gd name="connsiteX177" fmla="*/ 345547 w 602237"/>
                  <a:gd name="connsiteY177" fmla="*/ 174079 h 391432"/>
                  <a:gd name="connsiteX178" fmla="*/ 354985 w 602237"/>
                  <a:gd name="connsiteY178" fmla="*/ 175150 h 391432"/>
                  <a:gd name="connsiteX179" fmla="*/ 352670 w 602237"/>
                  <a:gd name="connsiteY179" fmla="*/ 193887 h 391432"/>
                  <a:gd name="connsiteX180" fmla="*/ 476786 w 602237"/>
                  <a:gd name="connsiteY180" fmla="*/ 241712 h 391432"/>
                  <a:gd name="connsiteX181" fmla="*/ 470643 w 602237"/>
                  <a:gd name="connsiteY181" fmla="*/ 233771 h 391432"/>
                  <a:gd name="connsiteX182" fmla="*/ 470643 w 602237"/>
                  <a:gd name="connsiteY182" fmla="*/ 145973 h 391432"/>
                  <a:gd name="connsiteX183" fmla="*/ 444021 w 602237"/>
                  <a:gd name="connsiteY183" fmla="*/ 147401 h 391432"/>
                  <a:gd name="connsiteX184" fmla="*/ 444021 w 602237"/>
                  <a:gd name="connsiteY184" fmla="*/ 157572 h 391432"/>
                  <a:gd name="connsiteX185" fmla="*/ 450788 w 602237"/>
                  <a:gd name="connsiteY185" fmla="*/ 158465 h 391432"/>
                  <a:gd name="connsiteX186" fmla="*/ 450788 w 602237"/>
                  <a:gd name="connsiteY186" fmla="*/ 218246 h 391432"/>
                  <a:gd name="connsiteX187" fmla="*/ 450788 w 602237"/>
                  <a:gd name="connsiteY187" fmla="*/ 218246 h 391432"/>
                  <a:gd name="connsiteX188" fmla="*/ 450788 w 602237"/>
                  <a:gd name="connsiteY188" fmla="*/ 238857 h 391432"/>
                  <a:gd name="connsiteX189" fmla="*/ 469841 w 602237"/>
                  <a:gd name="connsiteY189" fmla="*/ 257594 h 391432"/>
                  <a:gd name="connsiteX190" fmla="*/ 482217 w 602237"/>
                  <a:gd name="connsiteY190" fmla="*/ 255899 h 391432"/>
                  <a:gd name="connsiteX191" fmla="*/ 482217 w 602237"/>
                  <a:gd name="connsiteY191" fmla="*/ 241623 h 391432"/>
                  <a:gd name="connsiteX192" fmla="*/ 476786 w 602237"/>
                  <a:gd name="connsiteY192" fmla="*/ 241623 h 391432"/>
                  <a:gd name="connsiteX193" fmla="*/ 37128 w 602237"/>
                  <a:gd name="connsiteY193" fmla="*/ 173990 h 391432"/>
                  <a:gd name="connsiteX194" fmla="*/ 7924 w 602237"/>
                  <a:gd name="connsiteY194" fmla="*/ 179968 h 391432"/>
                  <a:gd name="connsiteX195" fmla="*/ 11040 w 602237"/>
                  <a:gd name="connsiteY195" fmla="*/ 195047 h 391432"/>
                  <a:gd name="connsiteX196" fmla="*/ 34368 w 602237"/>
                  <a:gd name="connsiteY196" fmla="*/ 190407 h 391432"/>
                  <a:gd name="connsiteX197" fmla="*/ 50928 w 602237"/>
                  <a:gd name="connsiteY197" fmla="*/ 203702 h 391432"/>
                  <a:gd name="connsiteX198" fmla="*/ 50928 w 602237"/>
                  <a:gd name="connsiteY198" fmla="*/ 207092 h 391432"/>
                  <a:gd name="connsiteX199" fmla="*/ 41313 w 602237"/>
                  <a:gd name="connsiteY199" fmla="*/ 207092 h 391432"/>
                  <a:gd name="connsiteX200" fmla="*/ 1514 w 602237"/>
                  <a:gd name="connsiteY200" fmla="*/ 233771 h 391432"/>
                  <a:gd name="connsiteX201" fmla="*/ 28759 w 602237"/>
                  <a:gd name="connsiteY201" fmla="*/ 258129 h 391432"/>
                  <a:gd name="connsiteX202" fmla="*/ 53867 w 602237"/>
                  <a:gd name="connsiteY202" fmla="*/ 248404 h 391432"/>
                  <a:gd name="connsiteX203" fmla="*/ 55380 w 602237"/>
                  <a:gd name="connsiteY203" fmla="*/ 255988 h 391432"/>
                  <a:gd name="connsiteX204" fmla="*/ 70694 w 602237"/>
                  <a:gd name="connsiteY204" fmla="*/ 255988 h 391432"/>
                  <a:gd name="connsiteX205" fmla="*/ 70694 w 602237"/>
                  <a:gd name="connsiteY205" fmla="*/ 201828 h 391432"/>
                  <a:gd name="connsiteX206" fmla="*/ 37128 w 602237"/>
                  <a:gd name="connsiteY206" fmla="*/ 174079 h 391432"/>
                  <a:gd name="connsiteX207" fmla="*/ 50839 w 602237"/>
                  <a:gd name="connsiteY207" fmla="*/ 234039 h 391432"/>
                  <a:gd name="connsiteX208" fmla="*/ 33388 w 602237"/>
                  <a:gd name="connsiteY208" fmla="*/ 241801 h 391432"/>
                  <a:gd name="connsiteX209" fmla="*/ 21280 w 602237"/>
                  <a:gd name="connsiteY209" fmla="*/ 231005 h 391432"/>
                  <a:gd name="connsiteX210" fmla="*/ 40956 w 602237"/>
                  <a:gd name="connsiteY210" fmla="*/ 219316 h 391432"/>
                  <a:gd name="connsiteX211" fmla="*/ 50839 w 602237"/>
                  <a:gd name="connsiteY211" fmla="*/ 219316 h 391432"/>
                  <a:gd name="connsiteX212" fmla="*/ 50839 w 602237"/>
                  <a:gd name="connsiteY212" fmla="*/ 234039 h 391432"/>
                  <a:gd name="connsiteX213" fmla="*/ 568671 w 602237"/>
                  <a:gd name="connsiteY213" fmla="*/ 173990 h 391432"/>
                  <a:gd name="connsiteX214" fmla="*/ 539467 w 602237"/>
                  <a:gd name="connsiteY214" fmla="*/ 179968 h 391432"/>
                  <a:gd name="connsiteX215" fmla="*/ 542583 w 602237"/>
                  <a:gd name="connsiteY215" fmla="*/ 195047 h 391432"/>
                  <a:gd name="connsiteX216" fmla="*/ 565911 w 602237"/>
                  <a:gd name="connsiteY216" fmla="*/ 190407 h 391432"/>
                  <a:gd name="connsiteX217" fmla="*/ 582471 w 602237"/>
                  <a:gd name="connsiteY217" fmla="*/ 203702 h 391432"/>
                  <a:gd name="connsiteX218" fmla="*/ 582471 w 602237"/>
                  <a:gd name="connsiteY218" fmla="*/ 207092 h 391432"/>
                  <a:gd name="connsiteX219" fmla="*/ 572856 w 602237"/>
                  <a:gd name="connsiteY219" fmla="*/ 207092 h 391432"/>
                  <a:gd name="connsiteX220" fmla="*/ 533057 w 602237"/>
                  <a:gd name="connsiteY220" fmla="*/ 233771 h 391432"/>
                  <a:gd name="connsiteX221" fmla="*/ 560302 w 602237"/>
                  <a:gd name="connsiteY221" fmla="*/ 258129 h 391432"/>
                  <a:gd name="connsiteX222" fmla="*/ 585410 w 602237"/>
                  <a:gd name="connsiteY222" fmla="*/ 248404 h 391432"/>
                  <a:gd name="connsiteX223" fmla="*/ 586923 w 602237"/>
                  <a:gd name="connsiteY223" fmla="*/ 255988 h 391432"/>
                  <a:gd name="connsiteX224" fmla="*/ 602237 w 602237"/>
                  <a:gd name="connsiteY224" fmla="*/ 255988 h 391432"/>
                  <a:gd name="connsiteX225" fmla="*/ 602237 w 602237"/>
                  <a:gd name="connsiteY225" fmla="*/ 201828 h 391432"/>
                  <a:gd name="connsiteX226" fmla="*/ 568671 w 602237"/>
                  <a:gd name="connsiteY226" fmla="*/ 174079 h 391432"/>
                  <a:gd name="connsiteX227" fmla="*/ 582471 w 602237"/>
                  <a:gd name="connsiteY227" fmla="*/ 234039 h 391432"/>
                  <a:gd name="connsiteX228" fmla="*/ 565020 w 602237"/>
                  <a:gd name="connsiteY228" fmla="*/ 241801 h 391432"/>
                  <a:gd name="connsiteX229" fmla="*/ 552912 w 602237"/>
                  <a:gd name="connsiteY229" fmla="*/ 231005 h 391432"/>
                  <a:gd name="connsiteX230" fmla="*/ 572588 w 602237"/>
                  <a:gd name="connsiteY230" fmla="*/ 219316 h 391432"/>
                  <a:gd name="connsiteX231" fmla="*/ 582471 w 602237"/>
                  <a:gd name="connsiteY231" fmla="*/ 219316 h 391432"/>
                  <a:gd name="connsiteX232" fmla="*/ 582471 w 602237"/>
                  <a:gd name="connsiteY232" fmla="*/ 234039 h 391432"/>
                  <a:gd name="connsiteX233" fmla="*/ 396654 w 602237"/>
                  <a:gd name="connsiteY233" fmla="*/ 173990 h 391432"/>
                  <a:gd name="connsiteX234" fmla="*/ 367450 w 602237"/>
                  <a:gd name="connsiteY234" fmla="*/ 179968 h 391432"/>
                  <a:gd name="connsiteX235" fmla="*/ 370566 w 602237"/>
                  <a:gd name="connsiteY235" fmla="*/ 195047 h 391432"/>
                  <a:gd name="connsiteX236" fmla="*/ 393894 w 602237"/>
                  <a:gd name="connsiteY236" fmla="*/ 190407 h 391432"/>
                  <a:gd name="connsiteX237" fmla="*/ 410454 w 602237"/>
                  <a:gd name="connsiteY237" fmla="*/ 203702 h 391432"/>
                  <a:gd name="connsiteX238" fmla="*/ 410454 w 602237"/>
                  <a:gd name="connsiteY238" fmla="*/ 207092 h 391432"/>
                  <a:gd name="connsiteX239" fmla="*/ 400839 w 602237"/>
                  <a:gd name="connsiteY239" fmla="*/ 207092 h 391432"/>
                  <a:gd name="connsiteX240" fmla="*/ 361040 w 602237"/>
                  <a:gd name="connsiteY240" fmla="*/ 233771 h 391432"/>
                  <a:gd name="connsiteX241" fmla="*/ 388285 w 602237"/>
                  <a:gd name="connsiteY241" fmla="*/ 258129 h 391432"/>
                  <a:gd name="connsiteX242" fmla="*/ 413393 w 602237"/>
                  <a:gd name="connsiteY242" fmla="*/ 248404 h 391432"/>
                  <a:gd name="connsiteX243" fmla="*/ 414906 w 602237"/>
                  <a:gd name="connsiteY243" fmla="*/ 255988 h 391432"/>
                  <a:gd name="connsiteX244" fmla="*/ 430220 w 602237"/>
                  <a:gd name="connsiteY244" fmla="*/ 255988 h 391432"/>
                  <a:gd name="connsiteX245" fmla="*/ 430220 w 602237"/>
                  <a:gd name="connsiteY245" fmla="*/ 201828 h 391432"/>
                  <a:gd name="connsiteX246" fmla="*/ 396654 w 602237"/>
                  <a:gd name="connsiteY246" fmla="*/ 174079 h 391432"/>
                  <a:gd name="connsiteX247" fmla="*/ 410454 w 602237"/>
                  <a:gd name="connsiteY247" fmla="*/ 234039 h 391432"/>
                  <a:gd name="connsiteX248" fmla="*/ 393003 w 602237"/>
                  <a:gd name="connsiteY248" fmla="*/ 241801 h 391432"/>
                  <a:gd name="connsiteX249" fmla="*/ 380895 w 602237"/>
                  <a:gd name="connsiteY249" fmla="*/ 231005 h 391432"/>
                  <a:gd name="connsiteX250" fmla="*/ 400572 w 602237"/>
                  <a:gd name="connsiteY250" fmla="*/ 219316 h 391432"/>
                  <a:gd name="connsiteX251" fmla="*/ 410454 w 602237"/>
                  <a:gd name="connsiteY251" fmla="*/ 219316 h 391432"/>
                  <a:gd name="connsiteX252" fmla="*/ 410454 w 602237"/>
                  <a:gd name="connsiteY252" fmla="*/ 234039 h 391432"/>
                  <a:gd name="connsiteX253" fmla="*/ 498155 w 602237"/>
                  <a:gd name="connsiteY253" fmla="*/ 248582 h 391432"/>
                  <a:gd name="connsiteX254" fmla="*/ 498155 w 602237"/>
                  <a:gd name="connsiteY254" fmla="*/ 248582 h 391432"/>
                  <a:gd name="connsiteX255" fmla="*/ 498155 w 602237"/>
                  <a:gd name="connsiteY255" fmla="*/ 255988 h 391432"/>
                  <a:gd name="connsiteX256" fmla="*/ 518010 w 602237"/>
                  <a:gd name="connsiteY256" fmla="*/ 255988 h 391432"/>
                  <a:gd name="connsiteX257" fmla="*/ 518010 w 602237"/>
                  <a:gd name="connsiteY257" fmla="*/ 176310 h 391432"/>
                  <a:gd name="connsiteX258" fmla="*/ 491388 w 602237"/>
                  <a:gd name="connsiteY258" fmla="*/ 177737 h 391432"/>
                  <a:gd name="connsiteX259" fmla="*/ 491388 w 602237"/>
                  <a:gd name="connsiteY259" fmla="*/ 187909 h 391432"/>
                  <a:gd name="connsiteX260" fmla="*/ 498155 w 602237"/>
                  <a:gd name="connsiteY260" fmla="*/ 188801 h 391432"/>
                  <a:gd name="connsiteX261" fmla="*/ 498155 w 602237"/>
                  <a:gd name="connsiteY261" fmla="*/ 248582 h 391432"/>
                  <a:gd name="connsiteX262" fmla="*/ 508127 w 602237"/>
                  <a:gd name="connsiteY262" fmla="*/ 140263 h 391432"/>
                  <a:gd name="connsiteX263" fmla="*/ 495929 w 602237"/>
                  <a:gd name="connsiteY263" fmla="*/ 152486 h 391432"/>
                  <a:gd name="connsiteX264" fmla="*/ 508127 w 602237"/>
                  <a:gd name="connsiteY264" fmla="*/ 164710 h 391432"/>
                  <a:gd name="connsiteX265" fmla="*/ 520324 w 602237"/>
                  <a:gd name="connsiteY265" fmla="*/ 152486 h 391432"/>
                  <a:gd name="connsiteX266" fmla="*/ 508127 w 602237"/>
                  <a:gd name="connsiteY266" fmla="*/ 140263 h 391432"/>
                  <a:gd name="connsiteX267" fmla="*/ 50750 w 602237"/>
                  <a:gd name="connsiteY267" fmla="*/ 307293 h 391432"/>
                  <a:gd name="connsiteX268" fmla="*/ 26533 w 602237"/>
                  <a:gd name="connsiteY268" fmla="*/ 317554 h 391432"/>
                  <a:gd name="connsiteX269" fmla="*/ 26533 w 602237"/>
                  <a:gd name="connsiteY269" fmla="*/ 279276 h 391432"/>
                  <a:gd name="connsiteX270" fmla="*/ 0 w 602237"/>
                  <a:gd name="connsiteY270" fmla="*/ 280614 h 391432"/>
                  <a:gd name="connsiteX271" fmla="*/ 0 w 602237"/>
                  <a:gd name="connsiteY271" fmla="*/ 290786 h 391432"/>
                  <a:gd name="connsiteX272" fmla="*/ 6767 w 602237"/>
                  <a:gd name="connsiteY272" fmla="*/ 291678 h 391432"/>
                  <a:gd name="connsiteX273" fmla="*/ 6767 w 602237"/>
                  <a:gd name="connsiteY273" fmla="*/ 384830 h 391432"/>
                  <a:gd name="connsiteX274" fmla="*/ 39888 w 602237"/>
                  <a:gd name="connsiteY274" fmla="*/ 391343 h 391432"/>
                  <a:gd name="connsiteX275" fmla="*/ 82714 w 602237"/>
                  <a:gd name="connsiteY275" fmla="*/ 346017 h 391432"/>
                  <a:gd name="connsiteX276" fmla="*/ 50839 w 602237"/>
                  <a:gd name="connsiteY276" fmla="*/ 307203 h 391432"/>
                  <a:gd name="connsiteX277" fmla="*/ 41045 w 602237"/>
                  <a:gd name="connsiteY277" fmla="*/ 375015 h 391432"/>
                  <a:gd name="connsiteX278" fmla="*/ 26622 w 602237"/>
                  <a:gd name="connsiteY278" fmla="*/ 371357 h 391432"/>
                  <a:gd name="connsiteX279" fmla="*/ 26622 w 602237"/>
                  <a:gd name="connsiteY279" fmla="*/ 335399 h 391432"/>
                  <a:gd name="connsiteX280" fmla="*/ 46655 w 602237"/>
                  <a:gd name="connsiteY280" fmla="*/ 323621 h 391432"/>
                  <a:gd name="connsiteX281" fmla="*/ 61969 w 602237"/>
                  <a:gd name="connsiteY281" fmla="*/ 348515 h 391432"/>
                  <a:gd name="connsiteX282" fmla="*/ 41045 w 602237"/>
                  <a:gd name="connsiteY282" fmla="*/ 375015 h 391432"/>
                  <a:gd name="connsiteX283" fmla="*/ 129191 w 602237"/>
                  <a:gd name="connsiteY283" fmla="*/ 307293 h 391432"/>
                  <a:gd name="connsiteX284" fmla="*/ 99987 w 602237"/>
                  <a:gd name="connsiteY284" fmla="*/ 313271 h 391432"/>
                  <a:gd name="connsiteX285" fmla="*/ 103103 w 602237"/>
                  <a:gd name="connsiteY285" fmla="*/ 328350 h 391432"/>
                  <a:gd name="connsiteX286" fmla="*/ 126431 w 602237"/>
                  <a:gd name="connsiteY286" fmla="*/ 323710 h 391432"/>
                  <a:gd name="connsiteX287" fmla="*/ 142991 w 602237"/>
                  <a:gd name="connsiteY287" fmla="*/ 337005 h 391432"/>
                  <a:gd name="connsiteX288" fmla="*/ 142991 w 602237"/>
                  <a:gd name="connsiteY288" fmla="*/ 340395 h 391432"/>
                  <a:gd name="connsiteX289" fmla="*/ 133375 w 602237"/>
                  <a:gd name="connsiteY289" fmla="*/ 340395 h 391432"/>
                  <a:gd name="connsiteX290" fmla="*/ 93576 w 602237"/>
                  <a:gd name="connsiteY290" fmla="*/ 367074 h 391432"/>
                  <a:gd name="connsiteX291" fmla="*/ 120821 w 602237"/>
                  <a:gd name="connsiteY291" fmla="*/ 391432 h 391432"/>
                  <a:gd name="connsiteX292" fmla="*/ 145929 w 602237"/>
                  <a:gd name="connsiteY292" fmla="*/ 381618 h 391432"/>
                  <a:gd name="connsiteX293" fmla="*/ 147443 w 602237"/>
                  <a:gd name="connsiteY293" fmla="*/ 389202 h 391432"/>
                  <a:gd name="connsiteX294" fmla="*/ 162757 w 602237"/>
                  <a:gd name="connsiteY294" fmla="*/ 389202 h 391432"/>
                  <a:gd name="connsiteX295" fmla="*/ 162757 w 602237"/>
                  <a:gd name="connsiteY295" fmla="*/ 335042 h 391432"/>
                  <a:gd name="connsiteX296" fmla="*/ 129191 w 602237"/>
                  <a:gd name="connsiteY296" fmla="*/ 307293 h 391432"/>
                  <a:gd name="connsiteX297" fmla="*/ 142991 w 602237"/>
                  <a:gd name="connsiteY297" fmla="*/ 367252 h 391432"/>
                  <a:gd name="connsiteX298" fmla="*/ 125540 w 602237"/>
                  <a:gd name="connsiteY298" fmla="*/ 375015 h 391432"/>
                  <a:gd name="connsiteX299" fmla="*/ 113431 w 602237"/>
                  <a:gd name="connsiteY299" fmla="*/ 364219 h 391432"/>
                  <a:gd name="connsiteX300" fmla="*/ 133108 w 602237"/>
                  <a:gd name="connsiteY300" fmla="*/ 352530 h 391432"/>
                  <a:gd name="connsiteX301" fmla="*/ 142991 w 602237"/>
                  <a:gd name="connsiteY301" fmla="*/ 352530 h 391432"/>
                  <a:gd name="connsiteX302" fmla="*/ 142991 w 602237"/>
                  <a:gd name="connsiteY302" fmla="*/ 367252 h 391432"/>
                  <a:gd name="connsiteX303" fmla="*/ 227486 w 602237"/>
                  <a:gd name="connsiteY303" fmla="*/ 307293 h 391432"/>
                  <a:gd name="connsiteX304" fmla="*/ 200419 w 602237"/>
                  <a:gd name="connsiteY304" fmla="*/ 319517 h 391432"/>
                  <a:gd name="connsiteX305" fmla="*/ 198371 w 602237"/>
                  <a:gd name="connsiteY305" fmla="*/ 309434 h 391432"/>
                  <a:gd name="connsiteX306" fmla="*/ 176825 w 602237"/>
                  <a:gd name="connsiteY306" fmla="*/ 310594 h 391432"/>
                  <a:gd name="connsiteX307" fmla="*/ 176825 w 602237"/>
                  <a:gd name="connsiteY307" fmla="*/ 320766 h 391432"/>
                  <a:gd name="connsiteX308" fmla="*/ 183592 w 602237"/>
                  <a:gd name="connsiteY308" fmla="*/ 321658 h 391432"/>
                  <a:gd name="connsiteX309" fmla="*/ 183592 w 602237"/>
                  <a:gd name="connsiteY309" fmla="*/ 389202 h 391432"/>
                  <a:gd name="connsiteX310" fmla="*/ 203447 w 602237"/>
                  <a:gd name="connsiteY310" fmla="*/ 389202 h 391432"/>
                  <a:gd name="connsiteX311" fmla="*/ 203447 w 602237"/>
                  <a:gd name="connsiteY311" fmla="*/ 334774 h 391432"/>
                  <a:gd name="connsiteX312" fmla="*/ 223123 w 602237"/>
                  <a:gd name="connsiteY312" fmla="*/ 323621 h 391432"/>
                  <a:gd name="connsiteX313" fmla="*/ 236123 w 602237"/>
                  <a:gd name="connsiteY313" fmla="*/ 342983 h 391432"/>
                  <a:gd name="connsiteX314" fmla="*/ 236123 w 602237"/>
                  <a:gd name="connsiteY314" fmla="*/ 389113 h 391432"/>
                  <a:gd name="connsiteX315" fmla="*/ 255978 w 602237"/>
                  <a:gd name="connsiteY315" fmla="*/ 389113 h 391432"/>
                  <a:gd name="connsiteX316" fmla="*/ 255978 w 602237"/>
                  <a:gd name="connsiteY316" fmla="*/ 338789 h 391432"/>
                  <a:gd name="connsiteX317" fmla="*/ 227664 w 602237"/>
                  <a:gd name="connsiteY317" fmla="*/ 307114 h 391432"/>
                  <a:gd name="connsiteX318" fmla="*/ 316967 w 602237"/>
                  <a:gd name="connsiteY318" fmla="*/ 337540 h 391432"/>
                  <a:gd name="connsiteX319" fmla="*/ 345726 w 602237"/>
                  <a:gd name="connsiteY319" fmla="*/ 309434 h 391432"/>
                  <a:gd name="connsiteX320" fmla="*/ 321419 w 602237"/>
                  <a:gd name="connsiteY320" fmla="*/ 309434 h 391432"/>
                  <a:gd name="connsiteX321" fmla="*/ 296044 w 602237"/>
                  <a:gd name="connsiteY321" fmla="*/ 337183 h 391432"/>
                  <a:gd name="connsiteX322" fmla="*/ 296044 w 602237"/>
                  <a:gd name="connsiteY322" fmla="*/ 279187 h 391432"/>
                  <a:gd name="connsiteX323" fmla="*/ 269511 w 602237"/>
                  <a:gd name="connsiteY323" fmla="*/ 280614 h 391432"/>
                  <a:gd name="connsiteX324" fmla="*/ 269511 w 602237"/>
                  <a:gd name="connsiteY324" fmla="*/ 290786 h 391432"/>
                  <a:gd name="connsiteX325" fmla="*/ 276278 w 602237"/>
                  <a:gd name="connsiteY325" fmla="*/ 291678 h 391432"/>
                  <a:gd name="connsiteX326" fmla="*/ 276278 w 602237"/>
                  <a:gd name="connsiteY326" fmla="*/ 389113 h 391432"/>
                  <a:gd name="connsiteX327" fmla="*/ 296133 w 602237"/>
                  <a:gd name="connsiteY327" fmla="*/ 389113 h 391432"/>
                  <a:gd name="connsiteX328" fmla="*/ 296133 w 602237"/>
                  <a:gd name="connsiteY328" fmla="*/ 357170 h 391432"/>
                  <a:gd name="connsiteX329" fmla="*/ 302632 w 602237"/>
                  <a:gd name="connsiteY329" fmla="*/ 350656 h 391432"/>
                  <a:gd name="connsiteX330" fmla="*/ 325069 w 602237"/>
                  <a:gd name="connsiteY330" fmla="*/ 389113 h 391432"/>
                  <a:gd name="connsiteX331" fmla="*/ 348931 w 602237"/>
                  <a:gd name="connsiteY331" fmla="*/ 389113 h 391432"/>
                  <a:gd name="connsiteX332" fmla="*/ 317056 w 602237"/>
                  <a:gd name="connsiteY332" fmla="*/ 337451 h 391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</a:cxnLst>
                <a:rect l="l" t="t" r="r" b="b"/>
                <a:pathLst>
                  <a:path w="602237" h="391432">
                    <a:moveTo>
                      <a:pt x="224103" y="115547"/>
                    </a:moveTo>
                    <a:cubicBezTo>
                      <a:pt x="220541" y="116796"/>
                      <a:pt x="214309" y="117421"/>
                      <a:pt x="208611" y="117421"/>
                    </a:cubicBezTo>
                    <a:cubicBezTo>
                      <a:pt x="195611" y="117421"/>
                      <a:pt x="186797" y="111800"/>
                      <a:pt x="186797" y="94936"/>
                    </a:cubicBezTo>
                    <a:lnTo>
                      <a:pt x="186797" y="51037"/>
                    </a:lnTo>
                    <a:lnTo>
                      <a:pt x="175311" y="51037"/>
                    </a:lnTo>
                    <a:lnTo>
                      <a:pt x="175311" y="35958"/>
                    </a:lnTo>
                    <a:lnTo>
                      <a:pt x="186797" y="35958"/>
                    </a:lnTo>
                    <a:lnTo>
                      <a:pt x="191427" y="12848"/>
                    </a:lnTo>
                    <a:lnTo>
                      <a:pt x="206563" y="12848"/>
                    </a:lnTo>
                    <a:lnTo>
                      <a:pt x="206563" y="35958"/>
                    </a:lnTo>
                    <a:lnTo>
                      <a:pt x="224014" y="35958"/>
                    </a:lnTo>
                    <a:lnTo>
                      <a:pt x="224014" y="51037"/>
                    </a:lnTo>
                    <a:lnTo>
                      <a:pt x="206563" y="51037"/>
                    </a:lnTo>
                    <a:lnTo>
                      <a:pt x="206563" y="88869"/>
                    </a:lnTo>
                    <a:cubicBezTo>
                      <a:pt x="206563" y="99397"/>
                      <a:pt x="209679" y="101628"/>
                      <a:pt x="217692" y="101628"/>
                    </a:cubicBezTo>
                    <a:lnTo>
                      <a:pt x="224014" y="101628"/>
                    </a:lnTo>
                    <a:lnTo>
                      <a:pt x="224014" y="115547"/>
                    </a:lnTo>
                    <a:close/>
                    <a:moveTo>
                      <a:pt x="323021" y="117867"/>
                    </a:moveTo>
                    <a:cubicBezTo>
                      <a:pt x="296578" y="117867"/>
                      <a:pt x="282599" y="102163"/>
                      <a:pt x="282599" y="77269"/>
                    </a:cubicBezTo>
                    <a:cubicBezTo>
                      <a:pt x="282599" y="51037"/>
                      <a:pt x="297468" y="33816"/>
                      <a:pt x="324535" y="33816"/>
                    </a:cubicBezTo>
                    <a:cubicBezTo>
                      <a:pt x="351602" y="33816"/>
                      <a:pt x="364779" y="49788"/>
                      <a:pt x="364779" y="75039"/>
                    </a:cubicBezTo>
                    <a:cubicBezTo>
                      <a:pt x="364779" y="100289"/>
                      <a:pt x="350088" y="117867"/>
                      <a:pt x="323021" y="117867"/>
                    </a:cubicBezTo>
                    <a:moveTo>
                      <a:pt x="323289" y="49431"/>
                    </a:moveTo>
                    <a:cubicBezTo>
                      <a:pt x="309666" y="49431"/>
                      <a:pt x="303345" y="60316"/>
                      <a:pt x="303345" y="75217"/>
                    </a:cubicBezTo>
                    <a:cubicBezTo>
                      <a:pt x="303345" y="91545"/>
                      <a:pt x="309577" y="102074"/>
                      <a:pt x="324090" y="102074"/>
                    </a:cubicBezTo>
                    <a:cubicBezTo>
                      <a:pt x="337712" y="102074"/>
                      <a:pt x="344034" y="91635"/>
                      <a:pt x="344034" y="76823"/>
                    </a:cubicBezTo>
                    <a:cubicBezTo>
                      <a:pt x="344034" y="60227"/>
                      <a:pt x="337979" y="49520"/>
                      <a:pt x="323289" y="49520"/>
                    </a:cubicBezTo>
                    <a:moveTo>
                      <a:pt x="583985" y="101449"/>
                    </a:moveTo>
                    <a:cubicBezTo>
                      <a:pt x="579355" y="101449"/>
                      <a:pt x="577753" y="98773"/>
                      <a:pt x="577753" y="93508"/>
                    </a:cubicBezTo>
                    <a:lnTo>
                      <a:pt x="577753" y="5710"/>
                    </a:lnTo>
                    <a:lnTo>
                      <a:pt x="551220" y="7138"/>
                    </a:lnTo>
                    <a:lnTo>
                      <a:pt x="551220" y="17310"/>
                    </a:lnTo>
                    <a:lnTo>
                      <a:pt x="557987" y="18202"/>
                    </a:lnTo>
                    <a:lnTo>
                      <a:pt x="557987" y="77983"/>
                    </a:lnTo>
                    <a:lnTo>
                      <a:pt x="557987" y="77983"/>
                    </a:lnTo>
                    <a:lnTo>
                      <a:pt x="557987" y="98594"/>
                    </a:lnTo>
                    <a:cubicBezTo>
                      <a:pt x="557987" y="113049"/>
                      <a:pt x="566000" y="117332"/>
                      <a:pt x="577040" y="117332"/>
                    </a:cubicBezTo>
                    <a:cubicBezTo>
                      <a:pt x="582115" y="117332"/>
                      <a:pt x="586478" y="116439"/>
                      <a:pt x="589416" y="115636"/>
                    </a:cubicBezTo>
                    <a:lnTo>
                      <a:pt x="589416" y="101360"/>
                    </a:lnTo>
                    <a:lnTo>
                      <a:pt x="583985" y="101360"/>
                    </a:lnTo>
                    <a:close/>
                    <a:moveTo>
                      <a:pt x="129369" y="33727"/>
                    </a:moveTo>
                    <a:cubicBezTo>
                      <a:pt x="119041" y="33727"/>
                      <a:pt x="108178" y="36761"/>
                      <a:pt x="100165" y="39705"/>
                    </a:cubicBezTo>
                    <a:lnTo>
                      <a:pt x="103192" y="54784"/>
                    </a:lnTo>
                    <a:cubicBezTo>
                      <a:pt x="110137" y="52018"/>
                      <a:pt x="118863" y="50145"/>
                      <a:pt x="126520" y="50145"/>
                    </a:cubicBezTo>
                    <a:cubicBezTo>
                      <a:pt x="139341" y="50145"/>
                      <a:pt x="143080" y="53446"/>
                      <a:pt x="143080" y="63439"/>
                    </a:cubicBezTo>
                    <a:lnTo>
                      <a:pt x="143080" y="66830"/>
                    </a:lnTo>
                    <a:lnTo>
                      <a:pt x="133464" y="66830"/>
                    </a:lnTo>
                    <a:cubicBezTo>
                      <a:pt x="108356" y="66830"/>
                      <a:pt x="93666" y="75396"/>
                      <a:pt x="93666" y="93508"/>
                    </a:cubicBezTo>
                    <a:cubicBezTo>
                      <a:pt x="93666" y="109658"/>
                      <a:pt x="104617" y="117867"/>
                      <a:pt x="120910" y="117867"/>
                    </a:cubicBezTo>
                    <a:cubicBezTo>
                      <a:pt x="131150" y="117867"/>
                      <a:pt x="138896" y="114655"/>
                      <a:pt x="146019" y="108052"/>
                    </a:cubicBezTo>
                    <a:lnTo>
                      <a:pt x="147532" y="115636"/>
                    </a:lnTo>
                    <a:lnTo>
                      <a:pt x="162846" y="115636"/>
                    </a:lnTo>
                    <a:lnTo>
                      <a:pt x="162846" y="61476"/>
                    </a:lnTo>
                    <a:cubicBezTo>
                      <a:pt x="162846" y="43988"/>
                      <a:pt x="153052" y="33727"/>
                      <a:pt x="129280" y="33727"/>
                    </a:cubicBezTo>
                    <a:moveTo>
                      <a:pt x="143169" y="93776"/>
                    </a:moveTo>
                    <a:cubicBezTo>
                      <a:pt x="138094" y="98327"/>
                      <a:pt x="132663" y="101539"/>
                      <a:pt x="125629" y="101539"/>
                    </a:cubicBezTo>
                    <a:cubicBezTo>
                      <a:pt x="117616" y="101539"/>
                      <a:pt x="113520" y="97256"/>
                      <a:pt x="113520" y="90742"/>
                    </a:cubicBezTo>
                    <a:cubicBezTo>
                      <a:pt x="113520" y="82980"/>
                      <a:pt x="119575" y="79054"/>
                      <a:pt x="133197" y="79054"/>
                    </a:cubicBezTo>
                    <a:lnTo>
                      <a:pt x="143080" y="79054"/>
                    </a:lnTo>
                    <a:lnTo>
                      <a:pt x="143080" y="93776"/>
                    </a:lnTo>
                    <a:close/>
                    <a:moveTo>
                      <a:pt x="503942" y="33727"/>
                    </a:moveTo>
                    <a:cubicBezTo>
                      <a:pt x="493614" y="33727"/>
                      <a:pt x="482751" y="36761"/>
                      <a:pt x="474738" y="39705"/>
                    </a:cubicBezTo>
                    <a:lnTo>
                      <a:pt x="477765" y="54784"/>
                    </a:lnTo>
                    <a:cubicBezTo>
                      <a:pt x="484710" y="52018"/>
                      <a:pt x="493436" y="50145"/>
                      <a:pt x="501093" y="50145"/>
                    </a:cubicBezTo>
                    <a:cubicBezTo>
                      <a:pt x="513914" y="50145"/>
                      <a:pt x="517653" y="53446"/>
                      <a:pt x="517653" y="63439"/>
                    </a:cubicBezTo>
                    <a:lnTo>
                      <a:pt x="517653" y="66830"/>
                    </a:lnTo>
                    <a:lnTo>
                      <a:pt x="508038" y="66830"/>
                    </a:lnTo>
                    <a:cubicBezTo>
                      <a:pt x="482930" y="66830"/>
                      <a:pt x="468239" y="75396"/>
                      <a:pt x="468239" y="93508"/>
                    </a:cubicBezTo>
                    <a:cubicBezTo>
                      <a:pt x="468239" y="109658"/>
                      <a:pt x="479190" y="117867"/>
                      <a:pt x="495484" y="117867"/>
                    </a:cubicBezTo>
                    <a:cubicBezTo>
                      <a:pt x="505723" y="117867"/>
                      <a:pt x="513469" y="114655"/>
                      <a:pt x="520592" y="108052"/>
                    </a:cubicBezTo>
                    <a:lnTo>
                      <a:pt x="522105" y="115636"/>
                    </a:lnTo>
                    <a:lnTo>
                      <a:pt x="537419" y="115636"/>
                    </a:lnTo>
                    <a:lnTo>
                      <a:pt x="537419" y="61476"/>
                    </a:lnTo>
                    <a:cubicBezTo>
                      <a:pt x="537419" y="43988"/>
                      <a:pt x="527625" y="33727"/>
                      <a:pt x="503853" y="33727"/>
                    </a:cubicBezTo>
                    <a:moveTo>
                      <a:pt x="517742" y="93776"/>
                    </a:moveTo>
                    <a:cubicBezTo>
                      <a:pt x="512667" y="98327"/>
                      <a:pt x="507236" y="101539"/>
                      <a:pt x="500291" y="101539"/>
                    </a:cubicBezTo>
                    <a:cubicBezTo>
                      <a:pt x="492278" y="101539"/>
                      <a:pt x="488183" y="97256"/>
                      <a:pt x="488183" y="90742"/>
                    </a:cubicBezTo>
                    <a:cubicBezTo>
                      <a:pt x="488183" y="82980"/>
                      <a:pt x="494237" y="79054"/>
                      <a:pt x="507860" y="79054"/>
                    </a:cubicBezTo>
                    <a:lnTo>
                      <a:pt x="517742" y="79054"/>
                    </a:lnTo>
                    <a:lnTo>
                      <a:pt x="517742" y="93776"/>
                    </a:lnTo>
                    <a:close/>
                    <a:moveTo>
                      <a:pt x="425323" y="33727"/>
                    </a:moveTo>
                    <a:cubicBezTo>
                      <a:pt x="414016" y="33727"/>
                      <a:pt x="406715" y="37475"/>
                      <a:pt x="398257" y="45951"/>
                    </a:cubicBezTo>
                    <a:lnTo>
                      <a:pt x="396209" y="35869"/>
                    </a:lnTo>
                    <a:lnTo>
                      <a:pt x="374662" y="37029"/>
                    </a:lnTo>
                    <a:lnTo>
                      <a:pt x="374662" y="47200"/>
                    </a:lnTo>
                    <a:lnTo>
                      <a:pt x="381429" y="48093"/>
                    </a:lnTo>
                    <a:lnTo>
                      <a:pt x="381429" y="115636"/>
                    </a:lnTo>
                    <a:lnTo>
                      <a:pt x="401284" y="115636"/>
                    </a:lnTo>
                    <a:lnTo>
                      <a:pt x="401284" y="61209"/>
                    </a:lnTo>
                    <a:cubicBezTo>
                      <a:pt x="408140" y="53892"/>
                      <a:pt x="412769" y="50056"/>
                      <a:pt x="420961" y="50056"/>
                    </a:cubicBezTo>
                    <a:cubicBezTo>
                      <a:pt x="430755" y="50056"/>
                      <a:pt x="433960" y="57550"/>
                      <a:pt x="433960" y="69417"/>
                    </a:cubicBezTo>
                    <a:lnTo>
                      <a:pt x="433960" y="115547"/>
                    </a:lnTo>
                    <a:lnTo>
                      <a:pt x="453815" y="115547"/>
                    </a:lnTo>
                    <a:lnTo>
                      <a:pt x="453815" y="65224"/>
                    </a:lnTo>
                    <a:cubicBezTo>
                      <a:pt x="453815" y="46308"/>
                      <a:pt x="445624" y="33549"/>
                      <a:pt x="425502" y="33549"/>
                    </a:cubicBezTo>
                    <a:moveTo>
                      <a:pt x="50750" y="33727"/>
                    </a:moveTo>
                    <a:cubicBezTo>
                      <a:pt x="39443" y="33727"/>
                      <a:pt x="32142" y="37475"/>
                      <a:pt x="23683" y="45951"/>
                    </a:cubicBezTo>
                    <a:lnTo>
                      <a:pt x="21636" y="35869"/>
                    </a:lnTo>
                    <a:lnTo>
                      <a:pt x="0" y="37118"/>
                    </a:lnTo>
                    <a:lnTo>
                      <a:pt x="0" y="47290"/>
                    </a:lnTo>
                    <a:lnTo>
                      <a:pt x="6767" y="48182"/>
                    </a:lnTo>
                    <a:lnTo>
                      <a:pt x="6767" y="115726"/>
                    </a:lnTo>
                    <a:lnTo>
                      <a:pt x="26622" y="115726"/>
                    </a:lnTo>
                    <a:lnTo>
                      <a:pt x="26622" y="61298"/>
                    </a:lnTo>
                    <a:cubicBezTo>
                      <a:pt x="33477" y="53981"/>
                      <a:pt x="38107" y="50145"/>
                      <a:pt x="46299" y="50145"/>
                    </a:cubicBezTo>
                    <a:cubicBezTo>
                      <a:pt x="56092" y="50145"/>
                      <a:pt x="59298" y="57640"/>
                      <a:pt x="59298" y="69507"/>
                    </a:cubicBezTo>
                    <a:lnTo>
                      <a:pt x="59298" y="115636"/>
                    </a:lnTo>
                    <a:lnTo>
                      <a:pt x="79153" y="115636"/>
                    </a:lnTo>
                    <a:lnTo>
                      <a:pt x="79153" y="65313"/>
                    </a:lnTo>
                    <a:cubicBezTo>
                      <a:pt x="79153" y="46397"/>
                      <a:pt x="70961" y="33638"/>
                      <a:pt x="50839" y="33638"/>
                    </a:cubicBezTo>
                    <a:moveTo>
                      <a:pt x="246629" y="108320"/>
                    </a:moveTo>
                    <a:lnTo>
                      <a:pt x="246629" y="108320"/>
                    </a:lnTo>
                    <a:lnTo>
                      <a:pt x="246629" y="115726"/>
                    </a:lnTo>
                    <a:lnTo>
                      <a:pt x="266395" y="115726"/>
                    </a:lnTo>
                    <a:lnTo>
                      <a:pt x="266395" y="36047"/>
                    </a:lnTo>
                    <a:lnTo>
                      <a:pt x="239862" y="37475"/>
                    </a:lnTo>
                    <a:lnTo>
                      <a:pt x="239862" y="47646"/>
                    </a:lnTo>
                    <a:lnTo>
                      <a:pt x="246629" y="48539"/>
                    </a:lnTo>
                    <a:lnTo>
                      <a:pt x="246629" y="108320"/>
                    </a:lnTo>
                    <a:close/>
                    <a:moveTo>
                      <a:pt x="256512" y="0"/>
                    </a:moveTo>
                    <a:cubicBezTo>
                      <a:pt x="249745" y="0"/>
                      <a:pt x="244314" y="5532"/>
                      <a:pt x="244314" y="12224"/>
                    </a:cubicBezTo>
                    <a:cubicBezTo>
                      <a:pt x="244314" y="18916"/>
                      <a:pt x="249745" y="24448"/>
                      <a:pt x="256512" y="24448"/>
                    </a:cubicBezTo>
                    <a:cubicBezTo>
                      <a:pt x="263279" y="24448"/>
                      <a:pt x="268710" y="19005"/>
                      <a:pt x="268710" y="12224"/>
                    </a:cubicBezTo>
                    <a:cubicBezTo>
                      <a:pt x="268710" y="5443"/>
                      <a:pt x="263279" y="0"/>
                      <a:pt x="256512" y="0"/>
                    </a:cubicBezTo>
                    <a:moveTo>
                      <a:pt x="147888" y="255988"/>
                    </a:moveTo>
                    <a:lnTo>
                      <a:pt x="146019" y="245906"/>
                    </a:lnTo>
                    <a:cubicBezTo>
                      <a:pt x="137471" y="254471"/>
                      <a:pt x="130259" y="258129"/>
                      <a:pt x="118952" y="258129"/>
                    </a:cubicBezTo>
                    <a:cubicBezTo>
                      <a:pt x="98830" y="258129"/>
                      <a:pt x="90816" y="245459"/>
                      <a:pt x="90816" y="226454"/>
                    </a:cubicBezTo>
                    <a:lnTo>
                      <a:pt x="90816" y="176220"/>
                    </a:lnTo>
                    <a:lnTo>
                      <a:pt x="110671" y="176220"/>
                    </a:lnTo>
                    <a:lnTo>
                      <a:pt x="110671" y="222439"/>
                    </a:lnTo>
                    <a:cubicBezTo>
                      <a:pt x="110671" y="234395"/>
                      <a:pt x="113877" y="241801"/>
                      <a:pt x="123671" y="241801"/>
                    </a:cubicBezTo>
                    <a:cubicBezTo>
                      <a:pt x="131684" y="241801"/>
                      <a:pt x="136403" y="237964"/>
                      <a:pt x="143169" y="230648"/>
                    </a:cubicBezTo>
                    <a:lnTo>
                      <a:pt x="143169" y="176220"/>
                    </a:lnTo>
                    <a:lnTo>
                      <a:pt x="163024" y="176220"/>
                    </a:lnTo>
                    <a:lnTo>
                      <a:pt x="163024" y="255899"/>
                    </a:lnTo>
                    <a:lnTo>
                      <a:pt x="147977" y="255899"/>
                    </a:lnTo>
                    <a:close/>
                    <a:moveTo>
                      <a:pt x="203001" y="258129"/>
                    </a:moveTo>
                    <a:cubicBezTo>
                      <a:pt x="195611" y="258129"/>
                      <a:pt x="187242" y="257059"/>
                      <a:pt x="179674" y="255007"/>
                    </a:cubicBezTo>
                    <a:lnTo>
                      <a:pt x="182434" y="239214"/>
                    </a:lnTo>
                    <a:cubicBezTo>
                      <a:pt x="188756" y="241355"/>
                      <a:pt x="196057" y="242783"/>
                      <a:pt x="202378" y="242783"/>
                    </a:cubicBezTo>
                    <a:cubicBezTo>
                      <a:pt x="209946" y="242783"/>
                      <a:pt x="214932" y="239660"/>
                      <a:pt x="214932" y="233682"/>
                    </a:cubicBezTo>
                    <a:cubicBezTo>
                      <a:pt x="214932" y="228417"/>
                      <a:pt x="210926" y="225919"/>
                      <a:pt x="201488" y="222796"/>
                    </a:cubicBezTo>
                    <a:cubicBezTo>
                      <a:pt x="188043" y="218603"/>
                      <a:pt x="180119" y="213071"/>
                      <a:pt x="180119" y="199419"/>
                    </a:cubicBezTo>
                    <a:cubicBezTo>
                      <a:pt x="180119" y="184251"/>
                      <a:pt x="191427" y="174168"/>
                      <a:pt x="211104" y="174168"/>
                    </a:cubicBezTo>
                    <a:cubicBezTo>
                      <a:pt x="217781" y="174168"/>
                      <a:pt x="225171" y="175239"/>
                      <a:pt x="231048" y="176934"/>
                    </a:cubicBezTo>
                    <a:lnTo>
                      <a:pt x="228733" y="192013"/>
                    </a:lnTo>
                    <a:cubicBezTo>
                      <a:pt x="223301" y="190140"/>
                      <a:pt x="217158" y="189069"/>
                      <a:pt x="211905" y="189069"/>
                    </a:cubicBezTo>
                    <a:cubicBezTo>
                      <a:pt x="203357" y="189069"/>
                      <a:pt x="200597" y="193709"/>
                      <a:pt x="200597" y="197902"/>
                    </a:cubicBezTo>
                    <a:cubicBezTo>
                      <a:pt x="200597" y="202988"/>
                      <a:pt x="204426" y="205219"/>
                      <a:pt x="214220" y="208431"/>
                    </a:cubicBezTo>
                    <a:cubicBezTo>
                      <a:pt x="228911" y="213071"/>
                      <a:pt x="235766" y="219138"/>
                      <a:pt x="235766" y="231808"/>
                    </a:cubicBezTo>
                    <a:cubicBezTo>
                      <a:pt x="235766" y="247601"/>
                      <a:pt x="223391" y="258219"/>
                      <a:pt x="203090" y="258219"/>
                    </a:cubicBezTo>
                    <a:moveTo>
                      <a:pt x="292037" y="255810"/>
                    </a:moveTo>
                    <a:cubicBezTo>
                      <a:pt x="288476" y="257059"/>
                      <a:pt x="282243" y="257683"/>
                      <a:pt x="276545" y="257683"/>
                    </a:cubicBezTo>
                    <a:cubicBezTo>
                      <a:pt x="263546" y="257683"/>
                      <a:pt x="254731" y="252062"/>
                      <a:pt x="254731" y="235198"/>
                    </a:cubicBezTo>
                    <a:lnTo>
                      <a:pt x="254731" y="191300"/>
                    </a:lnTo>
                    <a:lnTo>
                      <a:pt x="243245" y="191300"/>
                    </a:lnTo>
                    <a:lnTo>
                      <a:pt x="243245" y="176220"/>
                    </a:lnTo>
                    <a:lnTo>
                      <a:pt x="254731" y="176220"/>
                    </a:lnTo>
                    <a:lnTo>
                      <a:pt x="259361" y="153111"/>
                    </a:lnTo>
                    <a:lnTo>
                      <a:pt x="274497" y="153111"/>
                    </a:lnTo>
                    <a:lnTo>
                      <a:pt x="274497" y="176220"/>
                    </a:lnTo>
                    <a:lnTo>
                      <a:pt x="291948" y="176220"/>
                    </a:lnTo>
                    <a:lnTo>
                      <a:pt x="291948" y="191300"/>
                    </a:lnTo>
                    <a:lnTo>
                      <a:pt x="274497" y="191300"/>
                    </a:lnTo>
                    <a:lnTo>
                      <a:pt x="274497" y="229131"/>
                    </a:lnTo>
                    <a:cubicBezTo>
                      <a:pt x="274497" y="239660"/>
                      <a:pt x="277613" y="241801"/>
                      <a:pt x="285626" y="241801"/>
                    </a:cubicBezTo>
                    <a:lnTo>
                      <a:pt x="291948" y="241801"/>
                    </a:lnTo>
                    <a:lnTo>
                      <a:pt x="291948" y="255720"/>
                    </a:lnTo>
                    <a:close/>
                    <a:moveTo>
                      <a:pt x="352670" y="193887"/>
                    </a:moveTo>
                    <a:cubicBezTo>
                      <a:pt x="350979" y="193441"/>
                      <a:pt x="346794" y="192816"/>
                      <a:pt x="344479" y="192816"/>
                    </a:cubicBezTo>
                    <a:cubicBezTo>
                      <a:pt x="339404" y="192816"/>
                      <a:pt x="334685" y="197188"/>
                      <a:pt x="327295" y="206646"/>
                    </a:cubicBezTo>
                    <a:lnTo>
                      <a:pt x="327295" y="255988"/>
                    </a:lnTo>
                    <a:lnTo>
                      <a:pt x="307440" y="255988"/>
                    </a:lnTo>
                    <a:lnTo>
                      <a:pt x="307440" y="176310"/>
                    </a:lnTo>
                    <a:lnTo>
                      <a:pt x="322932" y="176310"/>
                    </a:lnTo>
                    <a:lnTo>
                      <a:pt x="324802" y="189604"/>
                    </a:lnTo>
                    <a:cubicBezTo>
                      <a:pt x="332548" y="178897"/>
                      <a:pt x="337356" y="174079"/>
                      <a:pt x="345547" y="174079"/>
                    </a:cubicBezTo>
                    <a:cubicBezTo>
                      <a:pt x="349554" y="174079"/>
                      <a:pt x="352047" y="174347"/>
                      <a:pt x="354985" y="175150"/>
                    </a:cubicBezTo>
                    <a:lnTo>
                      <a:pt x="352670" y="193887"/>
                    </a:lnTo>
                    <a:close/>
                    <a:moveTo>
                      <a:pt x="476786" y="241712"/>
                    </a:moveTo>
                    <a:cubicBezTo>
                      <a:pt x="472156" y="241712"/>
                      <a:pt x="470643" y="239035"/>
                      <a:pt x="470643" y="233771"/>
                    </a:cubicBezTo>
                    <a:lnTo>
                      <a:pt x="470643" y="145973"/>
                    </a:lnTo>
                    <a:lnTo>
                      <a:pt x="444021" y="147401"/>
                    </a:lnTo>
                    <a:lnTo>
                      <a:pt x="444021" y="157572"/>
                    </a:lnTo>
                    <a:lnTo>
                      <a:pt x="450788" y="158465"/>
                    </a:lnTo>
                    <a:lnTo>
                      <a:pt x="450788" y="218246"/>
                    </a:lnTo>
                    <a:lnTo>
                      <a:pt x="450788" y="218246"/>
                    </a:lnTo>
                    <a:lnTo>
                      <a:pt x="450788" y="238857"/>
                    </a:lnTo>
                    <a:cubicBezTo>
                      <a:pt x="450788" y="253311"/>
                      <a:pt x="458801" y="257594"/>
                      <a:pt x="469841" y="257594"/>
                    </a:cubicBezTo>
                    <a:cubicBezTo>
                      <a:pt x="474916" y="257594"/>
                      <a:pt x="479279" y="256702"/>
                      <a:pt x="482217" y="255899"/>
                    </a:cubicBezTo>
                    <a:lnTo>
                      <a:pt x="482217" y="241623"/>
                    </a:lnTo>
                    <a:lnTo>
                      <a:pt x="476786" y="241623"/>
                    </a:lnTo>
                    <a:close/>
                    <a:moveTo>
                      <a:pt x="37128" y="173990"/>
                    </a:moveTo>
                    <a:cubicBezTo>
                      <a:pt x="26800" y="173990"/>
                      <a:pt x="15937" y="177023"/>
                      <a:pt x="7924" y="179968"/>
                    </a:cubicBezTo>
                    <a:lnTo>
                      <a:pt x="11040" y="195047"/>
                    </a:lnTo>
                    <a:cubicBezTo>
                      <a:pt x="17985" y="192281"/>
                      <a:pt x="26711" y="190407"/>
                      <a:pt x="34368" y="190407"/>
                    </a:cubicBezTo>
                    <a:cubicBezTo>
                      <a:pt x="47189" y="190407"/>
                      <a:pt x="50928" y="193709"/>
                      <a:pt x="50928" y="203702"/>
                    </a:cubicBezTo>
                    <a:lnTo>
                      <a:pt x="50928" y="207092"/>
                    </a:lnTo>
                    <a:lnTo>
                      <a:pt x="41313" y="207092"/>
                    </a:lnTo>
                    <a:cubicBezTo>
                      <a:pt x="16204" y="207092"/>
                      <a:pt x="1514" y="215658"/>
                      <a:pt x="1514" y="233771"/>
                    </a:cubicBezTo>
                    <a:cubicBezTo>
                      <a:pt x="1514" y="249921"/>
                      <a:pt x="12465" y="258129"/>
                      <a:pt x="28759" y="258129"/>
                    </a:cubicBezTo>
                    <a:cubicBezTo>
                      <a:pt x="38998" y="258129"/>
                      <a:pt x="46744" y="254917"/>
                      <a:pt x="53867" y="248404"/>
                    </a:cubicBezTo>
                    <a:lnTo>
                      <a:pt x="55380" y="255988"/>
                    </a:lnTo>
                    <a:lnTo>
                      <a:pt x="70694" y="255988"/>
                    </a:lnTo>
                    <a:lnTo>
                      <a:pt x="70694" y="201828"/>
                    </a:lnTo>
                    <a:cubicBezTo>
                      <a:pt x="70694" y="184251"/>
                      <a:pt x="60900" y="174079"/>
                      <a:pt x="37128" y="174079"/>
                    </a:cubicBezTo>
                    <a:moveTo>
                      <a:pt x="50839" y="234039"/>
                    </a:moveTo>
                    <a:cubicBezTo>
                      <a:pt x="45764" y="238589"/>
                      <a:pt x="40333" y="241801"/>
                      <a:pt x="33388" y="241801"/>
                    </a:cubicBezTo>
                    <a:cubicBezTo>
                      <a:pt x="25375" y="241801"/>
                      <a:pt x="21280" y="237518"/>
                      <a:pt x="21280" y="231005"/>
                    </a:cubicBezTo>
                    <a:cubicBezTo>
                      <a:pt x="21280" y="223242"/>
                      <a:pt x="27334" y="219316"/>
                      <a:pt x="40956" y="219316"/>
                    </a:cubicBezTo>
                    <a:lnTo>
                      <a:pt x="50839" y="219316"/>
                    </a:lnTo>
                    <a:lnTo>
                      <a:pt x="50839" y="234039"/>
                    </a:lnTo>
                    <a:close/>
                    <a:moveTo>
                      <a:pt x="568671" y="173990"/>
                    </a:moveTo>
                    <a:cubicBezTo>
                      <a:pt x="558343" y="173990"/>
                      <a:pt x="547480" y="177023"/>
                      <a:pt x="539467" y="179968"/>
                    </a:cubicBezTo>
                    <a:lnTo>
                      <a:pt x="542583" y="195047"/>
                    </a:lnTo>
                    <a:cubicBezTo>
                      <a:pt x="549528" y="192281"/>
                      <a:pt x="558254" y="190407"/>
                      <a:pt x="565911" y="190407"/>
                    </a:cubicBezTo>
                    <a:cubicBezTo>
                      <a:pt x="578732" y="190407"/>
                      <a:pt x="582471" y="193709"/>
                      <a:pt x="582471" y="203702"/>
                    </a:cubicBezTo>
                    <a:lnTo>
                      <a:pt x="582471" y="207092"/>
                    </a:lnTo>
                    <a:lnTo>
                      <a:pt x="572856" y="207092"/>
                    </a:lnTo>
                    <a:cubicBezTo>
                      <a:pt x="547748" y="207092"/>
                      <a:pt x="533057" y="215658"/>
                      <a:pt x="533057" y="233771"/>
                    </a:cubicBezTo>
                    <a:cubicBezTo>
                      <a:pt x="533057" y="249921"/>
                      <a:pt x="544097" y="258129"/>
                      <a:pt x="560302" y="258129"/>
                    </a:cubicBezTo>
                    <a:cubicBezTo>
                      <a:pt x="570541" y="258129"/>
                      <a:pt x="578287" y="254917"/>
                      <a:pt x="585410" y="248404"/>
                    </a:cubicBezTo>
                    <a:lnTo>
                      <a:pt x="586923" y="255988"/>
                    </a:lnTo>
                    <a:lnTo>
                      <a:pt x="602237" y="255988"/>
                    </a:lnTo>
                    <a:lnTo>
                      <a:pt x="602237" y="201828"/>
                    </a:lnTo>
                    <a:cubicBezTo>
                      <a:pt x="602237" y="184251"/>
                      <a:pt x="592443" y="174079"/>
                      <a:pt x="568671" y="174079"/>
                    </a:cubicBezTo>
                    <a:moveTo>
                      <a:pt x="582471" y="234039"/>
                    </a:moveTo>
                    <a:cubicBezTo>
                      <a:pt x="577396" y="238589"/>
                      <a:pt x="571965" y="241801"/>
                      <a:pt x="565020" y="241801"/>
                    </a:cubicBezTo>
                    <a:cubicBezTo>
                      <a:pt x="557007" y="241801"/>
                      <a:pt x="552912" y="237518"/>
                      <a:pt x="552912" y="231005"/>
                    </a:cubicBezTo>
                    <a:cubicBezTo>
                      <a:pt x="552912" y="223242"/>
                      <a:pt x="558966" y="219316"/>
                      <a:pt x="572588" y="219316"/>
                    </a:cubicBezTo>
                    <a:lnTo>
                      <a:pt x="582471" y="219316"/>
                    </a:lnTo>
                    <a:lnTo>
                      <a:pt x="582471" y="234039"/>
                    </a:lnTo>
                    <a:close/>
                    <a:moveTo>
                      <a:pt x="396654" y="173990"/>
                    </a:moveTo>
                    <a:cubicBezTo>
                      <a:pt x="386326" y="173990"/>
                      <a:pt x="375463" y="177023"/>
                      <a:pt x="367450" y="179968"/>
                    </a:cubicBezTo>
                    <a:lnTo>
                      <a:pt x="370566" y="195047"/>
                    </a:lnTo>
                    <a:cubicBezTo>
                      <a:pt x="377511" y="192281"/>
                      <a:pt x="386148" y="190407"/>
                      <a:pt x="393894" y="190407"/>
                    </a:cubicBezTo>
                    <a:cubicBezTo>
                      <a:pt x="406715" y="190407"/>
                      <a:pt x="410454" y="193709"/>
                      <a:pt x="410454" y="203702"/>
                    </a:cubicBezTo>
                    <a:lnTo>
                      <a:pt x="410454" y="207092"/>
                    </a:lnTo>
                    <a:lnTo>
                      <a:pt x="400839" y="207092"/>
                    </a:lnTo>
                    <a:cubicBezTo>
                      <a:pt x="375731" y="207092"/>
                      <a:pt x="361040" y="215658"/>
                      <a:pt x="361040" y="233771"/>
                    </a:cubicBezTo>
                    <a:cubicBezTo>
                      <a:pt x="361040" y="249921"/>
                      <a:pt x="371991" y="258129"/>
                      <a:pt x="388285" y="258129"/>
                    </a:cubicBezTo>
                    <a:cubicBezTo>
                      <a:pt x="398524" y="258129"/>
                      <a:pt x="406270" y="254917"/>
                      <a:pt x="413393" y="248404"/>
                    </a:cubicBezTo>
                    <a:lnTo>
                      <a:pt x="414906" y="255988"/>
                    </a:lnTo>
                    <a:lnTo>
                      <a:pt x="430220" y="255988"/>
                    </a:lnTo>
                    <a:lnTo>
                      <a:pt x="430220" y="201828"/>
                    </a:lnTo>
                    <a:cubicBezTo>
                      <a:pt x="430220" y="184251"/>
                      <a:pt x="420426" y="174079"/>
                      <a:pt x="396654" y="174079"/>
                    </a:cubicBezTo>
                    <a:moveTo>
                      <a:pt x="410454" y="234039"/>
                    </a:moveTo>
                    <a:cubicBezTo>
                      <a:pt x="405379" y="238589"/>
                      <a:pt x="399948" y="241801"/>
                      <a:pt x="393003" y="241801"/>
                    </a:cubicBezTo>
                    <a:cubicBezTo>
                      <a:pt x="384990" y="241801"/>
                      <a:pt x="380895" y="237518"/>
                      <a:pt x="380895" y="231005"/>
                    </a:cubicBezTo>
                    <a:cubicBezTo>
                      <a:pt x="380895" y="223242"/>
                      <a:pt x="386949" y="219316"/>
                      <a:pt x="400572" y="219316"/>
                    </a:cubicBezTo>
                    <a:lnTo>
                      <a:pt x="410454" y="219316"/>
                    </a:lnTo>
                    <a:lnTo>
                      <a:pt x="410454" y="234039"/>
                    </a:lnTo>
                    <a:close/>
                    <a:moveTo>
                      <a:pt x="498155" y="248582"/>
                    </a:moveTo>
                    <a:lnTo>
                      <a:pt x="498155" y="248582"/>
                    </a:lnTo>
                    <a:lnTo>
                      <a:pt x="498155" y="255988"/>
                    </a:lnTo>
                    <a:lnTo>
                      <a:pt x="518010" y="255988"/>
                    </a:lnTo>
                    <a:lnTo>
                      <a:pt x="518010" y="176310"/>
                    </a:lnTo>
                    <a:lnTo>
                      <a:pt x="491388" y="177737"/>
                    </a:lnTo>
                    <a:lnTo>
                      <a:pt x="491388" y="187909"/>
                    </a:lnTo>
                    <a:lnTo>
                      <a:pt x="498155" y="188801"/>
                    </a:lnTo>
                    <a:lnTo>
                      <a:pt x="498155" y="248582"/>
                    </a:lnTo>
                    <a:close/>
                    <a:moveTo>
                      <a:pt x="508127" y="140263"/>
                    </a:moveTo>
                    <a:cubicBezTo>
                      <a:pt x="501360" y="140263"/>
                      <a:pt x="495929" y="145705"/>
                      <a:pt x="495929" y="152486"/>
                    </a:cubicBezTo>
                    <a:cubicBezTo>
                      <a:pt x="495929" y="159268"/>
                      <a:pt x="501360" y="164710"/>
                      <a:pt x="508127" y="164710"/>
                    </a:cubicBezTo>
                    <a:cubicBezTo>
                      <a:pt x="514893" y="164710"/>
                      <a:pt x="520324" y="159268"/>
                      <a:pt x="520324" y="152486"/>
                    </a:cubicBezTo>
                    <a:cubicBezTo>
                      <a:pt x="520324" y="145705"/>
                      <a:pt x="514893" y="140263"/>
                      <a:pt x="508127" y="140263"/>
                    </a:cubicBezTo>
                    <a:moveTo>
                      <a:pt x="50750" y="307293"/>
                    </a:moveTo>
                    <a:cubicBezTo>
                      <a:pt x="39888" y="307293"/>
                      <a:pt x="32854" y="311486"/>
                      <a:pt x="26533" y="317554"/>
                    </a:cubicBezTo>
                    <a:lnTo>
                      <a:pt x="26533" y="279276"/>
                    </a:lnTo>
                    <a:cubicBezTo>
                      <a:pt x="26533" y="279276"/>
                      <a:pt x="0" y="280614"/>
                      <a:pt x="0" y="280614"/>
                    </a:cubicBezTo>
                    <a:lnTo>
                      <a:pt x="0" y="290786"/>
                    </a:lnTo>
                    <a:lnTo>
                      <a:pt x="6767" y="291678"/>
                    </a:lnTo>
                    <a:lnTo>
                      <a:pt x="6767" y="384830"/>
                    </a:lnTo>
                    <a:cubicBezTo>
                      <a:pt x="17006" y="387953"/>
                      <a:pt x="28937" y="391343"/>
                      <a:pt x="39888" y="391343"/>
                    </a:cubicBezTo>
                    <a:cubicBezTo>
                      <a:pt x="69804" y="391343"/>
                      <a:pt x="82714" y="371981"/>
                      <a:pt x="82714" y="346017"/>
                    </a:cubicBezTo>
                    <a:cubicBezTo>
                      <a:pt x="82714" y="324602"/>
                      <a:pt x="72831" y="307203"/>
                      <a:pt x="50839" y="307203"/>
                    </a:cubicBezTo>
                    <a:moveTo>
                      <a:pt x="41045" y="375015"/>
                    </a:moveTo>
                    <a:cubicBezTo>
                      <a:pt x="35436" y="375015"/>
                      <a:pt x="30628" y="373141"/>
                      <a:pt x="26622" y="371357"/>
                    </a:cubicBezTo>
                    <a:lnTo>
                      <a:pt x="26622" y="335399"/>
                    </a:lnTo>
                    <a:cubicBezTo>
                      <a:pt x="33477" y="327368"/>
                      <a:pt x="39354" y="323621"/>
                      <a:pt x="46655" y="323621"/>
                    </a:cubicBezTo>
                    <a:cubicBezTo>
                      <a:pt x="58140" y="323621"/>
                      <a:pt x="61969" y="334417"/>
                      <a:pt x="61969" y="348515"/>
                    </a:cubicBezTo>
                    <a:cubicBezTo>
                      <a:pt x="61969" y="365557"/>
                      <a:pt x="54846" y="375015"/>
                      <a:pt x="41045" y="375015"/>
                    </a:cubicBezTo>
                    <a:moveTo>
                      <a:pt x="129191" y="307293"/>
                    </a:moveTo>
                    <a:cubicBezTo>
                      <a:pt x="118863" y="307293"/>
                      <a:pt x="108000" y="310326"/>
                      <a:pt x="99987" y="313271"/>
                    </a:cubicBezTo>
                    <a:lnTo>
                      <a:pt x="103103" y="328350"/>
                    </a:lnTo>
                    <a:cubicBezTo>
                      <a:pt x="110048" y="325584"/>
                      <a:pt x="118774" y="323710"/>
                      <a:pt x="126431" y="323710"/>
                    </a:cubicBezTo>
                    <a:cubicBezTo>
                      <a:pt x="139252" y="323710"/>
                      <a:pt x="142991" y="327012"/>
                      <a:pt x="142991" y="337005"/>
                    </a:cubicBezTo>
                    <a:lnTo>
                      <a:pt x="142991" y="340395"/>
                    </a:lnTo>
                    <a:lnTo>
                      <a:pt x="133375" y="340395"/>
                    </a:lnTo>
                    <a:cubicBezTo>
                      <a:pt x="108267" y="340395"/>
                      <a:pt x="93576" y="348961"/>
                      <a:pt x="93576" y="367074"/>
                    </a:cubicBezTo>
                    <a:cubicBezTo>
                      <a:pt x="93576" y="383224"/>
                      <a:pt x="104528" y="391432"/>
                      <a:pt x="120821" y="391432"/>
                    </a:cubicBezTo>
                    <a:cubicBezTo>
                      <a:pt x="131061" y="391432"/>
                      <a:pt x="138807" y="388220"/>
                      <a:pt x="145929" y="381618"/>
                    </a:cubicBezTo>
                    <a:lnTo>
                      <a:pt x="147443" y="389202"/>
                    </a:lnTo>
                    <a:lnTo>
                      <a:pt x="162757" y="389202"/>
                    </a:lnTo>
                    <a:lnTo>
                      <a:pt x="162757" y="335042"/>
                    </a:lnTo>
                    <a:cubicBezTo>
                      <a:pt x="162757" y="317464"/>
                      <a:pt x="152963" y="307293"/>
                      <a:pt x="129191" y="307293"/>
                    </a:cubicBezTo>
                    <a:moveTo>
                      <a:pt x="142991" y="367252"/>
                    </a:moveTo>
                    <a:cubicBezTo>
                      <a:pt x="137916" y="371803"/>
                      <a:pt x="132485" y="375015"/>
                      <a:pt x="125540" y="375015"/>
                    </a:cubicBezTo>
                    <a:cubicBezTo>
                      <a:pt x="117527" y="375015"/>
                      <a:pt x="113431" y="370732"/>
                      <a:pt x="113431" y="364219"/>
                    </a:cubicBezTo>
                    <a:cubicBezTo>
                      <a:pt x="113431" y="356456"/>
                      <a:pt x="119486" y="352530"/>
                      <a:pt x="133108" y="352530"/>
                    </a:cubicBezTo>
                    <a:lnTo>
                      <a:pt x="142991" y="352530"/>
                    </a:lnTo>
                    <a:lnTo>
                      <a:pt x="142991" y="367252"/>
                    </a:lnTo>
                    <a:close/>
                    <a:moveTo>
                      <a:pt x="227486" y="307293"/>
                    </a:moveTo>
                    <a:cubicBezTo>
                      <a:pt x="216179" y="307293"/>
                      <a:pt x="208878" y="311040"/>
                      <a:pt x="200419" y="319517"/>
                    </a:cubicBezTo>
                    <a:lnTo>
                      <a:pt x="198371" y="309434"/>
                    </a:lnTo>
                    <a:lnTo>
                      <a:pt x="176825" y="310594"/>
                    </a:lnTo>
                    <a:lnTo>
                      <a:pt x="176825" y="320766"/>
                    </a:lnTo>
                    <a:lnTo>
                      <a:pt x="183592" y="321658"/>
                    </a:lnTo>
                    <a:lnTo>
                      <a:pt x="183592" y="389202"/>
                    </a:lnTo>
                    <a:lnTo>
                      <a:pt x="203447" y="389202"/>
                    </a:lnTo>
                    <a:lnTo>
                      <a:pt x="203447" y="334774"/>
                    </a:lnTo>
                    <a:cubicBezTo>
                      <a:pt x="210302" y="327458"/>
                      <a:pt x="214932" y="323621"/>
                      <a:pt x="223123" y="323621"/>
                    </a:cubicBezTo>
                    <a:cubicBezTo>
                      <a:pt x="232917" y="323621"/>
                      <a:pt x="236123" y="331116"/>
                      <a:pt x="236123" y="342983"/>
                    </a:cubicBezTo>
                    <a:lnTo>
                      <a:pt x="236123" y="389113"/>
                    </a:lnTo>
                    <a:lnTo>
                      <a:pt x="255978" y="389113"/>
                    </a:lnTo>
                    <a:lnTo>
                      <a:pt x="255978" y="338789"/>
                    </a:lnTo>
                    <a:cubicBezTo>
                      <a:pt x="255978" y="319874"/>
                      <a:pt x="247786" y="307114"/>
                      <a:pt x="227664" y="307114"/>
                    </a:cubicBezTo>
                    <a:moveTo>
                      <a:pt x="316967" y="337540"/>
                    </a:moveTo>
                    <a:lnTo>
                      <a:pt x="345726" y="309434"/>
                    </a:lnTo>
                    <a:lnTo>
                      <a:pt x="321419" y="309434"/>
                    </a:lnTo>
                    <a:cubicBezTo>
                      <a:pt x="313228" y="318714"/>
                      <a:pt x="304413" y="328172"/>
                      <a:pt x="296044" y="337183"/>
                    </a:cubicBezTo>
                    <a:lnTo>
                      <a:pt x="296044" y="279187"/>
                    </a:lnTo>
                    <a:lnTo>
                      <a:pt x="269511" y="280614"/>
                    </a:lnTo>
                    <a:lnTo>
                      <a:pt x="269511" y="290786"/>
                    </a:lnTo>
                    <a:lnTo>
                      <a:pt x="276278" y="291678"/>
                    </a:lnTo>
                    <a:lnTo>
                      <a:pt x="276278" y="389113"/>
                    </a:lnTo>
                    <a:lnTo>
                      <a:pt x="296133" y="389113"/>
                    </a:lnTo>
                    <a:lnTo>
                      <a:pt x="296133" y="357170"/>
                    </a:lnTo>
                    <a:lnTo>
                      <a:pt x="302632" y="350656"/>
                    </a:lnTo>
                    <a:lnTo>
                      <a:pt x="325069" y="389113"/>
                    </a:lnTo>
                    <a:lnTo>
                      <a:pt x="348931" y="389113"/>
                    </a:lnTo>
                    <a:lnTo>
                      <a:pt x="317056" y="337451"/>
                    </a:lnTo>
                    <a:close/>
                  </a:path>
                </a:pathLst>
              </a:custGeom>
              <a:solidFill>
                <a:schemeClr val="tx1"/>
              </a:solidFill>
              <a:ln w="88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431" name="Graphic 193" descr="OPAP">
              <a:extLst>
                <a:ext uri="{FF2B5EF4-FFF2-40B4-BE49-F238E27FC236}">
                  <a16:creationId xmlns:a16="http://schemas.microsoft.com/office/drawing/2014/main" id="{3B7B7417-7F62-64EB-4EA4-40F07F50ED66}"/>
                </a:ext>
              </a:extLst>
            </p:cNvPr>
            <p:cNvGrpSpPr/>
            <p:nvPr/>
          </p:nvGrpSpPr>
          <p:grpSpPr>
            <a:xfrm>
              <a:off x="5847206" y="4164366"/>
              <a:ext cx="551090" cy="211348"/>
              <a:chOff x="12867490" y="8883980"/>
              <a:chExt cx="1175658" cy="450875"/>
            </a:xfrm>
          </p:grpSpPr>
          <p:sp>
            <p:nvSpPr>
              <p:cNvPr id="1432" name="Freeform 1431">
                <a:extLst>
                  <a:ext uri="{FF2B5EF4-FFF2-40B4-BE49-F238E27FC236}">
                    <a16:creationId xmlns:a16="http://schemas.microsoft.com/office/drawing/2014/main" id="{F7B77B8E-607A-E06F-3806-26638DD0AB87}"/>
                  </a:ext>
                </a:extLst>
              </p:cNvPr>
              <p:cNvSpPr/>
              <p:nvPr/>
            </p:nvSpPr>
            <p:spPr>
              <a:xfrm>
                <a:off x="13037048" y="9047692"/>
                <a:ext cx="101203" cy="98466"/>
              </a:xfrm>
              <a:custGeom>
                <a:avLst/>
                <a:gdLst>
                  <a:gd name="connsiteX0" fmla="*/ 14678 w 101203"/>
                  <a:gd name="connsiteY0" fmla="*/ 14199 h 98466"/>
                  <a:gd name="connsiteX1" fmla="*/ 3633 w 101203"/>
                  <a:gd name="connsiteY1" fmla="*/ 30352 h 98466"/>
                  <a:gd name="connsiteX2" fmla="*/ -130 w 101203"/>
                  <a:gd name="connsiteY2" fmla="*/ 49011 h 98466"/>
                  <a:gd name="connsiteX3" fmla="*/ 14678 w 101203"/>
                  <a:gd name="connsiteY3" fmla="*/ 83782 h 98466"/>
                  <a:gd name="connsiteX4" fmla="*/ 50472 w 101203"/>
                  <a:gd name="connsiteY4" fmla="*/ 98224 h 98466"/>
                  <a:gd name="connsiteX5" fmla="*/ 68430 w 101203"/>
                  <a:gd name="connsiteY5" fmla="*/ 95081 h 98466"/>
                  <a:gd name="connsiteX6" fmla="*/ 86306 w 101203"/>
                  <a:gd name="connsiteY6" fmla="*/ 83782 h 98466"/>
                  <a:gd name="connsiteX7" fmla="*/ 101073 w 101203"/>
                  <a:gd name="connsiteY7" fmla="*/ 49011 h 98466"/>
                  <a:gd name="connsiteX8" fmla="*/ 97392 w 101203"/>
                  <a:gd name="connsiteY8" fmla="*/ 30352 h 98466"/>
                  <a:gd name="connsiteX9" fmla="*/ 86306 w 101203"/>
                  <a:gd name="connsiteY9" fmla="*/ 14199 h 98466"/>
                  <a:gd name="connsiteX10" fmla="*/ 68430 w 101203"/>
                  <a:gd name="connsiteY10" fmla="*/ 2940 h 98466"/>
                  <a:gd name="connsiteX11" fmla="*/ 50472 w 101203"/>
                  <a:gd name="connsiteY11" fmla="*/ -243 h 98466"/>
                  <a:gd name="connsiteX12" fmla="*/ 14678 w 101203"/>
                  <a:gd name="connsiteY12" fmla="*/ 14199 h 98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203" h="98466">
                    <a:moveTo>
                      <a:pt x="14678" y="14199"/>
                    </a:moveTo>
                    <a:cubicBezTo>
                      <a:pt x="9974" y="18814"/>
                      <a:pt x="6169" y="24304"/>
                      <a:pt x="3633" y="30352"/>
                    </a:cubicBezTo>
                    <a:cubicBezTo>
                      <a:pt x="1179" y="36120"/>
                      <a:pt x="-130" y="42446"/>
                      <a:pt x="-130" y="49011"/>
                    </a:cubicBezTo>
                    <a:cubicBezTo>
                      <a:pt x="-130" y="62577"/>
                      <a:pt x="5556" y="74870"/>
                      <a:pt x="14678" y="83782"/>
                    </a:cubicBezTo>
                    <a:cubicBezTo>
                      <a:pt x="23841" y="92694"/>
                      <a:pt x="36482" y="98224"/>
                      <a:pt x="50472" y="98224"/>
                    </a:cubicBezTo>
                    <a:cubicBezTo>
                      <a:pt x="56771" y="98224"/>
                      <a:pt x="62826" y="97110"/>
                      <a:pt x="68430" y="95081"/>
                    </a:cubicBezTo>
                    <a:cubicBezTo>
                      <a:pt x="75179" y="92575"/>
                      <a:pt x="81233" y="88715"/>
                      <a:pt x="86306" y="83782"/>
                    </a:cubicBezTo>
                    <a:cubicBezTo>
                      <a:pt x="95469" y="74870"/>
                      <a:pt x="101073" y="62577"/>
                      <a:pt x="101073" y="49011"/>
                    </a:cubicBezTo>
                    <a:cubicBezTo>
                      <a:pt x="101073" y="42446"/>
                      <a:pt x="99805" y="36120"/>
                      <a:pt x="97392" y="30352"/>
                    </a:cubicBezTo>
                    <a:cubicBezTo>
                      <a:pt x="94815" y="24304"/>
                      <a:pt x="91010" y="18814"/>
                      <a:pt x="86306" y="14199"/>
                    </a:cubicBezTo>
                    <a:cubicBezTo>
                      <a:pt x="81233" y="9306"/>
                      <a:pt x="75179" y="5447"/>
                      <a:pt x="68430" y="2940"/>
                    </a:cubicBezTo>
                    <a:cubicBezTo>
                      <a:pt x="62826" y="911"/>
                      <a:pt x="56771" y="-243"/>
                      <a:pt x="50472" y="-243"/>
                    </a:cubicBezTo>
                    <a:cubicBezTo>
                      <a:pt x="36482" y="-243"/>
                      <a:pt x="23841" y="5247"/>
                      <a:pt x="14678" y="14199"/>
                    </a:cubicBezTo>
                  </a:path>
                </a:pathLst>
              </a:custGeom>
              <a:solidFill>
                <a:srgbClr val="1162A5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3" name="Freeform 1432">
                <a:extLst>
                  <a:ext uri="{FF2B5EF4-FFF2-40B4-BE49-F238E27FC236}">
                    <a16:creationId xmlns:a16="http://schemas.microsoft.com/office/drawing/2014/main" id="{18DA206B-3B8F-AEEC-6C36-90538A0E0118}"/>
                  </a:ext>
                </a:extLst>
              </p:cNvPr>
              <p:cNvSpPr/>
              <p:nvPr/>
            </p:nvSpPr>
            <p:spPr>
              <a:xfrm>
                <a:off x="13059956" y="8980178"/>
                <a:ext cx="55469" cy="53947"/>
              </a:xfrm>
              <a:custGeom>
                <a:avLst/>
                <a:gdLst>
                  <a:gd name="connsiteX0" fmla="*/ 7929 w 55469"/>
                  <a:gd name="connsiteY0" fmla="*/ 7674 h 53947"/>
                  <a:gd name="connsiteX1" fmla="*/ 1874 w 55469"/>
                  <a:gd name="connsiteY1" fmla="*/ 16546 h 53947"/>
                  <a:gd name="connsiteX2" fmla="*/ -130 w 55469"/>
                  <a:gd name="connsiteY2" fmla="*/ 26731 h 53947"/>
                  <a:gd name="connsiteX3" fmla="*/ 7929 w 55469"/>
                  <a:gd name="connsiteY3" fmla="*/ 45828 h 53947"/>
                  <a:gd name="connsiteX4" fmla="*/ 27605 w 55469"/>
                  <a:gd name="connsiteY4" fmla="*/ 53705 h 53947"/>
                  <a:gd name="connsiteX5" fmla="*/ 37382 w 55469"/>
                  <a:gd name="connsiteY5" fmla="*/ 51954 h 53947"/>
                  <a:gd name="connsiteX6" fmla="*/ 47199 w 55469"/>
                  <a:gd name="connsiteY6" fmla="*/ 45828 h 53947"/>
                  <a:gd name="connsiteX7" fmla="*/ 55340 w 55469"/>
                  <a:gd name="connsiteY7" fmla="*/ 26731 h 53947"/>
                  <a:gd name="connsiteX8" fmla="*/ 53294 w 55469"/>
                  <a:gd name="connsiteY8" fmla="*/ 16546 h 53947"/>
                  <a:gd name="connsiteX9" fmla="*/ 47199 w 55469"/>
                  <a:gd name="connsiteY9" fmla="*/ 7634 h 53947"/>
                  <a:gd name="connsiteX10" fmla="*/ 37382 w 55469"/>
                  <a:gd name="connsiteY10" fmla="*/ 1468 h 53947"/>
                  <a:gd name="connsiteX11" fmla="*/ 27605 w 55469"/>
                  <a:gd name="connsiteY11" fmla="*/ -243 h 53947"/>
                  <a:gd name="connsiteX12" fmla="*/ 7929 w 55469"/>
                  <a:gd name="connsiteY12" fmla="*/ 7674 h 5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469" h="53947">
                    <a:moveTo>
                      <a:pt x="7929" y="7674"/>
                    </a:moveTo>
                    <a:cubicBezTo>
                      <a:pt x="5392" y="10180"/>
                      <a:pt x="3306" y="13204"/>
                      <a:pt x="1874" y="16546"/>
                    </a:cubicBezTo>
                    <a:cubicBezTo>
                      <a:pt x="565" y="19689"/>
                      <a:pt x="-130" y="23150"/>
                      <a:pt x="-130" y="26731"/>
                    </a:cubicBezTo>
                    <a:cubicBezTo>
                      <a:pt x="-130" y="34170"/>
                      <a:pt x="2938" y="40934"/>
                      <a:pt x="7929" y="45828"/>
                    </a:cubicBezTo>
                    <a:cubicBezTo>
                      <a:pt x="13001" y="50721"/>
                      <a:pt x="19915" y="53705"/>
                      <a:pt x="27605" y="53705"/>
                    </a:cubicBezTo>
                    <a:cubicBezTo>
                      <a:pt x="31041" y="53705"/>
                      <a:pt x="34355" y="53108"/>
                      <a:pt x="37382" y="51954"/>
                    </a:cubicBezTo>
                    <a:cubicBezTo>
                      <a:pt x="41104" y="50602"/>
                      <a:pt x="44458" y="48493"/>
                      <a:pt x="47199" y="45828"/>
                    </a:cubicBezTo>
                    <a:cubicBezTo>
                      <a:pt x="52190" y="40934"/>
                      <a:pt x="55340" y="34170"/>
                      <a:pt x="55340" y="26731"/>
                    </a:cubicBezTo>
                    <a:cubicBezTo>
                      <a:pt x="55340" y="23150"/>
                      <a:pt x="54603" y="19689"/>
                      <a:pt x="53294" y="16546"/>
                    </a:cubicBezTo>
                    <a:cubicBezTo>
                      <a:pt x="51904" y="13204"/>
                      <a:pt x="49776" y="10180"/>
                      <a:pt x="47199" y="7634"/>
                    </a:cubicBezTo>
                    <a:cubicBezTo>
                      <a:pt x="44458" y="5009"/>
                      <a:pt x="41104" y="2860"/>
                      <a:pt x="37382" y="1468"/>
                    </a:cubicBezTo>
                    <a:cubicBezTo>
                      <a:pt x="34355" y="354"/>
                      <a:pt x="31041" y="-243"/>
                      <a:pt x="27605" y="-243"/>
                    </a:cubicBezTo>
                    <a:cubicBezTo>
                      <a:pt x="19915" y="-243"/>
                      <a:pt x="13001" y="2781"/>
                      <a:pt x="7929" y="7674"/>
                    </a:cubicBezTo>
                  </a:path>
                </a:pathLst>
              </a:custGeom>
              <a:solidFill>
                <a:srgbClr val="0D8AD5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4" name="Freeform 1433">
                <a:extLst>
                  <a:ext uri="{FF2B5EF4-FFF2-40B4-BE49-F238E27FC236}">
                    <a16:creationId xmlns:a16="http://schemas.microsoft.com/office/drawing/2014/main" id="{7C8B280E-37DD-F3AC-8717-15D7B5E2E1F0}"/>
                  </a:ext>
                </a:extLst>
              </p:cNvPr>
              <p:cNvSpPr/>
              <p:nvPr/>
            </p:nvSpPr>
            <p:spPr>
              <a:xfrm>
                <a:off x="13045311" y="8883980"/>
                <a:ext cx="84717" cy="82353"/>
              </a:xfrm>
              <a:custGeom>
                <a:avLst/>
                <a:gdLst>
                  <a:gd name="connsiteX0" fmla="*/ 12265 w 84717"/>
                  <a:gd name="connsiteY0" fmla="*/ 11812 h 82353"/>
                  <a:gd name="connsiteX1" fmla="*/ 2979 w 84717"/>
                  <a:gd name="connsiteY1" fmla="*/ 25378 h 82353"/>
                  <a:gd name="connsiteX2" fmla="*/ -130 w 84717"/>
                  <a:gd name="connsiteY2" fmla="*/ 40934 h 82353"/>
                  <a:gd name="connsiteX3" fmla="*/ 12265 w 84717"/>
                  <a:gd name="connsiteY3" fmla="*/ 70056 h 82353"/>
                  <a:gd name="connsiteX4" fmla="*/ 42249 w 84717"/>
                  <a:gd name="connsiteY4" fmla="*/ 82111 h 82353"/>
                  <a:gd name="connsiteX5" fmla="*/ 57262 w 84717"/>
                  <a:gd name="connsiteY5" fmla="*/ 79485 h 82353"/>
                  <a:gd name="connsiteX6" fmla="*/ 72193 w 84717"/>
                  <a:gd name="connsiteY6" fmla="*/ 70056 h 82353"/>
                  <a:gd name="connsiteX7" fmla="*/ 84588 w 84717"/>
                  <a:gd name="connsiteY7" fmla="*/ 40934 h 82353"/>
                  <a:gd name="connsiteX8" fmla="*/ 81479 w 84717"/>
                  <a:gd name="connsiteY8" fmla="*/ 25378 h 82353"/>
                  <a:gd name="connsiteX9" fmla="*/ 72193 w 84717"/>
                  <a:gd name="connsiteY9" fmla="*/ 11812 h 82353"/>
                  <a:gd name="connsiteX10" fmla="*/ 57262 w 84717"/>
                  <a:gd name="connsiteY10" fmla="*/ 2383 h 82353"/>
                  <a:gd name="connsiteX11" fmla="*/ 42249 w 84717"/>
                  <a:gd name="connsiteY11" fmla="*/ -243 h 82353"/>
                  <a:gd name="connsiteX12" fmla="*/ 12265 w 84717"/>
                  <a:gd name="connsiteY12" fmla="*/ 11812 h 82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717" h="82353">
                    <a:moveTo>
                      <a:pt x="12265" y="11812"/>
                    </a:moveTo>
                    <a:cubicBezTo>
                      <a:pt x="8338" y="15671"/>
                      <a:pt x="5147" y="20246"/>
                      <a:pt x="2979" y="25378"/>
                    </a:cubicBezTo>
                    <a:cubicBezTo>
                      <a:pt x="975" y="30152"/>
                      <a:pt x="-130" y="35444"/>
                      <a:pt x="-130" y="40934"/>
                    </a:cubicBezTo>
                    <a:cubicBezTo>
                      <a:pt x="-130" y="52312"/>
                      <a:pt x="4615" y="62577"/>
                      <a:pt x="12265" y="70056"/>
                    </a:cubicBezTo>
                    <a:cubicBezTo>
                      <a:pt x="19915" y="77536"/>
                      <a:pt x="30510" y="82111"/>
                      <a:pt x="42249" y="82111"/>
                    </a:cubicBezTo>
                    <a:cubicBezTo>
                      <a:pt x="47486" y="82111"/>
                      <a:pt x="52558" y="81156"/>
                      <a:pt x="57262" y="79485"/>
                    </a:cubicBezTo>
                    <a:cubicBezTo>
                      <a:pt x="62907" y="77416"/>
                      <a:pt x="67980" y="74154"/>
                      <a:pt x="72193" y="70056"/>
                    </a:cubicBezTo>
                    <a:cubicBezTo>
                      <a:pt x="79802" y="62577"/>
                      <a:pt x="84588" y="52312"/>
                      <a:pt x="84588" y="40934"/>
                    </a:cubicBezTo>
                    <a:cubicBezTo>
                      <a:pt x="84588" y="35444"/>
                      <a:pt x="83442" y="30152"/>
                      <a:pt x="81479" y="25378"/>
                    </a:cubicBezTo>
                    <a:cubicBezTo>
                      <a:pt x="79311" y="20246"/>
                      <a:pt x="76161" y="15671"/>
                      <a:pt x="72193" y="11812"/>
                    </a:cubicBezTo>
                    <a:cubicBezTo>
                      <a:pt x="67980" y="7674"/>
                      <a:pt x="62907" y="4531"/>
                      <a:pt x="57262" y="2383"/>
                    </a:cubicBezTo>
                    <a:cubicBezTo>
                      <a:pt x="52558" y="712"/>
                      <a:pt x="47486" y="-243"/>
                      <a:pt x="42249" y="-243"/>
                    </a:cubicBezTo>
                    <a:cubicBezTo>
                      <a:pt x="30510" y="-243"/>
                      <a:pt x="19915" y="4332"/>
                      <a:pt x="12265" y="11812"/>
                    </a:cubicBezTo>
                  </a:path>
                </a:pathLst>
              </a:custGeom>
              <a:solidFill>
                <a:srgbClr val="2D9EDF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5" name="Freeform 1434">
                <a:extLst>
                  <a:ext uri="{FF2B5EF4-FFF2-40B4-BE49-F238E27FC236}">
                    <a16:creationId xmlns:a16="http://schemas.microsoft.com/office/drawing/2014/main" id="{E0E75E0B-92A6-7549-9C93-7EEBCCDB34F5}"/>
                  </a:ext>
                </a:extLst>
              </p:cNvPr>
              <p:cNvSpPr/>
              <p:nvPr/>
            </p:nvSpPr>
            <p:spPr>
              <a:xfrm>
                <a:off x="12978470" y="9000150"/>
                <a:ext cx="68109" cy="66201"/>
              </a:xfrm>
              <a:custGeom>
                <a:avLst/>
                <a:gdLst>
                  <a:gd name="connsiteX0" fmla="*/ 9811 w 68109"/>
                  <a:gd name="connsiteY0" fmla="*/ 9425 h 66201"/>
                  <a:gd name="connsiteX1" fmla="*/ 2324 w 68109"/>
                  <a:gd name="connsiteY1" fmla="*/ 20326 h 66201"/>
                  <a:gd name="connsiteX2" fmla="*/ -130 w 68109"/>
                  <a:gd name="connsiteY2" fmla="*/ 32858 h 66201"/>
                  <a:gd name="connsiteX3" fmla="*/ 9811 w 68109"/>
                  <a:gd name="connsiteY3" fmla="*/ 56291 h 66201"/>
                  <a:gd name="connsiteX4" fmla="*/ 33905 w 68109"/>
                  <a:gd name="connsiteY4" fmla="*/ 65959 h 66201"/>
                  <a:gd name="connsiteX5" fmla="*/ 45972 w 68109"/>
                  <a:gd name="connsiteY5" fmla="*/ 63810 h 66201"/>
                  <a:gd name="connsiteX6" fmla="*/ 57999 w 68109"/>
                  <a:gd name="connsiteY6" fmla="*/ 56291 h 66201"/>
                  <a:gd name="connsiteX7" fmla="*/ 67980 w 68109"/>
                  <a:gd name="connsiteY7" fmla="*/ 32858 h 66201"/>
                  <a:gd name="connsiteX8" fmla="*/ 65443 w 68109"/>
                  <a:gd name="connsiteY8" fmla="*/ 20326 h 66201"/>
                  <a:gd name="connsiteX9" fmla="*/ 57999 w 68109"/>
                  <a:gd name="connsiteY9" fmla="*/ 9425 h 66201"/>
                  <a:gd name="connsiteX10" fmla="*/ 45972 w 68109"/>
                  <a:gd name="connsiteY10" fmla="*/ 1866 h 66201"/>
                  <a:gd name="connsiteX11" fmla="*/ 33905 w 68109"/>
                  <a:gd name="connsiteY11" fmla="*/ -243 h 66201"/>
                  <a:gd name="connsiteX12" fmla="*/ 9811 w 68109"/>
                  <a:gd name="connsiteY12" fmla="*/ 9425 h 6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109" h="66201">
                    <a:moveTo>
                      <a:pt x="9811" y="9425"/>
                    </a:moveTo>
                    <a:cubicBezTo>
                      <a:pt x="6620" y="12528"/>
                      <a:pt x="4083" y="16228"/>
                      <a:pt x="2324" y="20326"/>
                    </a:cubicBezTo>
                    <a:cubicBezTo>
                      <a:pt x="730" y="24225"/>
                      <a:pt x="-130" y="28402"/>
                      <a:pt x="-130" y="32858"/>
                    </a:cubicBezTo>
                    <a:cubicBezTo>
                      <a:pt x="-130" y="42008"/>
                      <a:pt x="3675" y="50284"/>
                      <a:pt x="9811" y="56291"/>
                    </a:cubicBezTo>
                    <a:cubicBezTo>
                      <a:pt x="15987" y="62258"/>
                      <a:pt x="24496" y="65959"/>
                      <a:pt x="33905" y="65959"/>
                    </a:cubicBezTo>
                    <a:cubicBezTo>
                      <a:pt x="38159" y="65959"/>
                      <a:pt x="42209" y="65242"/>
                      <a:pt x="45972" y="63810"/>
                    </a:cubicBezTo>
                    <a:cubicBezTo>
                      <a:pt x="50472" y="62139"/>
                      <a:pt x="54603" y="59593"/>
                      <a:pt x="57999" y="56291"/>
                    </a:cubicBezTo>
                    <a:cubicBezTo>
                      <a:pt x="64176" y="50284"/>
                      <a:pt x="67980" y="42008"/>
                      <a:pt x="67980" y="32858"/>
                    </a:cubicBezTo>
                    <a:cubicBezTo>
                      <a:pt x="67980" y="28402"/>
                      <a:pt x="67080" y="24225"/>
                      <a:pt x="65443" y="20326"/>
                    </a:cubicBezTo>
                    <a:cubicBezTo>
                      <a:pt x="63726" y="16228"/>
                      <a:pt x="61230" y="12528"/>
                      <a:pt x="57999" y="9425"/>
                    </a:cubicBezTo>
                    <a:cubicBezTo>
                      <a:pt x="54603" y="6123"/>
                      <a:pt x="50472" y="3537"/>
                      <a:pt x="45972" y="1866"/>
                    </a:cubicBezTo>
                    <a:cubicBezTo>
                      <a:pt x="42209" y="474"/>
                      <a:pt x="38159" y="-243"/>
                      <a:pt x="33905" y="-243"/>
                    </a:cubicBezTo>
                    <a:cubicBezTo>
                      <a:pt x="24496" y="-243"/>
                      <a:pt x="15987" y="3417"/>
                      <a:pt x="9811" y="9425"/>
                    </a:cubicBezTo>
                  </a:path>
                </a:pathLst>
              </a:custGeom>
              <a:solidFill>
                <a:srgbClr val="0D623A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6" name="Freeform 1435">
                <a:extLst>
                  <a:ext uri="{FF2B5EF4-FFF2-40B4-BE49-F238E27FC236}">
                    <a16:creationId xmlns:a16="http://schemas.microsoft.com/office/drawing/2014/main" id="{4F4CFBE1-67F2-6FFB-3551-2BD30A0F027F}"/>
                  </a:ext>
                </a:extLst>
              </p:cNvPr>
              <p:cNvSpPr/>
              <p:nvPr/>
            </p:nvSpPr>
            <p:spPr>
              <a:xfrm>
                <a:off x="12983420" y="9141822"/>
                <a:ext cx="84595" cy="82273"/>
              </a:xfrm>
              <a:custGeom>
                <a:avLst/>
                <a:gdLst>
                  <a:gd name="connsiteX0" fmla="*/ 12224 w 84595"/>
                  <a:gd name="connsiteY0" fmla="*/ 11812 h 82273"/>
                  <a:gd name="connsiteX1" fmla="*/ 2979 w 84595"/>
                  <a:gd name="connsiteY1" fmla="*/ 25338 h 82273"/>
                  <a:gd name="connsiteX2" fmla="*/ -130 w 84595"/>
                  <a:gd name="connsiteY2" fmla="*/ 40854 h 82273"/>
                  <a:gd name="connsiteX3" fmla="*/ 12224 w 84595"/>
                  <a:gd name="connsiteY3" fmla="*/ 69937 h 82273"/>
                  <a:gd name="connsiteX4" fmla="*/ 42167 w 84595"/>
                  <a:gd name="connsiteY4" fmla="*/ 82031 h 82273"/>
                  <a:gd name="connsiteX5" fmla="*/ 57140 w 84595"/>
                  <a:gd name="connsiteY5" fmla="*/ 79365 h 82273"/>
                  <a:gd name="connsiteX6" fmla="*/ 72070 w 84595"/>
                  <a:gd name="connsiteY6" fmla="*/ 69937 h 82273"/>
                  <a:gd name="connsiteX7" fmla="*/ 84465 w 84595"/>
                  <a:gd name="connsiteY7" fmla="*/ 40854 h 82273"/>
                  <a:gd name="connsiteX8" fmla="*/ 81356 w 84595"/>
                  <a:gd name="connsiteY8" fmla="*/ 25338 h 82273"/>
                  <a:gd name="connsiteX9" fmla="*/ 72070 w 84595"/>
                  <a:gd name="connsiteY9" fmla="*/ 11772 h 82273"/>
                  <a:gd name="connsiteX10" fmla="*/ 57140 w 84595"/>
                  <a:gd name="connsiteY10" fmla="*/ 2343 h 82273"/>
                  <a:gd name="connsiteX11" fmla="*/ 42167 w 84595"/>
                  <a:gd name="connsiteY11" fmla="*/ -243 h 82273"/>
                  <a:gd name="connsiteX12" fmla="*/ 12224 w 84595"/>
                  <a:gd name="connsiteY12" fmla="*/ 11772 h 8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595" h="82273">
                    <a:moveTo>
                      <a:pt x="12224" y="11812"/>
                    </a:moveTo>
                    <a:cubicBezTo>
                      <a:pt x="8297" y="15671"/>
                      <a:pt x="5106" y="20206"/>
                      <a:pt x="2979" y="25338"/>
                    </a:cubicBezTo>
                    <a:cubicBezTo>
                      <a:pt x="975" y="30152"/>
                      <a:pt x="-130" y="35364"/>
                      <a:pt x="-130" y="40854"/>
                    </a:cubicBezTo>
                    <a:cubicBezTo>
                      <a:pt x="-130" y="52233"/>
                      <a:pt x="4575" y="62497"/>
                      <a:pt x="12224" y="69937"/>
                    </a:cubicBezTo>
                    <a:cubicBezTo>
                      <a:pt x="19873" y="77416"/>
                      <a:pt x="30468" y="82031"/>
                      <a:pt x="42167" y="82031"/>
                    </a:cubicBezTo>
                    <a:cubicBezTo>
                      <a:pt x="47445" y="82031"/>
                      <a:pt x="52476" y="81076"/>
                      <a:pt x="57140" y="79365"/>
                    </a:cubicBezTo>
                    <a:cubicBezTo>
                      <a:pt x="62826" y="77297"/>
                      <a:pt x="67898" y="74034"/>
                      <a:pt x="72070" y="69937"/>
                    </a:cubicBezTo>
                    <a:cubicBezTo>
                      <a:pt x="79761" y="62497"/>
                      <a:pt x="84465" y="52233"/>
                      <a:pt x="84465" y="40854"/>
                    </a:cubicBezTo>
                    <a:cubicBezTo>
                      <a:pt x="84465" y="35364"/>
                      <a:pt x="83402" y="30152"/>
                      <a:pt x="81356" y="25338"/>
                    </a:cubicBezTo>
                    <a:cubicBezTo>
                      <a:pt x="79188" y="20206"/>
                      <a:pt x="76038" y="15671"/>
                      <a:pt x="72070" y="11772"/>
                    </a:cubicBezTo>
                    <a:cubicBezTo>
                      <a:pt x="67898" y="7714"/>
                      <a:pt x="62826" y="4491"/>
                      <a:pt x="57140" y="2343"/>
                    </a:cubicBezTo>
                    <a:cubicBezTo>
                      <a:pt x="52476" y="672"/>
                      <a:pt x="47445" y="-243"/>
                      <a:pt x="42167" y="-243"/>
                    </a:cubicBezTo>
                    <a:cubicBezTo>
                      <a:pt x="30468" y="-243"/>
                      <a:pt x="19873" y="4332"/>
                      <a:pt x="12224" y="11772"/>
                    </a:cubicBezTo>
                  </a:path>
                </a:pathLst>
              </a:custGeom>
              <a:solidFill>
                <a:srgbClr val="DC1B30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7" name="Freeform 1436">
                <a:extLst>
                  <a:ext uri="{FF2B5EF4-FFF2-40B4-BE49-F238E27FC236}">
                    <a16:creationId xmlns:a16="http://schemas.microsoft.com/office/drawing/2014/main" id="{C3E9FD33-56A9-150F-E9F8-D688D7B932D6}"/>
                  </a:ext>
                </a:extLst>
              </p:cNvPr>
              <p:cNvSpPr/>
              <p:nvPr/>
            </p:nvSpPr>
            <p:spPr>
              <a:xfrm>
                <a:off x="12938995" y="9218367"/>
                <a:ext cx="67782" cy="65962"/>
              </a:xfrm>
              <a:custGeom>
                <a:avLst/>
                <a:gdLst>
                  <a:gd name="connsiteX0" fmla="*/ 9770 w 67782"/>
                  <a:gd name="connsiteY0" fmla="*/ 9425 h 65962"/>
                  <a:gd name="connsiteX1" fmla="*/ 2324 w 67782"/>
                  <a:gd name="connsiteY1" fmla="*/ 20286 h 65962"/>
                  <a:gd name="connsiteX2" fmla="*/ -130 w 67782"/>
                  <a:gd name="connsiteY2" fmla="*/ 32738 h 65962"/>
                  <a:gd name="connsiteX3" fmla="*/ 9770 w 67782"/>
                  <a:gd name="connsiteY3" fmla="*/ 56052 h 65962"/>
                  <a:gd name="connsiteX4" fmla="*/ 33741 w 67782"/>
                  <a:gd name="connsiteY4" fmla="*/ 65720 h 65962"/>
                  <a:gd name="connsiteX5" fmla="*/ 45767 w 67782"/>
                  <a:gd name="connsiteY5" fmla="*/ 63572 h 65962"/>
                  <a:gd name="connsiteX6" fmla="*/ 57753 w 67782"/>
                  <a:gd name="connsiteY6" fmla="*/ 56052 h 65962"/>
                  <a:gd name="connsiteX7" fmla="*/ 67652 w 67782"/>
                  <a:gd name="connsiteY7" fmla="*/ 32738 h 65962"/>
                  <a:gd name="connsiteX8" fmla="*/ 65157 w 67782"/>
                  <a:gd name="connsiteY8" fmla="*/ 20286 h 65962"/>
                  <a:gd name="connsiteX9" fmla="*/ 57753 w 67782"/>
                  <a:gd name="connsiteY9" fmla="*/ 9425 h 65962"/>
                  <a:gd name="connsiteX10" fmla="*/ 45767 w 67782"/>
                  <a:gd name="connsiteY10" fmla="*/ 1906 h 65962"/>
                  <a:gd name="connsiteX11" fmla="*/ 33741 w 67782"/>
                  <a:gd name="connsiteY11" fmla="*/ -243 h 65962"/>
                  <a:gd name="connsiteX12" fmla="*/ 9770 w 67782"/>
                  <a:gd name="connsiteY12" fmla="*/ 9425 h 65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782" h="65962">
                    <a:moveTo>
                      <a:pt x="9770" y="9425"/>
                    </a:moveTo>
                    <a:cubicBezTo>
                      <a:pt x="6579" y="12488"/>
                      <a:pt x="4083" y="16148"/>
                      <a:pt x="2324" y="20286"/>
                    </a:cubicBezTo>
                    <a:cubicBezTo>
                      <a:pt x="729" y="24105"/>
                      <a:pt x="-130" y="28322"/>
                      <a:pt x="-130" y="32738"/>
                    </a:cubicBezTo>
                    <a:cubicBezTo>
                      <a:pt x="-130" y="41849"/>
                      <a:pt x="3633" y="50084"/>
                      <a:pt x="9770" y="56052"/>
                    </a:cubicBezTo>
                    <a:cubicBezTo>
                      <a:pt x="15905" y="62020"/>
                      <a:pt x="24414" y="65720"/>
                      <a:pt x="33741" y="65720"/>
                    </a:cubicBezTo>
                    <a:cubicBezTo>
                      <a:pt x="37995" y="65720"/>
                      <a:pt x="42045" y="64964"/>
                      <a:pt x="45767" y="63572"/>
                    </a:cubicBezTo>
                    <a:cubicBezTo>
                      <a:pt x="50349" y="61900"/>
                      <a:pt x="54399" y="59354"/>
                      <a:pt x="57753" y="56052"/>
                    </a:cubicBezTo>
                    <a:cubicBezTo>
                      <a:pt x="63889" y="50084"/>
                      <a:pt x="67652" y="41849"/>
                      <a:pt x="67652" y="32738"/>
                    </a:cubicBezTo>
                    <a:cubicBezTo>
                      <a:pt x="67652" y="28322"/>
                      <a:pt x="66834" y="24105"/>
                      <a:pt x="65157" y="20286"/>
                    </a:cubicBezTo>
                    <a:cubicBezTo>
                      <a:pt x="63480" y="16148"/>
                      <a:pt x="60903" y="12488"/>
                      <a:pt x="57753" y="9425"/>
                    </a:cubicBezTo>
                    <a:cubicBezTo>
                      <a:pt x="54399" y="6123"/>
                      <a:pt x="50349" y="3537"/>
                      <a:pt x="45767" y="1906"/>
                    </a:cubicBezTo>
                    <a:cubicBezTo>
                      <a:pt x="42045" y="474"/>
                      <a:pt x="37995" y="-243"/>
                      <a:pt x="33741" y="-243"/>
                    </a:cubicBezTo>
                    <a:cubicBezTo>
                      <a:pt x="24414" y="-243"/>
                      <a:pt x="15905" y="3457"/>
                      <a:pt x="9770" y="9425"/>
                    </a:cubicBezTo>
                  </a:path>
                </a:pathLst>
              </a:custGeom>
              <a:solidFill>
                <a:srgbClr val="F14F1B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8" name="Freeform 1437">
                <a:extLst>
                  <a:ext uri="{FF2B5EF4-FFF2-40B4-BE49-F238E27FC236}">
                    <a16:creationId xmlns:a16="http://schemas.microsoft.com/office/drawing/2014/main" id="{2B80406F-061B-C18F-7DED-0C89154D48C4}"/>
                  </a:ext>
                </a:extLst>
              </p:cNvPr>
              <p:cNvSpPr/>
              <p:nvPr/>
            </p:nvSpPr>
            <p:spPr>
              <a:xfrm>
                <a:off x="12902425" y="9281147"/>
                <a:ext cx="55264" cy="53708"/>
              </a:xfrm>
              <a:custGeom>
                <a:avLst/>
                <a:gdLst>
                  <a:gd name="connsiteX0" fmla="*/ 7970 w 55264"/>
                  <a:gd name="connsiteY0" fmla="*/ 7594 h 53708"/>
                  <a:gd name="connsiteX1" fmla="*/ 1916 w 55264"/>
                  <a:gd name="connsiteY1" fmla="*/ 16467 h 53708"/>
                  <a:gd name="connsiteX2" fmla="*/ -130 w 55264"/>
                  <a:gd name="connsiteY2" fmla="*/ 26611 h 53708"/>
                  <a:gd name="connsiteX3" fmla="*/ 7970 w 55264"/>
                  <a:gd name="connsiteY3" fmla="*/ 45589 h 53708"/>
                  <a:gd name="connsiteX4" fmla="*/ 27523 w 55264"/>
                  <a:gd name="connsiteY4" fmla="*/ 53466 h 53708"/>
                  <a:gd name="connsiteX5" fmla="*/ 37259 w 55264"/>
                  <a:gd name="connsiteY5" fmla="*/ 51716 h 53708"/>
                  <a:gd name="connsiteX6" fmla="*/ 47036 w 55264"/>
                  <a:gd name="connsiteY6" fmla="*/ 45589 h 53708"/>
                  <a:gd name="connsiteX7" fmla="*/ 55135 w 55264"/>
                  <a:gd name="connsiteY7" fmla="*/ 26611 h 53708"/>
                  <a:gd name="connsiteX8" fmla="*/ 53090 w 55264"/>
                  <a:gd name="connsiteY8" fmla="*/ 16467 h 53708"/>
                  <a:gd name="connsiteX9" fmla="*/ 47036 w 55264"/>
                  <a:gd name="connsiteY9" fmla="*/ 7594 h 53708"/>
                  <a:gd name="connsiteX10" fmla="*/ 37259 w 55264"/>
                  <a:gd name="connsiteY10" fmla="*/ 1468 h 53708"/>
                  <a:gd name="connsiteX11" fmla="*/ 27523 w 55264"/>
                  <a:gd name="connsiteY11" fmla="*/ -243 h 53708"/>
                  <a:gd name="connsiteX12" fmla="*/ 7970 w 55264"/>
                  <a:gd name="connsiteY12" fmla="*/ 7594 h 5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264" h="53708">
                    <a:moveTo>
                      <a:pt x="7970" y="7594"/>
                    </a:moveTo>
                    <a:cubicBezTo>
                      <a:pt x="5392" y="10141"/>
                      <a:pt x="3347" y="13125"/>
                      <a:pt x="1916" y="16467"/>
                    </a:cubicBezTo>
                    <a:cubicBezTo>
                      <a:pt x="607" y="19609"/>
                      <a:pt x="-130" y="23031"/>
                      <a:pt x="-130" y="26611"/>
                    </a:cubicBezTo>
                    <a:cubicBezTo>
                      <a:pt x="-130" y="34011"/>
                      <a:pt x="2979" y="40695"/>
                      <a:pt x="7970" y="45589"/>
                    </a:cubicBezTo>
                    <a:cubicBezTo>
                      <a:pt x="12960" y="50443"/>
                      <a:pt x="19873" y="53466"/>
                      <a:pt x="27523" y="53466"/>
                    </a:cubicBezTo>
                    <a:cubicBezTo>
                      <a:pt x="30959" y="53466"/>
                      <a:pt x="34232" y="52830"/>
                      <a:pt x="37259" y="51716"/>
                    </a:cubicBezTo>
                    <a:cubicBezTo>
                      <a:pt x="40982" y="50362"/>
                      <a:pt x="44295" y="48254"/>
                      <a:pt x="47036" y="45589"/>
                    </a:cubicBezTo>
                    <a:cubicBezTo>
                      <a:pt x="52026" y="40695"/>
                      <a:pt x="55135" y="34011"/>
                      <a:pt x="55135" y="26611"/>
                    </a:cubicBezTo>
                    <a:cubicBezTo>
                      <a:pt x="55135" y="23031"/>
                      <a:pt x="54358" y="19609"/>
                      <a:pt x="53090" y="16467"/>
                    </a:cubicBezTo>
                    <a:cubicBezTo>
                      <a:pt x="51699" y="13125"/>
                      <a:pt x="49613" y="10141"/>
                      <a:pt x="47036" y="7594"/>
                    </a:cubicBezTo>
                    <a:cubicBezTo>
                      <a:pt x="44295" y="4929"/>
                      <a:pt x="40982" y="2820"/>
                      <a:pt x="37259" y="1468"/>
                    </a:cubicBezTo>
                    <a:cubicBezTo>
                      <a:pt x="34232" y="354"/>
                      <a:pt x="30959" y="-243"/>
                      <a:pt x="27523" y="-243"/>
                    </a:cubicBezTo>
                    <a:cubicBezTo>
                      <a:pt x="19873" y="-243"/>
                      <a:pt x="12960" y="2741"/>
                      <a:pt x="7970" y="7594"/>
                    </a:cubicBezTo>
                  </a:path>
                </a:pathLst>
              </a:custGeom>
              <a:solidFill>
                <a:srgbClr val="FAB215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39" name="Freeform 1438">
                <a:extLst>
                  <a:ext uri="{FF2B5EF4-FFF2-40B4-BE49-F238E27FC236}">
                    <a16:creationId xmlns:a16="http://schemas.microsoft.com/office/drawing/2014/main" id="{B2E76FCB-E7FB-D8D8-0196-4C47E1064C6A}"/>
                  </a:ext>
                </a:extLst>
              </p:cNvPr>
              <p:cNvSpPr/>
              <p:nvPr/>
            </p:nvSpPr>
            <p:spPr>
              <a:xfrm>
                <a:off x="13103358" y="9141822"/>
                <a:ext cx="84594" cy="82273"/>
              </a:xfrm>
              <a:custGeom>
                <a:avLst/>
                <a:gdLst>
                  <a:gd name="connsiteX0" fmla="*/ 12183 w 84594"/>
                  <a:gd name="connsiteY0" fmla="*/ 11812 h 82273"/>
                  <a:gd name="connsiteX1" fmla="*/ 2938 w 84594"/>
                  <a:gd name="connsiteY1" fmla="*/ 25338 h 82273"/>
                  <a:gd name="connsiteX2" fmla="*/ -130 w 84594"/>
                  <a:gd name="connsiteY2" fmla="*/ 40854 h 82273"/>
                  <a:gd name="connsiteX3" fmla="*/ 12183 w 84594"/>
                  <a:gd name="connsiteY3" fmla="*/ 69937 h 82273"/>
                  <a:gd name="connsiteX4" fmla="*/ 42167 w 84594"/>
                  <a:gd name="connsiteY4" fmla="*/ 82031 h 82273"/>
                  <a:gd name="connsiteX5" fmla="*/ 57139 w 84594"/>
                  <a:gd name="connsiteY5" fmla="*/ 79365 h 82273"/>
                  <a:gd name="connsiteX6" fmla="*/ 72070 w 84594"/>
                  <a:gd name="connsiteY6" fmla="*/ 69937 h 82273"/>
                  <a:gd name="connsiteX7" fmla="*/ 84465 w 84594"/>
                  <a:gd name="connsiteY7" fmla="*/ 40854 h 82273"/>
                  <a:gd name="connsiteX8" fmla="*/ 81356 w 84594"/>
                  <a:gd name="connsiteY8" fmla="*/ 25338 h 82273"/>
                  <a:gd name="connsiteX9" fmla="*/ 72070 w 84594"/>
                  <a:gd name="connsiteY9" fmla="*/ 11772 h 82273"/>
                  <a:gd name="connsiteX10" fmla="*/ 57139 w 84594"/>
                  <a:gd name="connsiteY10" fmla="*/ 2343 h 82273"/>
                  <a:gd name="connsiteX11" fmla="*/ 42167 w 84594"/>
                  <a:gd name="connsiteY11" fmla="*/ -243 h 82273"/>
                  <a:gd name="connsiteX12" fmla="*/ 12183 w 84594"/>
                  <a:gd name="connsiteY12" fmla="*/ 11772 h 82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4594" h="82273">
                    <a:moveTo>
                      <a:pt x="12183" y="11812"/>
                    </a:moveTo>
                    <a:cubicBezTo>
                      <a:pt x="8297" y="15671"/>
                      <a:pt x="5106" y="20206"/>
                      <a:pt x="2938" y="25338"/>
                    </a:cubicBezTo>
                    <a:cubicBezTo>
                      <a:pt x="974" y="30152"/>
                      <a:pt x="-130" y="35364"/>
                      <a:pt x="-130" y="40854"/>
                    </a:cubicBezTo>
                    <a:cubicBezTo>
                      <a:pt x="-130" y="52233"/>
                      <a:pt x="4574" y="62497"/>
                      <a:pt x="12183" y="69937"/>
                    </a:cubicBezTo>
                    <a:cubicBezTo>
                      <a:pt x="19873" y="77416"/>
                      <a:pt x="30468" y="82031"/>
                      <a:pt x="42167" y="82031"/>
                    </a:cubicBezTo>
                    <a:cubicBezTo>
                      <a:pt x="47444" y="82031"/>
                      <a:pt x="52435" y="81076"/>
                      <a:pt x="57139" y="79365"/>
                    </a:cubicBezTo>
                    <a:cubicBezTo>
                      <a:pt x="62784" y="77297"/>
                      <a:pt x="67857" y="74034"/>
                      <a:pt x="72070" y="69937"/>
                    </a:cubicBezTo>
                    <a:cubicBezTo>
                      <a:pt x="79760" y="62497"/>
                      <a:pt x="84465" y="52233"/>
                      <a:pt x="84465" y="40854"/>
                    </a:cubicBezTo>
                    <a:cubicBezTo>
                      <a:pt x="84465" y="35364"/>
                      <a:pt x="83361" y="30152"/>
                      <a:pt x="81356" y="25338"/>
                    </a:cubicBezTo>
                    <a:cubicBezTo>
                      <a:pt x="79188" y="20206"/>
                      <a:pt x="75997" y="15671"/>
                      <a:pt x="72070" y="11772"/>
                    </a:cubicBezTo>
                    <a:cubicBezTo>
                      <a:pt x="67857" y="7714"/>
                      <a:pt x="62784" y="4491"/>
                      <a:pt x="57139" y="2343"/>
                    </a:cubicBezTo>
                    <a:cubicBezTo>
                      <a:pt x="52435" y="672"/>
                      <a:pt x="47444" y="-243"/>
                      <a:pt x="42167" y="-243"/>
                    </a:cubicBezTo>
                    <a:cubicBezTo>
                      <a:pt x="30468" y="-243"/>
                      <a:pt x="19873" y="4332"/>
                      <a:pt x="12183" y="11772"/>
                    </a:cubicBezTo>
                  </a:path>
                </a:pathLst>
              </a:custGeom>
              <a:solidFill>
                <a:srgbClr val="DC1B30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0" name="Freeform 1439">
                <a:extLst>
                  <a:ext uri="{FF2B5EF4-FFF2-40B4-BE49-F238E27FC236}">
                    <a16:creationId xmlns:a16="http://schemas.microsoft.com/office/drawing/2014/main" id="{409A24CE-0091-C5D1-840B-2AD0C9A413C9}"/>
                  </a:ext>
                </a:extLst>
              </p:cNvPr>
              <p:cNvSpPr/>
              <p:nvPr/>
            </p:nvSpPr>
            <p:spPr>
              <a:xfrm>
                <a:off x="13164595" y="9218367"/>
                <a:ext cx="67823" cy="65962"/>
              </a:xfrm>
              <a:custGeom>
                <a:avLst/>
                <a:gdLst>
                  <a:gd name="connsiteX0" fmla="*/ 9770 w 67823"/>
                  <a:gd name="connsiteY0" fmla="*/ 9425 h 65962"/>
                  <a:gd name="connsiteX1" fmla="*/ 2366 w 67823"/>
                  <a:gd name="connsiteY1" fmla="*/ 20286 h 65962"/>
                  <a:gd name="connsiteX2" fmla="*/ -130 w 67823"/>
                  <a:gd name="connsiteY2" fmla="*/ 32738 h 65962"/>
                  <a:gd name="connsiteX3" fmla="*/ 9770 w 67823"/>
                  <a:gd name="connsiteY3" fmla="*/ 56052 h 65962"/>
                  <a:gd name="connsiteX4" fmla="*/ 33741 w 67823"/>
                  <a:gd name="connsiteY4" fmla="*/ 65720 h 65962"/>
                  <a:gd name="connsiteX5" fmla="*/ 45727 w 67823"/>
                  <a:gd name="connsiteY5" fmla="*/ 63572 h 65962"/>
                  <a:gd name="connsiteX6" fmla="*/ 57753 w 67823"/>
                  <a:gd name="connsiteY6" fmla="*/ 56052 h 65962"/>
                  <a:gd name="connsiteX7" fmla="*/ 67694 w 67823"/>
                  <a:gd name="connsiteY7" fmla="*/ 32738 h 65962"/>
                  <a:gd name="connsiteX8" fmla="*/ 65198 w 67823"/>
                  <a:gd name="connsiteY8" fmla="*/ 20286 h 65962"/>
                  <a:gd name="connsiteX9" fmla="*/ 57753 w 67823"/>
                  <a:gd name="connsiteY9" fmla="*/ 9425 h 65962"/>
                  <a:gd name="connsiteX10" fmla="*/ 45727 w 67823"/>
                  <a:gd name="connsiteY10" fmla="*/ 1906 h 65962"/>
                  <a:gd name="connsiteX11" fmla="*/ 33741 w 67823"/>
                  <a:gd name="connsiteY11" fmla="*/ -243 h 65962"/>
                  <a:gd name="connsiteX12" fmla="*/ 9770 w 67823"/>
                  <a:gd name="connsiteY12" fmla="*/ 9425 h 65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7823" h="65962">
                    <a:moveTo>
                      <a:pt x="9770" y="9425"/>
                    </a:moveTo>
                    <a:cubicBezTo>
                      <a:pt x="6620" y="12488"/>
                      <a:pt x="4043" y="16148"/>
                      <a:pt x="2366" y="20286"/>
                    </a:cubicBezTo>
                    <a:cubicBezTo>
                      <a:pt x="729" y="24105"/>
                      <a:pt x="-130" y="28322"/>
                      <a:pt x="-130" y="32738"/>
                    </a:cubicBezTo>
                    <a:cubicBezTo>
                      <a:pt x="-130" y="41849"/>
                      <a:pt x="3633" y="50084"/>
                      <a:pt x="9770" y="56052"/>
                    </a:cubicBezTo>
                    <a:cubicBezTo>
                      <a:pt x="15905" y="62020"/>
                      <a:pt x="24373" y="65720"/>
                      <a:pt x="33741" y="65720"/>
                    </a:cubicBezTo>
                    <a:cubicBezTo>
                      <a:pt x="37995" y="65720"/>
                      <a:pt x="42045" y="64964"/>
                      <a:pt x="45727" y="63572"/>
                    </a:cubicBezTo>
                    <a:cubicBezTo>
                      <a:pt x="50308" y="61900"/>
                      <a:pt x="54399" y="59354"/>
                      <a:pt x="57753" y="56052"/>
                    </a:cubicBezTo>
                    <a:cubicBezTo>
                      <a:pt x="63889" y="50084"/>
                      <a:pt x="67694" y="41849"/>
                      <a:pt x="67694" y="32738"/>
                    </a:cubicBezTo>
                    <a:cubicBezTo>
                      <a:pt x="67694" y="28322"/>
                      <a:pt x="66794" y="24105"/>
                      <a:pt x="65198" y="20286"/>
                    </a:cubicBezTo>
                    <a:cubicBezTo>
                      <a:pt x="63439" y="16148"/>
                      <a:pt x="60903" y="12488"/>
                      <a:pt x="57753" y="9425"/>
                    </a:cubicBezTo>
                    <a:cubicBezTo>
                      <a:pt x="54399" y="6123"/>
                      <a:pt x="50308" y="3537"/>
                      <a:pt x="45727" y="1906"/>
                    </a:cubicBezTo>
                    <a:cubicBezTo>
                      <a:pt x="42045" y="474"/>
                      <a:pt x="37995" y="-243"/>
                      <a:pt x="33741" y="-243"/>
                    </a:cubicBezTo>
                    <a:cubicBezTo>
                      <a:pt x="24373" y="-243"/>
                      <a:pt x="15905" y="3457"/>
                      <a:pt x="9770" y="9425"/>
                    </a:cubicBezTo>
                  </a:path>
                </a:pathLst>
              </a:custGeom>
              <a:solidFill>
                <a:srgbClr val="F14F1B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1" name="Freeform 1440">
                <a:extLst>
                  <a:ext uri="{FF2B5EF4-FFF2-40B4-BE49-F238E27FC236}">
                    <a16:creationId xmlns:a16="http://schemas.microsoft.com/office/drawing/2014/main" id="{62B33425-CCDE-E639-6C83-6E959B7FF95B}"/>
                  </a:ext>
                </a:extLst>
              </p:cNvPr>
              <p:cNvSpPr/>
              <p:nvPr/>
            </p:nvSpPr>
            <p:spPr>
              <a:xfrm>
                <a:off x="13213683" y="9281147"/>
                <a:ext cx="55224" cy="53708"/>
              </a:xfrm>
              <a:custGeom>
                <a:avLst/>
                <a:gdLst>
                  <a:gd name="connsiteX0" fmla="*/ 7970 w 55224"/>
                  <a:gd name="connsiteY0" fmla="*/ 7594 h 53708"/>
                  <a:gd name="connsiteX1" fmla="*/ 1916 w 55224"/>
                  <a:gd name="connsiteY1" fmla="*/ 16467 h 53708"/>
                  <a:gd name="connsiteX2" fmla="*/ -130 w 55224"/>
                  <a:gd name="connsiteY2" fmla="*/ 26611 h 53708"/>
                  <a:gd name="connsiteX3" fmla="*/ 7970 w 55224"/>
                  <a:gd name="connsiteY3" fmla="*/ 45589 h 53708"/>
                  <a:gd name="connsiteX4" fmla="*/ 27482 w 55224"/>
                  <a:gd name="connsiteY4" fmla="*/ 53466 h 53708"/>
                  <a:gd name="connsiteX5" fmla="*/ 37300 w 55224"/>
                  <a:gd name="connsiteY5" fmla="*/ 51716 h 53708"/>
                  <a:gd name="connsiteX6" fmla="*/ 47036 w 55224"/>
                  <a:gd name="connsiteY6" fmla="*/ 45589 h 53708"/>
                  <a:gd name="connsiteX7" fmla="*/ 55094 w 55224"/>
                  <a:gd name="connsiteY7" fmla="*/ 26611 h 53708"/>
                  <a:gd name="connsiteX8" fmla="*/ 53049 w 55224"/>
                  <a:gd name="connsiteY8" fmla="*/ 16467 h 53708"/>
                  <a:gd name="connsiteX9" fmla="*/ 47036 w 55224"/>
                  <a:gd name="connsiteY9" fmla="*/ 7594 h 53708"/>
                  <a:gd name="connsiteX10" fmla="*/ 37300 w 55224"/>
                  <a:gd name="connsiteY10" fmla="*/ 1468 h 53708"/>
                  <a:gd name="connsiteX11" fmla="*/ 27482 w 55224"/>
                  <a:gd name="connsiteY11" fmla="*/ -243 h 53708"/>
                  <a:gd name="connsiteX12" fmla="*/ 7970 w 55224"/>
                  <a:gd name="connsiteY12" fmla="*/ 7594 h 5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224" h="53708">
                    <a:moveTo>
                      <a:pt x="7970" y="7594"/>
                    </a:moveTo>
                    <a:cubicBezTo>
                      <a:pt x="5393" y="10141"/>
                      <a:pt x="3306" y="13125"/>
                      <a:pt x="1916" y="16467"/>
                    </a:cubicBezTo>
                    <a:cubicBezTo>
                      <a:pt x="607" y="19609"/>
                      <a:pt x="-130" y="23031"/>
                      <a:pt x="-130" y="26611"/>
                    </a:cubicBezTo>
                    <a:cubicBezTo>
                      <a:pt x="-130" y="34011"/>
                      <a:pt x="2979" y="40695"/>
                      <a:pt x="7970" y="45589"/>
                    </a:cubicBezTo>
                    <a:cubicBezTo>
                      <a:pt x="12961" y="50443"/>
                      <a:pt x="19833" y="53466"/>
                      <a:pt x="27482" y="53466"/>
                    </a:cubicBezTo>
                    <a:cubicBezTo>
                      <a:pt x="30960" y="53466"/>
                      <a:pt x="34191" y="52830"/>
                      <a:pt x="37300" y="51716"/>
                    </a:cubicBezTo>
                    <a:cubicBezTo>
                      <a:pt x="40940" y="50362"/>
                      <a:pt x="44295" y="48254"/>
                      <a:pt x="47036" y="45589"/>
                    </a:cubicBezTo>
                    <a:cubicBezTo>
                      <a:pt x="52027" y="40695"/>
                      <a:pt x="55094" y="34011"/>
                      <a:pt x="55094" y="26611"/>
                    </a:cubicBezTo>
                    <a:cubicBezTo>
                      <a:pt x="55094" y="23031"/>
                      <a:pt x="54358" y="19609"/>
                      <a:pt x="53049" y="16467"/>
                    </a:cubicBezTo>
                    <a:cubicBezTo>
                      <a:pt x="51658" y="13125"/>
                      <a:pt x="49572" y="10141"/>
                      <a:pt x="47036" y="7594"/>
                    </a:cubicBezTo>
                    <a:cubicBezTo>
                      <a:pt x="44295" y="4929"/>
                      <a:pt x="40940" y="2820"/>
                      <a:pt x="37300" y="1468"/>
                    </a:cubicBezTo>
                    <a:cubicBezTo>
                      <a:pt x="34191" y="354"/>
                      <a:pt x="30960" y="-243"/>
                      <a:pt x="27482" y="-243"/>
                    </a:cubicBezTo>
                    <a:cubicBezTo>
                      <a:pt x="19833" y="-243"/>
                      <a:pt x="12961" y="2741"/>
                      <a:pt x="7970" y="7594"/>
                    </a:cubicBezTo>
                  </a:path>
                </a:pathLst>
              </a:custGeom>
              <a:solidFill>
                <a:srgbClr val="FAB215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2" name="Freeform 1441">
                <a:extLst>
                  <a:ext uri="{FF2B5EF4-FFF2-40B4-BE49-F238E27FC236}">
                    <a16:creationId xmlns:a16="http://schemas.microsoft.com/office/drawing/2014/main" id="{9D32B16E-E2F1-55BE-6DCD-BE108D6099F3}"/>
                  </a:ext>
                </a:extLst>
              </p:cNvPr>
              <p:cNvSpPr/>
              <p:nvPr/>
            </p:nvSpPr>
            <p:spPr>
              <a:xfrm>
                <a:off x="12915679" y="8984992"/>
                <a:ext cx="55673" cy="54106"/>
              </a:xfrm>
              <a:custGeom>
                <a:avLst/>
                <a:gdLst>
                  <a:gd name="connsiteX0" fmla="*/ 8010 w 55673"/>
                  <a:gd name="connsiteY0" fmla="*/ 7674 h 54106"/>
                  <a:gd name="connsiteX1" fmla="*/ 1874 w 55673"/>
                  <a:gd name="connsiteY1" fmla="*/ 16586 h 54106"/>
                  <a:gd name="connsiteX2" fmla="*/ -130 w 55673"/>
                  <a:gd name="connsiteY2" fmla="*/ 26810 h 54106"/>
                  <a:gd name="connsiteX3" fmla="*/ 8010 w 55673"/>
                  <a:gd name="connsiteY3" fmla="*/ 45947 h 54106"/>
                  <a:gd name="connsiteX4" fmla="*/ 27686 w 55673"/>
                  <a:gd name="connsiteY4" fmla="*/ 53864 h 54106"/>
                  <a:gd name="connsiteX5" fmla="*/ 37545 w 55673"/>
                  <a:gd name="connsiteY5" fmla="*/ 52153 h 54106"/>
                  <a:gd name="connsiteX6" fmla="*/ 47403 w 55673"/>
                  <a:gd name="connsiteY6" fmla="*/ 45947 h 54106"/>
                  <a:gd name="connsiteX7" fmla="*/ 55544 w 55673"/>
                  <a:gd name="connsiteY7" fmla="*/ 26810 h 54106"/>
                  <a:gd name="connsiteX8" fmla="*/ 53458 w 55673"/>
                  <a:gd name="connsiteY8" fmla="*/ 16586 h 54106"/>
                  <a:gd name="connsiteX9" fmla="*/ 47403 w 55673"/>
                  <a:gd name="connsiteY9" fmla="*/ 7634 h 54106"/>
                  <a:gd name="connsiteX10" fmla="*/ 37545 w 55673"/>
                  <a:gd name="connsiteY10" fmla="*/ 1468 h 54106"/>
                  <a:gd name="connsiteX11" fmla="*/ 27686 w 55673"/>
                  <a:gd name="connsiteY11" fmla="*/ -243 h 54106"/>
                  <a:gd name="connsiteX12" fmla="*/ 8010 w 55673"/>
                  <a:gd name="connsiteY12" fmla="*/ 7674 h 54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3" h="54106">
                    <a:moveTo>
                      <a:pt x="8010" y="7674"/>
                    </a:moveTo>
                    <a:cubicBezTo>
                      <a:pt x="5392" y="10180"/>
                      <a:pt x="3306" y="13204"/>
                      <a:pt x="1874" y="16586"/>
                    </a:cubicBezTo>
                    <a:cubicBezTo>
                      <a:pt x="565" y="19729"/>
                      <a:pt x="-130" y="23190"/>
                      <a:pt x="-130" y="26810"/>
                    </a:cubicBezTo>
                    <a:cubicBezTo>
                      <a:pt x="-130" y="34290"/>
                      <a:pt x="2979" y="41053"/>
                      <a:pt x="8010" y="45947"/>
                    </a:cubicBezTo>
                    <a:cubicBezTo>
                      <a:pt x="13042" y="50840"/>
                      <a:pt x="19996" y="53864"/>
                      <a:pt x="27686" y="53864"/>
                    </a:cubicBezTo>
                    <a:cubicBezTo>
                      <a:pt x="31204" y="53864"/>
                      <a:pt x="34477" y="53267"/>
                      <a:pt x="37545" y="52153"/>
                    </a:cubicBezTo>
                    <a:cubicBezTo>
                      <a:pt x="41267" y="50761"/>
                      <a:pt x="44622" y="48652"/>
                      <a:pt x="47403" y="45947"/>
                    </a:cubicBezTo>
                    <a:cubicBezTo>
                      <a:pt x="52435" y="41053"/>
                      <a:pt x="55544" y="34290"/>
                      <a:pt x="55544" y="26810"/>
                    </a:cubicBezTo>
                    <a:cubicBezTo>
                      <a:pt x="55544" y="23190"/>
                      <a:pt x="54807" y="19729"/>
                      <a:pt x="53458" y="16586"/>
                    </a:cubicBezTo>
                    <a:cubicBezTo>
                      <a:pt x="52066" y="13204"/>
                      <a:pt x="49980" y="10180"/>
                      <a:pt x="47403" y="7634"/>
                    </a:cubicBezTo>
                    <a:cubicBezTo>
                      <a:pt x="44622" y="4969"/>
                      <a:pt x="41267" y="2860"/>
                      <a:pt x="37545" y="1468"/>
                    </a:cubicBezTo>
                    <a:cubicBezTo>
                      <a:pt x="34477" y="354"/>
                      <a:pt x="31204" y="-243"/>
                      <a:pt x="27686" y="-243"/>
                    </a:cubicBezTo>
                    <a:cubicBezTo>
                      <a:pt x="19996" y="-243"/>
                      <a:pt x="13042" y="2741"/>
                      <a:pt x="8010" y="7674"/>
                    </a:cubicBezTo>
                  </a:path>
                </a:pathLst>
              </a:custGeom>
              <a:solidFill>
                <a:srgbClr val="409629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3" name="Freeform 1442">
                <a:extLst>
                  <a:ext uri="{FF2B5EF4-FFF2-40B4-BE49-F238E27FC236}">
                    <a16:creationId xmlns:a16="http://schemas.microsoft.com/office/drawing/2014/main" id="{5A36D303-3646-6517-EE05-84D1C9A88FA2}"/>
                  </a:ext>
                </a:extLst>
              </p:cNvPr>
              <p:cNvSpPr/>
              <p:nvPr/>
            </p:nvSpPr>
            <p:spPr>
              <a:xfrm>
                <a:off x="12867490" y="8969994"/>
                <a:ext cx="41397" cy="40261"/>
              </a:xfrm>
              <a:custGeom>
                <a:avLst/>
                <a:gdLst>
                  <a:gd name="connsiteX0" fmla="*/ 5924 w 41397"/>
                  <a:gd name="connsiteY0" fmla="*/ 5645 h 40261"/>
                  <a:gd name="connsiteX1" fmla="*/ 1424 w 41397"/>
                  <a:gd name="connsiteY1" fmla="*/ 12289 h 40261"/>
                  <a:gd name="connsiteX2" fmla="*/ -130 w 41397"/>
                  <a:gd name="connsiteY2" fmla="*/ 19888 h 40261"/>
                  <a:gd name="connsiteX3" fmla="*/ 5924 w 41397"/>
                  <a:gd name="connsiteY3" fmla="*/ 34091 h 40261"/>
                  <a:gd name="connsiteX4" fmla="*/ 20569 w 41397"/>
                  <a:gd name="connsiteY4" fmla="*/ 40019 h 40261"/>
                  <a:gd name="connsiteX5" fmla="*/ 27891 w 41397"/>
                  <a:gd name="connsiteY5" fmla="*/ 38706 h 40261"/>
                  <a:gd name="connsiteX6" fmla="*/ 35213 w 41397"/>
                  <a:gd name="connsiteY6" fmla="*/ 34131 h 40261"/>
                  <a:gd name="connsiteX7" fmla="*/ 41268 w 41397"/>
                  <a:gd name="connsiteY7" fmla="*/ 19888 h 40261"/>
                  <a:gd name="connsiteX8" fmla="*/ 39713 w 41397"/>
                  <a:gd name="connsiteY8" fmla="*/ 12289 h 40261"/>
                  <a:gd name="connsiteX9" fmla="*/ 35213 w 41397"/>
                  <a:gd name="connsiteY9" fmla="*/ 5645 h 40261"/>
                  <a:gd name="connsiteX10" fmla="*/ 27891 w 41397"/>
                  <a:gd name="connsiteY10" fmla="*/ 1070 h 40261"/>
                  <a:gd name="connsiteX11" fmla="*/ 20528 w 41397"/>
                  <a:gd name="connsiteY11" fmla="*/ -243 h 40261"/>
                  <a:gd name="connsiteX12" fmla="*/ 5924 w 41397"/>
                  <a:gd name="connsiteY12" fmla="*/ 5645 h 4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397" h="40261">
                    <a:moveTo>
                      <a:pt x="5924" y="5645"/>
                    </a:moveTo>
                    <a:cubicBezTo>
                      <a:pt x="4002" y="7555"/>
                      <a:pt x="2488" y="9783"/>
                      <a:pt x="1424" y="12289"/>
                    </a:cubicBezTo>
                    <a:cubicBezTo>
                      <a:pt x="443" y="14676"/>
                      <a:pt x="-130" y="17182"/>
                      <a:pt x="-130" y="19888"/>
                    </a:cubicBezTo>
                    <a:cubicBezTo>
                      <a:pt x="-130" y="25458"/>
                      <a:pt x="2161" y="30470"/>
                      <a:pt x="5924" y="34091"/>
                    </a:cubicBezTo>
                    <a:cubicBezTo>
                      <a:pt x="9688" y="37751"/>
                      <a:pt x="14883" y="40019"/>
                      <a:pt x="20569" y="40019"/>
                    </a:cubicBezTo>
                    <a:cubicBezTo>
                      <a:pt x="23146" y="40019"/>
                      <a:pt x="25600" y="39542"/>
                      <a:pt x="27891" y="38706"/>
                    </a:cubicBezTo>
                    <a:cubicBezTo>
                      <a:pt x="30673" y="37711"/>
                      <a:pt x="33127" y="36160"/>
                      <a:pt x="35213" y="34131"/>
                    </a:cubicBezTo>
                    <a:cubicBezTo>
                      <a:pt x="38936" y="30470"/>
                      <a:pt x="41268" y="25458"/>
                      <a:pt x="41268" y="19888"/>
                    </a:cubicBezTo>
                    <a:cubicBezTo>
                      <a:pt x="41268" y="17182"/>
                      <a:pt x="40736" y="14676"/>
                      <a:pt x="39713" y="12289"/>
                    </a:cubicBezTo>
                    <a:cubicBezTo>
                      <a:pt x="38691" y="9783"/>
                      <a:pt x="37136" y="7555"/>
                      <a:pt x="35213" y="5645"/>
                    </a:cubicBezTo>
                    <a:cubicBezTo>
                      <a:pt x="33127" y="3656"/>
                      <a:pt x="30673" y="2104"/>
                      <a:pt x="27891" y="1070"/>
                    </a:cubicBezTo>
                    <a:cubicBezTo>
                      <a:pt x="25600" y="234"/>
                      <a:pt x="23146" y="-243"/>
                      <a:pt x="20528" y="-243"/>
                    </a:cubicBezTo>
                    <a:cubicBezTo>
                      <a:pt x="14842" y="-243"/>
                      <a:pt x="9688" y="2025"/>
                      <a:pt x="5924" y="5645"/>
                    </a:cubicBezTo>
                  </a:path>
                </a:pathLst>
              </a:custGeom>
              <a:solidFill>
                <a:srgbClr val="80CC28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4" name="Freeform 1443">
                <a:extLst>
                  <a:ext uri="{FF2B5EF4-FFF2-40B4-BE49-F238E27FC236}">
                    <a16:creationId xmlns:a16="http://schemas.microsoft.com/office/drawing/2014/main" id="{5D83C776-215B-9FE1-AB3B-AD2DDCF29A67}"/>
                  </a:ext>
                </a:extLst>
              </p:cNvPr>
              <p:cNvSpPr/>
              <p:nvPr/>
            </p:nvSpPr>
            <p:spPr>
              <a:xfrm>
                <a:off x="13126266" y="9000150"/>
                <a:ext cx="68068" cy="66201"/>
              </a:xfrm>
              <a:custGeom>
                <a:avLst/>
                <a:gdLst>
                  <a:gd name="connsiteX0" fmla="*/ 9810 w 68068"/>
                  <a:gd name="connsiteY0" fmla="*/ 9425 h 66201"/>
                  <a:gd name="connsiteX1" fmla="*/ 2366 w 68068"/>
                  <a:gd name="connsiteY1" fmla="*/ 20326 h 66201"/>
                  <a:gd name="connsiteX2" fmla="*/ -130 w 68068"/>
                  <a:gd name="connsiteY2" fmla="*/ 32858 h 66201"/>
                  <a:gd name="connsiteX3" fmla="*/ 9810 w 68068"/>
                  <a:gd name="connsiteY3" fmla="*/ 56291 h 66201"/>
                  <a:gd name="connsiteX4" fmla="*/ 33905 w 68068"/>
                  <a:gd name="connsiteY4" fmla="*/ 65959 h 66201"/>
                  <a:gd name="connsiteX5" fmla="*/ 45972 w 68068"/>
                  <a:gd name="connsiteY5" fmla="*/ 63810 h 66201"/>
                  <a:gd name="connsiteX6" fmla="*/ 57999 w 68068"/>
                  <a:gd name="connsiteY6" fmla="*/ 56291 h 66201"/>
                  <a:gd name="connsiteX7" fmla="*/ 67939 w 68068"/>
                  <a:gd name="connsiteY7" fmla="*/ 32858 h 66201"/>
                  <a:gd name="connsiteX8" fmla="*/ 65443 w 68068"/>
                  <a:gd name="connsiteY8" fmla="*/ 20326 h 66201"/>
                  <a:gd name="connsiteX9" fmla="*/ 57999 w 68068"/>
                  <a:gd name="connsiteY9" fmla="*/ 9425 h 66201"/>
                  <a:gd name="connsiteX10" fmla="*/ 45972 w 68068"/>
                  <a:gd name="connsiteY10" fmla="*/ 1866 h 66201"/>
                  <a:gd name="connsiteX11" fmla="*/ 33905 w 68068"/>
                  <a:gd name="connsiteY11" fmla="*/ -243 h 66201"/>
                  <a:gd name="connsiteX12" fmla="*/ 9810 w 68068"/>
                  <a:gd name="connsiteY12" fmla="*/ 9425 h 66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8068" h="66201">
                    <a:moveTo>
                      <a:pt x="9810" y="9425"/>
                    </a:moveTo>
                    <a:cubicBezTo>
                      <a:pt x="6661" y="12528"/>
                      <a:pt x="4083" y="16228"/>
                      <a:pt x="2366" y="20326"/>
                    </a:cubicBezTo>
                    <a:cubicBezTo>
                      <a:pt x="729" y="24225"/>
                      <a:pt x="-130" y="28402"/>
                      <a:pt x="-130" y="32858"/>
                    </a:cubicBezTo>
                    <a:cubicBezTo>
                      <a:pt x="-130" y="42008"/>
                      <a:pt x="3675" y="50284"/>
                      <a:pt x="9810" y="56291"/>
                    </a:cubicBezTo>
                    <a:cubicBezTo>
                      <a:pt x="15987" y="62258"/>
                      <a:pt x="24496" y="65959"/>
                      <a:pt x="33905" y="65959"/>
                    </a:cubicBezTo>
                    <a:cubicBezTo>
                      <a:pt x="38118" y="65959"/>
                      <a:pt x="42209" y="65242"/>
                      <a:pt x="45972" y="63810"/>
                    </a:cubicBezTo>
                    <a:cubicBezTo>
                      <a:pt x="50553" y="62139"/>
                      <a:pt x="54603" y="59593"/>
                      <a:pt x="57999" y="56291"/>
                    </a:cubicBezTo>
                    <a:cubicBezTo>
                      <a:pt x="64175" y="50284"/>
                      <a:pt x="67939" y="42008"/>
                      <a:pt x="67939" y="32858"/>
                    </a:cubicBezTo>
                    <a:cubicBezTo>
                      <a:pt x="67939" y="28402"/>
                      <a:pt x="67079" y="24225"/>
                      <a:pt x="65443" y="20326"/>
                    </a:cubicBezTo>
                    <a:cubicBezTo>
                      <a:pt x="63684" y="16228"/>
                      <a:pt x="61189" y="12528"/>
                      <a:pt x="57999" y="9425"/>
                    </a:cubicBezTo>
                    <a:cubicBezTo>
                      <a:pt x="54603" y="6123"/>
                      <a:pt x="50553" y="3537"/>
                      <a:pt x="45972" y="1866"/>
                    </a:cubicBezTo>
                    <a:cubicBezTo>
                      <a:pt x="42209" y="474"/>
                      <a:pt x="38118" y="-243"/>
                      <a:pt x="33905" y="-243"/>
                    </a:cubicBezTo>
                    <a:cubicBezTo>
                      <a:pt x="24496" y="-243"/>
                      <a:pt x="15987" y="3417"/>
                      <a:pt x="9810" y="9425"/>
                    </a:cubicBezTo>
                  </a:path>
                </a:pathLst>
              </a:custGeom>
              <a:solidFill>
                <a:srgbClr val="0D623A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5" name="Freeform 1444">
                <a:extLst>
                  <a:ext uri="{FF2B5EF4-FFF2-40B4-BE49-F238E27FC236}">
                    <a16:creationId xmlns:a16="http://schemas.microsoft.com/office/drawing/2014/main" id="{17447D21-34E6-3403-DB91-C8FC1CFC6F21}"/>
                  </a:ext>
                </a:extLst>
              </p:cNvPr>
              <p:cNvSpPr/>
              <p:nvPr/>
            </p:nvSpPr>
            <p:spPr>
              <a:xfrm>
                <a:off x="13201452" y="8984992"/>
                <a:ext cx="55714" cy="54106"/>
              </a:xfrm>
              <a:custGeom>
                <a:avLst/>
                <a:gdLst>
                  <a:gd name="connsiteX0" fmla="*/ 8051 w 55714"/>
                  <a:gd name="connsiteY0" fmla="*/ 7674 h 54106"/>
                  <a:gd name="connsiteX1" fmla="*/ 1916 w 55714"/>
                  <a:gd name="connsiteY1" fmla="*/ 16586 h 54106"/>
                  <a:gd name="connsiteX2" fmla="*/ -130 w 55714"/>
                  <a:gd name="connsiteY2" fmla="*/ 26810 h 54106"/>
                  <a:gd name="connsiteX3" fmla="*/ 8051 w 55714"/>
                  <a:gd name="connsiteY3" fmla="*/ 45947 h 54106"/>
                  <a:gd name="connsiteX4" fmla="*/ 27728 w 55714"/>
                  <a:gd name="connsiteY4" fmla="*/ 53864 h 54106"/>
                  <a:gd name="connsiteX5" fmla="*/ 37627 w 55714"/>
                  <a:gd name="connsiteY5" fmla="*/ 52153 h 54106"/>
                  <a:gd name="connsiteX6" fmla="*/ 47444 w 55714"/>
                  <a:gd name="connsiteY6" fmla="*/ 45947 h 54106"/>
                  <a:gd name="connsiteX7" fmla="*/ 55585 w 55714"/>
                  <a:gd name="connsiteY7" fmla="*/ 26810 h 54106"/>
                  <a:gd name="connsiteX8" fmla="*/ 53499 w 55714"/>
                  <a:gd name="connsiteY8" fmla="*/ 16586 h 54106"/>
                  <a:gd name="connsiteX9" fmla="*/ 47444 w 55714"/>
                  <a:gd name="connsiteY9" fmla="*/ 7634 h 54106"/>
                  <a:gd name="connsiteX10" fmla="*/ 37627 w 55714"/>
                  <a:gd name="connsiteY10" fmla="*/ 1468 h 54106"/>
                  <a:gd name="connsiteX11" fmla="*/ 27728 w 55714"/>
                  <a:gd name="connsiteY11" fmla="*/ -243 h 54106"/>
                  <a:gd name="connsiteX12" fmla="*/ 8051 w 55714"/>
                  <a:gd name="connsiteY12" fmla="*/ 7674 h 54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714" h="54106">
                    <a:moveTo>
                      <a:pt x="8051" y="7674"/>
                    </a:moveTo>
                    <a:cubicBezTo>
                      <a:pt x="5474" y="10180"/>
                      <a:pt x="3388" y="13204"/>
                      <a:pt x="1916" y="16586"/>
                    </a:cubicBezTo>
                    <a:cubicBezTo>
                      <a:pt x="647" y="19729"/>
                      <a:pt x="-130" y="23190"/>
                      <a:pt x="-130" y="26810"/>
                    </a:cubicBezTo>
                    <a:cubicBezTo>
                      <a:pt x="-130" y="34290"/>
                      <a:pt x="3020" y="41053"/>
                      <a:pt x="8051" y="45947"/>
                    </a:cubicBezTo>
                    <a:cubicBezTo>
                      <a:pt x="13124" y="50840"/>
                      <a:pt x="20037" y="53864"/>
                      <a:pt x="27728" y="53864"/>
                    </a:cubicBezTo>
                    <a:cubicBezTo>
                      <a:pt x="31205" y="53864"/>
                      <a:pt x="34518" y="53267"/>
                      <a:pt x="37627" y="52153"/>
                    </a:cubicBezTo>
                    <a:cubicBezTo>
                      <a:pt x="41267" y="50761"/>
                      <a:pt x="44663" y="48652"/>
                      <a:pt x="47444" y="45947"/>
                    </a:cubicBezTo>
                    <a:cubicBezTo>
                      <a:pt x="52476" y="41053"/>
                      <a:pt x="55585" y="34290"/>
                      <a:pt x="55585" y="26810"/>
                    </a:cubicBezTo>
                    <a:cubicBezTo>
                      <a:pt x="55585" y="23190"/>
                      <a:pt x="54848" y="19729"/>
                      <a:pt x="53499" y="16586"/>
                    </a:cubicBezTo>
                    <a:cubicBezTo>
                      <a:pt x="52108" y="13204"/>
                      <a:pt x="50022" y="10180"/>
                      <a:pt x="47444" y="7634"/>
                    </a:cubicBezTo>
                    <a:cubicBezTo>
                      <a:pt x="44663" y="4969"/>
                      <a:pt x="41309" y="2860"/>
                      <a:pt x="37627" y="1468"/>
                    </a:cubicBezTo>
                    <a:cubicBezTo>
                      <a:pt x="34518" y="354"/>
                      <a:pt x="31205" y="-243"/>
                      <a:pt x="27728" y="-243"/>
                    </a:cubicBezTo>
                    <a:cubicBezTo>
                      <a:pt x="20037" y="-243"/>
                      <a:pt x="13124" y="2741"/>
                      <a:pt x="8051" y="7674"/>
                    </a:cubicBezTo>
                  </a:path>
                </a:pathLst>
              </a:custGeom>
              <a:solidFill>
                <a:srgbClr val="409629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6" name="Freeform 1445">
                <a:extLst>
                  <a:ext uri="{FF2B5EF4-FFF2-40B4-BE49-F238E27FC236}">
                    <a16:creationId xmlns:a16="http://schemas.microsoft.com/office/drawing/2014/main" id="{CAB3F20C-0EC0-5FE7-0E41-15DB546D81F9}"/>
                  </a:ext>
                </a:extLst>
              </p:cNvPr>
              <p:cNvSpPr/>
              <p:nvPr/>
            </p:nvSpPr>
            <p:spPr>
              <a:xfrm>
                <a:off x="13263917" y="8969994"/>
                <a:ext cx="41397" cy="40261"/>
              </a:xfrm>
              <a:custGeom>
                <a:avLst/>
                <a:gdLst>
                  <a:gd name="connsiteX0" fmla="*/ 5925 w 41397"/>
                  <a:gd name="connsiteY0" fmla="*/ 5645 h 40261"/>
                  <a:gd name="connsiteX1" fmla="*/ 1384 w 41397"/>
                  <a:gd name="connsiteY1" fmla="*/ 12289 h 40261"/>
                  <a:gd name="connsiteX2" fmla="*/ -130 w 41397"/>
                  <a:gd name="connsiteY2" fmla="*/ 19888 h 40261"/>
                  <a:gd name="connsiteX3" fmla="*/ 5925 w 41397"/>
                  <a:gd name="connsiteY3" fmla="*/ 34091 h 40261"/>
                  <a:gd name="connsiteX4" fmla="*/ 20569 w 41397"/>
                  <a:gd name="connsiteY4" fmla="*/ 40019 h 40261"/>
                  <a:gd name="connsiteX5" fmla="*/ 27892 w 41397"/>
                  <a:gd name="connsiteY5" fmla="*/ 38706 h 40261"/>
                  <a:gd name="connsiteX6" fmla="*/ 35214 w 41397"/>
                  <a:gd name="connsiteY6" fmla="*/ 34131 h 40261"/>
                  <a:gd name="connsiteX7" fmla="*/ 41268 w 41397"/>
                  <a:gd name="connsiteY7" fmla="*/ 19888 h 40261"/>
                  <a:gd name="connsiteX8" fmla="*/ 39754 w 41397"/>
                  <a:gd name="connsiteY8" fmla="*/ 12289 h 40261"/>
                  <a:gd name="connsiteX9" fmla="*/ 35214 w 41397"/>
                  <a:gd name="connsiteY9" fmla="*/ 5645 h 40261"/>
                  <a:gd name="connsiteX10" fmla="*/ 27892 w 41397"/>
                  <a:gd name="connsiteY10" fmla="*/ 1070 h 40261"/>
                  <a:gd name="connsiteX11" fmla="*/ 20569 w 41397"/>
                  <a:gd name="connsiteY11" fmla="*/ -243 h 40261"/>
                  <a:gd name="connsiteX12" fmla="*/ 5925 w 41397"/>
                  <a:gd name="connsiteY12" fmla="*/ 5645 h 40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397" h="40261">
                    <a:moveTo>
                      <a:pt x="5925" y="5645"/>
                    </a:moveTo>
                    <a:cubicBezTo>
                      <a:pt x="4002" y="7555"/>
                      <a:pt x="2447" y="9783"/>
                      <a:pt x="1384" y="12289"/>
                    </a:cubicBezTo>
                    <a:cubicBezTo>
                      <a:pt x="443" y="14676"/>
                      <a:pt x="-130" y="17182"/>
                      <a:pt x="-130" y="19888"/>
                    </a:cubicBezTo>
                    <a:cubicBezTo>
                      <a:pt x="-130" y="25458"/>
                      <a:pt x="2162" y="30470"/>
                      <a:pt x="5925" y="34091"/>
                    </a:cubicBezTo>
                    <a:cubicBezTo>
                      <a:pt x="9688" y="37751"/>
                      <a:pt x="14883" y="40019"/>
                      <a:pt x="20569" y="40019"/>
                    </a:cubicBezTo>
                    <a:cubicBezTo>
                      <a:pt x="23105" y="40019"/>
                      <a:pt x="25601" y="39542"/>
                      <a:pt x="27892" y="38706"/>
                    </a:cubicBezTo>
                    <a:cubicBezTo>
                      <a:pt x="30633" y="37711"/>
                      <a:pt x="33127" y="36160"/>
                      <a:pt x="35214" y="34131"/>
                    </a:cubicBezTo>
                    <a:cubicBezTo>
                      <a:pt x="38936" y="30470"/>
                      <a:pt x="41268" y="25458"/>
                      <a:pt x="41268" y="19888"/>
                    </a:cubicBezTo>
                    <a:cubicBezTo>
                      <a:pt x="41268" y="17182"/>
                      <a:pt x="40695" y="14676"/>
                      <a:pt x="39754" y="12289"/>
                    </a:cubicBezTo>
                    <a:cubicBezTo>
                      <a:pt x="38691" y="9783"/>
                      <a:pt x="37137" y="7555"/>
                      <a:pt x="35214" y="5645"/>
                    </a:cubicBezTo>
                    <a:cubicBezTo>
                      <a:pt x="33127" y="3656"/>
                      <a:pt x="30633" y="2104"/>
                      <a:pt x="27892" y="1070"/>
                    </a:cubicBezTo>
                    <a:cubicBezTo>
                      <a:pt x="25601" y="234"/>
                      <a:pt x="23105" y="-243"/>
                      <a:pt x="20569" y="-243"/>
                    </a:cubicBezTo>
                    <a:cubicBezTo>
                      <a:pt x="14883" y="-243"/>
                      <a:pt x="9688" y="2025"/>
                      <a:pt x="5925" y="5645"/>
                    </a:cubicBezTo>
                  </a:path>
                </a:pathLst>
              </a:custGeom>
              <a:solidFill>
                <a:srgbClr val="80CC28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47" name="Freeform 1446">
                <a:extLst>
                  <a:ext uri="{FF2B5EF4-FFF2-40B4-BE49-F238E27FC236}">
                    <a16:creationId xmlns:a16="http://schemas.microsoft.com/office/drawing/2014/main" id="{4854F000-CC29-EC5D-591F-90BF39D10955}"/>
                  </a:ext>
                </a:extLst>
              </p:cNvPr>
              <p:cNvSpPr/>
              <p:nvPr/>
            </p:nvSpPr>
            <p:spPr>
              <a:xfrm>
                <a:off x="13296356" y="9061299"/>
                <a:ext cx="746792" cy="245072"/>
              </a:xfrm>
              <a:custGeom>
                <a:avLst/>
                <a:gdLst>
                  <a:gd name="connsiteX0" fmla="*/ 87860 w 746792"/>
                  <a:gd name="connsiteY0" fmla="*/ 672 h 245072"/>
                  <a:gd name="connsiteX1" fmla="*/ -130 w 746792"/>
                  <a:gd name="connsiteY1" fmla="*/ 86248 h 245072"/>
                  <a:gd name="connsiteX2" fmla="*/ 87860 w 746792"/>
                  <a:gd name="connsiteY2" fmla="*/ 171825 h 245072"/>
                  <a:gd name="connsiteX3" fmla="*/ 175810 w 746792"/>
                  <a:gd name="connsiteY3" fmla="*/ 86248 h 245072"/>
                  <a:gd name="connsiteX4" fmla="*/ 87860 w 746792"/>
                  <a:gd name="connsiteY4" fmla="*/ 672 h 245072"/>
                  <a:gd name="connsiteX5" fmla="*/ 87860 w 746792"/>
                  <a:gd name="connsiteY5" fmla="*/ 140236 h 245072"/>
                  <a:gd name="connsiteX6" fmla="*/ 32268 w 746792"/>
                  <a:gd name="connsiteY6" fmla="*/ 86248 h 245072"/>
                  <a:gd name="connsiteX7" fmla="*/ 87860 w 746792"/>
                  <a:gd name="connsiteY7" fmla="*/ 32182 h 245072"/>
                  <a:gd name="connsiteX8" fmla="*/ 143452 w 746792"/>
                  <a:gd name="connsiteY8" fmla="*/ 86248 h 245072"/>
                  <a:gd name="connsiteX9" fmla="*/ 87860 w 746792"/>
                  <a:gd name="connsiteY9" fmla="*/ 140236 h 245072"/>
                  <a:gd name="connsiteX10" fmla="*/ 187140 w 746792"/>
                  <a:gd name="connsiteY10" fmla="*/ 1587 h 245072"/>
                  <a:gd name="connsiteX11" fmla="*/ 187140 w 746792"/>
                  <a:gd name="connsiteY11" fmla="*/ 244829 h 245072"/>
                  <a:gd name="connsiteX12" fmla="*/ 220193 w 746792"/>
                  <a:gd name="connsiteY12" fmla="*/ 244829 h 245072"/>
                  <a:gd name="connsiteX13" fmla="*/ 220275 w 746792"/>
                  <a:gd name="connsiteY13" fmla="*/ 151216 h 245072"/>
                  <a:gd name="connsiteX14" fmla="*/ 276440 w 746792"/>
                  <a:gd name="connsiteY14" fmla="*/ 170910 h 245072"/>
                  <a:gd name="connsiteX15" fmla="*/ 364348 w 746792"/>
                  <a:gd name="connsiteY15" fmla="*/ 85373 h 245072"/>
                  <a:gd name="connsiteX16" fmla="*/ 276440 w 746792"/>
                  <a:gd name="connsiteY16" fmla="*/ -243 h 245072"/>
                  <a:gd name="connsiteX17" fmla="*/ 220439 w 746792"/>
                  <a:gd name="connsiteY17" fmla="*/ 19331 h 245072"/>
                  <a:gd name="connsiteX18" fmla="*/ 220439 w 746792"/>
                  <a:gd name="connsiteY18" fmla="*/ 1587 h 245072"/>
                  <a:gd name="connsiteX19" fmla="*/ 276440 w 746792"/>
                  <a:gd name="connsiteY19" fmla="*/ 139361 h 245072"/>
                  <a:gd name="connsiteX20" fmla="*/ 220889 w 746792"/>
                  <a:gd name="connsiteY20" fmla="*/ 85373 h 245072"/>
                  <a:gd name="connsiteX21" fmla="*/ 276440 w 746792"/>
                  <a:gd name="connsiteY21" fmla="*/ 31346 h 245072"/>
                  <a:gd name="connsiteX22" fmla="*/ 331991 w 746792"/>
                  <a:gd name="connsiteY22" fmla="*/ 85373 h 245072"/>
                  <a:gd name="connsiteX23" fmla="*/ 276440 w 746792"/>
                  <a:gd name="connsiteY23" fmla="*/ 139361 h 245072"/>
                  <a:gd name="connsiteX24" fmla="*/ 520899 w 746792"/>
                  <a:gd name="connsiteY24" fmla="*/ 1189 h 245072"/>
                  <a:gd name="connsiteX25" fmla="*/ 520899 w 746792"/>
                  <a:gd name="connsiteY25" fmla="*/ 22633 h 245072"/>
                  <a:gd name="connsiteX26" fmla="*/ 462075 w 746792"/>
                  <a:gd name="connsiteY26" fmla="*/ 672 h 245072"/>
                  <a:gd name="connsiteX27" fmla="*/ 374084 w 746792"/>
                  <a:gd name="connsiteY27" fmla="*/ 86248 h 245072"/>
                  <a:gd name="connsiteX28" fmla="*/ 462075 w 746792"/>
                  <a:gd name="connsiteY28" fmla="*/ 171825 h 245072"/>
                  <a:gd name="connsiteX29" fmla="*/ 520899 w 746792"/>
                  <a:gd name="connsiteY29" fmla="*/ 149824 h 245072"/>
                  <a:gd name="connsiteX30" fmla="*/ 520899 w 746792"/>
                  <a:gd name="connsiteY30" fmla="*/ 171467 h 245072"/>
                  <a:gd name="connsiteX31" fmla="*/ 553992 w 746792"/>
                  <a:gd name="connsiteY31" fmla="*/ 171467 h 245072"/>
                  <a:gd name="connsiteX32" fmla="*/ 553992 w 746792"/>
                  <a:gd name="connsiteY32" fmla="*/ 1189 h 245072"/>
                  <a:gd name="connsiteX33" fmla="*/ 462075 w 746792"/>
                  <a:gd name="connsiteY33" fmla="*/ 141390 h 245072"/>
                  <a:gd name="connsiteX34" fmla="*/ 405337 w 746792"/>
                  <a:gd name="connsiteY34" fmla="*/ 86248 h 245072"/>
                  <a:gd name="connsiteX35" fmla="*/ 462075 w 746792"/>
                  <a:gd name="connsiteY35" fmla="*/ 31028 h 245072"/>
                  <a:gd name="connsiteX36" fmla="*/ 518567 w 746792"/>
                  <a:gd name="connsiteY36" fmla="*/ 81076 h 245072"/>
                  <a:gd name="connsiteX37" fmla="*/ 518567 w 746792"/>
                  <a:gd name="connsiteY37" fmla="*/ 91380 h 245072"/>
                  <a:gd name="connsiteX38" fmla="*/ 462075 w 746792"/>
                  <a:gd name="connsiteY38" fmla="*/ 141390 h 245072"/>
                  <a:gd name="connsiteX39" fmla="*/ 569332 w 746792"/>
                  <a:gd name="connsiteY39" fmla="*/ 1587 h 245072"/>
                  <a:gd name="connsiteX40" fmla="*/ 569332 w 746792"/>
                  <a:gd name="connsiteY40" fmla="*/ 244829 h 245072"/>
                  <a:gd name="connsiteX41" fmla="*/ 602466 w 746792"/>
                  <a:gd name="connsiteY41" fmla="*/ 244829 h 245072"/>
                  <a:gd name="connsiteX42" fmla="*/ 602548 w 746792"/>
                  <a:gd name="connsiteY42" fmla="*/ 151216 h 245072"/>
                  <a:gd name="connsiteX43" fmla="*/ 658672 w 746792"/>
                  <a:gd name="connsiteY43" fmla="*/ 170910 h 245072"/>
                  <a:gd name="connsiteX44" fmla="*/ 746663 w 746792"/>
                  <a:gd name="connsiteY44" fmla="*/ 85373 h 245072"/>
                  <a:gd name="connsiteX45" fmla="*/ 658672 w 746792"/>
                  <a:gd name="connsiteY45" fmla="*/ -243 h 245072"/>
                  <a:gd name="connsiteX46" fmla="*/ 602712 w 746792"/>
                  <a:gd name="connsiteY46" fmla="*/ 19331 h 245072"/>
                  <a:gd name="connsiteX47" fmla="*/ 602712 w 746792"/>
                  <a:gd name="connsiteY47" fmla="*/ 1587 h 245072"/>
                  <a:gd name="connsiteX48" fmla="*/ 658672 w 746792"/>
                  <a:gd name="connsiteY48" fmla="*/ 139361 h 245072"/>
                  <a:gd name="connsiteX49" fmla="*/ 603080 w 746792"/>
                  <a:gd name="connsiteY49" fmla="*/ 85373 h 245072"/>
                  <a:gd name="connsiteX50" fmla="*/ 658672 w 746792"/>
                  <a:gd name="connsiteY50" fmla="*/ 31346 h 245072"/>
                  <a:gd name="connsiteX51" fmla="*/ 714224 w 746792"/>
                  <a:gd name="connsiteY51" fmla="*/ 85373 h 245072"/>
                  <a:gd name="connsiteX52" fmla="*/ 658672 w 746792"/>
                  <a:gd name="connsiteY52" fmla="*/ 139361 h 245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746792" h="245072">
                    <a:moveTo>
                      <a:pt x="87860" y="672"/>
                    </a:moveTo>
                    <a:cubicBezTo>
                      <a:pt x="39222" y="672"/>
                      <a:pt x="-130" y="38984"/>
                      <a:pt x="-130" y="86248"/>
                    </a:cubicBezTo>
                    <a:cubicBezTo>
                      <a:pt x="-130" y="133512"/>
                      <a:pt x="39222" y="171825"/>
                      <a:pt x="87860" y="171825"/>
                    </a:cubicBezTo>
                    <a:cubicBezTo>
                      <a:pt x="136417" y="171825"/>
                      <a:pt x="175810" y="133512"/>
                      <a:pt x="175810" y="86248"/>
                    </a:cubicBezTo>
                    <a:cubicBezTo>
                      <a:pt x="175810" y="38984"/>
                      <a:pt x="136417" y="672"/>
                      <a:pt x="87860" y="672"/>
                    </a:cubicBezTo>
                    <a:moveTo>
                      <a:pt x="87860" y="140236"/>
                    </a:moveTo>
                    <a:cubicBezTo>
                      <a:pt x="57180" y="140236"/>
                      <a:pt x="32268" y="116087"/>
                      <a:pt x="32268" y="86248"/>
                    </a:cubicBezTo>
                    <a:cubicBezTo>
                      <a:pt x="32268" y="56370"/>
                      <a:pt x="57180" y="32182"/>
                      <a:pt x="87860" y="32182"/>
                    </a:cubicBezTo>
                    <a:cubicBezTo>
                      <a:pt x="118581" y="32182"/>
                      <a:pt x="143452" y="56370"/>
                      <a:pt x="143452" y="86248"/>
                    </a:cubicBezTo>
                    <a:cubicBezTo>
                      <a:pt x="143452" y="116087"/>
                      <a:pt x="118581" y="140236"/>
                      <a:pt x="87860" y="140236"/>
                    </a:cubicBezTo>
                    <a:moveTo>
                      <a:pt x="187140" y="1587"/>
                    </a:moveTo>
                    <a:lnTo>
                      <a:pt x="187140" y="244829"/>
                    </a:lnTo>
                    <a:lnTo>
                      <a:pt x="220193" y="244829"/>
                    </a:lnTo>
                    <a:cubicBezTo>
                      <a:pt x="220193" y="213598"/>
                      <a:pt x="220234" y="182408"/>
                      <a:pt x="220275" y="151216"/>
                    </a:cubicBezTo>
                    <a:cubicBezTo>
                      <a:pt x="235492" y="163549"/>
                      <a:pt x="255046" y="170910"/>
                      <a:pt x="276440" y="170910"/>
                    </a:cubicBezTo>
                    <a:cubicBezTo>
                      <a:pt x="324996" y="170910"/>
                      <a:pt x="364348" y="132557"/>
                      <a:pt x="364348" y="85373"/>
                    </a:cubicBezTo>
                    <a:cubicBezTo>
                      <a:pt x="364348" y="38109"/>
                      <a:pt x="324996" y="-243"/>
                      <a:pt x="276440" y="-243"/>
                    </a:cubicBezTo>
                    <a:cubicBezTo>
                      <a:pt x="255169" y="-243"/>
                      <a:pt x="235656" y="7117"/>
                      <a:pt x="220439" y="19331"/>
                    </a:cubicBezTo>
                    <a:lnTo>
                      <a:pt x="220439" y="1587"/>
                    </a:lnTo>
                    <a:close/>
                    <a:moveTo>
                      <a:pt x="276440" y="139361"/>
                    </a:moveTo>
                    <a:cubicBezTo>
                      <a:pt x="245760" y="139361"/>
                      <a:pt x="220889" y="115211"/>
                      <a:pt x="220889" y="85373"/>
                    </a:cubicBezTo>
                    <a:cubicBezTo>
                      <a:pt x="220889" y="55495"/>
                      <a:pt x="245760" y="31346"/>
                      <a:pt x="276440" y="31346"/>
                    </a:cubicBezTo>
                    <a:cubicBezTo>
                      <a:pt x="307120" y="31346"/>
                      <a:pt x="331991" y="55495"/>
                      <a:pt x="331991" y="85373"/>
                    </a:cubicBezTo>
                    <a:cubicBezTo>
                      <a:pt x="331991" y="115211"/>
                      <a:pt x="307120" y="139361"/>
                      <a:pt x="276440" y="139361"/>
                    </a:cubicBezTo>
                    <a:moveTo>
                      <a:pt x="520899" y="1189"/>
                    </a:moveTo>
                    <a:lnTo>
                      <a:pt x="520899" y="22633"/>
                    </a:lnTo>
                    <a:cubicBezTo>
                      <a:pt x="505313" y="8947"/>
                      <a:pt x="484737" y="672"/>
                      <a:pt x="462075" y="672"/>
                    </a:cubicBezTo>
                    <a:cubicBezTo>
                      <a:pt x="413477" y="672"/>
                      <a:pt x="374084" y="38984"/>
                      <a:pt x="374084" y="86248"/>
                    </a:cubicBezTo>
                    <a:cubicBezTo>
                      <a:pt x="374084" y="133512"/>
                      <a:pt x="413477" y="171825"/>
                      <a:pt x="462075" y="171825"/>
                    </a:cubicBezTo>
                    <a:cubicBezTo>
                      <a:pt x="484737" y="171825"/>
                      <a:pt x="505313" y="163470"/>
                      <a:pt x="520899" y="149824"/>
                    </a:cubicBezTo>
                    <a:lnTo>
                      <a:pt x="520899" y="171467"/>
                    </a:lnTo>
                    <a:lnTo>
                      <a:pt x="553992" y="171467"/>
                    </a:lnTo>
                    <a:lnTo>
                      <a:pt x="553992" y="1189"/>
                    </a:lnTo>
                    <a:close/>
                    <a:moveTo>
                      <a:pt x="462075" y="141390"/>
                    </a:moveTo>
                    <a:cubicBezTo>
                      <a:pt x="430740" y="141390"/>
                      <a:pt x="405337" y="116683"/>
                      <a:pt x="405337" y="86248"/>
                    </a:cubicBezTo>
                    <a:cubicBezTo>
                      <a:pt x="405337" y="55734"/>
                      <a:pt x="430740" y="31028"/>
                      <a:pt x="462075" y="31028"/>
                    </a:cubicBezTo>
                    <a:cubicBezTo>
                      <a:pt x="491650" y="31028"/>
                      <a:pt x="515867" y="53028"/>
                      <a:pt x="518567" y="81076"/>
                    </a:cubicBezTo>
                    <a:lnTo>
                      <a:pt x="518567" y="91380"/>
                    </a:lnTo>
                    <a:cubicBezTo>
                      <a:pt x="515867" y="119469"/>
                      <a:pt x="491650" y="141390"/>
                      <a:pt x="462075" y="141390"/>
                    </a:cubicBezTo>
                    <a:moveTo>
                      <a:pt x="569332" y="1587"/>
                    </a:moveTo>
                    <a:lnTo>
                      <a:pt x="569332" y="244829"/>
                    </a:lnTo>
                    <a:lnTo>
                      <a:pt x="602466" y="244829"/>
                    </a:lnTo>
                    <a:cubicBezTo>
                      <a:pt x="602466" y="213598"/>
                      <a:pt x="602507" y="182408"/>
                      <a:pt x="602548" y="151216"/>
                    </a:cubicBezTo>
                    <a:cubicBezTo>
                      <a:pt x="617806" y="163549"/>
                      <a:pt x="637319" y="170910"/>
                      <a:pt x="658672" y="170910"/>
                    </a:cubicBezTo>
                    <a:cubicBezTo>
                      <a:pt x="707270" y="170910"/>
                      <a:pt x="746663" y="132557"/>
                      <a:pt x="746663" y="85373"/>
                    </a:cubicBezTo>
                    <a:cubicBezTo>
                      <a:pt x="746663" y="38109"/>
                      <a:pt x="707270" y="-243"/>
                      <a:pt x="658672" y="-243"/>
                    </a:cubicBezTo>
                    <a:cubicBezTo>
                      <a:pt x="637401" y="-243"/>
                      <a:pt x="617888" y="7117"/>
                      <a:pt x="602712" y="19331"/>
                    </a:cubicBezTo>
                    <a:lnTo>
                      <a:pt x="602712" y="1587"/>
                    </a:lnTo>
                    <a:close/>
                    <a:moveTo>
                      <a:pt x="658672" y="139361"/>
                    </a:moveTo>
                    <a:cubicBezTo>
                      <a:pt x="627992" y="139361"/>
                      <a:pt x="603080" y="115211"/>
                      <a:pt x="603080" y="85373"/>
                    </a:cubicBezTo>
                    <a:cubicBezTo>
                      <a:pt x="603080" y="55495"/>
                      <a:pt x="627992" y="31346"/>
                      <a:pt x="658672" y="31346"/>
                    </a:cubicBezTo>
                    <a:cubicBezTo>
                      <a:pt x="689393" y="31346"/>
                      <a:pt x="714224" y="55495"/>
                      <a:pt x="714224" y="85373"/>
                    </a:cubicBezTo>
                    <a:cubicBezTo>
                      <a:pt x="714224" y="115211"/>
                      <a:pt x="689393" y="139361"/>
                      <a:pt x="658672" y="139361"/>
                    </a:cubicBezTo>
                  </a:path>
                </a:pathLst>
              </a:custGeom>
              <a:solidFill>
                <a:schemeClr val="tx1"/>
              </a:solidFill>
              <a:ln w="14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</p:grpSp>
      <p:grpSp>
        <p:nvGrpSpPr>
          <p:cNvPr id="1464" name="Group 1463">
            <a:extLst>
              <a:ext uri="{FF2B5EF4-FFF2-40B4-BE49-F238E27FC236}">
                <a16:creationId xmlns:a16="http://schemas.microsoft.com/office/drawing/2014/main" id="{91CEAFDE-F5F6-19E0-C748-4FBA401836D4}"/>
              </a:ext>
            </a:extLst>
          </p:cNvPr>
          <p:cNvGrpSpPr/>
          <p:nvPr/>
        </p:nvGrpSpPr>
        <p:grpSpPr>
          <a:xfrm>
            <a:off x="293688" y="4723051"/>
            <a:ext cx="11437377" cy="342123"/>
            <a:chOff x="293688" y="4723051"/>
            <a:chExt cx="11437377" cy="342123"/>
          </a:xfrm>
        </p:grpSpPr>
        <p:pic>
          <p:nvPicPr>
            <p:cNvPr id="1116" name="Picture 1115" descr="Presidio">
              <a:extLst>
                <a:ext uri="{FF2B5EF4-FFF2-40B4-BE49-F238E27FC236}">
                  <a16:creationId xmlns:a16="http://schemas.microsoft.com/office/drawing/2014/main" id="{BFECC525-2CDF-116A-EF2A-AF394F7D2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1"/>
            <a:srcRect t="37102" b="37102"/>
            <a:stretch/>
          </p:blipFill>
          <p:spPr>
            <a:xfrm>
              <a:off x="2459813" y="4824503"/>
              <a:ext cx="539689" cy="139217"/>
            </a:xfrm>
            <a:prstGeom prst="rect">
              <a:avLst/>
            </a:prstGeom>
          </p:spPr>
        </p:pic>
        <p:pic>
          <p:nvPicPr>
            <p:cNvPr id="1117" name="Picture 1116" descr="rest">
              <a:extLst>
                <a:ext uri="{FF2B5EF4-FFF2-40B4-BE49-F238E27FC236}">
                  <a16:creationId xmlns:a16="http://schemas.microsoft.com/office/drawing/2014/main" id="{C0D72C57-BC2F-7355-2E5D-B58DF5A34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/>
            <a:stretch>
              <a:fillRect/>
            </a:stretch>
          </p:blipFill>
          <p:spPr>
            <a:xfrm>
              <a:off x="5585865" y="4824735"/>
              <a:ext cx="341778" cy="138756"/>
            </a:xfrm>
            <a:prstGeom prst="rect">
              <a:avLst/>
            </a:prstGeom>
          </p:spPr>
        </p:pic>
        <p:grpSp>
          <p:nvGrpSpPr>
            <p:cNvPr id="1118" name="Group 1117">
              <a:extLst>
                <a:ext uri="{FF2B5EF4-FFF2-40B4-BE49-F238E27FC236}">
                  <a16:creationId xmlns:a16="http://schemas.microsoft.com/office/drawing/2014/main" id="{D772955E-248E-B0E8-0675-43AFFBC37FB5}"/>
                </a:ext>
              </a:extLst>
            </p:cNvPr>
            <p:cNvGrpSpPr/>
            <p:nvPr/>
          </p:nvGrpSpPr>
          <p:grpSpPr>
            <a:xfrm>
              <a:off x="3255727" y="4810875"/>
              <a:ext cx="342996" cy="166237"/>
              <a:chOff x="7339001" y="10263200"/>
              <a:chExt cx="731724" cy="354638"/>
            </a:xfrm>
          </p:grpSpPr>
          <p:sp>
            <p:nvSpPr>
              <p:cNvPr id="1119" name="Freeform 1118">
                <a:extLst>
                  <a:ext uri="{FF2B5EF4-FFF2-40B4-BE49-F238E27FC236}">
                    <a16:creationId xmlns:a16="http://schemas.microsoft.com/office/drawing/2014/main" id="{67129DC2-C81F-6C27-B010-59D829AD48CF}"/>
                  </a:ext>
                </a:extLst>
              </p:cNvPr>
              <p:cNvSpPr/>
              <p:nvPr/>
            </p:nvSpPr>
            <p:spPr>
              <a:xfrm>
                <a:off x="7339001" y="10396379"/>
                <a:ext cx="594933" cy="221459"/>
              </a:xfrm>
              <a:custGeom>
                <a:avLst/>
                <a:gdLst>
                  <a:gd name="connsiteX0" fmla="*/ 541680 w 594933"/>
                  <a:gd name="connsiteY0" fmla="*/ 16483 h 221459"/>
                  <a:gd name="connsiteX1" fmla="*/ 502756 w 594933"/>
                  <a:gd name="connsiteY1" fmla="*/ 72809 h 221459"/>
                  <a:gd name="connsiteX2" fmla="*/ 547168 w 594933"/>
                  <a:gd name="connsiteY2" fmla="*/ 128730 h 221459"/>
                  <a:gd name="connsiteX3" fmla="*/ 594933 w 594933"/>
                  <a:gd name="connsiteY3" fmla="*/ 112954 h 221459"/>
                  <a:gd name="connsiteX4" fmla="*/ 594933 w 594933"/>
                  <a:gd name="connsiteY4" fmla="*/ 140055 h 221459"/>
                  <a:gd name="connsiteX5" fmla="*/ 526232 w 594933"/>
                  <a:gd name="connsiteY5" fmla="*/ 157145 h 221459"/>
                  <a:gd name="connsiteX6" fmla="*/ 469219 w 594933"/>
                  <a:gd name="connsiteY6" fmla="*/ 136010 h 221459"/>
                  <a:gd name="connsiteX7" fmla="*/ 447165 w 594933"/>
                  <a:gd name="connsiteY7" fmla="*/ 80393 h 221459"/>
                  <a:gd name="connsiteX8" fmla="*/ 534972 w 594933"/>
                  <a:gd name="connsiteY8" fmla="*/ 0 h 221459"/>
                  <a:gd name="connsiteX9" fmla="*/ 593409 w 594933"/>
                  <a:gd name="connsiteY9" fmla="*/ 38831 h 221459"/>
                  <a:gd name="connsiteX10" fmla="*/ 565867 w 594933"/>
                  <a:gd name="connsiteY10" fmla="*/ 63910 h 221459"/>
                  <a:gd name="connsiteX11" fmla="*/ 541578 w 594933"/>
                  <a:gd name="connsiteY11" fmla="*/ 56629 h 221459"/>
                  <a:gd name="connsiteX12" fmla="*/ 541578 w 594933"/>
                  <a:gd name="connsiteY12" fmla="*/ 16382 h 221459"/>
                  <a:gd name="connsiteX13" fmla="*/ 414644 w 594933"/>
                  <a:gd name="connsiteY13" fmla="*/ 80393 h 221459"/>
                  <a:gd name="connsiteX14" fmla="*/ 445844 w 594933"/>
                  <a:gd name="connsiteY14" fmla="*/ 25584 h 221459"/>
                  <a:gd name="connsiteX15" fmla="*/ 419421 w 594933"/>
                  <a:gd name="connsiteY15" fmla="*/ 0 h 221459"/>
                  <a:gd name="connsiteX16" fmla="*/ 397672 w 594933"/>
                  <a:gd name="connsiteY16" fmla="*/ 8899 h 221459"/>
                  <a:gd name="connsiteX17" fmla="*/ 397672 w 594933"/>
                  <a:gd name="connsiteY17" fmla="*/ 67854 h 221459"/>
                  <a:gd name="connsiteX18" fmla="*/ 359866 w 594933"/>
                  <a:gd name="connsiteY18" fmla="*/ 118011 h 221459"/>
                  <a:gd name="connsiteX19" fmla="*/ 359866 w 594933"/>
                  <a:gd name="connsiteY19" fmla="*/ 3640 h 221459"/>
                  <a:gd name="connsiteX20" fmla="*/ 323890 w 594933"/>
                  <a:gd name="connsiteY20" fmla="*/ 3640 h 221459"/>
                  <a:gd name="connsiteX21" fmla="*/ 264132 w 594933"/>
                  <a:gd name="connsiteY21" fmla="*/ 102235 h 221459"/>
                  <a:gd name="connsiteX22" fmla="*/ 264132 w 594933"/>
                  <a:gd name="connsiteY22" fmla="*/ 3640 h 221459"/>
                  <a:gd name="connsiteX23" fmla="*/ 243502 w 594933"/>
                  <a:gd name="connsiteY23" fmla="*/ 3640 h 221459"/>
                  <a:gd name="connsiteX24" fmla="*/ 189232 w 594933"/>
                  <a:gd name="connsiteY24" fmla="*/ 16786 h 221459"/>
                  <a:gd name="connsiteX25" fmla="*/ 189232 w 594933"/>
                  <a:gd name="connsiteY25" fmla="*/ 30539 h 221459"/>
                  <a:gd name="connsiteX26" fmla="*/ 218806 w 594933"/>
                  <a:gd name="connsiteY26" fmla="*/ 33573 h 221459"/>
                  <a:gd name="connsiteX27" fmla="*/ 218806 w 594933"/>
                  <a:gd name="connsiteY27" fmla="*/ 154516 h 221459"/>
                  <a:gd name="connsiteX28" fmla="*/ 257018 w 594933"/>
                  <a:gd name="connsiteY28" fmla="*/ 154516 h 221459"/>
                  <a:gd name="connsiteX29" fmla="*/ 314337 w 594933"/>
                  <a:gd name="connsiteY29" fmla="*/ 60775 h 221459"/>
                  <a:gd name="connsiteX30" fmla="*/ 314337 w 594933"/>
                  <a:gd name="connsiteY30" fmla="*/ 154516 h 221459"/>
                  <a:gd name="connsiteX31" fmla="*/ 356208 w 594933"/>
                  <a:gd name="connsiteY31" fmla="*/ 154516 h 221459"/>
                  <a:gd name="connsiteX32" fmla="*/ 414543 w 594933"/>
                  <a:gd name="connsiteY32" fmla="*/ 80292 h 221459"/>
                  <a:gd name="connsiteX33" fmla="*/ 75002 w 594933"/>
                  <a:gd name="connsiteY33" fmla="*/ 34483 h 221459"/>
                  <a:gd name="connsiteX34" fmla="*/ 92279 w 594933"/>
                  <a:gd name="connsiteY34" fmla="*/ 32966 h 221459"/>
                  <a:gd name="connsiteX35" fmla="*/ 130694 w 594933"/>
                  <a:gd name="connsiteY35" fmla="*/ 80494 h 221459"/>
                  <a:gd name="connsiteX36" fmla="*/ 83335 w 594933"/>
                  <a:gd name="connsiteY36" fmla="*/ 136213 h 221459"/>
                  <a:gd name="connsiteX37" fmla="*/ 74900 w 594933"/>
                  <a:gd name="connsiteY37" fmla="*/ 136010 h 221459"/>
                  <a:gd name="connsiteX38" fmla="*/ 74900 w 594933"/>
                  <a:gd name="connsiteY38" fmla="*/ 34483 h 221459"/>
                  <a:gd name="connsiteX39" fmla="*/ 75002 w 594933"/>
                  <a:gd name="connsiteY39" fmla="*/ 153100 h 221459"/>
                  <a:gd name="connsiteX40" fmla="*/ 100409 w 594933"/>
                  <a:gd name="connsiteY40" fmla="*/ 154617 h 221459"/>
                  <a:gd name="connsiteX41" fmla="*/ 184151 w 594933"/>
                  <a:gd name="connsiteY41" fmla="*/ 73415 h 221459"/>
                  <a:gd name="connsiteX42" fmla="*/ 126731 w 594933"/>
                  <a:gd name="connsiteY42" fmla="*/ 1112 h 221459"/>
                  <a:gd name="connsiteX43" fmla="*/ 75002 w 594933"/>
                  <a:gd name="connsiteY43" fmla="*/ 20528 h 221459"/>
                  <a:gd name="connsiteX44" fmla="*/ 75002 w 594933"/>
                  <a:gd name="connsiteY44" fmla="*/ 303 h 221459"/>
                  <a:gd name="connsiteX45" fmla="*/ 59554 w 594933"/>
                  <a:gd name="connsiteY45" fmla="*/ 303 h 221459"/>
                  <a:gd name="connsiteX46" fmla="*/ 0 w 594933"/>
                  <a:gd name="connsiteY46" fmla="*/ 18303 h 221459"/>
                  <a:gd name="connsiteX47" fmla="*/ 0 w 594933"/>
                  <a:gd name="connsiteY47" fmla="*/ 32764 h 221459"/>
                  <a:gd name="connsiteX48" fmla="*/ 24696 w 594933"/>
                  <a:gd name="connsiteY48" fmla="*/ 32764 h 221459"/>
                  <a:gd name="connsiteX49" fmla="*/ 24696 w 594933"/>
                  <a:gd name="connsiteY49" fmla="*/ 201943 h 221459"/>
                  <a:gd name="connsiteX50" fmla="*/ 2541 w 594933"/>
                  <a:gd name="connsiteY50" fmla="*/ 207403 h 221459"/>
                  <a:gd name="connsiteX51" fmla="*/ 2541 w 594933"/>
                  <a:gd name="connsiteY51" fmla="*/ 221459 h 221459"/>
                  <a:gd name="connsiteX52" fmla="*/ 99901 w 594933"/>
                  <a:gd name="connsiteY52" fmla="*/ 221459 h 221459"/>
                  <a:gd name="connsiteX53" fmla="*/ 99901 w 594933"/>
                  <a:gd name="connsiteY53" fmla="*/ 207403 h 221459"/>
                  <a:gd name="connsiteX54" fmla="*/ 75103 w 594933"/>
                  <a:gd name="connsiteY54" fmla="*/ 201943 h 221459"/>
                  <a:gd name="connsiteX55" fmla="*/ 75103 w 594933"/>
                  <a:gd name="connsiteY55" fmla="*/ 152999 h 221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594933" h="221459">
                    <a:moveTo>
                      <a:pt x="541680" y="16483"/>
                    </a:moveTo>
                    <a:cubicBezTo>
                      <a:pt x="515968" y="20629"/>
                      <a:pt x="502756" y="39539"/>
                      <a:pt x="502756" y="72809"/>
                    </a:cubicBezTo>
                    <a:cubicBezTo>
                      <a:pt x="502756" y="106078"/>
                      <a:pt x="520338" y="128730"/>
                      <a:pt x="547168" y="128730"/>
                    </a:cubicBezTo>
                    <a:cubicBezTo>
                      <a:pt x="559668" y="128730"/>
                      <a:pt x="571050" y="124584"/>
                      <a:pt x="594933" y="112954"/>
                    </a:cubicBezTo>
                    <a:lnTo>
                      <a:pt x="594933" y="140055"/>
                    </a:lnTo>
                    <a:cubicBezTo>
                      <a:pt x="566274" y="153100"/>
                      <a:pt x="549403" y="157145"/>
                      <a:pt x="526232" y="157145"/>
                    </a:cubicBezTo>
                    <a:cubicBezTo>
                      <a:pt x="501232" y="157145"/>
                      <a:pt x="483650" y="150572"/>
                      <a:pt x="469219" y="136010"/>
                    </a:cubicBezTo>
                    <a:cubicBezTo>
                      <a:pt x="454482" y="121348"/>
                      <a:pt x="447165" y="102033"/>
                      <a:pt x="447165" y="80393"/>
                    </a:cubicBezTo>
                    <a:cubicBezTo>
                      <a:pt x="447165" y="32460"/>
                      <a:pt x="482837" y="0"/>
                      <a:pt x="534972" y="0"/>
                    </a:cubicBezTo>
                    <a:cubicBezTo>
                      <a:pt x="569628" y="0"/>
                      <a:pt x="593409" y="15775"/>
                      <a:pt x="593409" y="38831"/>
                    </a:cubicBezTo>
                    <a:cubicBezTo>
                      <a:pt x="593409" y="53696"/>
                      <a:pt x="582331" y="63910"/>
                      <a:pt x="565867" y="63910"/>
                    </a:cubicBezTo>
                    <a:cubicBezTo>
                      <a:pt x="557432" y="63910"/>
                      <a:pt x="550521" y="61685"/>
                      <a:pt x="541578" y="56629"/>
                    </a:cubicBezTo>
                    <a:lnTo>
                      <a:pt x="541578" y="16382"/>
                    </a:lnTo>
                    <a:close/>
                    <a:moveTo>
                      <a:pt x="414644" y="80393"/>
                    </a:moveTo>
                    <a:cubicBezTo>
                      <a:pt x="437714" y="51472"/>
                      <a:pt x="445844" y="39741"/>
                      <a:pt x="445844" y="25584"/>
                    </a:cubicBezTo>
                    <a:cubicBezTo>
                      <a:pt x="445844" y="11427"/>
                      <a:pt x="434563" y="0"/>
                      <a:pt x="419421" y="0"/>
                    </a:cubicBezTo>
                    <a:cubicBezTo>
                      <a:pt x="410172" y="0"/>
                      <a:pt x="401737" y="4348"/>
                      <a:pt x="397672" y="8899"/>
                    </a:cubicBezTo>
                    <a:lnTo>
                      <a:pt x="397672" y="67854"/>
                    </a:lnTo>
                    <a:lnTo>
                      <a:pt x="359866" y="118011"/>
                    </a:lnTo>
                    <a:lnTo>
                      <a:pt x="359866" y="3640"/>
                    </a:lnTo>
                    <a:lnTo>
                      <a:pt x="323890" y="3640"/>
                    </a:lnTo>
                    <a:lnTo>
                      <a:pt x="264132" y="102235"/>
                    </a:lnTo>
                    <a:lnTo>
                      <a:pt x="264132" y="3640"/>
                    </a:lnTo>
                    <a:lnTo>
                      <a:pt x="243502" y="3640"/>
                    </a:lnTo>
                    <a:lnTo>
                      <a:pt x="189232" y="16786"/>
                    </a:lnTo>
                    <a:lnTo>
                      <a:pt x="189232" y="30539"/>
                    </a:lnTo>
                    <a:lnTo>
                      <a:pt x="218806" y="33573"/>
                    </a:lnTo>
                    <a:lnTo>
                      <a:pt x="218806" y="154516"/>
                    </a:lnTo>
                    <a:lnTo>
                      <a:pt x="257018" y="154516"/>
                    </a:lnTo>
                    <a:lnTo>
                      <a:pt x="314337" y="60775"/>
                    </a:lnTo>
                    <a:lnTo>
                      <a:pt x="314337" y="154516"/>
                    </a:lnTo>
                    <a:lnTo>
                      <a:pt x="356208" y="154516"/>
                    </a:lnTo>
                    <a:lnTo>
                      <a:pt x="414543" y="80292"/>
                    </a:lnTo>
                    <a:close/>
                    <a:moveTo>
                      <a:pt x="75002" y="34483"/>
                    </a:moveTo>
                    <a:cubicBezTo>
                      <a:pt x="83843" y="33371"/>
                      <a:pt x="88112" y="32966"/>
                      <a:pt x="92279" y="32966"/>
                    </a:cubicBezTo>
                    <a:cubicBezTo>
                      <a:pt x="117178" y="32966"/>
                      <a:pt x="130694" y="49449"/>
                      <a:pt x="130694" y="80494"/>
                    </a:cubicBezTo>
                    <a:cubicBezTo>
                      <a:pt x="130694" y="117100"/>
                      <a:pt x="114129" y="136213"/>
                      <a:pt x="83335" y="136213"/>
                    </a:cubicBezTo>
                    <a:cubicBezTo>
                      <a:pt x="80795" y="136213"/>
                      <a:pt x="78965" y="136213"/>
                      <a:pt x="74900" y="136010"/>
                    </a:cubicBezTo>
                    <a:lnTo>
                      <a:pt x="74900" y="34483"/>
                    </a:lnTo>
                    <a:close/>
                    <a:moveTo>
                      <a:pt x="75002" y="153100"/>
                    </a:moveTo>
                    <a:cubicBezTo>
                      <a:pt x="84961" y="154213"/>
                      <a:pt x="94616" y="154617"/>
                      <a:pt x="100409" y="154617"/>
                    </a:cubicBezTo>
                    <a:cubicBezTo>
                      <a:pt x="151630" y="154617"/>
                      <a:pt x="184151" y="121954"/>
                      <a:pt x="184151" y="73415"/>
                    </a:cubicBezTo>
                    <a:cubicBezTo>
                      <a:pt x="184151" y="31449"/>
                      <a:pt x="159760" y="1112"/>
                      <a:pt x="126731" y="1112"/>
                    </a:cubicBezTo>
                    <a:cubicBezTo>
                      <a:pt x="112401" y="1112"/>
                      <a:pt x="102848" y="4045"/>
                      <a:pt x="75002" y="20528"/>
                    </a:cubicBezTo>
                    <a:lnTo>
                      <a:pt x="75002" y="303"/>
                    </a:lnTo>
                    <a:lnTo>
                      <a:pt x="59554" y="303"/>
                    </a:lnTo>
                    <a:lnTo>
                      <a:pt x="0" y="18303"/>
                    </a:lnTo>
                    <a:lnTo>
                      <a:pt x="0" y="32764"/>
                    </a:lnTo>
                    <a:lnTo>
                      <a:pt x="24696" y="32764"/>
                    </a:lnTo>
                    <a:lnTo>
                      <a:pt x="24696" y="201943"/>
                    </a:lnTo>
                    <a:lnTo>
                      <a:pt x="2541" y="207403"/>
                    </a:lnTo>
                    <a:lnTo>
                      <a:pt x="2541" y="221459"/>
                    </a:lnTo>
                    <a:lnTo>
                      <a:pt x="99901" y="221459"/>
                    </a:lnTo>
                    <a:lnTo>
                      <a:pt x="99901" y="207403"/>
                    </a:lnTo>
                    <a:cubicBezTo>
                      <a:pt x="99901" y="207403"/>
                      <a:pt x="75103" y="201943"/>
                      <a:pt x="75103" y="201943"/>
                    </a:cubicBezTo>
                    <a:lnTo>
                      <a:pt x="75103" y="152999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20" name="Freeform 1119">
                <a:extLst>
                  <a:ext uri="{FF2B5EF4-FFF2-40B4-BE49-F238E27FC236}">
                    <a16:creationId xmlns:a16="http://schemas.microsoft.com/office/drawing/2014/main" id="{B65F0B99-FAF3-4FCC-0943-675DF5E73DC1}"/>
                  </a:ext>
                </a:extLst>
              </p:cNvPr>
              <p:cNvSpPr/>
              <p:nvPr/>
            </p:nvSpPr>
            <p:spPr>
              <a:xfrm>
                <a:off x="7690635" y="10263200"/>
                <a:ext cx="380090" cy="91314"/>
              </a:xfrm>
              <a:custGeom>
                <a:avLst/>
                <a:gdLst>
                  <a:gd name="connsiteX0" fmla="*/ 162402 w 380090"/>
                  <a:gd name="connsiteY0" fmla="*/ 91314 h 91314"/>
                  <a:gd name="connsiteX1" fmla="*/ 0 w 380090"/>
                  <a:gd name="connsiteY1" fmla="*/ 91314 h 91314"/>
                  <a:gd name="connsiteX2" fmla="*/ 27643 w 380090"/>
                  <a:gd name="connsiteY2" fmla="*/ 45708 h 91314"/>
                  <a:gd name="connsiteX3" fmla="*/ 190045 w 380090"/>
                  <a:gd name="connsiteY3" fmla="*/ 45708 h 91314"/>
                  <a:gd name="connsiteX4" fmla="*/ 162402 w 380090"/>
                  <a:gd name="connsiteY4" fmla="*/ 91314 h 91314"/>
                  <a:gd name="connsiteX5" fmla="*/ 380090 w 380090"/>
                  <a:gd name="connsiteY5" fmla="*/ 0 h 91314"/>
                  <a:gd name="connsiteX6" fmla="*/ 217688 w 380090"/>
                  <a:gd name="connsiteY6" fmla="*/ 0 h 91314"/>
                  <a:gd name="connsiteX7" fmla="*/ 190045 w 380090"/>
                  <a:gd name="connsiteY7" fmla="*/ 45606 h 91314"/>
                  <a:gd name="connsiteX8" fmla="*/ 352447 w 380090"/>
                  <a:gd name="connsiteY8" fmla="*/ 45606 h 91314"/>
                  <a:gd name="connsiteX9" fmla="*/ 380090 w 380090"/>
                  <a:gd name="connsiteY9" fmla="*/ 0 h 9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0090" h="91314">
                    <a:moveTo>
                      <a:pt x="162402" y="91314"/>
                    </a:moveTo>
                    <a:lnTo>
                      <a:pt x="0" y="91314"/>
                    </a:lnTo>
                    <a:lnTo>
                      <a:pt x="27643" y="45708"/>
                    </a:lnTo>
                    <a:lnTo>
                      <a:pt x="190045" y="45708"/>
                    </a:lnTo>
                    <a:lnTo>
                      <a:pt x="162402" y="91314"/>
                    </a:lnTo>
                    <a:close/>
                    <a:moveTo>
                      <a:pt x="380090" y="0"/>
                    </a:moveTo>
                    <a:lnTo>
                      <a:pt x="217688" y="0"/>
                    </a:lnTo>
                    <a:lnTo>
                      <a:pt x="190045" y="45606"/>
                    </a:lnTo>
                    <a:lnTo>
                      <a:pt x="352447" y="45606"/>
                    </a:lnTo>
                    <a:lnTo>
                      <a:pt x="380090" y="0"/>
                    </a:lnTo>
                    <a:close/>
                  </a:path>
                </a:pathLst>
              </a:custGeom>
              <a:solidFill>
                <a:srgbClr val="FD510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121" name="Graphic 55" descr="Pegion ile de france">
              <a:extLst>
                <a:ext uri="{FF2B5EF4-FFF2-40B4-BE49-F238E27FC236}">
                  <a16:creationId xmlns:a16="http://schemas.microsoft.com/office/drawing/2014/main" id="{2368C9F8-5661-49BD-95C8-CD7816A6FF3B}"/>
                </a:ext>
              </a:extLst>
            </p:cNvPr>
            <p:cNvGrpSpPr/>
            <p:nvPr/>
          </p:nvGrpSpPr>
          <p:grpSpPr>
            <a:xfrm>
              <a:off x="3857202" y="4816978"/>
              <a:ext cx="670149" cy="153948"/>
              <a:chOff x="8622148" y="10276219"/>
              <a:chExt cx="1429652" cy="328422"/>
            </a:xfrm>
          </p:grpSpPr>
          <p:sp>
            <p:nvSpPr>
              <p:cNvPr id="1122" name="Freeform 1121">
                <a:extLst>
                  <a:ext uri="{FF2B5EF4-FFF2-40B4-BE49-F238E27FC236}">
                    <a16:creationId xmlns:a16="http://schemas.microsoft.com/office/drawing/2014/main" id="{C0C8B8BA-4246-8624-42B5-DD99386E5C5E}"/>
                  </a:ext>
                </a:extLst>
              </p:cNvPr>
              <p:cNvSpPr/>
              <p:nvPr/>
            </p:nvSpPr>
            <p:spPr>
              <a:xfrm>
                <a:off x="8919364" y="10440341"/>
                <a:ext cx="1132436" cy="164299"/>
              </a:xfrm>
              <a:custGeom>
                <a:avLst/>
                <a:gdLst>
                  <a:gd name="connsiteX0" fmla="*/ 28335 w 1132436"/>
                  <a:gd name="connsiteY0" fmla="*/ 33112 h 164299"/>
                  <a:gd name="connsiteX1" fmla="*/ 0 w 1132436"/>
                  <a:gd name="connsiteY1" fmla="*/ 33112 h 164299"/>
                  <a:gd name="connsiteX2" fmla="*/ 24783 w 1132436"/>
                  <a:gd name="connsiteY2" fmla="*/ 0 h 164299"/>
                  <a:gd name="connsiteX3" fmla="*/ 58403 w 1132436"/>
                  <a:gd name="connsiteY3" fmla="*/ 0 h 164299"/>
                  <a:gd name="connsiteX4" fmla="*/ 78724 w 1132436"/>
                  <a:gd name="connsiteY4" fmla="*/ 27150 h 164299"/>
                  <a:gd name="connsiteX5" fmla="*/ 78724 w 1132436"/>
                  <a:gd name="connsiteY5" fmla="*/ 2005 h 164299"/>
                  <a:gd name="connsiteX6" fmla="*/ 116330 w 1132436"/>
                  <a:gd name="connsiteY6" fmla="*/ 2005 h 164299"/>
                  <a:gd name="connsiteX7" fmla="*/ 116330 w 1132436"/>
                  <a:gd name="connsiteY7" fmla="*/ 160855 h 164299"/>
                  <a:gd name="connsiteX8" fmla="*/ 78724 w 1132436"/>
                  <a:gd name="connsiteY8" fmla="*/ 160855 h 164299"/>
                  <a:gd name="connsiteX9" fmla="*/ 78724 w 1132436"/>
                  <a:gd name="connsiteY9" fmla="*/ 33112 h 164299"/>
                  <a:gd name="connsiteX10" fmla="*/ 54851 w 1132436"/>
                  <a:gd name="connsiteY10" fmla="*/ 33112 h 164299"/>
                  <a:gd name="connsiteX11" fmla="*/ 41593 w 1132436"/>
                  <a:gd name="connsiteY11" fmla="*/ 15293 h 164299"/>
                  <a:gd name="connsiteX12" fmla="*/ 28335 w 1132436"/>
                  <a:gd name="connsiteY12" fmla="*/ 33112 h 164299"/>
                  <a:gd name="connsiteX13" fmla="*/ 22790 w 1132436"/>
                  <a:gd name="connsiteY13" fmla="*/ 161072 h 164299"/>
                  <a:gd name="connsiteX14" fmla="*/ 22790 w 1132436"/>
                  <a:gd name="connsiteY14" fmla="*/ 45355 h 164299"/>
                  <a:gd name="connsiteX15" fmla="*/ 60396 w 1132436"/>
                  <a:gd name="connsiteY15" fmla="*/ 45355 h 164299"/>
                  <a:gd name="connsiteX16" fmla="*/ 60396 w 1132436"/>
                  <a:gd name="connsiteY16" fmla="*/ 160854 h 164299"/>
                  <a:gd name="connsiteX17" fmla="*/ 22790 w 1132436"/>
                  <a:gd name="connsiteY17" fmla="*/ 161072 h 164299"/>
                  <a:gd name="connsiteX18" fmla="*/ 189595 w 1132436"/>
                  <a:gd name="connsiteY18" fmla="*/ 138505 h 164299"/>
                  <a:gd name="connsiteX19" fmla="*/ 163903 w 1132436"/>
                  <a:gd name="connsiteY19" fmla="*/ 112363 h 164299"/>
                  <a:gd name="connsiteX20" fmla="*/ 163903 w 1132436"/>
                  <a:gd name="connsiteY20" fmla="*/ 112277 h 164299"/>
                  <a:gd name="connsiteX21" fmla="*/ 248216 w 1132436"/>
                  <a:gd name="connsiteY21" fmla="*/ 112277 h 164299"/>
                  <a:gd name="connsiteX22" fmla="*/ 188252 w 1132436"/>
                  <a:gd name="connsiteY22" fmla="*/ 41957 h 164299"/>
                  <a:gd name="connsiteX23" fmla="*/ 126296 w 1132436"/>
                  <a:gd name="connsiteY23" fmla="*/ 102692 h 164299"/>
                  <a:gd name="connsiteX24" fmla="*/ 189119 w 1132436"/>
                  <a:gd name="connsiteY24" fmla="*/ 164079 h 164299"/>
                  <a:gd name="connsiteX25" fmla="*/ 246223 w 1132436"/>
                  <a:gd name="connsiteY25" fmla="*/ 125826 h 164299"/>
                  <a:gd name="connsiteX26" fmla="*/ 210999 w 1132436"/>
                  <a:gd name="connsiteY26" fmla="*/ 125826 h 164299"/>
                  <a:gd name="connsiteX27" fmla="*/ 202209 w 1132436"/>
                  <a:gd name="connsiteY27" fmla="*/ 135430 h 164299"/>
                  <a:gd name="connsiteX28" fmla="*/ 189595 w 1132436"/>
                  <a:gd name="connsiteY28" fmla="*/ 138505 h 164299"/>
                  <a:gd name="connsiteX29" fmla="*/ 188252 w 1132436"/>
                  <a:gd name="connsiteY29" fmla="*/ 67532 h 164299"/>
                  <a:gd name="connsiteX30" fmla="*/ 210566 w 1132436"/>
                  <a:gd name="connsiteY30" fmla="*/ 91190 h 164299"/>
                  <a:gd name="connsiteX31" fmla="*/ 163903 w 1132436"/>
                  <a:gd name="connsiteY31" fmla="*/ 91190 h 164299"/>
                  <a:gd name="connsiteX32" fmla="*/ 188252 w 1132436"/>
                  <a:gd name="connsiteY32" fmla="*/ 67532 h 164299"/>
                  <a:gd name="connsiteX33" fmla="*/ 339679 w 1132436"/>
                  <a:gd name="connsiteY33" fmla="*/ 160855 h 164299"/>
                  <a:gd name="connsiteX34" fmla="*/ 324859 w 1132436"/>
                  <a:gd name="connsiteY34" fmla="*/ 160855 h 164299"/>
                  <a:gd name="connsiteX35" fmla="*/ 324859 w 1132436"/>
                  <a:gd name="connsiteY35" fmla="*/ 148613 h 164299"/>
                  <a:gd name="connsiteX36" fmla="*/ 324511 w 1132436"/>
                  <a:gd name="connsiteY36" fmla="*/ 148613 h 164299"/>
                  <a:gd name="connsiteX37" fmla="*/ 295745 w 1132436"/>
                  <a:gd name="connsiteY37" fmla="*/ 162947 h 164299"/>
                  <a:gd name="connsiteX38" fmla="*/ 254195 w 1132436"/>
                  <a:gd name="connsiteY38" fmla="*/ 115022 h 164299"/>
                  <a:gd name="connsiteX39" fmla="*/ 295225 w 1132436"/>
                  <a:gd name="connsiteY39" fmla="*/ 67967 h 164299"/>
                  <a:gd name="connsiteX40" fmla="*/ 324337 w 1132436"/>
                  <a:gd name="connsiteY40" fmla="*/ 82171 h 164299"/>
                  <a:gd name="connsiteX41" fmla="*/ 324685 w 1132436"/>
                  <a:gd name="connsiteY41" fmla="*/ 82171 h 164299"/>
                  <a:gd name="connsiteX42" fmla="*/ 324685 w 1132436"/>
                  <a:gd name="connsiteY42" fmla="*/ 35596 h 164299"/>
                  <a:gd name="connsiteX43" fmla="*/ 339679 w 1132436"/>
                  <a:gd name="connsiteY43" fmla="*/ 35596 h 164299"/>
                  <a:gd name="connsiteX44" fmla="*/ 339679 w 1132436"/>
                  <a:gd name="connsiteY44" fmla="*/ 160855 h 164299"/>
                  <a:gd name="connsiteX45" fmla="*/ 297781 w 1132436"/>
                  <a:gd name="connsiteY45" fmla="*/ 149789 h 164299"/>
                  <a:gd name="connsiteX46" fmla="*/ 325380 w 1132436"/>
                  <a:gd name="connsiteY46" fmla="*/ 115631 h 164299"/>
                  <a:gd name="connsiteX47" fmla="*/ 296958 w 1132436"/>
                  <a:gd name="connsiteY47" fmla="*/ 81256 h 164299"/>
                  <a:gd name="connsiteX48" fmla="*/ 269879 w 1132436"/>
                  <a:gd name="connsiteY48" fmla="*/ 116111 h 164299"/>
                  <a:gd name="connsiteX49" fmla="*/ 297781 w 1132436"/>
                  <a:gd name="connsiteY49" fmla="*/ 149571 h 164299"/>
                  <a:gd name="connsiteX50" fmla="*/ 297781 w 1132436"/>
                  <a:gd name="connsiteY50" fmla="*/ 149789 h 164299"/>
                  <a:gd name="connsiteX51" fmla="*/ 392103 w 1132436"/>
                  <a:gd name="connsiteY51" fmla="*/ 162946 h 164299"/>
                  <a:gd name="connsiteX52" fmla="*/ 430665 w 1132436"/>
                  <a:gd name="connsiteY52" fmla="*/ 132100 h 164299"/>
                  <a:gd name="connsiteX53" fmla="*/ 430665 w 1132436"/>
                  <a:gd name="connsiteY53" fmla="*/ 131882 h 164299"/>
                  <a:gd name="connsiteX54" fmla="*/ 415934 w 1132436"/>
                  <a:gd name="connsiteY54" fmla="*/ 131882 h 164299"/>
                  <a:gd name="connsiteX55" fmla="*/ 392535 w 1132436"/>
                  <a:gd name="connsiteY55" fmla="*/ 149571 h 164299"/>
                  <a:gd name="connsiteX56" fmla="*/ 364463 w 1132436"/>
                  <a:gd name="connsiteY56" fmla="*/ 119813 h 164299"/>
                  <a:gd name="connsiteX57" fmla="*/ 432007 w 1132436"/>
                  <a:gd name="connsiteY57" fmla="*/ 119813 h 164299"/>
                  <a:gd name="connsiteX58" fmla="*/ 391193 w 1132436"/>
                  <a:gd name="connsiteY58" fmla="*/ 67837 h 164299"/>
                  <a:gd name="connsiteX59" fmla="*/ 348773 w 1132436"/>
                  <a:gd name="connsiteY59" fmla="*/ 115021 h 164299"/>
                  <a:gd name="connsiteX60" fmla="*/ 392103 w 1132436"/>
                  <a:gd name="connsiteY60" fmla="*/ 162946 h 164299"/>
                  <a:gd name="connsiteX61" fmla="*/ 408512 w 1132436"/>
                  <a:gd name="connsiteY61" fmla="*/ 88493 h 164299"/>
                  <a:gd name="connsiteX62" fmla="*/ 416324 w 1132436"/>
                  <a:gd name="connsiteY62" fmla="*/ 106612 h 164299"/>
                  <a:gd name="connsiteX63" fmla="*/ 364547 w 1132436"/>
                  <a:gd name="connsiteY63" fmla="*/ 106612 h 164299"/>
                  <a:gd name="connsiteX64" fmla="*/ 390324 w 1132436"/>
                  <a:gd name="connsiteY64" fmla="*/ 81038 h 164299"/>
                  <a:gd name="connsiteX65" fmla="*/ 408512 w 1132436"/>
                  <a:gd name="connsiteY65" fmla="*/ 88493 h 164299"/>
                  <a:gd name="connsiteX66" fmla="*/ 441580 w 1132436"/>
                  <a:gd name="connsiteY66" fmla="*/ 2005 h 164299"/>
                  <a:gd name="connsiteX67" fmla="*/ 557954 w 1132436"/>
                  <a:gd name="connsiteY67" fmla="*/ 2005 h 164299"/>
                  <a:gd name="connsiteX68" fmla="*/ 557954 w 1132436"/>
                  <a:gd name="connsiteY68" fmla="*/ 35160 h 164299"/>
                  <a:gd name="connsiteX69" fmla="*/ 482700 w 1132436"/>
                  <a:gd name="connsiteY69" fmla="*/ 35160 h 164299"/>
                  <a:gd name="connsiteX70" fmla="*/ 482700 w 1132436"/>
                  <a:gd name="connsiteY70" fmla="*/ 67619 h 164299"/>
                  <a:gd name="connsiteX71" fmla="*/ 547776 w 1132436"/>
                  <a:gd name="connsiteY71" fmla="*/ 67619 h 164299"/>
                  <a:gd name="connsiteX72" fmla="*/ 547776 w 1132436"/>
                  <a:gd name="connsiteY72" fmla="*/ 99641 h 164299"/>
                  <a:gd name="connsiteX73" fmla="*/ 482700 w 1132436"/>
                  <a:gd name="connsiteY73" fmla="*/ 99641 h 164299"/>
                  <a:gd name="connsiteX74" fmla="*/ 482700 w 1132436"/>
                  <a:gd name="connsiteY74" fmla="*/ 160855 h 164299"/>
                  <a:gd name="connsiteX75" fmla="*/ 441580 w 1132436"/>
                  <a:gd name="connsiteY75" fmla="*/ 160855 h 164299"/>
                  <a:gd name="connsiteX76" fmla="*/ 441580 w 1132436"/>
                  <a:gd name="connsiteY76" fmla="*/ 2005 h 164299"/>
                  <a:gd name="connsiteX77" fmla="*/ 601973 w 1132436"/>
                  <a:gd name="connsiteY77" fmla="*/ 45356 h 164299"/>
                  <a:gd name="connsiteX78" fmla="*/ 565449 w 1132436"/>
                  <a:gd name="connsiteY78" fmla="*/ 45356 h 164299"/>
                  <a:gd name="connsiteX79" fmla="*/ 565407 w 1132436"/>
                  <a:gd name="connsiteY79" fmla="*/ 45356 h 164299"/>
                  <a:gd name="connsiteX80" fmla="*/ 565407 w 1132436"/>
                  <a:gd name="connsiteY80" fmla="*/ 160855 h 164299"/>
                  <a:gd name="connsiteX81" fmla="*/ 603016 w 1132436"/>
                  <a:gd name="connsiteY81" fmla="*/ 160855 h 164299"/>
                  <a:gd name="connsiteX82" fmla="*/ 603016 w 1132436"/>
                  <a:gd name="connsiteY82" fmla="*/ 103694 h 164299"/>
                  <a:gd name="connsiteX83" fmla="*/ 631352 w 1132436"/>
                  <a:gd name="connsiteY83" fmla="*/ 76289 h 164299"/>
                  <a:gd name="connsiteX84" fmla="*/ 645735 w 1132436"/>
                  <a:gd name="connsiteY84" fmla="*/ 78511 h 164299"/>
                  <a:gd name="connsiteX85" fmla="*/ 645735 w 1132436"/>
                  <a:gd name="connsiteY85" fmla="*/ 44049 h 164299"/>
                  <a:gd name="connsiteX86" fmla="*/ 637067 w 1132436"/>
                  <a:gd name="connsiteY86" fmla="*/ 43134 h 164299"/>
                  <a:gd name="connsiteX87" fmla="*/ 602411 w 1132436"/>
                  <a:gd name="connsiteY87" fmla="*/ 65615 h 164299"/>
                  <a:gd name="connsiteX88" fmla="*/ 601973 w 1132436"/>
                  <a:gd name="connsiteY88" fmla="*/ 65615 h 164299"/>
                  <a:gd name="connsiteX89" fmla="*/ 601973 w 1132436"/>
                  <a:gd name="connsiteY89" fmla="*/ 45356 h 164299"/>
                  <a:gd name="connsiteX90" fmla="*/ 645777 w 1132436"/>
                  <a:gd name="connsiteY90" fmla="*/ 81038 h 164299"/>
                  <a:gd name="connsiteX91" fmla="*/ 650587 w 1132436"/>
                  <a:gd name="connsiteY91" fmla="*/ 63152 h 164299"/>
                  <a:gd name="connsiteX92" fmla="*/ 663671 w 1132436"/>
                  <a:gd name="connsiteY92" fmla="*/ 50104 h 164299"/>
                  <a:gd name="connsiteX93" fmla="*/ 700196 w 1132436"/>
                  <a:gd name="connsiteY93" fmla="*/ 42131 h 164299"/>
                  <a:gd name="connsiteX94" fmla="*/ 753746 w 1132436"/>
                  <a:gd name="connsiteY94" fmla="*/ 80863 h 164299"/>
                  <a:gd name="connsiteX95" fmla="*/ 753746 w 1132436"/>
                  <a:gd name="connsiteY95" fmla="*/ 131359 h 164299"/>
                  <a:gd name="connsiteX96" fmla="*/ 758077 w 1132436"/>
                  <a:gd name="connsiteY96" fmla="*/ 160942 h 164299"/>
                  <a:gd name="connsiteX97" fmla="*/ 720211 w 1132436"/>
                  <a:gd name="connsiteY97" fmla="*/ 160942 h 164299"/>
                  <a:gd name="connsiteX98" fmla="*/ 718000 w 1132436"/>
                  <a:gd name="connsiteY98" fmla="*/ 150050 h 164299"/>
                  <a:gd name="connsiteX99" fmla="*/ 700495 w 1132436"/>
                  <a:gd name="connsiteY99" fmla="*/ 161003 h 164299"/>
                  <a:gd name="connsiteX100" fmla="*/ 680133 w 1132436"/>
                  <a:gd name="connsiteY100" fmla="*/ 164253 h 164299"/>
                  <a:gd name="connsiteX101" fmla="*/ 641140 w 1132436"/>
                  <a:gd name="connsiteY101" fmla="*/ 129398 h 164299"/>
                  <a:gd name="connsiteX102" fmla="*/ 692995 w 1132436"/>
                  <a:gd name="connsiteY102" fmla="*/ 91638 h 164299"/>
                  <a:gd name="connsiteX103" fmla="*/ 707948 w 1132436"/>
                  <a:gd name="connsiteY103" fmla="*/ 89359 h 164299"/>
                  <a:gd name="connsiteX104" fmla="*/ 717916 w 1132436"/>
                  <a:gd name="connsiteY104" fmla="*/ 78642 h 164299"/>
                  <a:gd name="connsiteX105" fmla="*/ 699765 w 1132436"/>
                  <a:gd name="connsiteY105" fmla="*/ 66660 h 164299"/>
                  <a:gd name="connsiteX106" fmla="*/ 680960 w 1132436"/>
                  <a:gd name="connsiteY106" fmla="*/ 81081 h 164299"/>
                  <a:gd name="connsiteX107" fmla="*/ 645777 w 1132436"/>
                  <a:gd name="connsiteY107" fmla="*/ 81081 h 164299"/>
                  <a:gd name="connsiteX108" fmla="*/ 645777 w 1132436"/>
                  <a:gd name="connsiteY108" fmla="*/ 81038 h 164299"/>
                  <a:gd name="connsiteX109" fmla="*/ 694475 w 1132436"/>
                  <a:gd name="connsiteY109" fmla="*/ 140944 h 164299"/>
                  <a:gd name="connsiteX110" fmla="*/ 717437 w 1132436"/>
                  <a:gd name="connsiteY110" fmla="*/ 106917 h 164299"/>
                  <a:gd name="connsiteX111" fmla="*/ 702982 w 1132436"/>
                  <a:gd name="connsiteY111" fmla="*/ 111226 h 164299"/>
                  <a:gd name="connsiteX112" fmla="*/ 694217 w 1132436"/>
                  <a:gd name="connsiteY112" fmla="*/ 113148 h 164299"/>
                  <a:gd name="connsiteX113" fmla="*/ 678749 w 1132436"/>
                  <a:gd name="connsiteY113" fmla="*/ 127830 h 164299"/>
                  <a:gd name="connsiteX114" fmla="*/ 694475 w 1132436"/>
                  <a:gd name="connsiteY114" fmla="*/ 140901 h 164299"/>
                  <a:gd name="connsiteX115" fmla="*/ 694475 w 1132436"/>
                  <a:gd name="connsiteY115" fmla="*/ 140944 h 164299"/>
                  <a:gd name="connsiteX116" fmla="*/ 804008 w 1132436"/>
                  <a:gd name="connsiteY116" fmla="*/ 45355 h 164299"/>
                  <a:gd name="connsiteX117" fmla="*/ 767483 w 1132436"/>
                  <a:gd name="connsiteY117" fmla="*/ 45355 h 164299"/>
                  <a:gd name="connsiteX118" fmla="*/ 767483 w 1132436"/>
                  <a:gd name="connsiteY118" fmla="*/ 160855 h 164299"/>
                  <a:gd name="connsiteX119" fmla="*/ 805086 w 1132436"/>
                  <a:gd name="connsiteY119" fmla="*/ 160855 h 164299"/>
                  <a:gd name="connsiteX120" fmla="*/ 805086 w 1132436"/>
                  <a:gd name="connsiteY120" fmla="*/ 97899 h 164299"/>
                  <a:gd name="connsiteX121" fmla="*/ 825454 w 1132436"/>
                  <a:gd name="connsiteY121" fmla="*/ 73195 h 164299"/>
                  <a:gd name="connsiteX122" fmla="*/ 844277 w 1132436"/>
                  <a:gd name="connsiteY122" fmla="*/ 101538 h 164299"/>
                  <a:gd name="connsiteX123" fmla="*/ 844253 w 1132436"/>
                  <a:gd name="connsiteY123" fmla="*/ 105044 h 164299"/>
                  <a:gd name="connsiteX124" fmla="*/ 844253 w 1132436"/>
                  <a:gd name="connsiteY124" fmla="*/ 160855 h 164299"/>
                  <a:gd name="connsiteX125" fmla="*/ 881862 w 1132436"/>
                  <a:gd name="connsiteY125" fmla="*/ 160855 h 164299"/>
                  <a:gd name="connsiteX126" fmla="*/ 881862 w 1132436"/>
                  <a:gd name="connsiteY126" fmla="*/ 86789 h 164299"/>
                  <a:gd name="connsiteX127" fmla="*/ 840485 w 1132436"/>
                  <a:gd name="connsiteY127" fmla="*/ 42044 h 164299"/>
                  <a:gd name="connsiteX128" fmla="*/ 804439 w 1132436"/>
                  <a:gd name="connsiteY128" fmla="*/ 61170 h 164299"/>
                  <a:gd name="connsiteX129" fmla="*/ 804008 w 1132436"/>
                  <a:gd name="connsiteY129" fmla="*/ 61170 h 164299"/>
                  <a:gd name="connsiteX130" fmla="*/ 804008 w 1132436"/>
                  <a:gd name="connsiteY130" fmla="*/ 45355 h 164299"/>
                  <a:gd name="connsiteX131" fmla="*/ 970595 w 1132436"/>
                  <a:gd name="connsiteY131" fmla="*/ 87660 h 164299"/>
                  <a:gd name="connsiteX132" fmla="*/ 964802 w 1132436"/>
                  <a:gd name="connsiteY132" fmla="*/ 75572 h 164299"/>
                  <a:gd name="connsiteX133" fmla="*/ 952270 w 1132436"/>
                  <a:gd name="connsiteY133" fmla="*/ 70974 h 164299"/>
                  <a:gd name="connsiteX134" fmla="*/ 927876 w 1132436"/>
                  <a:gd name="connsiteY134" fmla="*/ 105044 h 164299"/>
                  <a:gd name="connsiteX135" fmla="*/ 950233 w 1132436"/>
                  <a:gd name="connsiteY135" fmla="*/ 135281 h 164299"/>
                  <a:gd name="connsiteX136" fmla="*/ 971680 w 1132436"/>
                  <a:gd name="connsiteY136" fmla="*/ 115500 h 164299"/>
                  <a:gd name="connsiteX137" fmla="*/ 1008199 w 1132436"/>
                  <a:gd name="connsiteY137" fmla="*/ 115500 h 164299"/>
                  <a:gd name="connsiteX138" fmla="*/ 950575 w 1132436"/>
                  <a:gd name="connsiteY138" fmla="*/ 164166 h 164299"/>
                  <a:gd name="connsiteX139" fmla="*/ 890399 w 1132436"/>
                  <a:gd name="connsiteY139" fmla="*/ 105044 h 164299"/>
                  <a:gd name="connsiteX140" fmla="*/ 950575 w 1132436"/>
                  <a:gd name="connsiteY140" fmla="*/ 42044 h 164299"/>
                  <a:gd name="connsiteX141" fmla="*/ 1007246 w 1132436"/>
                  <a:gd name="connsiteY141" fmla="*/ 87660 h 164299"/>
                  <a:gd name="connsiteX142" fmla="*/ 970595 w 1132436"/>
                  <a:gd name="connsiteY142" fmla="*/ 87660 h 164299"/>
                  <a:gd name="connsiteX143" fmla="*/ 1073712 w 1132436"/>
                  <a:gd name="connsiteY143" fmla="*/ 138505 h 164299"/>
                  <a:gd name="connsiteX144" fmla="*/ 1048060 w 1132436"/>
                  <a:gd name="connsiteY144" fmla="*/ 112363 h 164299"/>
                  <a:gd name="connsiteX145" fmla="*/ 1048060 w 1132436"/>
                  <a:gd name="connsiteY145" fmla="*/ 112277 h 164299"/>
                  <a:gd name="connsiteX146" fmla="*/ 1132331 w 1132436"/>
                  <a:gd name="connsiteY146" fmla="*/ 112277 h 164299"/>
                  <a:gd name="connsiteX147" fmla="*/ 1072370 w 1132436"/>
                  <a:gd name="connsiteY147" fmla="*/ 41957 h 164299"/>
                  <a:gd name="connsiteX148" fmla="*/ 1010409 w 1132436"/>
                  <a:gd name="connsiteY148" fmla="*/ 102692 h 164299"/>
                  <a:gd name="connsiteX149" fmla="*/ 1073275 w 1132436"/>
                  <a:gd name="connsiteY149" fmla="*/ 164079 h 164299"/>
                  <a:gd name="connsiteX150" fmla="*/ 1130384 w 1132436"/>
                  <a:gd name="connsiteY150" fmla="*/ 125826 h 164299"/>
                  <a:gd name="connsiteX151" fmla="*/ 1095159 w 1132436"/>
                  <a:gd name="connsiteY151" fmla="*/ 125826 h 164299"/>
                  <a:gd name="connsiteX152" fmla="*/ 1086346 w 1132436"/>
                  <a:gd name="connsiteY152" fmla="*/ 135435 h 164299"/>
                  <a:gd name="connsiteX153" fmla="*/ 1073712 w 1132436"/>
                  <a:gd name="connsiteY153" fmla="*/ 138505 h 164299"/>
                  <a:gd name="connsiteX154" fmla="*/ 1072370 w 1132436"/>
                  <a:gd name="connsiteY154" fmla="*/ 67532 h 164299"/>
                  <a:gd name="connsiteX155" fmla="*/ 1094721 w 1132436"/>
                  <a:gd name="connsiteY155" fmla="*/ 91190 h 164299"/>
                  <a:gd name="connsiteX156" fmla="*/ 1048060 w 1132436"/>
                  <a:gd name="connsiteY156" fmla="*/ 91190 h 164299"/>
                  <a:gd name="connsiteX157" fmla="*/ 1072370 w 1132436"/>
                  <a:gd name="connsiteY157" fmla="*/ 67532 h 164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</a:cxnLst>
                <a:rect l="l" t="t" r="r" b="b"/>
                <a:pathLst>
                  <a:path w="1132436" h="164299">
                    <a:moveTo>
                      <a:pt x="28335" y="33112"/>
                    </a:moveTo>
                    <a:lnTo>
                      <a:pt x="0" y="33112"/>
                    </a:lnTo>
                    <a:lnTo>
                      <a:pt x="24783" y="0"/>
                    </a:lnTo>
                    <a:lnTo>
                      <a:pt x="58403" y="0"/>
                    </a:lnTo>
                    <a:lnTo>
                      <a:pt x="78724" y="27150"/>
                    </a:lnTo>
                    <a:lnTo>
                      <a:pt x="78724" y="2005"/>
                    </a:lnTo>
                    <a:lnTo>
                      <a:pt x="116330" y="2005"/>
                    </a:lnTo>
                    <a:lnTo>
                      <a:pt x="116330" y="160855"/>
                    </a:lnTo>
                    <a:lnTo>
                      <a:pt x="78724" y="160855"/>
                    </a:lnTo>
                    <a:lnTo>
                      <a:pt x="78724" y="33112"/>
                    </a:lnTo>
                    <a:lnTo>
                      <a:pt x="54851" y="33112"/>
                    </a:lnTo>
                    <a:lnTo>
                      <a:pt x="41593" y="15293"/>
                    </a:lnTo>
                    <a:lnTo>
                      <a:pt x="28335" y="33112"/>
                    </a:lnTo>
                    <a:close/>
                    <a:moveTo>
                      <a:pt x="22790" y="161072"/>
                    </a:moveTo>
                    <a:lnTo>
                      <a:pt x="22790" y="45355"/>
                    </a:lnTo>
                    <a:lnTo>
                      <a:pt x="60396" y="45355"/>
                    </a:lnTo>
                    <a:lnTo>
                      <a:pt x="60396" y="160854"/>
                    </a:lnTo>
                    <a:lnTo>
                      <a:pt x="22790" y="161072"/>
                    </a:lnTo>
                    <a:close/>
                    <a:moveTo>
                      <a:pt x="189595" y="138505"/>
                    </a:moveTo>
                    <a:cubicBezTo>
                      <a:pt x="173651" y="138505"/>
                      <a:pt x="164553" y="128136"/>
                      <a:pt x="163903" y="112363"/>
                    </a:cubicBezTo>
                    <a:lnTo>
                      <a:pt x="163903" y="112277"/>
                    </a:lnTo>
                    <a:lnTo>
                      <a:pt x="248216" y="112277"/>
                    </a:lnTo>
                    <a:cubicBezTo>
                      <a:pt x="249949" y="73109"/>
                      <a:pt x="229412" y="41957"/>
                      <a:pt x="188252" y="41957"/>
                    </a:cubicBezTo>
                    <a:cubicBezTo>
                      <a:pt x="154372" y="41957"/>
                      <a:pt x="126296" y="67314"/>
                      <a:pt x="126296" y="102692"/>
                    </a:cubicBezTo>
                    <a:cubicBezTo>
                      <a:pt x="126296" y="141424"/>
                      <a:pt x="151728" y="164079"/>
                      <a:pt x="189119" y="164079"/>
                    </a:cubicBezTo>
                    <a:cubicBezTo>
                      <a:pt x="214768" y="164079"/>
                      <a:pt x="239377" y="152534"/>
                      <a:pt x="246223" y="125826"/>
                    </a:cubicBezTo>
                    <a:lnTo>
                      <a:pt x="210999" y="125826"/>
                    </a:lnTo>
                    <a:cubicBezTo>
                      <a:pt x="209078" y="129831"/>
                      <a:pt x="206019" y="133173"/>
                      <a:pt x="202209" y="135430"/>
                    </a:cubicBezTo>
                    <a:cubicBezTo>
                      <a:pt x="198400" y="137687"/>
                      <a:pt x="194010" y="138756"/>
                      <a:pt x="189595" y="138505"/>
                    </a:cubicBezTo>
                    <a:close/>
                    <a:moveTo>
                      <a:pt x="188252" y="67532"/>
                    </a:moveTo>
                    <a:cubicBezTo>
                      <a:pt x="200817" y="67532"/>
                      <a:pt x="209916" y="78119"/>
                      <a:pt x="210566" y="91190"/>
                    </a:cubicBezTo>
                    <a:lnTo>
                      <a:pt x="163903" y="91190"/>
                    </a:lnTo>
                    <a:cubicBezTo>
                      <a:pt x="166113" y="77117"/>
                      <a:pt x="174951" y="67532"/>
                      <a:pt x="188252" y="67532"/>
                    </a:cubicBezTo>
                    <a:close/>
                    <a:moveTo>
                      <a:pt x="339679" y="160855"/>
                    </a:moveTo>
                    <a:lnTo>
                      <a:pt x="324859" y="160855"/>
                    </a:lnTo>
                    <a:lnTo>
                      <a:pt x="324859" y="148613"/>
                    </a:lnTo>
                    <a:lnTo>
                      <a:pt x="324511" y="148613"/>
                    </a:lnTo>
                    <a:cubicBezTo>
                      <a:pt x="319617" y="158590"/>
                      <a:pt x="308091" y="162947"/>
                      <a:pt x="295745" y="162947"/>
                    </a:cubicBezTo>
                    <a:cubicBezTo>
                      <a:pt x="267973" y="162947"/>
                      <a:pt x="254195" y="140857"/>
                      <a:pt x="254195" y="115022"/>
                    </a:cubicBezTo>
                    <a:cubicBezTo>
                      <a:pt x="254195" y="89186"/>
                      <a:pt x="267626" y="67967"/>
                      <a:pt x="295225" y="67967"/>
                    </a:cubicBezTo>
                    <a:cubicBezTo>
                      <a:pt x="304454" y="67967"/>
                      <a:pt x="317712" y="71453"/>
                      <a:pt x="324337" y="82171"/>
                    </a:cubicBezTo>
                    <a:lnTo>
                      <a:pt x="324685" y="82171"/>
                    </a:lnTo>
                    <a:lnTo>
                      <a:pt x="324685" y="35596"/>
                    </a:lnTo>
                    <a:lnTo>
                      <a:pt x="339679" y="35596"/>
                    </a:lnTo>
                    <a:lnTo>
                      <a:pt x="339679" y="160855"/>
                    </a:lnTo>
                    <a:close/>
                    <a:moveTo>
                      <a:pt x="297781" y="149789"/>
                    </a:moveTo>
                    <a:cubicBezTo>
                      <a:pt x="317712" y="149789"/>
                      <a:pt x="325380" y="132623"/>
                      <a:pt x="325380" y="115631"/>
                    </a:cubicBezTo>
                    <a:cubicBezTo>
                      <a:pt x="325380" y="97681"/>
                      <a:pt x="317322" y="81256"/>
                      <a:pt x="296958" y="81256"/>
                    </a:cubicBezTo>
                    <a:cubicBezTo>
                      <a:pt x="276594" y="81256"/>
                      <a:pt x="269879" y="98683"/>
                      <a:pt x="269879" y="116111"/>
                    </a:cubicBezTo>
                    <a:cubicBezTo>
                      <a:pt x="269879" y="133103"/>
                      <a:pt x="278544" y="149571"/>
                      <a:pt x="297781" y="149571"/>
                    </a:cubicBezTo>
                    <a:lnTo>
                      <a:pt x="297781" y="149789"/>
                    </a:lnTo>
                    <a:close/>
                    <a:moveTo>
                      <a:pt x="392103" y="162946"/>
                    </a:moveTo>
                    <a:cubicBezTo>
                      <a:pt x="412334" y="162946"/>
                      <a:pt x="426633" y="152098"/>
                      <a:pt x="430665" y="132100"/>
                    </a:cubicBezTo>
                    <a:lnTo>
                      <a:pt x="430665" y="131882"/>
                    </a:lnTo>
                    <a:lnTo>
                      <a:pt x="415934" y="131882"/>
                    </a:lnTo>
                    <a:cubicBezTo>
                      <a:pt x="413286" y="143602"/>
                      <a:pt x="404756" y="149571"/>
                      <a:pt x="392535" y="149571"/>
                    </a:cubicBezTo>
                    <a:cubicBezTo>
                      <a:pt x="372867" y="149571"/>
                      <a:pt x="363941" y="135586"/>
                      <a:pt x="364463" y="119813"/>
                    </a:cubicBezTo>
                    <a:lnTo>
                      <a:pt x="432007" y="119813"/>
                    </a:lnTo>
                    <a:cubicBezTo>
                      <a:pt x="432870" y="97855"/>
                      <a:pt x="423123" y="67837"/>
                      <a:pt x="391193" y="67837"/>
                    </a:cubicBezTo>
                    <a:cubicBezTo>
                      <a:pt x="366583" y="67837"/>
                      <a:pt x="348773" y="87834"/>
                      <a:pt x="348773" y="115021"/>
                    </a:cubicBezTo>
                    <a:cubicBezTo>
                      <a:pt x="349684" y="142948"/>
                      <a:pt x="363336" y="162946"/>
                      <a:pt x="392103" y="162946"/>
                    </a:cubicBezTo>
                    <a:close/>
                    <a:moveTo>
                      <a:pt x="408512" y="88493"/>
                    </a:moveTo>
                    <a:cubicBezTo>
                      <a:pt x="413370" y="93274"/>
                      <a:pt x="416174" y="99778"/>
                      <a:pt x="416324" y="106612"/>
                    </a:cubicBezTo>
                    <a:lnTo>
                      <a:pt x="364547" y="106612"/>
                    </a:lnTo>
                    <a:cubicBezTo>
                      <a:pt x="365589" y="92758"/>
                      <a:pt x="374814" y="81038"/>
                      <a:pt x="390324" y="81038"/>
                    </a:cubicBezTo>
                    <a:cubicBezTo>
                      <a:pt x="397124" y="81036"/>
                      <a:pt x="403653" y="83713"/>
                      <a:pt x="408512" y="88493"/>
                    </a:cubicBezTo>
                    <a:close/>
                    <a:moveTo>
                      <a:pt x="441580" y="2005"/>
                    </a:moveTo>
                    <a:lnTo>
                      <a:pt x="557954" y="2005"/>
                    </a:lnTo>
                    <a:lnTo>
                      <a:pt x="557954" y="35160"/>
                    </a:lnTo>
                    <a:lnTo>
                      <a:pt x="482700" y="35160"/>
                    </a:lnTo>
                    <a:lnTo>
                      <a:pt x="482700" y="67619"/>
                    </a:lnTo>
                    <a:lnTo>
                      <a:pt x="547776" y="67619"/>
                    </a:lnTo>
                    <a:lnTo>
                      <a:pt x="547776" y="99641"/>
                    </a:lnTo>
                    <a:lnTo>
                      <a:pt x="482700" y="99641"/>
                    </a:lnTo>
                    <a:lnTo>
                      <a:pt x="482700" y="160855"/>
                    </a:lnTo>
                    <a:lnTo>
                      <a:pt x="441580" y="160855"/>
                    </a:lnTo>
                    <a:lnTo>
                      <a:pt x="441580" y="2005"/>
                    </a:lnTo>
                    <a:close/>
                    <a:moveTo>
                      <a:pt x="601973" y="45356"/>
                    </a:moveTo>
                    <a:lnTo>
                      <a:pt x="565449" y="45356"/>
                    </a:lnTo>
                    <a:lnTo>
                      <a:pt x="565407" y="45356"/>
                    </a:lnTo>
                    <a:lnTo>
                      <a:pt x="565407" y="160855"/>
                    </a:lnTo>
                    <a:lnTo>
                      <a:pt x="603016" y="160855"/>
                    </a:lnTo>
                    <a:lnTo>
                      <a:pt x="603016" y="103694"/>
                    </a:lnTo>
                    <a:cubicBezTo>
                      <a:pt x="603016" y="89359"/>
                      <a:pt x="612763" y="76289"/>
                      <a:pt x="631352" y="76289"/>
                    </a:cubicBezTo>
                    <a:cubicBezTo>
                      <a:pt x="636222" y="76368"/>
                      <a:pt x="641062" y="77116"/>
                      <a:pt x="645735" y="78511"/>
                    </a:cubicBezTo>
                    <a:lnTo>
                      <a:pt x="645735" y="44049"/>
                    </a:lnTo>
                    <a:cubicBezTo>
                      <a:pt x="642884" y="43436"/>
                      <a:pt x="639984" y="43129"/>
                      <a:pt x="637067" y="43134"/>
                    </a:cubicBezTo>
                    <a:cubicBezTo>
                      <a:pt x="620736" y="43134"/>
                      <a:pt x="607952" y="50932"/>
                      <a:pt x="602411" y="65615"/>
                    </a:cubicBezTo>
                    <a:lnTo>
                      <a:pt x="601973" y="65615"/>
                    </a:lnTo>
                    <a:lnTo>
                      <a:pt x="601973" y="45356"/>
                    </a:lnTo>
                    <a:close/>
                    <a:moveTo>
                      <a:pt x="645777" y="81038"/>
                    </a:moveTo>
                    <a:cubicBezTo>
                      <a:pt x="645789" y="74754"/>
                      <a:pt x="647448" y="68584"/>
                      <a:pt x="650587" y="63152"/>
                    </a:cubicBezTo>
                    <a:cubicBezTo>
                      <a:pt x="653733" y="57720"/>
                      <a:pt x="658243" y="53219"/>
                      <a:pt x="663671" y="50104"/>
                    </a:cubicBezTo>
                    <a:cubicBezTo>
                      <a:pt x="674999" y="44436"/>
                      <a:pt x="687550" y="41695"/>
                      <a:pt x="700196" y="42131"/>
                    </a:cubicBezTo>
                    <a:cubicBezTo>
                      <a:pt x="727405" y="42131"/>
                      <a:pt x="753746" y="48144"/>
                      <a:pt x="753746" y="80863"/>
                    </a:cubicBezTo>
                    <a:lnTo>
                      <a:pt x="753746" y="131359"/>
                    </a:lnTo>
                    <a:cubicBezTo>
                      <a:pt x="753746" y="141162"/>
                      <a:pt x="753746" y="151793"/>
                      <a:pt x="758077" y="160942"/>
                    </a:cubicBezTo>
                    <a:lnTo>
                      <a:pt x="720211" y="160942"/>
                    </a:lnTo>
                    <a:cubicBezTo>
                      <a:pt x="719042" y="157414"/>
                      <a:pt x="718300" y="153757"/>
                      <a:pt x="718000" y="150050"/>
                    </a:cubicBezTo>
                    <a:cubicBezTo>
                      <a:pt x="712950" y="154840"/>
                      <a:pt x="707001" y="158563"/>
                      <a:pt x="700495" y="161003"/>
                    </a:cubicBezTo>
                    <a:cubicBezTo>
                      <a:pt x="693996" y="163442"/>
                      <a:pt x="687070" y="164547"/>
                      <a:pt x="680133" y="164253"/>
                    </a:cubicBezTo>
                    <a:cubicBezTo>
                      <a:pt x="658255" y="164253"/>
                      <a:pt x="641140" y="153187"/>
                      <a:pt x="641140" y="129398"/>
                    </a:cubicBezTo>
                    <a:cubicBezTo>
                      <a:pt x="641140" y="98464"/>
                      <a:pt x="668679" y="94838"/>
                      <a:pt x="692995" y="91638"/>
                    </a:cubicBezTo>
                    <a:cubicBezTo>
                      <a:pt x="698231" y="90948"/>
                      <a:pt x="703317" y="90278"/>
                      <a:pt x="707948" y="89359"/>
                    </a:cubicBezTo>
                    <a:cubicBezTo>
                      <a:pt x="714364" y="88009"/>
                      <a:pt x="717916" y="85787"/>
                      <a:pt x="717916" y="78642"/>
                    </a:cubicBezTo>
                    <a:cubicBezTo>
                      <a:pt x="717916" y="69928"/>
                      <a:pt x="707517" y="66660"/>
                      <a:pt x="699765" y="66660"/>
                    </a:cubicBezTo>
                    <a:cubicBezTo>
                      <a:pt x="689365" y="66660"/>
                      <a:pt x="682733" y="71365"/>
                      <a:pt x="680960" y="81081"/>
                    </a:cubicBezTo>
                    <a:lnTo>
                      <a:pt x="645777" y="81081"/>
                    </a:lnTo>
                    <a:lnTo>
                      <a:pt x="645777" y="81038"/>
                    </a:lnTo>
                    <a:close/>
                    <a:moveTo>
                      <a:pt x="694475" y="140944"/>
                    </a:moveTo>
                    <a:cubicBezTo>
                      <a:pt x="712369" y="140944"/>
                      <a:pt x="718348" y="130749"/>
                      <a:pt x="717437" y="106917"/>
                    </a:cubicBezTo>
                    <a:cubicBezTo>
                      <a:pt x="713974" y="109088"/>
                      <a:pt x="708589" y="110136"/>
                      <a:pt x="702982" y="111226"/>
                    </a:cubicBezTo>
                    <a:cubicBezTo>
                      <a:pt x="700040" y="111798"/>
                      <a:pt x="697033" y="112383"/>
                      <a:pt x="694217" y="113148"/>
                    </a:cubicBezTo>
                    <a:cubicBezTo>
                      <a:pt x="686028" y="115370"/>
                      <a:pt x="678749" y="118681"/>
                      <a:pt x="678749" y="127830"/>
                    </a:cubicBezTo>
                    <a:cubicBezTo>
                      <a:pt x="678749" y="136980"/>
                      <a:pt x="686028" y="140901"/>
                      <a:pt x="694475" y="140901"/>
                    </a:cubicBezTo>
                    <a:lnTo>
                      <a:pt x="694475" y="140944"/>
                    </a:lnTo>
                    <a:close/>
                    <a:moveTo>
                      <a:pt x="804008" y="45355"/>
                    </a:moveTo>
                    <a:lnTo>
                      <a:pt x="767483" y="45355"/>
                    </a:lnTo>
                    <a:lnTo>
                      <a:pt x="767483" y="160855"/>
                    </a:lnTo>
                    <a:lnTo>
                      <a:pt x="805086" y="160855"/>
                    </a:lnTo>
                    <a:lnTo>
                      <a:pt x="805086" y="97899"/>
                    </a:lnTo>
                    <a:cubicBezTo>
                      <a:pt x="805086" y="85221"/>
                      <a:pt x="811286" y="73195"/>
                      <a:pt x="825454" y="73195"/>
                    </a:cubicBezTo>
                    <a:cubicBezTo>
                      <a:pt x="844510" y="73195"/>
                      <a:pt x="844397" y="86945"/>
                      <a:pt x="844277" y="101538"/>
                    </a:cubicBezTo>
                    <a:cubicBezTo>
                      <a:pt x="844265" y="102704"/>
                      <a:pt x="844253" y="103875"/>
                      <a:pt x="844253" y="105044"/>
                    </a:cubicBezTo>
                    <a:lnTo>
                      <a:pt x="844253" y="160855"/>
                    </a:lnTo>
                    <a:lnTo>
                      <a:pt x="881862" y="160855"/>
                    </a:lnTo>
                    <a:lnTo>
                      <a:pt x="881862" y="86789"/>
                    </a:lnTo>
                    <a:cubicBezTo>
                      <a:pt x="881862" y="70059"/>
                      <a:pt x="878783" y="42044"/>
                      <a:pt x="840485" y="42044"/>
                    </a:cubicBezTo>
                    <a:cubicBezTo>
                      <a:pt x="826748" y="42044"/>
                      <a:pt x="811286" y="49364"/>
                      <a:pt x="804439" y="61170"/>
                    </a:cubicBezTo>
                    <a:lnTo>
                      <a:pt x="804008" y="61170"/>
                    </a:lnTo>
                    <a:lnTo>
                      <a:pt x="804008" y="45355"/>
                    </a:lnTo>
                    <a:close/>
                    <a:moveTo>
                      <a:pt x="970595" y="87660"/>
                    </a:moveTo>
                    <a:cubicBezTo>
                      <a:pt x="970302" y="83026"/>
                      <a:pt x="968223" y="78689"/>
                      <a:pt x="964802" y="75572"/>
                    </a:cubicBezTo>
                    <a:cubicBezTo>
                      <a:pt x="961382" y="72456"/>
                      <a:pt x="956883" y="70805"/>
                      <a:pt x="952270" y="70974"/>
                    </a:cubicBezTo>
                    <a:cubicBezTo>
                      <a:pt x="931213" y="70974"/>
                      <a:pt x="927876" y="89011"/>
                      <a:pt x="927876" y="105044"/>
                    </a:cubicBezTo>
                    <a:cubicBezTo>
                      <a:pt x="927876" y="119945"/>
                      <a:pt x="934328" y="135281"/>
                      <a:pt x="950233" y="135281"/>
                    </a:cubicBezTo>
                    <a:cubicBezTo>
                      <a:pt x="963227" y="135281"/>
                      <a:pt x="969990" y="127700"/>
                      <a:pt x="971680" y="115500"/>
                    </a:cubicBezTo>
                    <a:lnTo>
                      <a:pt x="1008199" y="115500"/>
                    </a:lnTo>
                    <a:cubicBezTo>
                      <a:pt x="1004910" y="146390"/>
                      <a:pt x="980905" y="164166"/>
                      <a:pt x="950575" y="164166"/>
                    </a:cubicBezTo>
                    <a:cubicBezTo>
                      <a:pt x="915919" y="164166"/>
                      <a:pt x="890399" y="140378"/>
                      <a:pt x="890399" y="105044"/>
                    </a:cubicBezTo>
                    <a:cubicBezTo>
                      <a:pt x="890399" y="68316"/>
                      <a:pt x="913618" y="42044"/>
                      <a:pt x="950575" y="42044"/>
                    </a:cubicBezTo>
                    <a:cubicBezTo>
                      <a:pt x="979132" y="42044"/>
                      <a:pt x="1004604" y="57163"/>
                      <a:pt x="1007246" y="87660"/>
                    </a:cubicBezTo>
                    <a:lnTo>
                      <a:pt x="970595" y="87660"/>
                    </a:lnTo>
                    <a:close/>
                    <a:moveTo>
                      <a:pt x="1073712" y="138505"/>
                    </a:moveTo>
                    <a:cubicBezTo>
                      <a:pt x="1057765" y="138505"/>
                      <a:pt x="1048713" y="128136"/>
                      <a:pt x="1048060" y="112363"/>
                    </a:cubicBezTo>
                    <a:lnTo>
                      <a:pt x="1048060" y="112277"/>
                    </a:lnTo>
                    <a:lnTo>
                      <a:pt x="1132331" y="112277"/>
                    </a:lnTo>
                    <a:cubicBezTo>
                      <a:pt x="1134110" y="73109"/>
                      <a:pt x="1113526" y="41957"/>
                      <a:pt x="1072370" y="41957"/>
                    </a:cubicBezTo>
                    <a:cubicBezTo>
                      <a:pt x="1038529" y="41957"/>
                      <a:pt x="1010409" y="67314"/>
                      <a:pt x="1010409" y="102692"/>
                    </a:cubicBezTo>
                    <a:cubicBezTo>
                      <a:pt x="1010409" y="141424"/>
                      <a:pt x="1035887" y="164079"/>
                      <a:pt x="1073275" y="164079"/>
                    </a:cubicBezTo>
                    <a:cubicBezTo>
                      <a:pt x="1098927" y="164079"/>
                      <a:pt x="1123494" y="152534"/>
                      <a:pt x="1130384" y="125826"/>
                    </a:cubicBezTo>
                    <a:lnTo>
                      <a:pt x="1095159" y="125826"/>
                    </a:lnTo>
                    <a:cubicBezTo>
                      <a:pt x="1093230" y="129835"/>
                      <a:pt x="1090162" y="133178"/>
                      <a:pt x="1086346" y="135435"/>
                    </a:cubicBezTo>
                    <a:cubicBezTo>
                      <a:pt x="1082530" y="137691"/>
                      <a:pt x="1078133" y="138759"/>
                      <a:pt x="1073712" y="138505"/>
                    </a:cubicBezTo>
                    <a:close/>
                    <a:moveTo>
                      <a:pt x="1072370" y="67532"/>
                    </a:moveTo>
                    <a:cubicBezTo>
                      <a:pt x="1084975" y="67532"/>
                      <a:pt x="1094074" y="78119"/>
                      <a:pt x="1094721" y="91190"/>
                    </a:cubicBezTo>
                    <a:lnTo>
                      <a:pt x="1048060" y="91190"/>
                    </a:lnTo>
                    <a:cubicBezTo>
                      <a:pt x="1050271" y="77117"/>
                      <a:pt x="1059107" y="67532"/>
                      <a:pt x="1072370" y="67532"/>
                    </a:cubicBezTo>
                    <a:close/>
                  </a:path>
                </a:pathLst>
              </a:custGeom>
              <a:solidFill>
                <a:schemeClr val="tx1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23" name="Freeform 1122">
                <a:extLst>
                  <a:ext uri="{FF2B5EF4-FFF2-40B4-BE49-F238E27FC236}">
                    <a16:creationId xmlns:a16="http://schemas.microsoft.com/office/drawing/2014/main" id="{1FE7DC19-EC8A-9F58-07BB-9887A574774D}"/>
                  </a:ext>
                </a:extLst>
              </p:cNvPr>
              <p:cNvSpPr/>
              <p:nvPr/>
            </p:nvSpPr>
            <p:spPr>
              <a:xfrm>
                <a:off x="8942156" y="10276219"/>
                <a:ext cx="567792" cy="178716"/>
              </a:xfrm>
              <a:custGeom>
                <a:avLst/>
                <a:gdLst>
                  <a:gd name="connsiteX0" fmla="*/ 168279 w 567792"/>
                  <a:gd name="connsiteY0" fmla="*/ 141118 h 178716"/>
                  <a:gd name="connsiteX1" fmla="*/ 210045 w 567792"/>
                  <a:gd name="connsiteY1" fmla="*/ 107701 h 178716"/>
                  <a:gd name="connsiteX2" fmla="*/ 194101 w 567792"/>
                  <a:gd name="connsiteY2" fmla="*/ 107701 h 178716"/>
                  <a:gd name="connsiteX3" fmla="*/ 168799 w 567792"/>
                  <a:gd name="connsiteY3" fmla="*/ 126871 h 178716"/>
                  <a:gd name="connsiteX4" fmla="*/ 138471 w 567792"/>
                  <a:gd name="connsiteY4" fmla="*/ 94587 h 178716"/>
                  <a:gd name="connsiteX5" fmla="*/ 211562 w 567792"/>
                  <a:gd name="connsiteY5" fmla="*/ 94587 h 178716"/>
                  <a:gd name="connsiteX6" fmla="*/ 167369 w 567792"/>
                  <a:gd name="connsiteY6" fmla="*/ 38340 h 178716"/>
                  <a:gd name="connsiteX7" fmla="*/ 121443 w 567792"/>
                  <a:gd name="connsiteY7" fmla="*/ 89446 h 178716"/>
                  <a:gd name="connsiteX8" fmla="*/ 168279 w 567792"/>
                  <a:gd name="connsiteY8" fmla="*/ 141118 h 178716"/>
                  <a:gd name="connsiteX9" fmla="*/ 186129 w 567792"/>
                  <a:gd name="connsiteY9" fmla="*/ 60671 h 178716"/>
                  <a:gd name="connsiteX10" fmla="*/ 194535 w 567792"/>
                  <a:gd name="connsiteY10" fmla="*/ 80340 h 178716"/>
                  <a:gd name="connsiteX11" fmla="*/ 138471 w 567792"/>
                  <a:gd name="connsiteY11" fmla="*/ 80340 h 178716"/>
                  <a:gd name="connsiteX12" fmla="*/ 166416 w 567792"/>
                  <a:gd name="connsiteY12" fmla="*/ 52587 h 178716"/>
                  <a:gd name="connsiteX13" fmla="*/ 186129 w 567792"/>
                  <a:gd name="connsiteY13" fmla="*/ 60671 h 178716"/>
                  <a:gd name="connsiteX14" fmla="*/ 190765 w 567792"/>
                  <a:gd name="connsiteY14" fmla="*/ 0 h 178716"/>
                  <a:gd name="connsiteX15" fmla="*/ 170185 w 567792"/>
                  <a:gd name="connsiteY15" fmla="*/ 0 h 178716"/>
                  <a:gd name="connsiteX16" fmla="*/ 153938 w 567792"/>
                  <a:gd name="connsiteY16" fmla="*/ 27317 h 178716"/>
                  <a:gd name="connsiteX17" fmla="*/ 166026 w 567792"/>
                  <a:gd name="connsiteY17" fmla="*/ 27317 h 178716"/>
                  <a:gd name="connsiteX18" fmla="*/ 190765 w 567792"/>
                  <a:gd name="connsiteY18" fmla="*/ 0 h 178716"/>
                  <a:gd name="connsiteX19" fmla="*/ 63473 w 567792"/>
                  <a:gd name="connsiteY19" fmla="*/ 3224 h 178716"/>
                  <a:gd name="connsiteX20" fmla="*/ 0 w 567792"/>
                  <a:gd name="connsiteY20" fmla="*/ 3224 h 178716"/>
                  <a:gd name="connsiteX21" fmla="*/ 0 w 567792"/>
                  <a:gd name="connsiteY21" fmla="*/ 138852 h 178716"/>
                  <a:gd name="connsiteX22" fmla="*/ 17937 w 567792"/>
                  <a:gd name="connsiteY22" fmla="*/ 138852 h 178716"/>
                  <a:gd name="connsiteX23" fmla="*/ 17937 w 567792"/>
                  <a:gd name="connsiteY23" fmla="*/ 80906 h 178716"/>
                  <a:gd name="connsiteX24" fmla="*/ 61740 w 567792"/>
                  <a:gd name="connsiteY24" fmla="*/ 80906 h 178716"/>
                  <a:gd name="connsiteX25" fmla="*/ 84226 w 567792"/>
                  <a:gd name="connsiteY25" fmla="*/ 105392 h 178716"/>
                  <a:gd name="connsiteX26" fmla="*/ 85635 w 567792"/>
                  <a:gd name="connsiteY26" fmla="*/ 121347 h 178716"/>
                  <a:gd name="connsiteX27" fmla="*/ 89165 w 567792"/>
                  <a:gd name="connsiteY27" fmla="*/ 138852 h 178716"/>
                  <a:gd name="connsiteX28" fmla="*/ 109182 w 567792"/>
                  <a:gd name="connsiteY28" fmla="*/ 138852 h 178716"/>
                  <a:gd name="connsiteX29" fmla="*/ 101902 w 567792"/>
                  <a:gd name="connsiteY29" fmla="*/ 110116 h 178716"/>
                  <a:gd name="connsiteX30" fmla="*/ 101253 w 567792"/>
                  <a:gd name="connsiteY30" fmla="*/ 101427 h 178716"/>
                  <a:gd name="connsiteX31" fmla="*/ 81020 w 567792"/>
                  <a:gd name="connsiteY31" fmla="*/ 73499 h 178716"/>
                  <a:gd name="connsiteX32" fmla="*/ 81020 w 567792"/>
                  <a:gd name="connsiteY32" fmla="*/ 73108 h 178716"/>
                  <a:gd name="connsiteX33" fmla="*/ 104459 w 567792"/>
                  <a:gd name="connsiteY33" fmla="*/ 38732 h 178716"/>
                  <a:gd name="connsiteX34" fmla="*/ 63473 w 567792"/>
                  <a:gd name="connsiteY34" fmla="*/ 3224 h 178716"/>
                  <a:gd name="connsiteX35" fmla="*/ 86522 w 567792"/>
                  <a:gd name="connsiteY35" fmla="*/ 41608 h 178716"/>
                  <a:gd name="connsiteX36" fmla="*/ 55327 w 567792"/>
                  <a:gd name="connsiteY36" fmla="*/ 65701 h 178716"/>
                  <a:gd name="connsiteX37" fmla="*/ 17937 w 567792"/>
                  <a:gd name="connsiteY37" fmla="*/ 65701 h 178716"/>
                  <a:gd name="connsiteX38" fmla="*/ 17937 w 567792"/>
                  <a:gd name="connsiteY38" fmla="*/ 18429 h 178716"/>
                  <a:gd name="connsiteX39" fmla="*/ 62520 w 567792"/>
                  <a:gd name="connsiteY39" fmla="*/ 18429 h 178716"/>
                  <a:gd name="connsiteX40" fmla="*/ 86522 w 567792"/>
                  <a:gd name="connsiteY40" fmla="*/ 41608 h 178716"/>
                  <a:gd name="connsiteX41" fmla="*/ 312556 w 567792"/>
                  <a:gd name="connsiteY41" fmla="*/ 130487 h 178716"/>
                  <a:gd name="connsiteX42" fmla="*/ 267236 w 567792"/>
                  <a:gd name="connsiteY42" fmla="*/ 178717 h 178716"/>
                  <a:gd name="connsiteX43" fmla="*/ 226813 w 567792"/>
                  <a:gd name="connsiteY43" fmla="*/ 149830 h 178716"/>
                  <a:gd name="connsiteX44" fmla="*/ 242843 w 567792"/>
                  <a:gd name="connsiteY44" fmla="*/ 149830 h 178716"/>
                  <a:gd name="connsiteX45" fmla="*/ 268146 w 567792"/>
                  <a:gd name="connsiteY45" fmla="*/ 165820 h 178716"/>
                  <a:gd name="connsiteX46" fmla="*/ 297435 w 567792"/>
                  <a:gd name="connsiteY46" fmla="*/ 128570 h 178716"/>
                  <a:gd name="connsiteX47" fmla="*/ 297435 w 567792"/>
                  <a:gd name="connsiteY47" fmla="*/ 122121 h 178716"/>
                  <a:gd name="connsiteX48" fmla="*/ 297046 w 567792"/>
                  <a:gd name="connsiteY48" fmla="*/ 122121 h 178716"/>
                  <a:gd name="connsiteX49" fmla="*/ 284489 w 567792"/>
                  <a:gd name="connsiteY49" fmla="*/ 135532 h 178716"/>
                  <a:gd name="connsiteX50" fmla="*/ 266716 w 567792"/>
                  <a:gd name="connsiteY50" fmla="*/ 139984 h 178716"/>
                  <a:gd name="connsiteX51" fmla="*/ 223087 w 567792"/>
                  <a:gd name="connsiteY51" fmla="*/ 90230 h 178716"/>
                  <a:gd name="connsiteX52" fmla="*/ 268189 w 567792"/>
                  <a:gd name="connsiteY52" fmla="*/ 38339 h 178716"/>
                  <a:gd name="connsiteX53" fmla="*/ 285035 w 567792"/>
                  <a:gd name="connsiteY53" fmla="*/ 42384 h 178716"/>
                  <a:gd name="connsiteX54" fmla="*/ 297303 w 567792"/>
                  <a:gd name="connsiteY54" fmla="*/ 54678 h 178716"/>
                  <a:gd name="connsiteX55" fmla="*/ 297303 w 567792"/>
                  <a:gd name="connsiteY55" fmla="*/ 40649 h 178716"/>
                  <a:gd name="connsiteX56" fmla="*/ 312556 w 567792"/>
                  <a:gd name="connsiteY56" fmla="*/ 40649 h 178716"/>
                  <a:gd name="connsiteX57" fmla="*/ 312556 w 567792"/>
                  <a:gd name="connsiteY57" fmla="*/ 130487 h 178716"/>
                  <a:gd name="connsiteX58" fmla="*/ 296698 w 567792"/>
                  <a:gd name="connsiteY58" fmla="*/ 87746 h 178716"/>
                  <a:gd name="connsiteX59" fmla="*/ 268926 w 567792"/>
                  <a:gd name="connsiteY59" fmla="*/ 52586 h 178716"/>
                  <a:gd name="connsiteX60" fmla="*/ 240027 w 567792"/>
                  <a:gd name="connsiteY60" fmla="*/ 88313 h 178716"/>
                  <a:gd name="connsiteX61" fmla="*/ 267583 w 567792"/>
                  <a:gd name="connsiteY61" fmla="*/ 125737 h 178716"/>
                  <a:gd name="connsiteX62" fmla="*/ 296567 w 567792"/>
                  <a:gd name="connsiteY62" fmla="*/ 87746 h 178716"/>
                  <a:gd name="connsiteX63" fmla="*/ 296698 w 567792"/>
                  <a:gd name="connsiteY63" fmla="*/ 87746 h 178716"/>
                  <a:gd name="connsiteX64" fmla="*/ 337554 w 567792"/>
                  <a:gd name="connsiteY64" fmla="*/ 22960 h 178716"/>
                  <a:gd name="connsiteX65" fmla="*/ 353585 w 567792"/>
                  <a:gd name="connsiteY65" fmla="*/ 22960 h 178716"/>
                  <a:gd name="connsiteX66" fmla="*/ 353585 w 567792"/>
                  <a:gd name="connsiteY66" fmla="*/ 3224 h 178716"/>
                  <a:gd name="connsiteX67" fmla="*/ 337554 w 567792"/>
                  <a:gd name="connsiteY67" fmla="*/ 3224 h 178716"/>
                  <a:gd name="connsiteX68" fmla="*/ 337554 w 567792"/>
                  <a:gd name="connsiteY68" fmla="*/ 22960 h 178716"/>
                  <a:gd name="connsiteX69" fmla="*/ 353585 w 567792"/>
                  <a:gd name="connsiteY69" fmla="*/ 40649 h 178716"/>
                  <a:gd name="connsiteX70" fmla="*/ 337554 w 567792"/>
                  <a:gd name="connsiteY70" fmla="*/ 40649 h 178716"/>
                  <a:gd name="connsiteX71" fmla="*/ 337554 w 567792"/>
                  <a:gd name="connsiteY71" fmla="*/ 138852 h 178716"/>
                  <a:gd name="connsiteX72" fmla="*/ 353585 w 567792"/>
                  <a:gd name="connsiteY72" fmla="*/ 138852 h 178716"/>
                  <a:gd name="connsiteX73" fmla="*/ 353585 w 567792"/>
                  <a:gd name="connsiteY73" fmla="*/ 40649 h 178716"/>
                  <a:gd name="connsiteX74" fmla="*/ 420872 w 567792"/>
                  <a:gd name="connsiteY74" fmla="*/ 38340 h 178716"/>
                  <a:gd name="connsiteX75" fmla="*/ 468270 w 567792"/>
                  <a:gd name="connsiteY75" fmla="*/ 89838 h 178716"/>
                  <a:gd name="connsiteX76" fmla="*/ 420872 w 567792"/>
                  <a:gd name="connsiteY76" fmla="*/ 141118 h 178716"/>
                  <a:gd name="connsiteX77" fmla="*/ 373211 w 567792"/>
                  <a:gd name="connsiteY77" fmla="*/ 89838 h 178716"/>
                  <a:gd name="connsiteX78" fmla="*/ 420872 w 567792"/>
                  <a:gd name="connsiteY78" fmla="*/ 38340 h 178716"/>
                  <a:gd name="connsiteX79" fmla="*/ 420872 w 567792"/>
                  <a:gd name="connsiteY79" fmla="*/ 126871 h 178716"/>
                  <a:gd name="connsiteX80" fmla="*/ 451197 w 567792"/>
                  <a:gd name="connsiteY80" fmla="*/ 89838 h 178716"/>
                  <a:gd name="connsiteX81" fmla="*/ 420872 w 567792"/>
                  <a:gd name="connsiteY81" fmla="*/ 52587 h 178716"/>
                  <a:gd name="connsiteX82" fmla="*/ 390542 w 567792"/>
                  <a:gd name="connsiteY82" fmla="*/ 89838 h 178716"/>
                  <a:gd name="connsiteX83" fmla="*/ 420872 w 567792"/>
                  <a:gd name="connsiteY83" fmla="*/ 126871 h 178716"/>
                  <a:gd name="connsiteX84" fmla="*/ 502063 w 567792"/>
                  <a:gd name="connsiteY84" fmla="*/ 40648 h 178716"/>
                  <a:gd name="connsiteX85" fmla="*/ 486985 w 567792"/>
                  <a:gd name="connsiteY85" fmla="*/ 40648 h 178716"/>
                  <a:gd name="connsiteX86" fmla="*/ 486985 w 567792"/>
                  <a:gd name="connsiteY86" fmla="*/ 138851 h 178716"/>
                  <a:gd name="connsiteX87" fmla="*/ 503016 w 567792"/>
                  <a:gd name="connsiteY87" fmla="*/ 138851 h 178716"/>
                  <a:gd name="connsiteX88" fmla="*/ 503016 w 567792"/>
                  <a:gd name="connsiteY88" fmla="*/ 83389 h 178716"/>
                  <a:gd name="connsiteX89" fmla="*/ 531915 w 567792"/>
                  <a:gd name="connsiteY89" fmla="*/ 52586 h 178716"/>
                  <a:gd name="connsiteX90" fmla="*/ 539715 w 567792"/>
                  <a:gd name="connsiteY90" fmla="*/ 53651 h 178716"/>
                  <a:gd name="connsiteX91" fmla="*/ 546358 w 567792"/>
                  <a:gd name="connsiteY91" fmla="*/ 57893 h 178716"/>
                  <a:gd name="connsiteX92" fmla="*/ 550629 w 567792"/>
                  <a:gd name="connsiteY92" fmla="*/ 64535 h 178716"/>
                  <a:gd name="connsiteX93" fmla="*/ 551762 w 567792"/>
                  <a:gd name="connsiteY93" fmla="*/ 72366 h 178716"/>
                  <a:gd name="connsiteX94" fmla="*/ 551762 w 567792"/>
                  <a:gd name="connsiteY94" fmla="*/ 138851 h 178716"/>
                  <a:gd name="connsiteX95" fmla="*/ 567793 w 567792"/>
                  <a:gd name="connsiteY95" fmla="*/ 138851 h 178716"/>
                  <a:gd name="connsiteX96" fmla="*/ 567793 w 567792"/>
                  <a:gd name="connsiteY96" fmla="*/ 74239 h 178716"/>
                  <a:gd name="connsiteX97" fmla="*/ 534167 w 567792"/>
                  <a:gd name="connsiteY97" fmla="*/ 38339 h 178716"/>
                  <a:gd name="connsiteX98" fmla="*/ 515740 w 567792"/>
                  <a:gd name="connsiteY98" fmla="*/ 42653 h 178716"/>
                  <a:gd name="connsiteX99" fmla="*/ 502453 w 567792"/>
                  <a:gd name="connsiteY99" fmla="*/ 56202 h 178716"/>
                  <a:gd name="connsiteX100" fmla="*/ 502063 w 567792"/>
                  <a:gd name="connsiteY100" fmla="*/ 56202 h 178716"/>
                  <a:gd name="connsiteX101" fmla="*/ 502063 w 567792"/>
                  <a:gd name="connsiteY101" fmla="*/ 40648 h 178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567792" h="178716">
                    <a:moveTo>
                      <a:pt x="168279" y="141118"/>
                    </a:moveTo>
                    <a:cubicBezTo>
                      <a:pt x="190202" y="141118"/>
                      <a:pt x="205713" y="129485"/>
                      <a:pt x="210045" y="107701"/>
                    </a:cubicBezTo>
                    <a:lnTo>
                      <a:pt x="194101" y="107701"/>
                    </a:lnTo>
                    <a:cubicBezTo>
                      <a:pt x="191242" y="120423"/>
                      <a:pt x="181797" y="126871"/>
                      <a:pt x="168799" y="126871"/>
                    </a:cubicBezTo>
                    <a:cubicBezTo>
                      <a:pt x="147525" y="126871"/>
                      <a:pt x="137907" y="111665"/>
                      <a:pt x="138471" y="94587"/>
                    </a:cubicBezTo>
                    <a:lnTo>
                      <a:pt x="211562" y="94587"/>
                    </a:lnTo>
                    <a:cubicBezTo>
                      <a:pt x="212515" y="70842"/>
                      <a:pt x="202030" y="38340"/>
                      <a:pt x="167369" y="38340"/>
                    </a:cubicBezTo>
                    <a:cubicBezTo>
                      <a:pt x="140723" y="38340"/>
                      <a:pt x="121443" y="59994"/>
                      <a:pt x="121443" y="89446"/>
                    </a:cubicBezTo>
                    <a:cubicBezTo>
                      <a:pt x="122396" y="119334"/>
                      <a:pt x="137127" y="141118"/>
                      <a:pt x="168279" y="141118"/>
                    </a:cubicBezTo>
                    <a:close/>
                    <a:moveTo>
                      <a:pt x="186129" y="60671"/>
                    </a:moveTo>
                    <a:cubicBezTo>
                      <a:pt x="191390" y="65863"/>
                      <a:pt x="194409" y="72928"/>
                      <a:pt x="194535" y="80340"/>
                    </a:cubicBezTo>
                    <a:lnTo>
                      <a:pt x="138471" y="80340"/>
                    </a:lnTo>
                    <a:cubicBezTo>
                      <a:pt x="139597" y="65309"/>
                      <a:pt x="149605" y="52587"/>
                      <a:pt x="166416" y="52587"/>
                    </a:cubicBezTo>
                    <a:cubicBezTo>
                      <a:pt x="173787" y="52574"/>
                      <a:pt x="180868" y="55478"/>
                      <a:pt x="186129" y="60671"/>
                    </a:cubicBezTo>
                    <a:close/>
                    <a:moveTo>
                      <a:pt x="190765" y="0"/>
                    </a:moveTo>
                    <a:lnTo>
                      <a:pt x="170185" y="0"/>
                    </a:lnTo>
                    <a:lnTo>
                      <a:pt x="153938" y="27317"/>
                    </a:lnTo>
                    <a:lnTo>
                      <a:pt x="166026" y="27317"/>
                    </a:lnTo>
                    <a:lnTo>
                      <a:pt x="190765" y="0"/>
                    </a:lnTo>
                    <a:close/>
                    <a:moveTo>
                      <a:pt x="63473" y="3224"/>
                    </a:moveTo>
                    <a:lnTo>
                      <a:pt x="0" y="3224"/>
                    </a:lnTo>
                    <a:lnTo>
                      <a:pt x="0" y="138852"/>
                    </a:lnTo>
                    <a:lnTo>
                      <a:pt x="17937" y="138852"/>
                    </a:lnTo>
                    <a:lnTo>
                      <a:pt x="17937" y="80906"/>
                    </a:lnTo>
                    <a:lnTo>
                      <a:pt x="61740" y="80906"/>
                    </a:lnTo>
                    <a:cubicBezTo>
                      <a:pt x="79157" y="80906"/>
                      <a:pt x="82363" y="92103"/>
                      <a:pt x="84226" y="105392"/>
                    </a:cubicBezTo>
                    <a:cubicBezTo>
                      <a:pt x="85285" y="110718"/>
                      <a:pt x="85468" y="116260"/>
                      <a:pt x="85635" y="121347"/>
                    </a:cubicBezTo>
                    <a:cubicBezTo>
                      <a:pt x="85885" y="128951"/>
                      <a:pt x="86102" y="135537"/>
                      <a:pt x="89165" y="138852"/>
                    </a:cubicBezTo>
                    <a:lnTo>
                      <a:pt x="109182" y="138852"/>
                    </a:lnTo>
                    <a:cubicBezTo>
                      <a:pt x="103225" y="131527"/>
                      <a:pt x="102563" y="120815"/>
                      <a:pt x="101902" y="110116"/>
                    </a:cubicBezTo>
                    <a:cubicBezTo>
                      <a:pt x="101722" y="107195"/>
                      <a:pt x="101541" y="104276"/>
                      <a:pt x="101253" y="101427"/>
                    </a:cubicBezTo>
                    <a:cubicBezTo>
                      <a:pt x="99910" y="88139"/>
                      <a:pt x="96704" y="76549"/>
                      <a:pt x="81020" y="73499"/>
                    </a:cubicBezTo>
                    <a:lnTo>
                      <a:pt x="81020" y="73108"/>
                    </a:lnTo>
                    <a:cubicBezTo>
                      <a:pt x="97267" y="68576"/>
                      <a:pt x="104459" y="55070"/>
                      <a:pt x="104459" y="38732"/>
                    </a:cubicBezTo>
                    <a:cubicBezTo>
                      <a:pt x="104459" y="17079"/>
                      <a:pt x="88775" y="3224"/>
                      <a:pt x="63473" y="3224"/>
                    </a:cubicBezTo>
                    <a:close/>
                    <a:moveTo>
                      <a:pt x="86522" y="41608"/>
                    </a:moveTo>
                    <a:cubicBezTo>
                      <a:pt x="86522" y="61344"/>
                      <a:pt x="72138" y="65701"/>
                      <a:pt x="55327" y="65701"/>
                    </a:cubicBezTo>
                    <a:lnTo>
                      <a:pt x="17937" y="65701"/>
                    </a:lnTo>
                    <a:lnTo>
                      <a:pt x="17937" y="18429"/>
                    </a:lnTo>
                    <a:lnTo>
                      <a:pt x="62520" y="18429"/>
                    </a:lnTo>
                    <a:cubicBezTo>
                      <a:pt x="79330" y="18429"/>
                      <a:pt x="86522" y="28276"/>
                      <a:pt x="86522" y="41608"/>
                    </a:cubicBezTo>
                    <a:close/>
                    <a:moveTo>
                      <a:pt x="312556" y="130487"/>
                    </a:moveTo>
                    <a:cubicBezTo>
                      <a:pt x="312556" y="162378"/>
                      <a:pt x="297998" y="178717"/>
                      <a:pt x="267236" y="178717"/>
                    </a:cubicBezTo>
                    <a:cubicBezTo>
                      <a:pt x="248909" y="178717"/>
                      <a:pt x="227766" y="171310"/>
                      <a:pt x="226813" y="149830"/>
                    </a:cubicBezTo>
                    <a:lnTo>
                      <a:pt x="242843" y="149830"/>
                    </a:lnTo>
                    <a:cubicBezTo>
                      <a:pt x="243623" y="161638"/>
                      <a:pt x="257574" y="165820"/>
                      <a:pt x="268146" y="165820"/>
                    </a:cubicBezTo>
                    <a:cubicBezTo>
                      <a:pt x="289114" y="165820"/>
                      <a:pt x="297435" y="150615"/>
                      <a:pt x="297435" y="128570"/>
                    </a:cubicBezTo>
                    <a:lnTo>
                      <a:pt x="297435" y="122121"/>
                    </a:lnTo>
                    <a:lnTo>
                      <a:pt x="297046" y="122121"/>
                    </a:lnTo>
                    <a:cubicBezTo>
                      <a:pt x="294224" y="127709"/>
                      <a:pt x="289869" y="132365"/>
                      <a:pt x="284489" y="135532"/>
                    </a:cubicBezTo>
                    <a:cubicBezTo>
                      <a:pt x="279110" y="138699"/>
                      <a:pt x="272942" y="140245"/>
                      <a:pt x="266716" y="139984"/>
                    </a:cubicBezTo>
                    <a:cubicBezTo>
                      <a:pt x="237601" y="139984"/>
                      <a:pt x="223087" y="116980"/>
                      <a:pt x="223087" y="90230"/>
                    </a:cubicBezTo>
                    <a:cubicBezTo>
                      <a:pt x="223087" y="67051"/>
                      <a:pt x="234394" y="38339"/>
                      <a:pt x="268189" y="38339"/>
                    </a:cubicBezTo>
                    <a:cubicBezTo>
                      <a:pt x="274068" y="38101"/>
                      <a:pt x="279901" y="39501"/>
                      <a:pt x="285035" y="42384"/>
                    </a:cubicBezTo>
                    <a:cubicBezTo>
                      <a:pt x="290175" y="45267"/>
                      <a:pt x="294422" y="49521"/>
                      <a:pt x="297303" y="54678"/>
                    </a:cubicBezTo>
                    <a:lnTo>
                      <a:pt x="297303" y="40649"/>
                    </a:lnTo>
                    <a:lnTo>
                      <a:pt x="312556" y="40649"/>
                    </a:lnTo>
                    <a:lnTo>
                      <a:pt x="312556" y="130487"/>
                    </a:lnTo>
                    <a:close/>
                    <a:moveTo>
                      <a:pt x="296698" y="87746"/>
                    </a:moveTo>
                    <a:cubicBezTo>
                      <a:pt x="296698" y="70318"/>
                      <a:pt x="289114" y="52586"/>
                      <a:pt x="268926" y="52586"/>
                    </a:cubicBezTo>
                    <a:cubicBezTo>
                      <a:pt x="248735" y="52586"/>
                      <a:pt x="240027" y="69491"/>
                      <a:pt x="240027" y="88313"/>
                    </a:cubicBezTo>
                    <a:cubicBezTo>
                      <a:pt x="240027" y="105739"/>
                      <a:pt x="246439" y="125737"/>
                      <a:pt x="267583" y="125737"/>
                    </a:cubicBezTo>
                    <a:cubicBezTo>
                      <a:pt x="288725" y="125737"/>
                      <a:pt x="296567" y="106175"/>
                      <a:pt x="296567" y="87746"/>
                    </a:cubicBezTo>
                    <a:lnTo>
                      <a:pt x="296698" y="87746"/>
                    </a:lnTo>
                    <a:close/>
                    <a:moveTo>
                      <a:pt x="337554" y="22960"/>
                    </a:moveTo>
                    <a:lnTo>
                      <a:pt x="353585" y="22960"/>
                    </a:lnTo>
                    <a:lnTo>
                      <a:pt x="353585" y="3224"/>
                    </a:lnTo>
                    <a:lnTo>
                      <a:pt x="337554" y="3224"/>
                    </a:lnTo>
                    <a:lnTo>
                      <a:pt x="337554" y="22960"/>
                    </a:lnTo>
                    <a:close/>
                    <a:moveTo>
                      <a:pt x="353585" y="40649"/>
                    </a:moveTo>
                    <a:lnTo>
                      <a:pt x="337554" y="40649"/>
                    </a:lnTo>
                    <a:lnTo>
                      <a:pt x="337554" y="138852"/>
                    </a:lnTo>
                    <a:lnTo>
                      <a:pt x="353585" y="138852"/>
                    </a:lnTo>
                    <a:lnTo>
                      <a:pt x="353585" y="40649"/>
                    </a:lnTo>
                    <a:close/>
                    <a:moveTo>
                      <a:pt x="420872" y="38340"/>
                    </a:moveTo>
                    <a:cubicBezTo>
                      <a:pt x="451850" y="38340"/>
                      <a:pt x="468270" y="60952"/>
                      <a:pt x="468270" y="89838"/>
                    </a:cubicBezTo>
                    <a:cubicBezTo>
                      <a:pt x="468270" y="118723"/>
                      <a:pt x="451634" y="141118"/>
                      <a:pt x="420872" y="141118"/>
                    </a:cubicBezTo>
                    <a:cubicBezTo>
                      <a:pt x="390110" y="141118"/>
                      <a:pt x="373211" y="118505"/>
                      <a:pt x="373211" y="89838"/>
                    </a:cubicBezTo>
                    <a:cubicBezTo>
                      <a:pt x="373211" y="61170"/>
                      <a:pt x="389673" y="38340"/>
                      <a:pt x="420872" y="38340"/>
                    </a:cubicBezTo>
                    <a:close/>
                    <a:moveTo>
                      <a:pt x="420872" y="126871"/>
                    </a:moveTo>
                    <a:cubicBezTo>
                      <a:pt x="437682" y="126871"/>
                      <a:pt x="451197" y="113800"/>
                      <a:pt x="451197" y="89838"/>
                    </a:cubicBezTo>
                    <a:cubicBezTo>
                      <a:pt x="451197" y="65875"/>
                      <a:pt x="437592" y="52587"/>
                      <a:pt x="420872" y="52587"/>
                    </a:cubicBezTo>
                    <a:cubicBezTo>
                      <a:pt x="404146" y="52587"/>
                      <a:pt x="390542" y="65919"/>
                      <a:pt x="390542" y="89838"/>
                    </a:cubicBezTo>
                    <a:cubicBezTo>
                      <a:pt x="390542" y="113757"/>
                      <a:pt x="403841" y="126871"/>
                      <a:pt x="420872" y="126871"/>
                    </a:cubicBezTo>
                    <a:close/>
                    <a:moveTo>
                      <a:pt x="502063" y="40648"/>
                    </a:moveTo>
                    <a:lnTo>
                      <a:pt x="486985" y="40648"/>
                    </a:lnTo>
                    <a:lnTo>
                      <a:pt x="486985" y="138851"/>
                    </a:lnTo>
                    <a:lnTo>
                      <a:pt x="503016" y="138851"/>
                    </a:lnTo>
                    <a:lnTo>
                      <a:pt x="503016" y="83389"/>
                    </a:lnTo>
                    <a:cubicBezTo>
                      <a:pt x="503016" y="65657"/>
                      <a:pt x="512463" y="52586"/>
                      <a:pt x="531915" y="52586"/>
                    </a:cubicBezTo>
                    <a:cubicBezTo>
                      <a:pt x="534563" y="52372"/>
                      <a:pt x="537222" y="52735"/>
                      <a:pt x="539715" y="53651"/>
                    </a:cubicBezTo>
                    <a:cubicBezTo>
                      <a:pt x="542207" y="54567"/>
                      <a:pt x="544471" y="56014"/>
                      <a:pt x="546358" y="57893"/>
                    </a:cubicBezTo>
                    <a:cubicBezTo>
                      <a:pt x="548239" y="59771"/>
                      <a:pt x="549701" y="62037"/>
                      <a:pt x="550629" y="64535"/>
                    </a:cubicBezTo>
                    <a:cubicBezTo>
                      <a:pt x="551564" y="67033"/>
                      <a:pt x="551947" y="69704"/>
                      <a:pt x="551762" y="72366"/>
                    </a:cubicBezTo>
                    <a:lnTo>
                      <a:pt x="551762" y="138851"/>
                    </a:lnTo>
                    <a:lnTo>
                      <a:pt x="567793" y="138851"/>
                    </a:lnTo>
                    <a:lnTo>
                      <a:pt x="567793" y="74239"/>
                    </a:lnTo>
                    <a:cubicBezTo>
                      <a:pt x="567793" y="53153"/>
                      <a:pt x="559861" y="38339"/>
                      <a:pt x="534167" y="38339"/>
                    </a:cubicBezTo>
                    <a:cubicBezTo>
                      <a:pt x="527745" y="37995"/>
                      <a:pt x="521353" y="39491"/>
                      <a:pt x="515740" y="42653"/>
                    </a:cubicBezTo>
                    <a:cubicBezTo>
                      <a:pt x="510127" y="45815"/>
                      <a:pt x="505520" y="50513"/>
                      <a:pt x="502453" y="56202"/>
                    </a:cubicBezTo>
                    <a:lnTo>
                      <a:pt x="502063" y="56202"/>
                    </a:lnTo>
                    <a:lnTo>
                      <a:pt x="502063" y="40648"/>
                    </a:lnTo>
                    <a:close/>
                  </a:path>
                </a:pathLst>
              </a:custGeom>
              <a:solidFill>
                <a:schemeClr val="tx1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24" name="Freeform 1123">
                <a:extLst>
                  <a:ext uri="{FF2B5EF4-FFF2-40B4-BE49-F238E27FC236}">
                    <a16:creationId xmlns:a16="http://schemas.microsoft.com/office/drawing/2014/main" id="{52828E41-254F-2D45-7BDC-DC4275F318D2}"/>
                  </a:ext>
                </a:extLst>
              </p:cNvPr>
              <p:cNvSpPr/>
              <p:nvPr/>
            </p:nvSpPr>
            <p:spPr>
              <a:xfrm>
                <a:off x="8622148" y="10323360"/>
                <a:ext cx="263943" cy="272835"/>
              </a:xfrm>
              <a:custGeom>
                <a:avLst/>
                <a:gdLst>
                  <a:gd name="connsiteX0" fmla="*/ 192368 w 263943"/>
                  <a:gd name="connsiteY0" fmla="*/ 74633 h 272835"/>
                  <a:gd name="connsiteX1" fmla="*/ 188729 w 263943"/>
                  <a:gd name="connsiteY1" fmla="*/ 75983 h 272835"/>
                  <a:gd name="connsiteX2" fmla="*/ 188296 w 263943"/>
                  <a:gd name="connsiteY2" fmla="*/ 75634 h 272835"/>
                  <a:gd name="connsiteX3" fmla="*/ 182967 w 263943"/>
                  <a:gd name="connsiteY3" fmla="*/ 77551 h 272835"/>
                  <a:gd name="connsiteX4" fmla="*/ 182490 w 263943"/>
                  <a:gd name="connsiteY4" fmla="*/ 77551 h 272835"/>
                  <a:gd name="connsiteX5" fmla="*/ 170446 w 263943"/>
                  <a:gd name="connsiteY5" fmla="*/ 81908 h 272835"/>
                  <a:gd name="connsiteX6" fmla="*/ 169992 w 263943"/>
                  <a:gd name="connsiteY6" fmla="*/ 79680 h 272835"/>
                  <a:gd name="connsiteX7" fmla="*/ 170792 w 263943"/>
                  <a:gd name="connsiteY7" fmla="*/ 77551 h 272835"/>
                  <a:gd name="connsiteX8" fmla="*/ 169752 w 263943"/>
                  <a:gd name="connsiteY8" fmla="*/ 71932 h 272835"/>
                  <a:gd name="connsiteX9" fmla="*/ 169241 w 263943"/>
                  <a:gd name="connsiteY9" fmla="*/ 71293 h 272835"/>
                  <a:gd name="connsiteX10" fmla="*/ 169058 w 263943"/>
                  <a:gd name="connsiteY10" fmla="*/ 70494 h 272835"/>
                  <a:gd name="connsiteX11" fmla="*/ 169241 w 263943"/>
                  <a:gd name="connsiteY11" fmla="*/ 69695 h 272835"/>
                  <a:gd name="connsiteX12" fmla="*/ 169752 w 263943"/>
                  <a:gd name="connsiteY12" fmla="*/ 69056 h 272835"/>
                  <a:gd name="connsiteX13" fmla="*/ 170099 w 263943"/>
                  <a:gd name="connsiteY13" fmla="*/ 67705 h 272835"/>
                  <a:gd name="connsiteX14" fmla="*/ 170359 w 263943"/>
                  <a:gd name="connsiteY14" fmla="*/ 66442 h 272835"/>
                  <a:gd name="connsiteX15" fmla="*/ 171949 w 263943"/>
                  <a:gd name="connsiteY15" fmla="*/ 62227 h 272835"/>
                  <a:gd name="connsiteX16" fmla="*/ 171659 w 263943"/>
                  <a:gd name="connsiteY16" fmla="*/ 57728 h 272835"/>
                  <a:gd name="connsiteX17" fmla="*/ 171659 w 263943"/>
                  <a:gd name="connsiteY17" fmla="*/ 15031 h 272835"/>
                  <a:gd name="connsiteX18" fmla="*/ 170749 w 263943"/>
                  <a:gd name="connsiteY18" fmla="*/ 8365 h 272835"/>
                  <a:gd name="connsiteX19" fmla="*/ 169189 w 263943"/>
                  <a:gd name="connsiteY19" fmla="*/ 4880 h 272835"/>
                  <a:gd name="connsiteX20" fmla="*/ 163036 w 263943"/>
                  <a:gd name="connsiteY20" fmla="*/ 0 h 272835"/>
                  <a:gd name="connsiteX21" fmla="*/ 148739 w 263943"/>
                  <a:gd name="connsiteY21" fmla="*/ 19214 h 272835"/>
                  <a:gd name="connsiteX22" fmla="*/ 141330 w 263943"/>
                  <a:gd name="connsiteY22" fmla="*/ 31021 h 272835"/>
                  <a:gd name="connsiteX23" fmla="*/ 139207 w 263943"/>
                  <a:gd name="connsiteY23" fmla="*/ 34332 h 272835"/>
                  <a:gd name="connsiteX24" fmla="*/ 134874 w 263943"/>
                  <a:gd name="connsiteY24" fmla="*/ 39124 h 272835"/>
                  <a:gd name="connsiteX25" fmla="*/ 129979 w 263943"/>
                  <a:gd name="connsiteY25" fmla="*/ 47010 h 272835"/>
                  <a:gd name="connsiteX26" fmla="*/ 128419 w 263943"/>
                  <a:gd name="connsiteY26" fmla="*/ 49145 h 272835"/>
                  <a:gd name="connsiteX27" fmla="*/ 124823 w 263943"/>
                  <a:gd name="connsiteY27" fmla="*/ 57118 h 272835"/>
                  <a:gd name="connsiteX28" fmla="*/ 119840 w 263943"/>
                  <a:gd name="connsiteY28" fmla="*/ 61475 h 272835"/>
                  <a:gd name="connsiteX29" fmla="*/ 103290 w 263943"/>
                  <a:gd name="connsiteY29" fmla="*/ 50844 h 272835"/>
                  <a:gd name="connsiteX30" fmla="*/ 100950 w 263943"/>
                  <a:gd name="connsiteY30" fmla="*/ 46052 h 272835"/>
                  <a:gd name="connsiteX31" fmla="*/ 90985 w 263943"/>
                  <a:gd name="connsiteY31" fmla="*/ 36946 h 272835"/>
                  <a:gd name="connsiteX32" fmla="*/ 70925 w 263943"/>
                  <a:gd name="connsiteY32" fmla="*/ 20957 h 272835"/>
                  <a:gd name="connsiteX33" fmla="*/ 67286 w 263943"/>
                  <a:gd name="connsiteY33" fmla="*/ 14203 h 272835"/>
                  <a:gd name="connsiteX34" fmla="*/ 60180 w 263943"/>
                  <a:gd name="connsiteY34" fmla="*/ 21741 h 272835"/>
                  <a:gd name="connsiteX35" fmla="*/ 57884 w 263943"/>
                  <a:gd name="connsiteY35" fmla="*/ 19867 h 272835"/>
                  <a:gd name="connsiteX36" fmla="*/ 59400 w 263943"/>
                  <a:gd name="connsiteY36" fmla="*/ 33548 h 272835"/>
                  <a:gd name="connsiteX37" fmla="*/ 60570 w 263943"/>
                  <a:gd name="connsiteY37" fmla="*/ 42610 h 272835"/>
                  <a:gd name="connsiteX38" fmla="*/ 61220 w 263943"/>
                  <a:gd name="connsiteY38" fmla="*/ 43351 h 272835"/>
                  <a:gd name="connsiteX39" fmla="*/ 61220 w 263943"/>
                  <a:gd name="connsiteY39" fmla="*/ 45485 h 272835"/>
                  <a:gd name="connsiteX40" fmla="*/ 64469 w 263943"/>
                  <a:gd name="connsiteY40" fmla="*/ 53153 h 272835"/>
                  <a:gd name="connsiteX41" fmla="*/ 64469 w 263943"/>
                  <a:gd name="connsiteY41" fmla="*/ 56857 h 272835"/>
                  <a:gd name="connsiteX42" fmla="*/ 77467 w 263943"/>
                  <a:gd name="connsiteY42" fmla="*/ 87006 h 272835"/>
                  <a:gd name="connsiteX43" fmla="*/ 79764 w 263943"/>
                  <a:gd name="connsiteY43" fmla="*/ 92670 h 272835"/>
                  <a:gd name="connsiteX44" fmla="*/ 71098 w 263943"/>
                  <a:gd name="connsiteY44" fmla="*/ 96286 h 272835"/>
                  <a:gd name="connsiteX45" fmla="*/ 68369 w 263943"/>
                  <a:gd name="connsiteY45" fmla="*/ 96286 h 272835"/>
                  <a:gd name="connsiteX46" fmla="*/ 57754 w 263943"/>
                  <a:gd name="connsiteY46" fmla="*/ 94413 h 272835"/>
                  <a:gd name="connsiteX47" fmla="*/ 51428 w 263943"/>
                  <a:gd name="connsiteY47" fmla="*/ 93280 h 272835"/>
                  <a:gd name="connsiteX48" fmla="*/ 45579 w 263943"/>
                  <a:gd name="connsiteY48" fmla="*/ 92321 h 272835"/>
                  <a:gd name="connsiteX49" fmla="*/ 40337 w 263943"/>
                  <a:gd name="connsiteY49" fmla="*/ 93410 h 272835"/>
                  <a:gd name="connsiteX50" fmla="*/ 37044 w 263943"/>
                  <a:gd name="connsiteY50" fmla="*/ 94761 h 272835"/>
                  <a:gd name="connsiteX51" fmla="*/ 34878 w 263943"/>
                  <a:gd name="connsiteY51" fmla="*/ 94761 h 272835"/>
                  <a:gd name="connsiteX52" fmla="*/ 31585 w 263943"/>
                  <a:gd name="connsiteY52" fmla="*/ 94020 h 272835"/>
                  <a:gd name="connsiteX53" fmla="*/ 27252 w 263943"/>
                  <a:gd name="connsiteY53" fmla="*/ 93410 h 272835"/>
                  <a:gd name="connsiteX54" fmla="*/ 24219 w 263943"/>
                  <a:gd name="connsiteY54" fmla="*/ 93846 h 272835"/>
                  <a:gd name="connsiteX55" fmla="*/ 19453 w 263943"/>
                  <a:gd name="connsiteY55" fmla="*/ 93846 h 272835"/>
                  <a:gd name="connsiteX56" fmla="*/ 15121 w 263943"/>
                  <a:gd name="connsiteY56" fmla="*/ 93846 h 272835"/>
                  <a:gd name="connsiteX57" fmla="*/ 10572 w 263943"/>
                  <a:gd name="connsiteY57" fmla="*/ 94718 h 272835"/>
                  <a:gd name="connsiteX58" fmla="*/ 5676 w 263943"/>
                  <a:gd name="connsiteY58" fmla="*/ 95981 h 272835"/>
                  <a:gd name="connsiteX59" fmla="*/ 3249 w 263943"/>
                  <a:gd name="connsiteY59" fmla="*/ 95589 h 272835"/>
                  <a:gd name="connsiteX60" fmla="*/ 0 w 263943"/>
                  <a:gd name="connsiteY60" fmla="*/ 99336 h 272835"/>
                  <a:gd name="connsiteX61" fmla="*/ 13388 w 263943"/>
                  <a:gd name="connsiteY61" fmla="*/ 109226 h 272835"/>
                  <a:gd name="connsiteX62" fmla="*/ 19064 w 263943"/>
                  <a:gd name="connsiteY62" fmla="*/ 113016 h 272835"/>
                  <a:gd name="connsiteX63" fmla="*/ 23916 w 263943"/>
                  <a:gd name="connsiteY63" fmla="*/ 116807 h 272835"/>
                  <a:gd name="connsiteX64" fmla="*/ 46792 w 263943"/>
                  <a:gd name="connsiteY64" fmla="*/ 127393 h 272835"/>
                  <a:gd name="connsiteX65" fmla="*/ 49825 w 263943"/>
                  <a:gd name="connsiteY65" fmla="*/ 130095 h 272835"/>
                  <a:gd name="connsiteX66" fmla="*/ 51688 w 263943"/>
                  <a:gd name="connsiteY66" fmla="*/ 131402 h 272835"/>
                  <a:gd name="connsiteX67" fmla="*/ 54028 w 263943"/>
                  <a:gd name="connsiteY67" fmla="*/ 133886 h 272835"/>
                  <a:gd name="connsiteX68" fmla="*/ 62693 w 263943"/>
                  <a:gd name="connsiteY68" fmla="*/ 139200 h 272835"/>
                  <a:gd name="connsiteX69" fmla="*/ 43500 w 263943"/>
                  <a:gd name="connsiteY69" fmla="*/ 165342 h 272835"/>
                  <a:gd name="connsiteX70" fmla="*/ 43110 w 263943"/>
                  <a:gd name="connsiteY70" fmla="*/ 165777 h 272835"/>
                  <a:gd name="connsiteX71" fmla="*/ 39557 w 263943"/>
                  <a:gd name="connsiteY71" fmla="*/ 168958 h 272835"/>
                  <a:gd name="connsiteX72" fmla="*/ 36134 w 263943"/>
                  <a:gd name="connsiteY72" fmla="*/ 173315 h 272835"/>
                  <a:gd name="connsiteX73" fmla="*/ 22313 w 263943"/>
                  <a:gd name="connsiteY73" fmla="*/ 186385 h 272835"/>
                  <a:gd name="connsiteX74" fmla="*/ 14948 w 263943"/>
                  <a:gd name="connsiteY74" fmla="*/ 189784 h 272835"/>
                  <a:gd name="connsiteX75" fmla="*/ 13214 w 263943"/>
                  <a:gd name="connsiteY75" fmla="*/ 191875 h 272835"/>
                  <a:gd name="connsiteX76" fmla="*/ 10745 w 263943"/>
                  <a:gd name="connsiteY76" fmla="*/ 194446 h 272835"/>
                  <a:gd name="connsiteX77" fmla="*/ 5546 w 263943"/>
                  <a:gd name="connsiteY77" fmla="*/ 199238 h 272835"/>
                  <a:gd name="connsiteX78" fmla="*/ 4376 w 263943"/>
                  <a:gd name="connsiteY78" fmla="*/ 201416 h 272835"/>
                  <a:gd name="connsiteX79" fmla="*/ 6239 w 263943"/>
                  <a:gd name="connsiteY79" fmla="*/ 202244 h 272835"/>
                  <a:gd name="connsiteX80" fmla="*/ 4853 w 263943"/>
                  <a:gd name="connsiteY80" fmla="*/ 204248 h 272835"/>
                  <a:gd name="connsiteX81" fmla="*/ 5372 w 263943"/>
                  <a:gd name="connsiteY81" fmla="*/ 206601 h 272835"/>
                  <a:gd name="connsiteX82" fmla="*/ 8059 w 263943"/>
                  <a:gd name="connsiteY82" fmla="*/ 207647 h 272835"/>
                  <a:gd name="connsiteX83" fmla="*/ 14818 w 263943"/>
                  <a:gd name="connsiteY83" fmla="*/ 208736 h 272835"/>
                  <a:gd name="connsiteX84" fmla="*/ 18197 w 263943"/>
                  <a:gd name="connsiteY84" fmla="*/ 207254 h 272835"/>
                  <a:gd name="connsiteX85" fmla="*/ 31498 w 263943"/>
                  <a:gd name="connsiteY85" fmla="*/ 207254 h 272835"/>
                  <a:gd name="connsiteX86" fmla="*/ 45493 w 263943"/>
                  <a:gd name="connsiteY86" fmla="*/ 202898 h 272835"/>
                  <a:gd name="connsiteX87" fmla="*/ 54158 w 263943"/>
                  <a:gd name="connsiteY87" fmla="*/ 200065 h 272835"/>
                  <a:gd name="connsiteX88" fmla="*/ 62823 w 263943"/>
                  <a:gd name="connsiteY88" fmla="*/ 196363 h 272835"/>
                  <a:gd name="connsiteX89" fmla="*/ 71488 w 263943"/>
                  <a:gd name="connsiteY89" fmla="*/ 195012 h 272835"/>
                  <a:gd name="connsiteX90" fmla="*/ 92155 w 263943"/>
                  <a:gd name="connsiteY90" fmla="*/ 188869 h 272835"/>
                  <a:gd name="connsiteX91" fmla="*/ 93331 w 263943"/>
                  <a:gd name="connsiteY91" fmla="*/ 189430 h 272835"/>
                  <a:gd name="connsiteX92" fmla="*/ 93975 w 263943"/>
                  <a:gd name="connsiteY92" fmla="*/ 190568 h 272835"/>
                  <a:gd name="connsiteX93" fmla="*/ 93281 w 263943"/>
                  <a:gd name="connsiteY93" fmla="*/ 201504 h 272835"/>
                  <a:gd name="connsiteX94" fmla="*/ 91505 w 263943"/>
                  <a:gd name="connsiteY94" fmla="*/ 204902 h 272835"/>
                  <a:gd name="connsiteX95" fmla="*/ 94538 w 263943"/>
                  <a:gd name="connsiteY95" fmla="*/ 207647 h 272835"/>
                  <a:gd name="connsiteX96" fmla="*/ 94538 w 263943"/>
                  <a:gd name="connsiteY96" fmla="*/ 215968 h 272835"/>
                  <a:gd name="connsiteX97" fmla="*/ 93195 w 263943"/>
                  <a:gd name="connsiteY97" fmla="*/ 223592 h 272835"/>
                  <a:gd name="connsiteX98" fmla="*/ 91072 w 263943"/>
                  <a:gd name="connsiteY98" fmla="*/ 227949 h 272835"/>
                  <a:gd name="connsiteX99" fmla="*/ 91072 w 263943"/>
                  <a:gd name="connsiteY99" fmla="*/ 228429 h 272835"/>
                  <a:gd name="connsiteX100" fmla="*/ 91938 w 263943"/>
                  <a:gd name="connsiteY100" fmla="*/ 233787 h 272835"/>
                  <a:gd name="connsiteX101" fmla="*/ 90855 w 263943"/>
                  <a:gd name="connsiteY101" fmla="*/ 234223 h 272835"/>
                  <a:gd name="connsiteX102" fmla="*/ 90552 w 263943"/>
                  <a:gd name="connsiteY102" fmla="*/ 241238 h 272835"/>
                  <a:gd name="connsiteX103" fmla="*/ 92761 w 263943"/>
                  <a:gd name="connsiteY103" fmla="*/ 248252 h 272835"/>
                  <a:gd name="connsiteX104" fmla="*/ 92111 w 263943"/>
                  <a:gd name="connsiteY104" fmla="*/ 255746 h 272835"/>
                  <a:gd name="connsiteX105" fmla="*/ 90985 w 263943"/>
                  <a:gd name="connsiteY105" fmla="*/ 260103 h 272835"/>
                  <a:gd name="connsiteX106" fmla="*/ 92891 w 263943"/>
                  <a:gd name="connsiteY106" fmla="*/ 269688 h 272835"/>
                  <a:gd name="connsiteX107" fmla="*/ 94928 w 263943"/>
                  <a:gd name="connsiteY107" fmla="*/ 272302 h 272835"/>
                  <a:gd name="connsiteX108" fmla="*/ 105716 w 263943"/>
                  <a:gd name="connsiteY108" fmla="*/ 265287 h 272835"/>
                  <a:gd name="connsiteX109" fmla="*/ 108706 w 263943"/>
                  <a:gd name="connsiteY109" fmla="*/ 261541 h 272835"/>
                  <a:gd name="connsiteX110" fmla="*/ 115551 w 263943"/>
                  <a:gd name="connsiteY110" fmla="*/ 243765 h 272835"/>
                  <a:gd name="connsiteX111" fmla="*/ 121530 w 263943"/>
                  <a:gd name="connsiteY111" fmla="*/ 232960 h 272835"/>
                  <a:gd name="connsiteX112" fmla="*/ 124173 w 263943"/>
                  <a:gd name="connsiteY112" fmla="*/ 228080 h 272835"/>
                  <a:gd name="connsiteX113" fmla="*/ 128506 w 263943"/>
                  <a:gd name="connsiteY113" fmla="*/ 218539 h 272835"/>
                  <a:gd name="connsiteX114" fmla="*/ 130412 w 263943"/>
                  <a:gd name="connsiteY114" fmla="*/ 215097 h 272835"/>
                  <a:gd name="connsiteX115" fmla="*/ 135524 w 263943"/>
                  <a:gd name="connsiteY115" fmla="*/ 205294 h 272835"/>
                  <a:gd name="connsiteX116" fmla="*/ 136868 w 263943"/>
                  <a:gd name="connsiteY116" fmla="*/ 202375 h 272835"/>
                  <a:gd name="connsiteX117" fmla="*/ 137734 w 263943"/>
                  <a:gd name="connsiteY117" fmla="*/ 198715 h 272835"/>
                  <a:gd name="connsiteX118" fmla="*/ 138818 w 263943"/>
                  <a:gd name="connsiteY118" fmla="*/ 195404 h 272835"/>
                  <a:gd name="connsiteX119" fmla="*/ 142283 w 263943"/>
                  <a:gd name="connsiteY119" fmla="*/ 193705 h 272835"/>
                  <a:gd name="connsiteX120" fmla="*/ 144969 w 263943"/>
                  <a:gd name="connsiteY120" fmla="*/ 196014 h 272835"/>
                  <a:gd name="connsiteX121" fmla="*/ 147915 w 263943"/>
                  <a:gd name="connsiteY121" fmla="*/ 199412 h 272835"/>
                  <a:gd name="connsiteX122" fmla="*/ 174258 w 263943"/>
                  <a:gd name="connsiteY122" fmla="*/ 228124 h 272835"/>
                  <a:gd name="connsiteX123" fmla="*/ 189899 w 263943"/>
                  <a:gd name="connsiteY123" fmla="*/ 244200 h 272835"/>
                  <a:gd name="connsiteX124" fmla="*/ 193278 w 263943"/>
                  <a:gd name="connsiteY124" fmla="*/ 248165 h 272835"/>
                  <a:gd name="connsiteX125" fmla="*/ 197005 w 263943"/>
                  <a:gd name="connsiteY125" fmla="*/ 250910 h 272835"/>
                  <a:gd name="connsiteX126" fmla="*/ 200860 w 263943"/>
                  <a:gd name="connsiteY126" fmla="*/ 253568 h 272835"/>
                  <a:gd name="connsiteX127" fmla="*/ 205669 w 263943"/>
                  <a:gd name="connsiteY127" fmla="*/ 255179 h 272835"/>
                  <a:gd name="connsiteX128" fmla="*/ 207576 w 263943"/>
                  <a:gd name="connsiteY128" fmla="*/ 252435 h 272835"/>
                  <a:gd name="connsiteX129" fmla="*/ 207576 w 263943"/>
                  <a:gd name="connsiteY129" fmla="*/ 249428 h 272835"/>
                  <a:gd name="connsiteX130" fmla="*/ 200904 w 263943"/>
                  <a:gd name="connsiteY130" fmla="*/ 237970 h 272835"/>
                  <a:gd name="connsiteX131" fmla="*/ 202203 w 263943"/>
                  <a:gd name="connsiteY131" fmla="*/ 237970 h 272835"/>
                  <a:gd name="connsiteX132" fmla="*/ 201034 w 263943"/>
                  <a:gd name="connsiteY132" fmla="*/ 236663 h 272835"/>
                  <a:gd name="connsiteX133" fmla="*/ 201770 w 263943"/>
                  <a:gd name="connsiteY133" fmla="*/ 234877 h 272835"/>
                  <a:gd name="connsiteX134" fmla="*/ 200124 w 263943"/>
                  <a:gd name="connsiteY134" fmla="*/ 227514 h 272835"/>
                  <a:gd name="connsiteX135" fmla="*/ 192628 w 263943"/>
                  <a:gd name="connsiteY135" fmla="*/ 201852 h 272835"/>
                  <a:gd name="connsiteX136" fmla="*/ 191545 w 263943"/>
                  <a:gd name="connsiteY136" fmla="*/ 195883 h 272835"/>
                  <a:gd name="connsiteX137" fmla="*/ 187949 w 263943"/>
                  <a:gd name="connsiteY137" fmla="*/ 187169 h 272835"/>
                  <a:gd name="connsiteX138" fmla="*/ 183833 w 263943"/>
                  <a:gd name="connsiteY138" fmla="*/ 179414 h 272835"/>
                  <a:gd name="connsiteX139" fmla="*/ 182880 w 263943"/>
                  <a:gd name="connsiteY139" fmla="*/ 171616 h 272835"/>
                  <a:gd name="connsiteX140" fmla="*/ 188512 w 263943"/>
                  <a:gd name="connsiteY140" fmla="*/ 171267 h 272835"/>
                  <a:gd name="connsiteX141" fmla="*/ 227810 w 263943"/>
                  <a:gd name="connsiteY141" fmla="*/ 174404 h 272835"/>
                  <a:gd name="connsiteX142" fmla="*/ 231449 w 263943"/>
                  <a:gd name="connsiteY142" fmla="*/ 173054 h 272835"/>
                  <a:gd name="connsiteX143" fmla="*/ 232315 w 263943"/>
                  <a:gd name="connsiteY143" fmla="*/ 173794 h 272835"/>
                  <a:gd name="connsiteX144" fmla="*/ 240981 w 263943"/>
                  <a:gd name="connsiteY144" fmla="*/ 173794 h 272835"/>
                  <a:gd name="connsiteX145" fmla="*/ 245313 w 263943"/>
                  <a:gd name="connsiteY145" fmla="*/ 173402 h 272835"/>
                  <a:gd name="connsiteX146" fmla="*/ 259914 w 263943"/>
                  <a:gd name="connsiteY146" fmla="*/ 169045 h 272835"/>
                  <a:gd name="connsiteX147" fmla="*/ 263943 w 263943"/>
                  <a:gd name="connsiteY147" fmla="*/ 163250 h 272835"/>
                  <a:gd name="connsiteX148" fmla="*/ 262037 w 263943"/>
                  <a:gd name="connsiteY148" fmla="*/ 158893 h 272835"/>
                  <a:gd name="connsiteX149" fmla="*/ 217498 w 263943"/>
                  <a:gd name="connsiteY149" fmla="*/ 138852 h 272835"/>
                  <a:gd name="connsiteX150" fmla="*/ 196095 w 263943"/>
                  <a:gd name="connsiteY150" fmla="*/ 123342 h 272835"/>
                  <a:gd name="connsiteX151" fmla="*/ 224993 w 263943"/>
                  <a:gd name="connsiteY151" fmla="*/ 91929 h 272835"/>
                  <a:gd name="connsiteX152" fmla="*/ 246656 w 263943"/>
                  <a:gd name="connsiteY152" fmla="*/ 68707 h 272835"/>
                  <a:gd name="connsiteX153" fmla="*/ 248432 w 263943"/>
                  <a:gd name="connsiteY153" fmla="*/ 65570 h 272835"/>
                  <a:gd name="connsiteX154" fmla="*/ 247696 w 263943"/>
                  <a:gd name="connsiteY154" fmla="*/ 63610 h 272835"/>
                  <a:gd name="connsiteX155" fmla="*/ 238294 w 263943"/>
                  <a:gd name="connsiteY155" fmla="*/ 61693 h 272835"/>
                  <a:gd name="connsiteX156" fmla="*/ 231059 w 263943"/>
                  <a:gd name="connsiteY156" fmla="*/ 64350 h 272835"/>
                  <a:gd name="connsiteX157" fmla="*/ 230279 w 263943"/>
                  <a:gd name="connsiteY157" fmla="*/ 64527 h 272835"/>
                  <a:gd name="connsiteX158" fmla="*/ 229499 w 263943"/>
                  <a:gd name="connsiteY158" fmla="*/ 64350 h 272835"/>
                  <a:gd name="connsiteX159" fmla="*/ 223607 w 263943"/>
                  <a:gd name="connsiteY159" fmla="*/ 66442 h 272835"/>
                  <a:gd name="connsiteX160" fmla="*/ 210089 w 263943"/>
                  <a:gd name="connsiteY160" fmla="*/ 69796 h 272835"/>
                  <a:gd name="connsiteX161" fmla="*/ 206103 w 263943"/>
                  <a:gd name="connsiteY161" fmla="*/ 69448 h 272835"/>
                  <a:gd name="connsiteX162" fmla="*/ 205279 w 263943"/>
                  <a:gd name="connsiteY162" fmla="*/ 70581 h 272835"/>
                  <a:gd name="connsiteX163" fmla="*/ 199647 w 263943"/>
                  <a:gd name="connsiteY163" fmla="*/ 73238 h 272835"/>
                  <a:gd name="connsiteX164" fmla="*/ 196051 w 263943"/>
                  <a:gd name="connsiteY164" fmla="*/ 74371 h 272835"/>
                  <a:gd name="connsiteX165" fmla="*/ 193928 w 263943"/>
                  <a:gd name="connsiteY165" fmla="*/ 75896 h 272835"/>
                  <a:gd name="connsiteX166" fmla="*/ 192325 w 263943"/>
                  <a:gd name="connsiteY166" fmla="*/ 75591 h 272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263943" h="272835">
                    <a:moveTo>
                      <a:pt x="192368" y="74633"/>
                    </a:moveTo>
                    <a:cubicBezTo>
                      <a:pt x="191126" y="74998"/>
                      <a:pt x="189910" y="75449"/>
                      <a:pt x="188729" y="75983"/>
                    </a:cubicBezTo>
                    <a:cubicBezTo>
                      <a:pt x="188469" y="75983"/>
                      <a:pt x="188252" y="75983"/>
                      <a:pt x="188296" y="75634"/>
                    </a:cubicBezTo>
                    <a:cubicBezTo>
                      <a:pt x="188599" y="74458"/>
                      <a:pt x="183227" y="79468"/>
                      <a:pt x="182967" y="77551"/>
                    </a:cubicBezTo>
                    <a:cubicBezTo>
                      <a:pt x="182967" y="77203"/>
                      <a:pt x="183227" y="77551"/>
                      <a:pt x="182490" y="77551"/>
                    </a:cubicBezTo>
                    <a:cubicBezTo>
                      <a:pt x="184440" y="77813"/>
                      <a:pt x="170446" y="82257"/>
                      <a:pt x="170446" y="81908"/>
                    </a:cubicBezTo>
                    <a:cubicBezTo>
                      <a:pt x="170088" y="81224"/>
                      <a:pt x="169931" y="80451"/>
                      <a:pt x="169992" y="79680"/>
                    </a:cubicBezTo>
                    <a:cubicBezTo>
                      <a:pt x="170054" y="78909"/>
                      <a:pt x="170331" y="78171"/>
                      <a:pt x="170792" y="77551"/>
                    </a:cubicBezTo>
                    <a:cubicBezTo>
                      <a:pt x="171919" y="74720"/>
                      <a:pt x="168409" y="70755"/>
                      <a:pt x="169752" y="71932"/>
                    </a:cubicBezTo>
                    <a:cubicBezTo>
                      <a:pt x="169536" y="71760"/>
                      <a:pt x="169361" y="71542"/>
                      <a:pt x="169241" y="71293"/>
                    </a:cubicBezTo>
                    <a:cubicBezTo>
                      <a:pt x="169121" y="71044"/>
                      <a:pt x="169058" y="70771"/>
                      <a:pt x="169058" y="70494"/>
                    </a:cubicBezTo>
                    <a:cubicBezTo>
                      <a:pt x="169058" y="70217"/>
                      <a:pt x="169121" y="69943"/>
                      <a:pt x="169241" y="69695"/>
                    </a:cubicBezTo>
                    <a:cubicBezTo>
                      <a:pt x="169361" y="69445"/>
                      <a:pt x="169536" y="69227"/>
                      <a:pt x="169752" y="69056"/>
                    </a:cubicBezTo>
                    <a:cubicBezTo>
                      <a:pt x="170359" y="69492"/>
                      <a:pt x="169752" y="69056"/>
                      <a:pt x="170099" y="67705"/>
                    </a:cubicBezTo>
                    <a:cubicBezTo>
                      <a:pt x="170489" y="67444"/>
                      <a:pt x="169362" y="65919"/>
                      <a:pt x="170359" y="66442"/>
                    </a:cubicBezTo>
                    <a:cubicBezTo>
                      <a:pt x="171183" y="65167"/>
                      <a:pt x="171725" y="63730"/>
                      <a:pt x="171949" y="62227"/>
                    </a:cubicBezTo>
                    <a:cubicBezTo>
                      <a:pt x="172173" y="60724"/>
                      <a:pt x="172074" y="59189"/>
                      <a:pt x="171659" y="57728"/>
                    </a:cubicBezTo>
                    <a:cubicBezTo>
                      <a:pt x="169362" y="52325"/>
                      <a:pt x="170359" y="13550"/>
                      <a:pt x="171659" y="15031"/>
                    </a:cubicBezTo>
                    <a:cubicBezTo>
                      <a:pt x="172048" y="12330"/>
                      <a:pt x="169579" y="10369"/>
                      <a:pt x="170749" y="8365"/>
                    </a:cubicBezTo>
                    <a:cubicBezTo>
                      <a:pt x="170749" y="6317"/>
                      <a:pt x="168929" y="6274"/>
                      <a:pt x="169189" y="4880"/>
                    </a:cubicBezTo>
                    <a:cubicBezTo>
                      <a:pt x="168149" y="784"/>
                      <a:pt x="162430" y="871"/>
                      <a:pt x="163036" y="0"/>
                    </a:cubicBezTo>
                    <a:cubicBezTo>
                      <a:pt x="160004" y="654"/>
                      <a:pt x="148825" y="18735"/>
                      <a:pt x="148739" y="19214"/>
                    </a:cubicBezTo>
                    <a:cubicBezTo>
                      <a:pt x="149432" y="18517"/>
                      <a:pt x="141157" y="30977"/>
                      <a:pt x="141330" y="31021"/>
                    </a:cubicBezTo>
                    <a:cubicBezTo>
                      <a:pt x="140421" y="31021"/>
                      <a:pt x="139424" y="32459"/>
                      <a:pt x="139207" y="34332"/>
                    </a:cubicBezTo>
                    <a:cubicBezTo>
                      <a:pt x="139207" y="34550"/>
                      <a:pt x="134528" y="40257"/>
                      <a:pt x="134874" y="39124"/>
                    </a:cubicBezTo>
                    <a:cubicBezTo>
                      <a:pt x="133271" y="41782"/>
                      <a:pt x="131408" y="44309"/>
                      <a:pt x="129979" y="47010"/>
                    </a:cubicBezTo>
                    <a:cubicBezTo>
                      <a:pt x="131105" y="46313"/>
                      <a:pt x="127942" y="49232"/>
                      <a:pt x="128419" y="49145"/>
                    </a:cubicBezTo>
                    <a:cubicBezTo>
                      <a:pt x="128896" y="49058"/>
                      <a:pt x="124866" y="57859"/>
                      <a:pt x="124823" y="57118"/>
                    </a:cubicBezTo>
                    <a:cubicBezTo>
                      <a:pt x="124780" y="56377"/>
                      <a:pt x="120490" y="61475"/>
                      <a:pt x="119840" y="61475"/>
                    </a:cubicBezTo>
                    <a:cubicBezTo>
                      <a:pt x="118844" y="65614"/>
                      <a:pt x="103593" y="55463"/>
                      <a:pt x="103290" y="50844"/>
                    </a:cubicBezTo>
                    <a:cubicBezTo>
                      <a:pt x="103290" y="50844"/>
                      <a:pt x="102986" y="46487"/>
                      <a:pt x="100950" y="46052"/>
                    </a:cubicBezTo>
                    <a:lnTo>
                      <a:pt x="90985" y="36946"/>
                    </a:lnTo>
                    <a:cubicBezTo>
                      <a:pt x="84833" y="28711"/>
                      <a:pt x="79980" y="28929"/>
                      <a:pt x="70925" y="20957"/>
                    </a:cubicBezTo>
                    <a:cubicBezTo>
                      <a:pt x="69987" y="18566"/>
                      <a:pt x="68765" y="16298"/>
                      <a:pt x="67286" y="14203"/>
                    </a:cubicBezTo>
                    <a:cubicBezTo>
                      <a:pt x="63863" y="15075"/>
                      <a:pt x="59227" y="20434"/>
                      <a:pt x="60180" y="21741"/>
                    </a:cubicBezTo>
                    <a:cubicBezTo>
                      <a:pt x="58750" y="22351"/>
                      <a:pt x="58447" y="20520"/>
                      <a:pt x="57884" y="19867"/>
                    </a:cubicBezTo>
                    <a:cubicBezTo>
                      <a:pt x="58037" y="24460"/>
                      <a:pt x="58544" y="29034"/>
                      <a:pt x="59400" y="33548"/>
                    </a:cubicBezTo>
                    <a:cubicBezTo>
                      <a:pt x="59183" y="35247"/>
                      <a:pt x="60180" y="43917"/>
                      <a:pt x="60570" y="42610"/>
                    </a:cubicBezTo>
                    <a:lnTo>
                      <a:pt x="61220" y="43351"/>
                    </a:lnTo>
                    <a:cubicBezTo>
                      <a:pt x="61220" y="43351"/>
                      <a:pt x="60180" y="44657"/>
                      <a:pt x="61220" y="45485"/>
                    </a:cubicBezTo>
                    <a:cubicBezTo>
                      <a:pt x="62650" y="47969"/>
                      <a:pt x="65553" y="49842"/>
                      <a:pt x="64469" y="53153"/>
                    </a:cubicBezTo>
                    <a:cubicBezTo>
                      <a:pt x="63213" y="53807"/>
                      <a:pt x="64469" y="58338"/>
                      <a:pt x="64469" y="56857"/>
                    </a:cubicBezTo>
                    <a:cubicBezTo>
                      <a:pt x="63083" y="64002"/>
                      <a:pt x="79764" y="77464"/>
                      <a:pt x="77467" y="87006"/>
                    </a:cubicBezTo>
                    <a:cubicBezTo>
                      <a:pt x="76384" y="87834"/>
                      <a:pt x="80674" y="92931"/>
                      <a:pt x="79764" y="92670"/>
                    </a:cubicBezTo>
                    <a:cubicBezTo>
                      <a:pt x="77194" y="94537"/>
                      <a:pt x="74227" y="95775"/>
                      <a:pt x="71098" y="96286"/>
                    </a:cubicBezTo>
                    <a:cubicBezTo>
                      <a:pt x="70232" y="96809"/>
                      <a:pt x="69322" y="96286"/>
                      <a:pt x="68369" y="96286"/>
                    </a:cubicBezTo>
                    <a:cubicBezTo>
                      <a:pt x="67416" y="96286"/>
                      <a:pt x="59703" y="92975"/>
                      <a:pt x="57754" y="94413"/>
                    </a:cubicBezTo>
                    <a:cubicBezTo>
                      <a:pt x="57754" y="94413"/>
                      <a:pt x="51472" y="92975"/>
                      <a:pt x="51428" y="93280"/>
                    </a:cubicBezTo>
                    <a:cubicBezTo>
                      <a:pt x="52555" y="91973"/>
                      <a:pt x="44323" y="95022"/>
                      <a:pt x="45579" y="92321"/>
                    </a:cubicBezTo>
                    <a:cubicBezTo>
                      <a:pt x="46099" y="90230"/>
                      <a:pt x="38430" y="94543"/>
                      <a:pt x="40337" y="93410"/>
                    </a:cubicBezTo>
                    <a:cubicBezTo>
                      <a:pt x="40337" y="93410"/>
                      <a:pt x="36957" y="95284"/>
                      <a:pt x="37044" y="94761"/>
                    </a:cubicBezTo>
                    <a:cubicBezTo>
                      <a:pt x="37131" y="94238"/>
                      <a:pt x="34141" y="94761"/>
                      <a:pt x="34878" y="94761"/>
                    </a:cubicBezTo>
                    <a:cubicBezTo>
                      <a:pt x="34358" y="94761"/>
                      <a:pt x="31108" y="93672"/>
                      <a:pt x="31585" y="94020"/>
                    </a:cubicBezTo>
                    <a:cubicBezTo>
                      <a:pt x="29808" y="92801"/>
                      <a:pt x="29419" y="94456"/>
                      <a:pt x="27252" y="93410"/>
                    </a:cubicBezTo>
                    <a:cubicBezTo>
                      <a:pt x="26284" y="93772"/>
                      <a:pt x="25250" y="93920"/>
                      <a:pt x="24219" y="93846"/>
                    </a:cubicBezTo>
                    <a:lnTo>
                      <a:pt x="19453" y="93846"/>
                    </a:lnTo>
                    <a:cubicBezTo>
                      <a:pt x="19453" y="93846"/>
                      <a:pt x="15381" y="95153"/>
                      <a:pt x="15121" y="93846"/>
                    </a:cubicBezTo>
                    <a:cubicBezTo>
                      <a:pt x="15121" y="93846"/>
                      <a:pt x="11611" y="96460"/>
                      <a:pt x="10572" y="94718"/>
                    </a:cubicBezTo>
                    <a:cubicBezTo>
                      <a:pt x="11005" y="93280"/>
                      <a:pt x="6239" y="95894"/>
                      <a:pt x="5676" y="95981"/>
                    </a:cubicBezTo>
                    <a:cubicBezTo>
                      <a:pt x="5112" y="96068"/>
                      <a:pt x="2816" y="94848"/>
                      <a:pt x="3249" y="95589"/>
                    </a:cubicBezTo>
                    <a:cubicBezTo>
                      <a:pt x="2860" y="95589"/>
                      <a:pt x="0" y="99336"/>
                      <a:pt x="0" y="99336"/>
                    </a:cubicBezTo>
                    <a:cubicBezTo>
                      <a:pt x="0" y="99336"/>
                      <a:pt x="15814" y="111056"/>
                      <a:pt x="13388" y="109226"/>
                    </a:cubicBezTo>
                    <a:cubicBezTo>
                      <a:pt x="15195" y="110612"/>
                      <a:pt x="17091" y="111879"/>
                      <a:pt x="19064" y="113016"/>
                    </a:cubicBezTo>
                    <a:cubicBezTo>
                      <a:pt x="18414" y="114715"/>
                      <a:pt x="24956" y="113016"/>
                      <a:pt x="23916" y="116807"/>
                    </a:cubicBezTo>
                    <a:cubicBezTo>
                      <a:pt x="29982" y="113234"/>
                      <a:pt x="42416" y="129877"/>
                      <a:pt x="46792" y="127393"/>
                    </a:cubicBezTo>
                    <a:cubicBezTo>
                      <a:pt x="47356" y="127393"/>
                      <a:pt x="49219" y="130313"/>
                      <a:pt x="49825" y="130095"/>
                    </a:cubicBezTo>
                    <a:cubicBezTo>
                      <a:pt x="48829" y="129224"/>
                      <a:pt x="52988" y="131489"/>
                      <a:pt x="51688" y="131402"/>
                    </a:cubicBezTo>
                    <a:cubicBezTo>
                      <a:pt x="52251" y="132055"/>
                      <a:pt x="52035" y="131838"/>
                      <a:pt x="54028" y="133886"/>
                    </a:cubicBezTo>
                    <a:cubicBezTo>
                      <a:pt x="59010" y="133886"/>
                      <a:pt x="61090" y="137806"/>
                      <a:pt x="62693" y="139200"/>
                    </a:cubicBezTo>
                    <a:cubicBezTo>
                      <a:pt x="68152" y="149744"/>
                      <a:pt x="45363" y="159983"/>
                      <a:pt x="43500" y="165342"/>
                    </a:cubicBezTo>
                    <a:cubicBezTo>
                      <a:pt x="43500" y="165647"/>
                      <a:pt x="43500" y="165865"/>
                      <a:pt x="43110" y="165777"/>
                    </a:cubicBezTo>
                    <a:cubicBezTo>
                      <a:pt x="42720" y="165690"/>
                      <a:pt x="39947" y="167259"/>
                      <a:pt x="39557" y="168958"/>
                    </a:cubicBezTo>
                    <a:lnTo>
                      <a:pt x="36134" y="173315"/>
                    </a:lnTo>
                    <a:cubicBezTo>
                      <a:pt x="33145" y="172443"/>
                      <a:pt x="25432" y="184686"/>
                      <a:pt x="22313" y="186385"/>
                    </a:cubicBezTo>
                    <a:lnTo>
                      <a:pt x="14948" y="189784"/>
                    </a:lnTo>
                    <a:cubicBezTo>
                      <a:pt x="14313" y="190431"/>
                      <a:pt x="13733" y="191130"/>
                      <a:pt x="13214" y="191875"/>
                    </a:cubicBezTo>
                    <a:cubicBezTo>
                      <a:pt x="12624" y="192931"/>
                      <a:pt x="11774" y="193816"/>
                      <a:pt x="10745" y="194446"/>
                    </a:cubicBezTo>
                    <a:cubicBezTo>
                      <a:pt x="8928" y="195949"/>
                      <a:pt x="7193" y="197548"/>
                      <a:pt x="5546" y="199238"/>
                    </a:cubicBezTo>
                    <a:lnTo>
                      <a:pt x="4376" y="201416"/>
                    </a:lnTo>
                    <a:lnTo>
                      <a:pt x="6239" y="202244"/>
                    </a:lnTo>
                    <a:cubicBezTo>
                      <a:pt x="5692" y="202849"/>
                      <a:pt x="5226" y="203523"/>
                      <a:pt x="4853" y="204248"/>
                    </a:cubicBezTo>
                    <a:cubicBezTo>
                      <a:pt x="4593" y="204771"/>
                      <a:pt x="3943" y="206296"/>
                      <a:pt x="5372" y="206601"/>
                    </a:cubicBezTo>
                    <a:cubicBezTo>
                      <a:pt x="6802" y="206906"/>
                      <a:pt x="7712" y="206949"/>
                      <a:pt x="8059" y="207647"/>
                    </a:cubicBezTo>
                    <a:cubicBezTo>
                      <a:pt x="8405" y="208344"/>
                      <a:pt x="14341" y="208823"/>
                      <a:pt x="14818" y="208736"/>
                    </a:cubicBezTo>
                    <a:lnTo>
                      <a:pt x="18197" y="207254"/>
                    </a:lnTo>
                    <a:cubicBezTo>
                      <a:pt x="22580" y="206297"/>
                      <a:pt x="27116" y="206297"/>
                      <a:pt x="31498" y="207254"/>
                    </a:cubicBezTo>
                    <a:cubicBezTo>
                      <a:pt x="36280" y="206215"/>
                      <a:pt x="40963" y="204757"/>
                      <a:pt x="45493" y="202898"/>
                    </a:cubicBezTo>
                    <a:cubicBezTo>
                      <a:pt x="45926" y="202898"/>
                      <a:pt x="54158" y="200065"/>
                      <a:pt x="54158" y="200065"/>
                    </a:cubicBezTo>
                    <a:cubicBezTo>
                      <a:pt x="56367" y="199020"/>
                      <a:pt x="61393" y="198192"/>
                      <a:pt x="62823" y="196363"/>
                    </a:cubicBezTo>
                    <a:cubicBezTo>
                      <a:pt x="65548" y="195173"/>
                      <a:pt x="68532" y="194707"/>
                      <a:pt x="71488" y="195012"/>
                    </a:cubicBezTo>
                    <a:cubicBezTo>
                      <a:pt x="72181" y="195404"/>
                      <a:pt x="91505" y="191352"/>
                      <a:pt x="92155" y="188869"/>
                    </a:cubicBezTo>
                    <a:cubicBezTo>
                      <a:pt x="92595" y="188930"/>
                      <a:pt x="93005" y="189126"/>
                      <a:pt x="93331" y="189430"/>
                    </a:cubicBezTo>
                    <a:cubicBezTo>
                      <a:pt x="93656" y="189734"/>
                      <a:pt x="93881" y="190131"/>
                      <a:pt x="93975" y="190568"/>
                    </a:cubicBezTo>
                    <a:cubicBezTo>
                      <a:pt x="94064" y="194226"/>
                      <a:pt x="93833" y="197886"/>
                      <a:pt x="93281" y="201504"/>
                    </a:cubicBezTo>
                    <a:cubicBezTo>
                      <a:pt x="93281" y="200501"/>
                      <a:pt x="90552" y="203377"/>
                      <a:pt x="91505" y="204902"/>
                    </a:cubicBezTo>
                    <a:cubicBezTo>
                      <a:pt x="93455" y="205511"/>
                      <a:pt x="93325" y="204902"/>
                      <a:pt x="94538" y="207647"/>
                    </a:cubicBezTo>
                    <a:cubicBezTo>
                      <a:pt x="93975" y="206383"/>
                      <a:pt x="94538" y="213441"/>
                      <a:pt x="94538" y="215968"/>
                    </a:cubicBezTo>
                    <a:cubicBezTo>
                      <a:pt x="94538" y="217319"/>
                      <a:pt x="96748" y="221850"/>
                      <a:pt x="93195" y="223592"/>
                    </a:cubicBezTo>
                    <a:cubicBezTo>
                      <a:pt x="93195" y="223592"/>
                      <a:pt x="91158" y="227949"/>
                      <a:pt x="91072" y="227949"/>
                    </a:cubicBezTo>
                    <a:cubicBezTo>
                      <a:pt x="91332" y="225858"/>
                      <a:pt x="91332" y="228995"/>
                      <a:pt x="91072" y="228429"/>
                    </a:cubicBezTo>
                    <a:cubicBezTo>
                      <a:pt x="92891" y="227557"/>
                      <a:pt x="92328" y="233134"/>
                      <a:pt x="91938" y="233787"/>
                    </a:cubicBezTo>
                    <a:cubicBezTo>
                      <a:pt x="92285" y="232916"/>
                      <a:pt x="90985" y="234877"/>
                      <a:pt x="90855" y="234223"/>
                    </a:cubicBezTo>
                    <a:cubicBezTo>
                      <a:pt x="87952" y="239974"/>
                      <a:pt x="94061" y="240584"/>
                      <a:pt x="90552" y="241238"/>
                    </a:cubicBezTo>
                    <a:cubicBezTo>
                      <a:pt x="92068" y="241717"/>
                      <a:pt x="92848" y="249341"/>
                      <a:pt x="92761" y="248252"/>
                    </a:cubicBezTo>
                    <a:cubicBezTo>
                      <a:pt x="93112" y="250767"/>
                      <a:pt x="92890" y="253330"/>
                      <a:pt x="92111" y="255746"/>
                    </a:cubicBezTo>
                    <a:cubicBezTo>
                      <a:pt x="91592" y="254134"/>
                      <a:pt x="90725" y="258665"/>
                      <a:pt x="90985" y="260103"/>
                    </a:cubicBezTo>
                    <a:cubicBezTo>
                      <a:pt x="91592" y="262979"/>
                      <a:pt x="90162" y="268425"/>
                      <a:pt x="92891" y="269688"/>
                    </a:cubicBezTo>
                    <a:cubicBezTo>
                      <a:pt x="92458" y="268555"/>
                      <a:pt x="94928" y="272302"/>
                      <a:pt x="94928" y="272302"/>
                    </a:cubicBezTo>
                    <a:cubicBezTo>
                      <a:pt x="101297" y="275003"/>
                      <a:pt x="102856" y="266638"/>
                      <a:pt x="105716" y="265287"/>
                    </a:cubicBezTo>
                    <a:cubicBezTo>
                      <a:pt x="106669" y="265287"/>
                      <a:pt x="107752" y="261236"/>
                      <a:pt x="108706" y="261541"/>
                    </a:cubicBezTo>
                    <a:cubicBezTo>
                      <a:pt x="108706" y="261236"/>
                      <a:pt x="112605" y="242806"/>
                      <a:pt x="115551" y="243765"/>
                    </a:cubicBezTo>
                    <a:cubicBezTo>
                      <a:pt x="117787" y="240305"/>
                      <a:pt x="119784" y="236694"/>
                      <a:pt x="121530" y="232960"/>
                    </a:cubicBezTo>
                    <a:cubicBezTo>
                      <a:pt x="121530" y="233177"/>
                      <a:pt x="119104" y="230302"/>
                      <a:pt x="124173" y="228080"/>
                    </a:cubicBezTo>
                    <a:cubicBezTo>
                      <a:pt x="126643" y="228952"/>
                      <a:pt x="127812" y="222285"/>
                      <a:pt x="128506" y="218539"/>
                    </a:cubicBezTo>
                    <a:cubicBezTo>
                      <a:pt x="128506" y="216360"/>
                      <a:pt x="130195" y="217406"/>
                      <a:pt x="130412" y="215097"/>
                    </a:cubicBezTo>
                    <a:cubicBezTo>
                      <a:pt x="132578" y="212095"/>
                      <a:pt x="134300" y="208793"/>
                      <a:pt x="135524" y="205294"/>
                    </a:cubicBezTo>
                    <a:cubicBezTo>
                      <a:pt x="136261" y="205294"/>
                      <a:pt x="136348" y="201896"/>
                      <a:pt x="136868" y="202375"/>
                    </a:cubicBezTo>
                    <a:cubicBezTo>
                      <a:pt x="135481" y="201155"/>
                      <a:pt x="138038" y="199760"/>
                      <a:pt x="137734" y="198715"/>
                    </a:cubicBezTo>
                    <a:cubicBezTo>
                      <a:pt x="138211" y="196885"/>
                      <a:pt x="138038" y="195230"/>
                      <a:pt x="138818" y="195404"/>
                    </a:cubicBezTo>
                    <a:cubicBezTo>
                      <a:pt x="139597" y="191831"/>
                      <a:pt x="141807" y="193400"/>
                      <a:pt x="142283" y="193705"/>
                    </a:cubicBezTo>
                    <a:cubicBezTo>
                      <a:pt x="142760" y="194009"/>
                      <a:pt x="144796" y="193400"/>
                      <a:pt x="144969" y="196014"/>
                    </a:cubicBezTo>
                    <a:cubicBezTo>
                      <a:pt x="143973" y="197364"/>
                      <a:pt x="148262" y="198584"/>
                      <a:pt x="147915" y="199412"/>
                    </a:cubicBezTo>
                    <a:cubicBezTo>
                      <a:pt x="147915" y="198802"/>
                      <a:pt x="168539" y="223375"/>
                      <a:pt x="174258" y="228124"/>
                    </a:cubicBezTo>
                    <a:cubicBezTo>
                      <a:pt x="174518" y="228342"/>
                      <a:pt x="190592" y="244375"/>
                      <a:pt x="189899" y="244200"/>
                    </a:cubicBezTo>
                    <a:cubicBezTo>
                      <a:pt x="191675" y="245159"/>
                      <a:pt x="193148" y="248557"/>
                      <a:pt x="193278" y="248165"/>
                    </a:cubicBezTo>
                    <a:cubicBezTo>
                      <a:pt x="192585" y="249211"/>
                      <a:pt x="196355" y="250910"/>
                      <a:pt x="197005" y="250910"/>
                    </a:cubicBezTo>
                    <a:cubicBezTo>
                      <a:pt x="199431" y="255267"/>
                      <a:pt x="199561" y="254308"/>
                      <a:pt x="200860" y="253568"/>
                    </a:cubicBezTo>
                    <a:cubicBezTo>
                      <a:pt x="201294" y="255485"/>
                      <a:pt x="204500" y="254569"/>
                      <a:pt x="205669" y="255179"/>
                    </a:cubicBezTo>
                    <a:cubicBezTo>
                      <a:pt x="205323" y="254265"/>
                      <a:pt x="208226" y="253437"/>
                      <a:pt x="207576" y="252435"/>
                    </a:cubicBezTo>
                    <a:cubicBezTo>
                      <a:pt x="208486" y="252740"/>
                      <a:pt x="207013" y="248949"/>
                      <a:pt x="207576" y="249428"/>
                    </a:cubicBezTo>
                    <a:cubicBezTo>
                      <a:pt x="206579" y="247599"/>
                      <a:pt x="200471" y="239451"/>
                      <a:pt x="200904" y="237970"/>
                    </a:cubicBezTo>
                    <a:cubicBezTo>
                      <a:pt x="200904" y="237491"/>
                      <a:pt x="201770" y="237665"/>
                      <a:pt x="202203" y="237970"/>
                    </a:cubicBezTo>
                    <a:cubicBezTo>
                      <a:pt x="202637" y="238275"/>
                      <a:pt x="201424" y="237011"/>
                      <a:pt x="201034" y="236663"/>
                    </a:cubicBezTo>
                    <a:cubicBezTo>
                      <a:pt x="202160" y="236663"/>
                      <a:pt x="202377" y="236053"/>
                      <a:pt x="201770" y="234877"/>
                    </a:cubicBezTo>
                    <a:cubicBezTo>
                      <a:pt x="200687" y="235443"/>
                      <a:pt x="199171" y="228516"/>
                      <a:pt x="200124" y="227514"/>
                    </a:cubicBezTo>
                    <a:cubicBezTo>
                      <a:pt x="200514" y="225771"/>
                      <a:pt x="195141" y="203987"/>
                      <a:pt x="192628" y="201852"/>
                    </a:cubicBezTo>
                    <a:cubicBezTo>
                      <a:pt x="192492" y="199828"/>
                      <a:pt x="192128" y="197825"/>
                      <a:pt x="191545" y="195883"/>
                    </a:cubicBezTo>
                    <a:cubicBezTo>
                      <a:pt x="187213" y="193225"/>
                      <a:pt x="190852" y="187997"/>
                      <a:pt x="187949" y="187169"/>
                    </a:cubicBezTo>
                    <a:cubicBezTo>
                      <a:pt x="187256" y="188476"/>
                      <a:pt x="184267" y="183510"/>
                      <a:pt x="183833" y="179414"/>
                    </a:cubicBezTo>
                    <a:cubicBezTo>
                      <a:pt x="182404" y="176844"/>
                      <a:pt x="183833" y="170700"/>
                      <a:pt x="182880" y="171616"/>
                    </a:cubicBezTo>
                    <a:cubicBezTo>
                      <a:pt x="182057" y="170657"/>
                      <a:pt x="187213" y="168435"/>
                      <a:pt x="188512" y="171267"/>
                    </a:cubicBezTo>
                    <a:cubicBezTo>
                      <a:pt x="199431" y="175624"/>
                      <a:pt x="220270" y="168566"/>
                      <a:pt x="227810" y="174404"/>
                    </a:cubicBezTo>
                    <a:cubicBezTo>
                      <a:pt x="229586" y="171049"/>
                      <a:pt x="233615" y="173663"/>
                      <a:pt x="231449" y="173054"/>
                    </a:cubicBezTo>
                    <a:cubicBezTo>
                      <a:pt x="231145" y="173445"/>
                      <a:pt x="231839" y="173663"/>
                      <a:pt x="232315" y="173794"/>
                    </a:cubicBezTo>
                    <a:cubicBezTo>
                      <a:pt x="235185" y="173325"/>
                      <a:pt x="238111" y="173325"/>
                      <a:pt x="240981" y="173794"/>
                    </a:cubicBezTo>
                    <a:cubicBezTo>
                      <a:pt x="237774" y="173010"/>
                      <a:pt x="245703" y="173533"/>
                      <a:pt x="245313" y="173402"/>
                    </a:cubicBezTo>
                    <a:cubicBezTo>
                      <a:pt x="250420" y="172942"/>
                      <a:pt x="255384" y="171460"/>
                      <a:pt x="259914" y="169045"/>
                    </a:cubicBezTo>
                    <a:cubicBezTo>
                      <a:pt x="263163" y="168043"/>
                      <a:pt x="262557" y="166344"/>
                      <a:pt x="263943" y="163250"/>
                    </a:cubicBezTo>
                    <a:cubicBezTo>
                      <a:pt x="263380" y="165865"/>
                      <a:pt x="264766" y="160593"/>
                      <a:pt x="262037" y="158893"/>
                    </a:cubicBezTo>
                    <a:cubicBezTo>
                      <a:pt x="246093" y="154885"/>
                      <a:pt x="233398" y="143035"/>
                      <a:pt x="217498" y="138852"/>
                    </a:cubicBezTo>
                    <a:cubicBezTo>
                      <a:pt x="211346" y="137545"/>
                      <a:pt x="201380" y="122384"/>
                      <a:pt x="196095" y="123342"/>
                    </a:cubicBezTo>
                    <a:cubicBezTo>
                      <a:pt x="205713" y="112275"/>
                      <a:pt x="215071" y="101296"/>
                      <a:pt x="224993" y="91929"/>
                    </a:cubicBezTo>
                    <a:cubicBezTo>
                      <a:pt x="226943" y="90012"/>
                      <a:pt x="246656" y="68446"/>
                      <a:pt x="246656" y="68707"/>
                    </a:cubicBezTo>
                    <a:cubicBezTo>
                      <a:pt x="247436" y="67618"/>
                      <a:pt x="248519" y="64045"/>
                      <a:pt x="248432" y="65570"/>
                    </a:cubicBezTo>
                    <a:cubicBezTo>
                      <a:pt x="248418" y="64851"/>
                      <a:pt x="248158" y="64159"/>
                      <a:pt x="247696" y="63610"/>
                    </a:cubicBezTo>
                    <a:cubicBezTo>
                      <a:pt x="247696" y="63871"/>
                      <a:pt x="240244" y="58033"/>
                      <a:pt x="238294" y="61693"/>
                    </a:cubicBezTo>
                    <a:cubicBezTo>
                      <a:pt x="240937" y="63305"/>
                      <a:pt x="233008" y="63871"/>
                      <a:pt x="231059" y="64350"/>
                    </a:cubicBezTo>
                    <a:cubicBezTo>
                      <a:pt x="230815" y="64467"/>
                      <a:pt x="230549" y="64527"/>
                      <a:pt x="230279" y="64527"/>
                    </a:cubicBezTo>
                    <a:cubicBezTo>
                      <a:pt x="230009" y="64527"/>
                      <a:pt x="229743" y="64467"/>
                      <a:pt x="229499" y="64350"/>
                    </a:cubicBezTo>
                    <a:cubicBezTo>
                      <a:pt x="227506" y="63871"/>
                      <a:pt x="224907" y="66137"/>
                      <a:pt x="223607" y="66442"/>
                    </a:cubicBezTo>
                    <a:cubicBezTo>
                      <a:pt x="220704" y="63827"/>
                      <a:pt x="213382" y="68664"/>
                      <a:pt x="210089" y="69796"/>
                    </a:cubicBezTo>
                    <a:cubicBezTo>
                      <a:pt x="208755" y="69751"/>
                      <a:pt x="207425" y="69635"/>
                      <a:pt x="206103" y="69448"/>
                    </a:cubicBezTo>
                    <a:cubicBezTo>
                      <a:pt x="204976" y="71278"/>
                      <a:pt x="205019" y="70755"/>
                      <a:pt x="205279" y="70581"/>
                    </a:cubicBezTo>
                    <a:cubicBezTo>
                      <a:pt x="203546" y="71747"/>
                      <a:pt x="201647" y="72643"/>
                      <a:pt x="199647" y="73238"/>
                    </a:cubicBezTo>
                    <a:cubicBezTo>
                      <a:pt x="200081" y="73238"/>
                      <a:pt x="197178" y="74633"/>
                      <a:pt x="196051" y="74371"/>
                    </a:cubicBezTo>
                    <a:cubicBezTo>
                      <a:pt x="196051" y="74850"/>
                      <a:pt x="195618" y="76245"/>
                      <a:pt x="193928" y="75896"/>
                    </a:cubicBezTo>
                    <a:cubicBezTo>
                      <a:pt x="192238" y="75547"/>
                      <a:pt x="192802" y="75068"/>
                      <a:pt x="192325" y="75591"/>
                    </a:cubicBezTo>
                  </a:path>
                </a:pathLst>
              </a:custGeom>
              <a:solidFill>
                <a:srgbClr val="D71302"/>
              </a:solidFill>
              <a:ln w="5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125" name="Graphic 1124" descr="RTI">
              <a:extLst>
                <a:ext uri="{FF2B5EF4-FFF2-40B4-BE49-F238E27FC236}">
                  <a16:creationId xmlns:a16="http://schemas.microsoft.com/office/drawing/2014/main" id="{EED3A0B2-21F3-6B34-6AB8-44D76E25E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3">
              <a:extLst>
                <a:ext uri="{96DAC541-7B7A-43D3-8B79-37D633B846F1}">
                  <asvg:svgBlip xmlns:asvg="http://schemas.microsoft.com/office/drawing/2016/SVG/main" r:embed="rId154"/>
                </a:ext>
              </a:extLst>
            </a:blip>
            <a:stretch>
              <a:fillRect/>
            </a:stretch>
          </p:blipFill>
          <p:spPr>
            <a:xfrm>
              <a:off x="6173287" y="4810164"/>
              <a:ext cx="413621" cy="167895"/>
            </a:xfrm>
            <a:prstGeom prst="rect">
              <a:avLst/>
            </a:prstGeom>
          </p:spPr>
        </p:pic>
        <p:pic>
          <p:nvPicPr>
            <p:cNvPr id="1126" name="Picture 1125" descr="Scottish Water">
              <a:extLst>
                <a:ext uri="{FF2B5EF4-FFF2-40B4-BE49-F238E27FC236}">
                  <a16:creationId xmlns:a16="http://schemas.microsoft.com/office/drawing/2014/main" id="{25F9E541-C8D8-3095-5DEF-2294FDB9B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5"/>
            <a:srcRect l="3613" r="3613"/>
            <a:stretch/>
          </p:blipFill>
          <p:spPr>
            <a:xfrm>
              <a:off x="6832551" y="4748446"/>
              <a:ext cx="542993" cy="291331"/>
            </a:xfrm>
            <a:prstGeom prst="rect">
              <a:avLst/>
            </a:prstGeom>
          </p:spPr>
        </p:pic>
        <p:pic>
          <p:nvPicPr>
            <p:cNvPr id="1127" name="Picture 61">
              <a:extLst>
                <a:ext uri="{FF2B5EF4-FFF2-40B4-BE49-F238E27FC236}">
                  <a16:creationId xmlns:a16="http://schemas.microsoft.com/office/drawing/2014/main" id="{3084115E-00C7-A209-8465-0D6D67D56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6">
              <a:extLst>
                <a:ext uri="{96DAC541-7B7A-43D3-8B79-37D633B846F1}">
                  <asvg:svgBlip xmlns:asvg="http://schemas.microsoft.com/office/drawing/2016/SVG/main" r:embed="rId157"/>
                </a:ext>
              </a:extLst>
            </a:blip>
            <a:srcRect/>
            <a:stretch/>
          </p:blipFill>
          <p:spPr>
            <a:xfrm>
              <a:off x="9610274" y="4797649"/>
              <a:ext cx="462259" cy="216218"/>
            </a:xfrm>
            <a:prstGeom prst="rect">
              <a:avLst/>
            </a:prstGeom>
          </p:spPr>
        </p:pic>
        <p:grpSp>
          <p:nvGrpSpPr>
            <p:cNvPr id="1169" name="Group 1168">
              <a:extLst>
                <a:ext uri="{FF2B5EF4-FFF2-40B4-BE49-F238E27FC236}">
                  <a16:creationId xmlns:a16="http://schemas.microsoft.com/office/drawing/2014/main" id="{05746B55-6FFE-E916-D2CF-43A39E5D0921}"/>
                </a:ext>
              </a:extLst>
            </p:cNvPr>
            <p:cNvGrpSpPr/>
            <p:nvPr/>
          </p:nvGrpSpPr>
          <p:grpSpPr>
            <a:xfrm>
              <a:off x="8681798" y="4843677"/>
              <a:ext cx="690069" cy="100892"/>
              <a:chOff x="18914619" y="10333177"/>
              <a:chExt cx="1472148" cy="215237"/>
            </a:xfrm>
          </p:grpSpPr>
          <p:sp>
            <p:nvSpPr>
              <p:cNvPr id="1170" name="Freeform 1169">
                <a:extLst>
                  <a:ext uri="{FF2B5EF4-FFF2-40B4-BE49-F238E27FC236}">
                    <a16:creationId xmlns:a16="http://schemas.microsoft.com/office/drawing/2014/main" id="{1807ACC0-FEDB-93ED-0963-3F0027EDD1C9}"/>
                  </a:ext>
                </a:extLst>
              </p:cNvPr>
              <p:cNvSpPr/>
              <p:nvPr/>
            </p:nvSpPr>
            <p:spPr>
              <a:xfrm>
                <a:off x="19977421" y="10397950"/>
                <a:ext cx="167907" cy="150285"/>
              </a:xfrm>
              <a:custGeom>
                <a:avLst/>
                <a:gdLst>
                  <a:gd name="connsiteX0" fmla="*/ 84448 w 167907"/>
                  <a:gd name="connsiteY0" fmla="*/ 0 h 150285"/>
                  <a:gd name="connsiteX1" fmla="*/ 0 w 167907"/>
                  <a:gd name="connsiteY1" fmla="*/ 84141 h 150285"/>
                  <a:gd name="connsiteX2" fmla="*/ 26430 w 167907"/>
                  <a:gd name="connsiteY2" fmla="*/ 145687 h 150285"/>
                  <a:gd name="connsiteX3" fmla="*/ 48133 w 167907"/>
                  <a:gd name="connsiteY3" fmla="*/ 146763 h 150285"/>
                  <a:gd name="connsiteX4" fmla="*/ 119903 w 167907"/>
                  <a:gd name="connsiteY4" fmla="*/ 146763 h 150285"/>
                  <a:gd name="connsiteX5" fmla="*/ 141606 w 167907"/>
                  <a:gd name="connsiteY5" fmla="*/ 145472 h 150285"/>
                  <a:gd name="connsiteX6" fmla="*/ 144830 w 167907"/>
                  <a:gd name="connsiteY6" fmla="*/ 26039 h 150285"/>
                  <a:gd name="connsiteX7" fmla="*/ 84448 w 167907"/>
                  <a:gd name="connsiteY7" fmla="*/ 0 h 150285"/>
                  <a:gd name="connsiteX8" fmla="*/ 84018 w 167907"/>
                  <a:gd name="connsiteY8" fmla="*/ 126535 h 150285"/>
                  <a:gd name="connsiteX9" fmla="*/ 42117 w 167907"/>
                  <a:gd name="connsiteY9" fmla="*/ 86724 h 150285"/>
                  <a:gd name="connsiteX10" fmla="*/ 42117 w 167907"/>
                  <a:gd name="connsiteY10" fmla="*/ 84572 h 150285"/>
                  <a:gd name="connsiteX11" fmla="*/ 84018 w 167907"/>
                  <a:gd name="connsiteY11" fmla="*/ 42609 h 150285"/>
                  <a:gd name="connsiteX12" fmla="*/ 125920 w 167907"/>
                  <a:gd name="connsiteY12" fmla="*/ 84572 h 150285"/>
                  <a:gd name="connsiteX13" fmla="*/ 86167 w 167907"/>
                  <a:gd name="connsiteY13" fmla="*/ 126535 h 150285"/>
                  <a:gd name="connsiteX14" fmla="*/ 84018 w 167907"/>
                  <a:gd name="connsiteY14" fmla="*/ 126535 h 150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7907" h="150285">
                    <a:moveTo>
                      <a:pt x="84448" y="0"/>
                    </a:moveTo>
                    <a:cubicBezTo>
                      <a:pt x="37819" y="0"/>
                      <a:pt x="0" y="37659"/>
                      <a:pt x="0" y="84141"/>
                    </a:cubicBezTo>
                    <a:cubicBezTo>
                      <a:pt x="0" y="107382"/>
                      <a:pt x="9455" y="129763"/>
                      <a:pt x="26430" y="145687"/>
                    </a:cubicBezTo>
                    <a:cubicBezTo>
                      <a:pt x="32447" y="151282"/>
                      <a:pt x="41472" y="151928"/>
                      <a:pt x="48133" y="146763"/>
                    </a:cubicBezTo>
                    <a:cubicBezTo>
                      <a:pt x="69407" y="130839"/>
                      <a:pt x="98630" y="130839"/>
                      <a:pt x="119903" y="146763"/>
                    </a:cubicBezTo>
                    <a:cubicBezTo>
                      <a:pt x="126565" y="151712"/>
                      <a:pt x="135805" y="151282"/>
                      <a:pt x="141606" y="145472"/>
                    </a:cubicBezTo>
                    <a:cubicBezTo>
                      <a:pt x="175343" y="113408"/>
                      <a:pt x="176847" y="60039"/>
                      <a:pt x="144830" y="26039"/>
                    </a:cubicBezTo>
                    <a:cubicBezTo>
                      <a:pt x="128928" y="9684"/>
                      <a:pt x="107225" y="215"/>
                      <a:pt x="84448" y="0"/>
                    </a:cubicBezTo>
                    <a:moveTo>
                      <a:pt x="84018" y="126535"/>
                    </a:moveTo>
                    <a:cubicBezTo>
                      <a:pt x="61456" y="127180"/>
                      <a:pt x="42761" y="109319"/>
                      <a:pt x="42117" y="86724"/>
                    </a:cubicBezTo>
                    <a:cubicBezTo>
                      <a:pt x="42117" y="86078"/>
                      <a:pt x="42117" y="85217"/>
                      <a:pt x="42117" y="84572"/>
                    </a:cubicBezTo>
                    <a:cubicBezTo>
                      <a:pt x="42117" y="61331"/>
                      <a:pt x="60811" y="42609"/>
                      <a:pt x="84018" y="42609"/>
                    </a:cubicBezTo>
                    <a:cubicBezTo>
                      <a:pt x="107225" y="42609"/>
                      <a:pt x="125920" y="61331"/>
                      <a:pt x="125920" y="84572"/>
                    </a:cubicBezTo>
                    <a:cubicBezTo>
                      <a:pt x="126565" y="107167"/>
                      <a:pt x="108730" y="125889"/>
                      <a:pt x="86167" y="126535"/>
                    </a:cubicBezTo>
                    <a:cubicBezTo>
                      <a:pt x="85308" y="126535"/>
                      <a:pt x="84663" y="126535"/>
                      <a:pt x="84018" y="126535"/>
                    </a:cubicBezTo>
                  </a:path>
                </a:pathLst>
              </a:custGeom>
              <a:solidFill>
                <a:srgbClr val="62D84E"/>
              </a:solidFill>
              <a:ln w="21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71" name="Freeform 1170">
                <a:extLst>
                  <a:ext uri="{FF2B5EF4-FFF2-40B4-BE49-F238E27FC236}">
                    <a16:creationId xmlns:a16="http://schemas.microsoft.com/office/drawing/2014/main" id="{AA7A42EC-3A95-540F-F5CA-9F4CD923E342}"/>
                  </a:ext>
                </a:extLst>
              </p:cNvPr>
              <p:cNvSpPr/>
              <p:nvPr/>
            </p:nvSpPr>
            <p:spPr>
              <a:xfrm>
                <a:off x="18914619" y="10333177"/>
                <a:ext cx="1472148" cy="215237"/>
              </a:xfrm>
              <a:custGeom>
                <a:avLst/>
                <a:gdLst>
                  <a:gd name="connsiteX0" fmla="*/ 1451520 w 1472148"/>
                  <a:gd name="connsiteY0" fmla="*/ 187865 h 215237"/>
                  <a:gd name="connsiteX1" fmla="*/ 1451304 w 1472148"/>
                  <a:gd name="connsiteY1" fmla="*/ 193460 h 215237"/>
                  <a:gd name="connsiteX2" fmla="*/ 1455388 w 1472148"/>
                  <a:gd name="connsiteY2" fmla="*/ 193460 h 215237"/>
                  <a:gd name="connsiteX3" fmla="*/ 1458180 w 1472148"/>
                  <a:gd name="connsiteY3" fmla="*/ 190662 h 215237"/>
                  <a:gd name="connsiteX4" fmla="*/ 1455388 w 1472148"/>
                  <a:gd name="connsiteY4" fmla="*/ 187865 h 215237"/>
                  <a:gd name="connsiteX5" fmla="*/ 1448512 w 1472148"/>
                  <a:gd name="connsiteY5" fmla="*/ 185067 h 215237"/>
                  <a:gd name="connsiteX6" fmla="*/ 1455172 w 1472148"/>
                  <a:gd name="connsiteY6" fmla="*/ 185067 h 215237"/>
                  <a:gd name="connsiteX7" fmla="*/ 1460544 w 1472148"/>
                  <a:gd name="connsiteY7" fmla="*/ 190447 h 215237"/>
                  <a:gd name="connsiteX8" fmla="*/ 1457320 w 1472148"/>
                  <a:gd name="connsiteY8" fmla="*/ 195396 h 215237"/>
                  <a:gd name="connsiteX9" fmla="*/ 1461188 w 1472148"/>
                  <a:gd name="connsiteY9" fmla="*/ 201852 h 215237"/>
                  <a:gd name="connsiteX10" fmla="*/ 1458180 w 1472148"/>
                  <a:gd name="connsiteY10" fmla="*/ 201852 h 215237"/>
                  <a:gd name="connsiteX11" fmla="*/ 1454528 w 1472148"/>
                  <a:gd name="connsiteY11" fmla="*/ 195827 h 215237"/>
                  <a:gd name="connsiteX12" fmla="*/ 1451304 w 1472148"/>
                  <a:gd name="connsiteY12" fmla="*/ 195827 h 215237"/>
                  <a:gd name="connsiteX13" fmla="*/ 1451304 w 1472148"/>
                  <a:gd name="connsiteY13" fmla="*/ 201852 h 215237"/>
                  <a:gd name="connsiteX14" fmla="*/ 1448512 w 1472148"/>
                  <a:gd name="connsiteY14" fmla="*/ 201852 h 215237"/>
                  <a:gd name="connsiteX15" fmla="*/ 1454098 w 1472148"/>
                  <a:gd name="connsiteY15" fmla="*/ 178396 h 215237"/>
                  <a:gd name="connsiteX16" fmla="*/ 1438628 w 1472148"/>
                  <a:gd name="connsiteY16" fmla="*/ 193890 h 215237"/>
                  <a:gd name="connsiteX17" fmla="*/ 1454098 w 1472148"/>
                  <a:gd name="connsiteY17" fmla="*/ 209384 h 215237"/>
                  <a:gd name="connsiteX18" fmla="*/ 1469568 w 1472148"/>
                  <a:gd name="connsiteY18" fmla="*/ 193890 h 215237"/>
                  <a:gd name="connsiteX19" fmla="*/ 1454098 w 1472148"/>
                  <a:gd name="connsiteY19" fmla="*/ 178396 h 215237"/>
                  <a:gd name="connsiteX20" fmla="*/ 1454098 w 1472148"/>
                  <a:gd name="connsiteY20" fmla="*/ 175814 h 215237"/>
                  <a:gd name="connsiteX21" fmla="*/ 1472148 w 1472148"/>
                  <a:gd name="connsiteY21" fmla="*/ 193890 h 215237"/>
                  <a:gd name="connsiteX22" fmla="*/ 1454098 w 1472148"/>
                  <a:gd name="connsiteY22" fmla="*/ 211967 h 215237"/>
                  <a:gd name="connsiteX23" fmla="*/ 1436048 w 1472148"/>
                  <a:gd name="connsiteY23" fmla="*/ 193890 h 215237"/>
                  <a:gd name="connsiteX24" fmla="*/ 1454098 w 1472148"/>
                  <a:gd name="connsiteY24" fmla="*/ 175814 h 215237"/>
                  <a:gd name="connsiteX25" fmla="*/ 822994 w 1472148"/>
                  <a:gd name="connsiteY25" fmla="*/ 95976 h 215237"/>
                  <a:gd name="connsiteX26" fmla="*/ 792266 w 1472148"/>
                  <a:gd name="connsiteY26" fmla="*/ 121369 h 215237"/>
                  <a:gd name="connsiteX27" fmla="*/ 851358 w 1472148"/>
                  <a:gd name="connsiteY27" fmla="*/ 121369 h 215237"/>
                  <a:gd name="connsiteX28" fmla="*/ 822994 w 1472148"/>
                  <a:gd name="connsiteY28" fmla="*/ 95976 h 215237"/>
                  <a:gd name="connsiteX29" fmla="*/ 192320 w 1472148"/>
                  <a:gd name="connsiteY29" fmla="*/ 95976 h 215237"/>
                  <a:gd name="connsiteX30" fmla="*/ 161592 w 1472148"/>
                  <a:gd name="connsiteY30" fmla="*/ 121369 h 215237"/>
                  <a:gd name="connsiteX31" fmla="*/ 220684 w 1472148"/>
                  <a:gd name="connsiteY31" fmla="*/ 121369 h 215237"/>
                  <a:gd name="connsiteX32" fmla="*/ 192320 w 1472148"/>
                  <a:gd name="connsiteY32" fmla="*/ 95976 h 215237"/>
                  <a:gd name="connsiteX33" fmla="*/ 1220952 w 1472148"/>
                  <a:gd name="connsiteY33" fmla="*/ 67786 h 215237"/>
                  <a:gd name="connsiteX34" fmla="*/ 1259416 w 1472148"/>
                  <a:gd name="connsiteY34" fmla="*/ 67786 h 215237"/>
                  <a:gd name="connsiteX35" fmla="*/ 1290788 w 1472148"/>
                  <a:gd name="connsiteY35" fmla="*/ 150206 h 215237"/>
                  <a:gd name="connsiteX36" fmla="*/ 1321516 w 1472148"/>
                  <a:gd name="connsiteY36" fmla="*/ 67786 h 215237"/>
                  <a:gd name="connsiteX37" fmla="*/ 1353534 w 1472148"/>
                  <a:gd name="connsiteY37" fmla="*/ 67786 h 215237"/>
                  <a:gd name="connsiteX38" fmla="*/ 1384048 w 1472148"/>
                  <a:gd name="connsiteY38" fmla="*/ 150206 h 215237"/>
                  <a:gd name="connsiteX39" fmla="*/ 1415636 w 1472148"/>
                  <a:gd name="connsiteY39" fmla="*/ 67786 h 215237"/>
                  <a:gd name="connsiteX40" fmla="*/ 1454100 w 1472148"/>
                  <a:gd name="connsiteY40" fmla="*/ 67786 h 215237"/>
                  <a:gd name="connsiteX41" fmla="*/ 1396940 w 1472148"/>
                  <a:gd name="connsiteY41" fmla="*/ 212182 h 215237"/>
                  <a:gd name="connsiteX42" fmla="*/ 1368360 w 1472148"/>
                  <a:gd name="connsiteY42" fmla="*/ 212182 h 215237"/>
                  <a:gd name="connsiteX43" fmla="*/ 1337632 w 1472148"/>
                  <a:gd name="connsiteY43" fmla="*/ 129977 h 215237"/>
                  <a:gd name="connsiteX44" fmla="*/ 1306904 w 1472148"/>
                  <a:gd name="connsiteY44" fmla="*/ 212182 h 215237"/>
                  <a:gd name="connsiteX45" fmla="*/ 1278112 w 1472148"/>
                  <a:gd name="connsiteY45" fmla="*/ 212182 h 215237"/>
                  <a:gd name="connsiteX46" fmla="*/ 549664 w 1472148"/>
                  <a:gd name="connsiteY46" fmla="*/ 67786 h 215237"/>
                  <a:gd name="connsiteX47" fmla="*/ 588128 w 1472148"/>
                  <a:gd name="connsiteY47" fmla="*/ 67786 h 215237"/>
                  <a:gd name="connsiteX48" fmla="*/ 588128 w 1472148"/>
                  <a:gd name="connsiteY48" fmla="*/ 212182 h 215237"/>
                  <a:gd name="connsiteX49" fmla="*/ 549664 w 1472148"/>
                  <a:gd name="connsiteY49" fmla="*/ 212182 h 215237"/>
                  <a:gd name="connsiteX50" fmla="*/ 377976 w 1472148"/>
                  <a:gd name="connsiteY50" fmla="*/ 67786 h 215237"/>
                  <a:gd name="connsiteX51" fmla="*/ 417944 w 1472148"/>
                  <a:gd name="connsiteY51" fmla="*/ 67786 h 215237"/>
                  <a:gd name="connsiteX52" fmla="*/ 457268 w 1472148"/>
                  <a:gd name="connsiteY52" fmla="*/ 155801 h 215237"/>
                  <a:gd name="connsiteX53" fmla="*/ 496590 w 1472148"/>
                  <a:gd name="connsiteY53" fmla="*/ 67786 h 215237"/>
                  <a:gd name="connsiteX54" fmla="*/ 536558 w 1472148"/>
                  <a:gd name="connsiteY54" fmla="*/ 67786 h 215237"/>
                  <a:gd name="connsiteX55" fmla="*/ 470590 w 1472148"/>
                  <a:gd name="connsiteY55" fmla="*/ 212182 h 215237"/>
                  <a:gd name="connsiteX56" fmla="*/ 443944 w 1472148"/>
                  <a:gd name="connsiteY56" fmla="*/ 212182 h 215237"/>
                  <a:gd name="connsiteX57" fmla="*/ 354340 w 1472148"/>
                  <a:gd name="connsiteY57" fmla="*/ 66280 h 215237"/>
                  <a:gd name="connsiteX58" fmla="*/ 365728 w 1472148"/>
                  <a:gd name="connsiteY58" fmla="*/ 67356 h 215237"/>
                  <a:gd name="connsiteX59" fmla="*/ 365728 w 1472148"/>
                  <a:gd name="connsiteY59" fmla="*/ 104370 h 215237"/>
                  <a:gd name="connsiteX60" fmla="*/ 350256 w 1472148"/>
                  <a:gd name="connsiteY60" fmla="*/ 102002 h 215237"/>
                  <a:gd name="connsiteX61" fmla="*/ 315232 w 1472148"/>
                  <a:gd name="connsiteY61" fmla="*/ 119864 h 215237"/>
                  <a:gd name="connsiteX62" fmla="*/ 315232 w 1472148"/>
                  <a:gd name="connsiteY62" fmla="*/ 212182 h 215237"/>
                  <a:gd name="connsiteX63" fmla="*/ 276768 w 1472148"/>
                  <a:gd name="connsiteY63" fmla="*/ 212182 h 215237"/>
                  <a:gd name="connsiteX64" fmla="*/ 276768 w 1472148"/>
                  <a:gd name="connsiteY64" fmla="*/ 67786 h 215237"/>
                  <a:gd name="connsiteX65" fmla="*/ 313726 w 1472148"/>
                  <a:gd name="connsiteY65" fmla="*/ 67786 h 215237"/>
                  <a:gd name="connsiteX66" fmla="*/ 313726 w 1472148"/>
                  <a:gd name="connsiteY66" fmla="*/ 80913 h 215237"/>
                  <a:gd name="connsiteX67" fmla="*/ 354340 w 1472148"/>
                  <a:gd name="connsiteY67" fmla="*/ 66280 h 215237"/>
                  <a:gd name="connsiteX68" fmla="*/ 678380 w 1472148"/>
                  <a:gd name="connsiteY68" fmla="*/ 64988 h 215237"/>
                  <a:gd name="connsiteX69" fmla="*/ 682462 w 1472148"/>
                  <a:gd name="connsiteY69" fmla="*/ 64988 h 215237"/>
                  <a:gd name="connsiteX70" fmla="*/ 742844 w 1472148"/>
                  <a:gd name="connsiteY70" fmla="*/ 93824 h 215237"/>
                  <a:gd name="connsiteX71" fmla="*/ 715552 w 1472148"/>
                  <a:gd name="connsiteY71" fmla="*/ 117711 h 215237"/>
                  <a:gd name="connsiteX72" fmla="*/ 682462 w 1472148"/>
                  <a:gd name="connsiteY72" fmla="*/ 100495 h 215237"/>
                  <a:gd name="connsiteX73" fmla="*/ 643784 w 1472148"/>
                  <a:gd name="connsiteY73" fmla="*/ 139015 h 215237"/>
                  <a:gd name="connsiteX74" fmla="*/ 643784 w 1472148"/>
                  <a:gd name="connsiteY74" fmla="*/ 140091 h 215237"/>
                  <a:gd name="connsiteX75" fmla="*/ 680528 w 1472148"/>
                  <a:gd name="connsiteY75" fmla="*/ 179472 h 215237"/>
                  <a:gd name="connsiteX76" fmla="*/ 683536 w 1472148"/>
                  <a:gd name="connsiteY76" fmla="*/ 179472 h 215237"/>
                  <a:gd name="connsiteX77" fmla="*/ 717916 w 1472148"/>
                  <a:gd name="connsiteY77" fmla="*/ 160535 h 215237"/>
                  <a:gd name="connsiteX78" fmla="*/ 747356 w 1472148"/>
                  <a:gd name="connsiteY78" fmla="*/ 182700 h 215237"/>
                  <a:gd name="connsiteX79" fmla="*/ 682248 w 1472148"/>
                  <a:gd name="connsiteY79" fmla="*/ 215194 h 215237"/>
                  <a:gd name="connsiteX80" fmla="*/ 605320 w 1472148"/>
                  <a:gd name="connsiteY80" fmla="*/ 142028 h 215237"/>
                  <a:gd name="connsiteX81" fmla="*/ 678380 w 1472148"/>
                  <a:gd name="connsiteY81" fmla="*/ 64988 h 215237"/>
                  <a:gd name="connsiteX82" fmla="*/ 983510 w 1472148"/>
                  <a:gd name="connsiteY82" fmla="*/ 64773 h 215237"/>
                  <a:gd name="connsiteX83" fmla="*/ 1033362 w 1472148"/>
                  <a:gd name="connsiteY83" fmla="*/ 88014 h 215237"/>
                  <a:gd name="connsiteX84" fmla="*/ 1048188 w 1472148"/>
                  <a:gd name="connsiteY84" fmla="*/ 138585 h 215237"/>
                  <a:gd name="connsiteX85" fmla="*/ 1048188 w 1472148"/>
                  <a:gd name="connsiteY85" fmla="*/ 211966 h 215237"/>
                  <a:gd name="connsiteX86" fmla="*/ 1009724 w 1472148"/>
                  <a:gd name="connsiteY86" fmla="*/ 211966 h 215237"/>
                  <a:gd name="connsiteX87" fmla="*/ 1009724 w 1472148"/>
                  <a:gd name="connsiteY87" fmla="*/ 135572 h 215237"/>
                  <a:gd name="connsiteX88" fmla="*/ 1001130 w 1472148"/>
                  <a:gd name="connsiteY88" fmla="*/ 108458 h 215237"/>
                  <a:gd name="connsiteX89" fmla="*/ 979428 w 1472148"/>
                  <a:gd name="connsiteY89" fmla="*/ 100495 h 215237"/>
                  <a:gd name="connsiteX90" fmla="*/ 944402 w 1472148"/>
                  <a:gd name="connsiteY90" fmla="*/ 118357 h 215237"/>
                  <a:gd name="connsiteX91" fmla="*/ 944402 w 1472148"/>
                  <a:gd name="connsiteY91" fmla="*/ 212182 h 215237"/>
                  <a:gd name="connsiteX92" fmla="*/ 905938 w 1472148"/>
                  <a:gd name="connsiteY92" fmla="*/ 212182 h 215237"/>
                  <a:gd name="connsiteX93" fmla="*/ 905938 w 1472148"/>
                  <a:gd name="connsiteY93" fmla="*/ 67786 h 215237"/>
                  <a:gd name="connsiteX94" fmla="*/ 942896 w 1472148"/>
                  <a:gd name="connsiteY94" fmla="*/ 67786 h 215237"/>
                  <a:gd name="connsiteX95" fmla="*/ 942896 w 1472148"/>
                  <a:gd name="connsiteY95" fmla="*/ 79406 h 215237"/>
                  <a:gd name="connsiteX96" fmla="*/ 983510 w 1472148"/>
                  <a:gd name="connsiteY96" fmla="*/ 64773 h 215237"/>
                  <a:gd name="connsiteX97" fmla="*/ 192320 w 1472148"/>
                  <a:gd name="connsiteY97" fmla="*/ 64773 h 215237"/>
                  <a:gd name="connsiteX98" fmla="*/ 260220 w 1472148"/>
                  <a:gd name="connsiteY98" fmla="*/ 138585 h 215237"/>
                  <a:gd name="connsiteX99" fmla="*/ 259146 w 1472148"/>
                  <a:gd name="connsiteY99" fmla="*/ 149775 h 215237"/>
                  <a:gd name="connsiteX100" fmla="*/ 159656 w 1472148"/>
                  <a:gd name="connsiteY100" fmla="*/ 149775 h 215237"/>
                  <a:gd name="connsiteX101" fmla="*/ 198550 w 1472148"/>
                  <a:gd name="connsiteY101" fmla="*/ 183991 h 215237"/>
                  <a:gd name="connsiteX102" fmla="*/ 234650 w 1472148"/>
                  <a:gd name="connsiteY102" fmla="*/ 167421 h 215237"/>
                  <a:gd name="connsiteX103" fmla="*/ 256568 w 1472148"/>
                  <a:gd name="connsiteY103" fmla="*/ 189371 h 215237"/>
                  <a:gd name="connsiteX104" fmla="*/ 197692 w 1472148"/>
                  <a:gd name="connsiteY104" fmla="*/ 215194 h 215237"/>
                  <a:gd name="connsiteX105" fmla="*/ 191244 w 1472148"/>
                  <a:gd name="connsiteY105" fmla="*/ 215194 h 215237"/>
                  <a:gd name="connsiteX106" fmla="*/ 122482 w 1472148"/>
                  <a:gd name="connsiteY106" fmla="*/ 140091 h 215237"/>
                  <a:gd name="connsiteX107" fmla="*/ 192320 w 1472148"/>
                  <a:gd name="connsiteY107" fmla="*/ 64773 h 215237"/>
                  <a:gd name="connsiteX108" fmla="*/ 61672 w 1472148"/>
                  <a:gd name="connsiteY108" fmla="*/ 64773 h 215237"/>
                  <a:gd name="connsiteX109" fmla="*/ 110236 w 1472148"/>
                  <a:gd name="connsiteY109" fmla="*/ 79406 h 215237"/>
                  <a:gd name="connsiteX110" fmla="*/ 92184 w 1472148"/>
                  <a:gd name="connsiteY110" fmla="*/ 107382 h 215237"/>
                  <a:gd name="connsiteX111" fmla="*/ 64680 w 1472148"/>
                  <a:gd name="connsiteY111" fmla="*/ 97483 h 215237"/>
                  <a:gd name="connsiteX112" fmla="*/ 45126 w 1472148"/>
                  <a:gd name="connsiteY112" fmla="*/ 109103 h 215237"/>
                  <a:gd name="connsiteX113" fmla="*/ 114748 w 1472148"/>
                  <a:gd name="connsiteY113" fmla="*/ 170434 h 215237"/>
                  <a:gd name="connsiteX114" fmla="*/ 57588 w 1472148"/>
                  <a:gd name="connsiteY114" fmla="*/ 214979 h 215237"/>
                  <a:gd name="connsiteX115" fmla="*/ 0 w 1472148"/>
                  <a:gd name="connsiteY115" fmla="*/ 195827 h 215237"/>
                  <a:gd name="connsiteX116" fmla="*/ 18696 w 1472148"/>
                  <a:gd name="connsiteY116" fmla="*/ 168067 h 215237"/>
                  <a:gd name="connsiteX117" fmla="*/ 58020 w 1472148"/>
                  <a:gd name="connsiteY117" fmla="*/ 182269 h 215237"/>
                  <a:gd name="connsiteX118" fmla="*/ 76284 w 1472148"/>
                  <a:gd name="connsiteY118" fmla="*/ 170003 h 215237"/>
                  <a:gd name="connsiteX119" fmla="*/ 6662 w 1472148"/>
                  <a:gd name="connsiteY119" fmla="*/ 109749 h 215237"/>
                  <a:gd name="connsiteX120" fmla="*/ 61672 w 1472148"/>
                  <a:gd name="connsiteY120" fmla="*/ 64773 h 215237"/>
                  <a:gd name="connsiteX121" fmla="*/ 822780 w 1472148"/>
                  <a:gd name="connsiteY121" fmla="*/ 64558 h 215237"/>
                  <a:gd name="connsiteX122" fmla="*/ 890682 w 1472148"/>
                  <a:gd name="connsiteY122" fmla="*/ 138370 h 215237"/>
                  <a:gd name="connsiteX123" fmla="*/ 889822 w 1472148"/>
                  <a:gd name="connsiteY123" fmla="*/ 149345 h 215237"/>
                  <a:gd name="connsiteX124" fmla="*/ 790332 w 1472148"/>
                  <a:gd name="connsiteY124" fmla="*/ 149345 h 215237"/>
                  <a:gd name="connsiteX125" fmla="*/ 829226 w 1472148"/>
                  <a:gd name="connsiteY125" fmla="*/ 183561 h 215237"/>
                  <a:gd name="connsiteX126" fmla="*/ 865326 w 1472148"/>
                  <a:gd name="connsiteY126" fmla="*/ 166991 h 215237"/>
                  <a:gd name="connsiteX127" fmla="*/ 887028 w 1472148"/>
                  <a:gd name="connsiteY127" fmla="*/ 189156 h 215237"/>
                  <a:gd name="connsiteX128" fmla="*/ 828152 w 1472148"/>
                  <a:gd name="connsiteY128" fmla="*/ 214979 h 215237"/>
                  <a:gd name="connsiteX129" fmla="*/ 752944 w 1472148"/>
                  <a:gd name="connsiteY129" fmla="*/ 146332 h 215237"/>
                  <a:gd name="connsiteX130" fmla="*/ 752944 w 1472148"/>
                  <a:gd name="connsiteY130" fmla="*/ 139876 h 215237"/>
                  <a:gd name="connsiteX131" fmla="*/ 822780 w 1472148"/>
                  <a:gd name="connsiteY131" fmla="*/ 64558 h 215237"/>
                  <a:gd name="connsiteX132" fmla="*/ 568576 w 1472148"/>
                  <a:gd name="connsiteY132" fmla="*/ 0 h 215237"/>
                  <a:gd name="connsiteX133" fmla="*/ 569004 w 1472148"/>
                  <a:gd name="connsiteY133" fmla="*/ 0 h 215237"/>
                  <a:gd name="connsiteX134" fmla="*/ 593288 w 1472148"/>
                  <a:gd name="connsiteY134" fmla="*/ 25178 h 215237"/>
                  <a:gd name="connsiteX135" fmla="*/ 568144 w 1472148"/>
                  <a:gd name="connsiteY135" fmla="*/ 49495 h 215237"/>
                  <a:gd name="connsiteX136" fmla="*/ 543864 w 1472148"/>
                  <a:gd name="connsiteY136" fmla="*/ 24747 h 215237"/>
                  <a:gd name="connsiteX137" fmla="*/ 568576 w 1472148"/>
                  <a:gd name="connsiteY137" fmla="*/ 0 h 21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1472148" h="215237">
                    <a:moveTo>
                      <a:pt x="1451520" y="187865"/>
                    </a:moveTo>
                    <a:lnTo>
                      <a:pt x="1451304" y="193460"/>
                    </a:lnTo>
                    <a:lnTo>
                      <a:pt x="1455388" y="193460"/>
                    </a:lnTo>
                    <a:cubicBezTo>
                      <a:pt x="1456892" y="193460"/>
                      <a:pt x="1458180" y="192168"/>
                      <a:pt x="1458180" y="190662"/>
                    </a:cubicBezTo>
                    <a:cubicBezTo>
                      <a:pt x="1458180" y="189156"/>
                      <a:pt x="1456892" y="187865"/>
                      <a:pt x="1455388" y="187865"/>
                    </a:cubicBezTo>
                    <a:close/>
                    <a:moveTo>
                      <a:pt x="1448512" y="185067"/>
                    </a:moveTo>
                    <a:lnTo>
                      <a:pt x="1455172" y="185067"/>
                    </a:lnTo>
                    <a:cubicBezTo>
                      <a:pt x="1458180" y="185067"/>
                      <a:pt x="1460544" y="187434"/>
                      <a:pt x="1460544" y="190447"/>
                    </a:cubicBezTo>
                    <a:cubicBezTo>
                      <a:pt x="1460544" y="192599"/>
                      <a:pt x="1459256" y="194536"/>
                      <a:pt x="1457320" y="195396"/>
                    </a:cubicBezTo>
                    <a:lnTo>
                      <a:pt x="1461188" y="201852"/>
                    </a:lnTo>
                    <a:lnTo>
                      <a:pt x="1458180" y="201852"/>
                    </a:lnTo>
                    <a:lnTo>
                      <a:pt x="1454528" y="195827"/>
                    </a:lnTo>
                    <a:lnTo>
                      <a:pt x="1451304" y="195827"/>
                    </a:lnTo>
                    <a:lnTo>
                      <a:pt x="1451304" y="201852"/>
                    </a:lnTo>
                    <a:lnTo>
                      <a:pt x="1448512" y="201852"/>
                    </a:lnTo>
                    <a:close/>
                    <a:moveTo>
                      <a:pt x="1454098" y="178396"/>
                    </a:moveTo>
                    <a:cubicBezTo>
                      <a:pt x="1445504" y="178396"/>
                      <a:pt x="1438628" y="185283"/>
                      <a:pt x="1438628" y="193890"/>
                    </a:cubicBezTo>
                    <a:cubicBezTo>
                      <a:pt x="1438628" y="202498"/>
                      <a:pt x="1445504" y="209384"/>
                      <a:pt x="1454098" y="209384"/>
                    </a:cubicBezTo>
                    <a:cubicBezTo>
                      <a:pt x="1462692" y="209384"/>
                      <a:pt x="1469568" y="202498"/>
                      <a:pt x="1469568" y="193890"/>
                    </a:cubicBezTo>
                    <a:cubicBezTo>
                      <a:pt x="1469568" y="185283"/>
                      <a:pt x="1462692" y="178396"/>
                      <a:pt x="1454098" y="178396"/>
                    </a:cubicBezTo>
                    <a:close/>
                    <a:moveTo>
                      <a:pt x="1454098" y="175814"/>
                    </a:moveTo>
                    <a:cubicBezTo>
                      <a:pt x="1463982" y="175814"/>
                      <a:pt x="1472148" y="183991"/>
                      <a:pt x="1472148" y="193890"/>
                    </a:cubicBezTo>
                    <a:cubicBezTo>
                      <a:pt x="1472148" y="204005"/>
                      <a:pt x="1463982" y="211967"/>
                      <a:pt x="1454098" y="211967"/>
                    </a:cubicBezTo>
                    <a:cubicBezTo>
                      <a:pt x="1444000" y="211967"/>
                      <a:pt x="1436048" y="204005"/>
                      <a:pt x="1436048" y="193890"/>
                    </a:cubicBezTo>
                    <a:cubicBezTo>
                      <a:pt x="1436048" y="183776"/>
                      <a:pt x="1444212" y="175814"/>
                      <a:pt x="1454098" y="175814"/>
                    </a:cubicBezTo>
                    <a:close/>
                    <a:moveTo>
                      <a:pt x="822994" y="95976"/>
                    </a:moveTo>
                    <a:cubicBezTo>
                      <a:pt x="807952" y="95976"/>
                      <a:pt x="795060" y="106521"/>
                      <a:pt x="792266" y="121369"/>
                    </a:cubicBezTo>
                    <a:lnTo>
                      <a:pt x="851358" y="121369"/>
                    </a:lnTo>
                    <a:cubicBezTo>
                      <a:pt x="849640" y="106951"/>
                      <a:pt x="837392" y="96192"/>
                      <a:pt x="822994" y="95976"/>
                    </a:cubicBezTo>
                    <a:close/>
                    <a:moveTo>
                      <a:pt x="192320" y="95976"/>
                    </a:moveTo>
                    <a:cubicBezTo>
                      <a:pt x="177276" y="95976"/>
                      <a:pt x="164384" y="106521"/>
                      <a:pt x="161592" y="121369"/>
                    </a:cubicBezTo>
                    <a:lnTo>
                      <a:pt x="220684" y="121369"/>
                    </a:lnTo>
                    <a:cubicBezTo>
                      <a:pt x="218964" y="106951"/>
                      <a:pt x="206716" y="95976"/>
                      <a:pt x="192320" y="95976"/>
                    </a:cubicBezTo>
                    <a:close/>
                    <a:moveTo>
                      <a:pt x="1220952" y="67786"/>
                    </a:moveTo>
                    <a:lnTo>
                      <a:pt x="1259416" y="67786"/>
                    </a:lnTo>
                    <a:lnTo>
                      <a:pt x="1290788" y="150206"/>
                    </a:lnTo>
                    <a:lnTo>
                      <a:pt x="1321516" y="67786"/>
                    </a:lnTo>
                    <a:lnTo>
                      <a:pt x="1353534" y="67786"/>
                    </a:lnTo>
                    <a:lnTo>
                      <a:pt x="1384048" y="150206"/>
                    </a:lnTo>
                    <a:lnTo>
                      <a:pt x="1415636" y="67786"/>
                    </a:lnTo>
                    <a:lnTo>
                      <a:pt x="1454100" y="67786"/>
                    </a:lnTo>
                    <a:lnTo>
                      <a:pt x="1396940" y="212182"/>
                    </a:lnTo>
                    <a:lnTo>
                      <a:pt x="1368360" y="212182"/>
                    </a:lnTo>
                    <a:lnTo>
                      <a:pt x="1337632" y="129977"/>
                    </a:lnTo>
                    <a:lnTo>
                      <a:pt x="1306904" y="212182"/>
                    </a:lnTo>
                    <a:lnTo>
                      <a:pt x="1278112" y="212182"/>
                    </a:lnTo>
                    <a:close/>
                    <a:moveTo>
                      <a:pt x="549664" y="67786"/>
                    </a:moveTo>
                    <a:lnTo>
                      <a:pt x="588128" y="67786"/>
                    </a:lnTo>
                    <a:lnTo>
                      <a:pt x="588128" y="212182"/>
                    </a:lnTo>
                    <a:lnTo>
                      <a:pt x="549664" y="212182"/>
                    </a:lnTo>
                    <a:close/>
                    <a:moveTo>
                      <a:pt x="377976" y="67786"/>
                    </a:moveTo>
                    <a:lnTo>
                      <a:pt x="417944" y="67786"/>
                    </a:lnTo>
                    <a:lnTo>
                      <a:pt x="457268" y="155801"/>
                    </a:lnTo>
                    <a:lnTo>
                      <a:pt x="496590" y="67786"/>
                    </a:lnTo>
                    <a:lnTo>
                      <a:pt x="536558" y="67786"/>
                    </a:lnTo>
                    <a:lnTo>
                      <a:pt x="470590" y="212182"/>
                    </a:lnTo>
                    <a:lnTo>
                      <a:pt x="443944" y="212182"/>
                    </a:lnTo>
                    <a:close/>
                    <a:moveTo>
                      <a:pt x="354340" y="66280"/>
                    </a:moveTo>
                    <a:cubicBezTo>
                      <a:pt x="357992" y="66280"/>
                      <a:pt x="361860" y="66710"/>
                      <a:pt x="365728" y="67356"/>
                    </a:cubicBezTo>
                    <a:lnTo>
                      <a:pt x="365728" y="104370"/>
                    </a:lnTo>
                    <a:cubicBezTo>
                      <a:pt x="360784" y="102433"/>
                      <a:pt x="355412" y="101787"/>
                      <a:pt x="350256" y="102002"/>
                    </a:cubicBezTo>
                    <a:cubicBezTo>
                      <a:pt x="336504" y="102433"/>
                      <a:pt x="323612" y="108889"/>
                      <a:pt x="315232" y="119864"/>
                    </a:cubicBezTo>
                    <a:lnTo>
                      <a:pt x="315232" y="212182"/>
                    </a:lnTo>
                    <a:lnTo>
                      <a:pt x="276768" y="212182"/>
                    </a:lnTo>
                    <a:lnTo>
                      <a:pt x="276768" y="67786"/>
                    </a:lnTo>
                    <a:lnTo>
                      <a:pt x="313726" y="67786"/>
                    </a:lnTo>
                    <a:lnTo>
                      <a:pt x="313726" y="80913"/>
                    </a:lnTo>
                    <a:cubicBezTo>
                      <a:pt x="325116" y="71445"/>
                      <a:pt x="339512" y="66280"/>
                      <a:pt x="354340" y="66280"/>
                    </a:cubicBezTo>
                    <a:close/>
                    <a:moveTo>
                      <a:pt x="678380" y="64988"/>
                    </a:moveTo>
                    <a:cubicBezTo>
                      <a:pt x="679668" y="64988"/>
                      <a:pt x="681172" y="64988"/>
                      <a:pt x="682462" y="64988"/>
                    </a:cubicBezTo>
                    <a:cubicBezTo>
                      <a:pt x="705884" y="64773"/>
                      <a:pt x="728232" y="75533"/>
                      <a:pt x="742844" y="93824"/>
                    </a:cubicBezTo>
                    <a:lnTo>
                      <a:pt x="715552" y="117711"/>
                    </a:lnTo>
                    <a:cubicBezTo>
                      <a:pt x="707818" y="106951"/>
                      <a:pt x="695570" y="100711"/>
                      <a:pt x="682462" y="100495"/>
                    </a:cubicBezTo>
                    <a:cubicBezTo>
                      <a:pt x="661188" y="100495"/>
                      <a:pt x="643784" y="117711"/>
                      <a:pt x="643784" y="139015"/>
                    </a:cubicBezTo>
                    <a:cubicBezTo>
                      <a:pt x="643784" y="139446"/>
                      <a:pt x="643784" y="139661"/>
                      <a:pt x="643784" y="140091"/>
                    </a:cubicBezTo>
                    <a:cubicBezTo>
                      <a:pt x="643140" y="161180"/>
                      <a:pt x="659470" y="178611"/>
                      <a:pt x="680528" y="179472"/>
                    </a:cubicBezTo>
                    <a:cubicBezTo>
                      <a:pt x="681602" y="179472"/>
                      <a:pt x="682462" y="179472"/>
                      <a:pt x="683536" y="179472"/>
                    </a:cubicBezTo>
                    <a:cubicBezTo>
                      <a:pt x="697504" y="179257"/>
                      <a:pt x="710180" y="172155"/>
                      <a:pt x="717916" y="160535"/>
                    </a:cubicBezTo>
                    <a:lnTo>
                      <a:pt x="747356" y="182700"/>
                    </a:lnTo>
                    <a:cubicBezTo>
                      <a:pt x="732528" y="204004"/>
                      <a:pt x="708032" y="216055"/>
                      <a:pt x="682248" y="215194"/>
                    </a:cubicBezTo>
                    <a:cubicBezTo>
                      <a:pt x="640776" y="216270"/>
                      <a:pt x="606394" y="183345"/>
                      <a:pt x="605320" y="142028"/>
                    </a:cubicBezTo>
                    <a:cubicBezTo>
                      <a:pt x="604244" y="100711"/>
                      <a:pt x="637122" y="66064"/>
                      <a:pt x="678380" y="64988"/>
                    </a:cubicBezTo>
                    <a:close/>
                    <a:moveTo>
                      <a:pt x="983510" y="64773"/>
                    </a:moveTo>
                    <a:cubicBezTo>
                      <a:pt x="1002634" y="64773"/>
                      <a:pt x="1020900" y="73166"/>
                      <a:pt x="1033362" y="88014"/>
                    </a:cubicBezTo>
                    <a:cubicBezTo>
                      <a:pt x="1044536" y="102432"/>
                      <a:pt x="1049692" y="120509"/>
                      <a:pt x="1048188" y="138585"/>
                    </a:cubicBezTo>
                    <a:lnTo>
                      <a:pt x="1048188" y="211966"/>
                    </a:lnTo>
                    <a:lnTo>
                      <a:pt x="1009724" y="211966"/>
                    </a:lnTo>
                    <a:lnTo>
                      <a:pt x="1009724" y="135572"/>
                    </a:lnTo>
                    <a:cubicBezTo>
                      <a:pt x="1010800" y="125673"/>
                      <a:pt x="1007792" y="115989"/>
                      <a:pt x="1001130" y="108458"/>
                    </a:cubicBezTo>
                    <a:cubicBezTo>
                      <a:pt x="995328" y="103078"/>
                      <a:pt x="987592" y="100065"/>
                      <a:pt x="979428" y="100495"/>
                    </a:cubicBezTo>
                    <a:cubicBezTo>
                      <a:pt x="965676" y="100926"/>
                      <a:pt x="952782" y="107382"/>
                      <a:pt x="944402" y="118357"/>
                    </a:cubicBezTo>
                    <a:lnTo>
                      <a:pt x="944402" y="212182"/>
                    </a:lnTo>
                    <a:lnTo>
                      <a:pt x="905938" y="212182"/>
                    </a:lnTo>
                    <a:lnTo>
                      <a:pt x="905938" y="67786"/>
                    </a:lnTo>
                    <a:lnTo>
                      <a:pt x="942896" y="67786"/>
                    </a:lnTo>
                    <a:lnTo>
                      <a:pt x="942896" y="79406"/>
                    </a:lnTo>
                    <a:cubicBezTo>
                      <a:pt x="954286" y="69938"/>
                      <a:pt x="968684" y="64773"/>
                      <a:pt x="983510" y="64773"/>
                    </a:cubicBezTo>
                    <a:close/>
                    <a:moveTo>
                      <a:pt x="192320" y="64773"/>
                    </a:moveTo>
                    <a:cubicBezTo>
                      <a:pt x="232072" y="64773"/>
                      <a:pt x="260220" y="98343"/>
                      <a:pt x="260220" y="138585"/>
                    </a:cubicBezTo>
                    <a:cubicBezTo>
                      <a:pt x="260220" y="142243"/>
                      <a:pt x="260006" y="146117"/>
                      <a:pt x="259146" y="149775"/>
                    </a:cubicBezTo>
                    <a:lnTo>
                      <a:pt x="159656" y="149775"/>
                    </a:lnTo>
                    <a:cubicBezTo>
                      <a:pt x="161592" y="169573"/>
                      <a:pt x="178566" y="184637"/>
                      <a:pt x="198550" y="183991"/>
                    </a:cubicBezTo>
                    <a:cubicBezTo>
                      <a:pt x="212302" y="183776"/>
                      <a:pt x="225410" y="177750"/>
                      <a:pt x="234650" y="167421"/>
                    </a:cubicBezTo>
                    <a:lnTo>
                      <a:pt x="256568" y="189371"/>
                    </a:lnTo>
                    <a:cubicBezTo>
                      <a:pt x="241526" y="206156"/>
                      <a:pt x="220038" y="215410"/>
                      <a:pt x="197692" y="215194"/>
                    </a:cubicBezTo>
                    <a:cubicBezTo>
                      <a:pt x="195542" y="215194"/>
                      <a:pt x="193392" y="215194"/>
                      <a:pt x="191244" y="215194"/>
                    </a:cubicBezTo>
                    <a:cubicBezTo>
                      <a:pt x="151706" y="213473"/>
                      <a:pt x="120764" y="179902"/>
                      <a:pt x="122482" y="140091"/>
                    </a:cubicBezTo>
                    <a:cubicBezTo>
                      <a:pt x="122482" y="99850"/>
                      <a:pt x="149772" y="64773"/>
                      <a:pt x="192320" y="64773"/>
                    </a:cubicBezTo>
                    <a:close/>
                    <a:moveTo>
                      <a:pt x="61672" y="64773"/>
                    </a:moveTo>
                    <a:cubicBezTo>
                      <a:pt x="78862" y="64773"/>
                      <a:pt x="95838" y="69938"/>
                      <a:pt x="110236" y="79406"/>
                    </a:cubicBezTo>
                    <a:lnTo>
                      <a:pt x="92184" y="107382"/>
                    </a:lnTo>
                    <a:cubicBezTo>
                      <a:pt x="84234" y="101356"/>
                      <a:pt x="74564" y="97913"/>
                      <a:pt x="64680" y="97483"/>
                    </a:cubicBezTo>
                    <a:cubicBezTo>
                      <a:pt x="53936" y="97483"/>
                      <a:pt x="45126" y="101571"/>
                      <a:pt x="45126" y="109103"/>
                    </a:cubicBezTo>
                    <a:cubicBezTo>
                      <a:pt x="45126" y="127825"/>
                      <a:pt x="114748" y="120509"/>
                      <a:pt x="114748" y="170434"/>
                    </a:cubicBezTo>
                    <a:cubicBezTo>
                      <a:pt x="114748" y="198194"/>
                      <a:pt x="87672" y="214979"/>
                      <a:pt x="57588" y="214979"/>
                    </a:cubicBezTo>
                    <a:cubicBezTo>
                      <a:pt x="36960" y="214979"/>
                      <a:pt x="16762" y="208093"/>
                      <a:pt x="0" y="195827"/>
                    </a:cubicBezTo>
                    <a:lnTo>
                      <a:pt x="18696" y="168067"/>
                    </a:lnTo>
                    <a:cubicBezTo>
                      <a:pt x="29656" y="177320"/>
                      <a:pt x="43622" y="182485"/>
                      <a:pt x="58020" y="182269"/>
                    </a:cubicBezTo>
                    <a:cubicBezTo>
                      <a:pt x="68332" y="182269"/>
                      <a:pt x="76284" y="177105"/>
                      <a:pt x="76284" y="170003"/>
                    </a:cubicBezTo>
                    <a:cubicBezTo>
                      <a:pt x="76284" y="148484"/>
                      <a:pt x="6662" y="156231"/>
                      <a:pt x="6662" y="109749"/>
                    </a:cubicBezTo>
                    <a:cubicBezTo>
                      <a:pt x="6662" y="81989"/>
                      <a:pt x="33308" y="64773"/>
                      <a:pt x="61672" y="64773"/>
                    </a:cubicBezTo>
                    <a:close/>
                    <a:moveTo>
                      <a:pt x="822780" y="64558"/>
                    </a:moveTo>
                    <a:cubicBezTo>
                      <a:pt x="862532" y="64558"/>
                      <a:pt x="890682" y="98128"/>
                      <a:pt x="890682" y="138370"/>
                    </a:cubicBezTo>
                    <a:cubicBezTo>
                      <a:pt x="890682" y="142028"/>
                      <a:pt x="890468" y="145687"/>
                      <a:pt x="889822" y="149345"/>
                    </a:cubicBezTo>
                    <a:lnTo>
                      <a:pt x="790332" y="149345"/>
                    </a:lnTo>
                    <a:cubicBezTo>
                      <a:pt x="792266" y="169143"/>
                      <a:pt x="809242" y="184206"/>
                      <a:pt x="829226" y="183561"/>
                    </a:cubicBezTo>
                    <a:cubicBezTo>
                      <a:pt x="842978" y="183130"/>
                      <a:pt x="856086" y="177105"/>
                      <a:pt x="865326" y="166991"/>
                    </a:cubicBezTo>
                    <a:lnTo>
                      <a:pt x="887028" y="189156"/>
                    </a:lnTo>
                    <a:cubicBezTo>
                      <a:pt x="871988" y="205941"/>
                      <a:pt x="850500" y="215410"/>
                      <a:pt x="828152" y="214979"/>
                    </a:cubicBezTo>
                    <a:cubicBezTo>
                      <a:pt x="788398" y="216916"/>
                      <a:pt x="754876" y="186143"/>
                      <a:pt x="752944" y="146332"/>
                    </a:cubicBezTo>
                    <a:cubicBezTo>
                      <a:pt x="752944" y="144180"/>
                      <a:pt x="752944" y="142028"/>
                      <a:pt x="752944" y="139876"/>
                    </a:cubicBezTo>
                    <a:cubicBezTo>
                      <a:pt x="752944" y="99635"/>
                      <a:pt x="780232" y="64558"/>
                      <a:pt x="822780" y="64558"/>
                    </a:cubicBezTo>
                    <a:close/>
                    <a:moveTo>
                      <a:pt x="568576" y="0"/>
                    </a:moveTo>
                    <a:cubicBezTo>
                      <a:pt x="568576" y="0"/>
                      <a:pt x="568790" y="0"/>
                      <a:pt x="569004" y="0"/>
                    </a:cubicBezTo>
                    <a:cubicBezTo>
                      <a:pt x="582756" y="215"/>
                      <a:pt x="593500" y="11621"/>
                      <a:pt x="593288" y="25178"/>
                    </a:cubicBezTo>
                    <a:cubicBezTo>
                      <a:pt x="593072" y="38950"/>
                      <a:pt x="581684" y="49710"/>
                      <a:pt x="568144" y="49495"/>
                    </a:cubicBezTo>
                    <a:cubicBezTo>
                      <a:pt x="554608" y="49280"/>
                      <a:pt x="543864" y="38305"/>
                      <a:pt x="543864" y="24747"/>
                    </a:cubicBezTo>
                    <a:cubicBezTo>
                      <a:pt x="543864" y="10975"/>
                      <a:pt x="554824" y="0"/>
                      <a:pt x="56857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2141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sz="1008"/>
              </a:p>
            </p:txBody>
          </p:sp>
        </p:grpSp>
        <p:pic>
          <p:nvPicPr>
            <p:cNvPr id="1183" name="Graphic 1182" descr="slb">
              <a:extLst>
                <a:ext uri="{FF2B5EF4-FFF2-40B4-BE49-F238E27FC236}">
                  <a16:creationId xmlns:a16="http://schemas.microsoft.com/office/drawing/2014/main" id="{26D18383-B96A-7815-6C10-AFA70DA7B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8">
              <a:extLst>
                <a:ext uri="{96DAC541-7B7A-43D3-8B79-37D633B846F1}">
                  <asvg:svgBlip xmlns:asvg="http://schemas.microsoft.com/office/drawing/2016/SVG/main" r:embed="rId159"/>
                </a:ext>
              </a:extLst>
            </a:blip>
            <a:stretch>
              <a:fillRect/>
            </a:stretch>
          </p:blipFill>
          <p:spPr>
            <a:xfrm>
              <a:off x="10311041" y="4797649"/>
              <a:ext cx="321547" cy="192928"/>
            </a:xfrm>
            <a:prstGeom prst="rect">
              <a:avLst/>
            </a:prstGeom>
          </p:spPr>
        </p:pic>
        <p:grpSp>
          <p:nvGrpSpPr>
            <p:cNvPr id="1185" name="Group 1184">
              <a:extLst>
                <a:ext uri="{FF2B5EF4-FFF2-40B4-BE49-F238E27FC236}">
                  <a16:creationId xmlns:a16="http://schemas.microsoft.com/office/drawing/2014/main" id="{04ECED66-5B8C-AF4B-8080-2D0F9C3D62C3}"/>
                </a:ext>
              </a:extLst>
            </p:cNvPr>
            <p:cNvGrpSpPr/>
            <p:nvPr/>
          </p:nvGrpSpPr>
          <p:grpSpPr>
            <a:xfrm>
              <a:off x="4774920" y="4819105"/>
              <a:ext cx="564179" cy="150013"/>
              <a:chOff x="10579945" y="10280757"/>
              <a:chExt cx="1203582" cy="320028"/>
            </a:xfrm>
          </p:grpSpPr>
          <p:sp>
            <p:nvSpPr>
              <p:cNvPr id="1186" name="Freeform 1185">
                <a:extLst>
                  <a:ext uri="{FF2B5EF4-FFF2-40B4-BE49-F238E27FC236}">
                    <a16:creationId xmlns:a16="http://schemas.microsoft.com/office/drawing/2014/main" id="{0C46822B-F090-8362-0AE4-B7EE8631A258}"/>
                  </a:ext>
                </a:extLst>
              </p:cNvPr>
              <p:cNvSpPr/>
              <p:nvPr/>
            </p:nvSpPr>
            <p:spPr>
              <a:xfrm>
                <a:off x="10579945" y="10280757"/>
                <a:ext cx="320028" cy="320028"/>
              </a:xfrm>
              <a:custGeom>
                <a:avLst/>
                <a:gdLst>
                  <a:gd name="connsiteX0" fmla="*/ 255831 w 320028"/>
                  <a:gd name="connsiteY0" fmla="*/ 32093 h 320028"/>
                  <a:gd name="connsiteX1" fmla="*/ 287950 w 320028"/>
                  <a:gd name="connsiteY1" fmla="*/ 0 h 320028"/>
                  <a:gd name="connsiteX2" fmla="*/ 320028 w 320028"/>
                  <a:gd name="connsiteY2" fmla="*/ 32093 h 320028"/>
                  <a:gd name="connsiteX3" fmla="*/ 287950 w 320028"/>
                  <a:gd name="connsiteY3" fmla="*/ 64105 h 320028"/>
                  <a:gd name="connsiteX4" fmla="*/ 255831 w 320028"/>
                  <a:gd name="connsiteY4" fmla="*/ 32093 h 320028"/>
                  <a:gd name="connsiteX5" fmla="*/ 257660 w 320028"/>
                  <a:gd name="connsiteY5" fmla="*/ 82120 h 320028"/>
                  <a:gd name="connsiteX6" fmla="*/ 217521 w 320028"/>
                  <a:gd name="connsiteY6" fmla="*/ 134857 h 320028"/>
                  <a:gd name="connsiteX7" fmla="*/ 207364 w 320028"/>
                  <a:gd name="connsiteY7" fmla="*/ 148523 h 320028"/>
                  <a:gd name="connsiteX8" fmla="*/ 255932 w 320028"/>
                  <a:gd name="connsiteY8" fmla="*/ 213859 h 320028"/>
                  <a:gd name="connsiteX9" fmla="*/ 260004 w 320028"/>
                  <a:gd name="connsiteY9" fmla="*/ 226252 h 320028"/>
                  <a:gd name="connsiteX10" fmla="*/ 259675 w 320028"/>
                  <a:gd name="connsiteY10" fmla="*/ 312642 h 320028"/>
                  <a:gd name="connsiteX11" fmla="*/ 252272 w 320028"/>
                  <a:gd name="connsiteY11" fmla="*/ 320029 h 320028"/>
                  <a:gd name="connsiteX12" fmla="*/ 246598 w 320028"/>
                  <a:gd name="connsiteY12" fmla="*/ 320029 h 320028"/>
                  <a:gd name="connsiteX13" fmla="*/ 239236 w 320028"/>
                  <a:gd name="connsiteY13" fmla="*/ 313626 h 320028"/>
                  <a:gd name="connsiteX14" fmla="*/ 228667 w 320028"/>
                  <a:gd name="connsiteY14" fmla="*/ 235774 h 320028"/>
                  <a:gd name="connsiteX15" fmla="*/ 224637 w 320028"/>
                  <a:gd name="connsiteY15" fmla="*/ 228756 h 320028"/>
                  <a:gd name="connsiteX16" fmla="*/ 168995 w 320028"/>
                  <a:gd name="connsiteY16" fmla="*/ 184638 h 320028"/>
                  <a:gd name="connsiteX17" fmla="*/ 142633 w 320028"/>
                  <a:gd name="connsiteY17" fmla="*/ 200685 h 320028"/>
                  <a:gd name="connsiteX18" fmla="*/ 131076 w 320028"/>
                  <a:gd name="connsiteY18" fmla="*/ 204009 h 320028"/>
                  <a:gd name="connsiteX19" fmla="*/ 20985 w 320028"/>
                  <a:gd name="connsiteY19" fmla="*/ 205814 h 320028"/>
                  <a:gd name="connsiteX20" fmla="*/ 12472 w 320028"/>
                  <a:gd name="connsiteY20" fmla="*/ 202203 h 320028"/>
                  <a:gd name="connsiteX21" fmla="*/ 1327 w 320028"/>
                  <a:gd name="connsiteY21" fmla="*/ 190261 h 320028"/>
                  <a:gd name="connsiteX22" fmla="*/ 4247 w 320028"/>
                  <a:gd name="connsiteY22" fmla="*/ 182053 h 320028"/>
                  <a:gd name="connsiteX23" fmla="*/ 118245 w 320028"/>
                  <a:gd name="connsiteY23" fmla="*/ 165883 h 320028"/>
                  <a:gd name="connsiteX24" fmla="*/ 204896 w 320028"/>
                  <a:gd name="connsiteY24" fmla="*/ 72969 h 320028"/>
                  <a:gd name="connsiteX25" fmla="*/ 134860 w 320028"/>
                  <a:gd name="connsiteY25" fmla="*/ 59795 h 320028"/>
                  <a:gd name="connsiteX26" fmla="*/ 129391 w 320028"/>
                  <a:gd name="connsiteY26" fmla="*/ 57291 h 320028"/>
                  <a:gd name="connsiteX27" fmla="*/ 118081 w 320028"/>
                  <a:gd name="connsiteY27" fmla="*/ 48181 h 320028"/>
                  <a:gd name="connsiteX28" fmla="*/ 120179 w 320028"/>
                  <a:gd name="connsiteY28" fmla="*/ 42271 h 320028"/>
                  <a:gd name="connsiteX29" fmla="*/ 160522 w 320028"/>
                  <a:gd name="connsiteY29" fmla="*/ 42271 h 320028"/>
                  <a:gd name="connsiteX30" fmla="*/ 234055 w 320028"/>
                  <a:gd name="connsiteY30" fmla="*/ 41779 h 320028"/>
                  <a:gd name="connsiteX31" fmla="*/ 241045 w 320028"/>
                  <a:gd name="connsiteY31" fmla="*/ 45595 h 320028"/>
                  <a:gd name="connsiteX32" fmla="*/ 258071 w 320028"/>
                  <a:gd name="connsiteY32" fmla="*/ 72887 h 320028"/>
                  <a:gd name="connsiteX33" fmla="*/ 257660 w 320028"/>
                  <a:gd name="connsiteY33" fmla="*/ 82120 h 320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20028" h="320028">
                    <a:moveTo>
                      <a:pt x="255831" y="32093"/>
                    </a:moveTo>
                    <a:cubicBezTo>
                      <a:pt x="255831" y="14364"/>
                      <a:pt x="270184" y="0"/>
                      <a:pt x="287950" y="0"/>
                    </a:cubicBezTo>
                    <a:cubicBezTo>
                      <a:pt x="305634" y="0"/>
                      <a:pt x="320028" y="14364"/>
                      <a:pt x="320028" y="32093"/>
                    </a:cubicBezTo>
                    <a:cubicBezTo>
                      <a:pt x="320028" y="49782"/>
                      <a:pt x="305634" y="64105"/>
                      <a:pt x="287950" y="64105"/>
                    </a:cubicBezTo>
                    <a:cubicBezTo>
                      <a:pt x="270184" y="64105"/>
                      <a:pt x="255831" y="49782"/>
                      <a:pt x="255831" y="32093"/>
                    </a:cubicBezTo>
                    <a:close/>
                    <a:moveTo>
                      <a:pt x="257660" y="82120"/>
                    </a:moveTo>
                    <a:lnTo>
                      <a:pt x="217521" y="134857"/>
                    </a:lnTo>
                    <a:lnTo>
                      <a:pt x="207364" y="148523"/>
                    </a:lnTo>
                    <a:lnTo>
                      <a:pt x="255932" y="213859"/>
                    </a:lnTo>
                    <a:cubicBezTo>
                      <a:pt x="258606" y="217429"/>
                      <a:pt x="260046" y="221779"/>
                      <a:pt x="260004" y="226252"/>
                    </a:cubicBezTo>
                    <a:lnTo>
                      <a:pt x="259675" y="312642"/>
                    </a:lnTo>
                    <a:cubicBezTo>
                      <a:pt x="259675" y="316746"/>
                      <a:pt x="256344" y="320029"/>
                      <a:pt x="252272" y="320029"/>
                    </a:cubicBezTo>
                    <a:lnTo>
                      <a:pt x="246598" y="320029"/>
                    </a:lnTo>
                    <a:cubicBezTo>
                      <a:pt x="242896" y="320029"/>
                      <a:pt x="239729" y="317278"/>
                      <a:pt x="239236" y="313626"/>
                    </a:cubicBezTo>
                    <a:lnTo>
                      <a:pt x="228667" y="235774"/>
                    </a:lnTo>
                    <a:cubicBezTo>
                      <a:pt x="228297" y="232983"/>
                      <a:pt x="226857" y="230480"/>
                      <a:pt x="224637" y="228756"/>
                    </a:cubicBezTo>
                    <a:lnTo>
                      <a:pt x="168995" y="184638"/>
                    </a:lnTo>
                    <a:lnTo>
                      <a:pt x="142633" y="200685"/>
                    </a:lnTo>
                    <a:cubicBezTo>
                      <a:pt x="139137" y="202778"/>
                      <a:pt x="135148" y="203927"/>
                      <a:pt x="131076" y="204009"/>
                    </a:cubicBezTo>
                    <a:lnTo>
                      <a:pt x="20985" y="205814"/>
                    </a:lnTo>
                    <a:cubicBezTo>
                      <a:pt x="17777" y="205856"/>
                      <a:pt x="14651" y="204543"/>
                      <a:pt x="12472" y="202203"/>
                    </a:cubicBezTo>
                    <a:lnTo>
                      <a:pt x="1327" y="190261"/>
                    </a:lnTo>
                    <a:cubicBezTo>
                      <a:pt x="-1388" y="187388"/>
                      <a:pt x="299" y="182587"/>
                      <a:pt x="4247" y="182053"/>
                    </a:cubicBezTo>
                    <a:lnTo>
                      <a:pt x="118245" y="165883"/>
                    </a:lnTo>
                    <a:lnTo>
                      <a:pt x="204896" y="72969"/>
                    </a:lnTo>
                    <a:lnTo>
                      <a:pt x="134860" y="59795"/>
                    </a:lnTo>
                    <a:cubicBezTo>
                      <a:pt x="132845" y="59426"/>
                      <a:pt x="130953" y="58564"/>
                      <a:pt x="129391" y="57291"/>
                    </a:cubicBezTo>
                    <a:lnTo>
                      <a:pt x="118081" y="48181"/>
                    </a:lnTo>
                    <a:cubicBezTo>
                      <a:pt x="115614" y="46211"/>
                      <a:pt x="117012" y="42271"/>
                      <a:pt x="120179" y="42271"/>
                    </a:cubicBezTo>
                    <a:lnTo>
                      <a:pt x="160522" y="42271"/>
                    </a:lnTo>
                    <a:lnTo>
                      <a:pt x="234055" y="41779"/>
                    </a:lnTo>
                    <a:cubicBezTo>
                      <a:pt x="236892" y="41738"/>
                      <a:pt x="239523" y="43215"/>
                      <a:pt x="241045" y="45595"/>
                    </a:cubicBezTo>
                    <a:lnTo>
                      <a:pt x="258071" y="72887"/>
                    </a:lnTo>
                    <a:cubicBezTo>
                      <a:pt x="259881" y="75760"/>
                      <a:pt x="259717" y="79453"/>
                      <a:pt x="257660" y="82120"/>
                    </a:cubicBezTo>
                    <a:close/>
                  </a:path>
                </a:pathLst>
              </a:custGeom>
              <a:solidFill>
                <a:srgbClr val="02D34A"/>
              </a:solidFill>
              <a:ln w="93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87" name="Freeform 1186">
                <a:extLst>
                  <a:ext uri="{FF2B5EF4-FFF2-40B4-BE49-F238E27FC236}">
                    <a16:creationId xmlns:a16="http://schemas.microsoft.com/office/drawing/2014/main" id="{2A8677B5-B46A-B86C-465C-9FA75D3AC695}"/>
                  </a:ext>
                </a:extLst>
              </p:cNvPr>
              <p:cNvSpPr/>
              <p:nvPr/>
            </p:nvSpPr>
            <p:spPr>
              <a:xfrm>
                <a:off x="10955630" y="10333850"/>
                <a:ext cx="827897" cy="196149"/>
              </a:xfrm>
              <a:custGeom>
                <a:avLst/>
                <a:gdLst>
                  <a:gd name="connsiteX0" fmla="*/ 401314 w 827897"/>
                  <a:gd name="connsiteY0" fmla="*/ 36775 h 196149"/>
                  <a:gd name="connsiteX1" fmla="*/ 401314 w 827897"/>
                  <a:gd name="connsiteY1" fmla="*/ 89412 h 196149"/>
                  <a:gd name="connsiteX2" fmla="*/ 445333 w 827897"/>
                  <a:gd name="connsiteY2" fmla="*/ 89412 h 196149"/>
                  <a:gd name="connsiteX3" fmla="*/ 474360 w 827897"/>
                  <a:gd name="connsiteY3" fmla="*/ 63240 h 196149"/>
                  <a:gd name="connsiteX4" fmla="*/ 445333 w 827897"/>
                  <a:gd name="connsiteY4" fmla="*/ 36775 h 196149"/>
                  <a:gd name="connsiteX5" fmla="*/ 41687 w 827897"/>
                  <a:gd name="connsiteY5" fmla="*/ 36775 h 196149"/>
                  <a:gd name="connsiteX6" fmla="*/ 41687 w 827897"/>
                  <a:gd name="connsiteY6" fmla="*/ 89705 h 196149"/>
                  <a:gd name="connsiteX7" fmla="*/ 85665 w 827897"/>
                  <a:gd name="connsiteY7" fmla="*/ 89705 h 196149"/>
                  <a:gd name="connsiteX8" fmla="*/ 114733 w 827897"/>
                  <a:gd name="connsiteY8" fmla="*/ 62948 h 196149"/>
                  <a:gd name="connsiteX9" fmla="*/ 85665 w 827897"/>
                  <a:gd name="connsiteY9" fmla="*/ 36775 h 196149"/>
                  <a:gd name="connsiteX10" fmla="*/ 636334 w 827897"/>
                  <a:gd name="connsiteY10" fmla="*/ 0 h 196149"/>
                  <a:gd name="connsiteX11" fmla="*/ 683844 w 827897"/>
                  <a:gd name="connsiteY11" fmla="*/ 0 h 196149"/>
                  <a:gd name="connsiteX12" fmla="*/ 732242 w 827897"/>
                  <a:gd name="connsiteY12" fmla="*/ 78518 h 196149"/>
                  <a:gd name="connsiteX13" fmla="*/ 780630 w 827897"/>
                  <a:gd name="connsiteY13" fmla="*/ 0 h 196149"/>
                  <a:gd name="connsiteX14" fmla="*/ 827897 w 827897"/>
                  <a:gd name="connsiteY14" fmla="*/ 0 h 196149"/>
                  <a:gd name="connsiteX15" fmla="*/ 753061 w 827897"/>
                  <a:gd name="connsiteY15" fmla="*/ 115878 h 196149"/>
                  <a:gd name="connsiteX16" fmla="*/ 753061 w 827897"/>
                  <a:gd name="connsiteY16" fmla="*/ 196149 h 196149"/>
                  <a:gd name="connsiteX17" fmla="*/ 711413 w 827897"/>
                  <a:gd name="connsiteY17" fmla="*/ 196149 h 196149"/>
                  <a:gd name="connsiteX18" fmla="*/ 711413 w 827897"/>
                  <a:gd name="connsiteY18" fmla="*/ 115878 h 196149"/>
                  <a:gd name="connsiteX19" fmla="*/ 541247 w 827897"/>
                  <a:gd name="connsiteY19" fmla="*/ 0 h 196149"/>
                  <a:gd name="connsiteX20" fmla="*/ 583224 w 827897"/>
                  <a:gd name="connsiteY20" fmla="*/ 0 h 196149"/>
                  <a:gd name="connsiteX21" fmla="*/ 583224 w 827897"/>
                  <a:gd name="connsiteY21" fmla="*/ 159374 h 196149"/>
                  <a:gd name="connsiteX22" fmla="*/ 665932 w 827897"/>
                  <a:gd name="connsiteY22" fmla="*/ 159374 h 196149"/>
                  <a:gd name="connsiteX23" fmla="*/ 665932 w 827897"/>
                  <a:gd name="connsiteY23" fmla="*/ 196149 h 196149"/>
                  <a:gd name="connsiteX24" fmla="*/ 541247 w 827897"/>
                  <a:gd name="connsiteY24" fmla="*/ 196149 h 196149"/>
                  <a:gd name="connsiteX25" fmla="*/ 359669 w 827897"/>
                  <a:gd name="connsiteY25" fmla="*/ 0 h 196149"/>
                  <a:gd name="connsiteX26" fmla="*/ 451205 w 827897"/>
                  <a:gd name="connsiteY26" fmla="*/ 0 h 196149"/>
                  <a:gd name="connsiteX27" fmla="*/ 516922 w 827897"/>
                  <a:gd name="connsiteY27" fmla="*/ 63240 h 196149"/>
                  <a:gd name="connsiteX28" fmla="*/ 451205 w 827897"/>
                  <a:gd name="connsiteY28" fmla="*/ 126146 h 196149"/>
                  <a:gd name="connsiteX29" fmla="*/ 401314 w 827897"/>
                  <a:gd name="connsiteY29" fmla="*/ 126146 h 196149"/>
                  <a:gd name="connsiteX30" fmla="*/ 401314 w 827897"/>
                  <a:gd name="connsiteY30" fmla="*/ 196149 h 196149"/>
                  <a:gd name="connsiteX31" fmla="*/ 359669 w 827897"/>
                  <a:gd name="connsiteY31" fmla="*/ 196149 h 196149"/>
                  <a:gd name="connsiteX32" fmla="*/ 188628 w 827897"/>
                  <a:gd name="connsiteY32" fmla="*/ 0 h 196149"/>
                  <a:gd name="connsiteX33" fmla="*/ 327058 w 827897"/>
                  <a:gd name="connsiteY33" fmla="*/ 0 h 196149"/>
                  <a:gd name="connsiteX34" fmla="*/ 327058 w 827897"/>
                  <a:gd name="connsiteY34" fmla="*/ 36775 h 196149"/>
                  <a:gd name="connsiteX35" fmla="*/ 230273 w 827897"/>
                  <a:gd name="connsiteY35" fmla="*/ 36775 h 196149"/>
                  <a:gd name="connsiteX36" fmla="*/ 230273 w 827897"/>
                  <a:gd name="connsiteY36" fmla="*/ 77933 h 196149"/>
                  <a:gd name="connsiteX37" fmla="*/ 325017 w 827897"/>
                  <a:gd name="connsiteY37" fmla="*/ 77933 h 196149"/>
                  <a:gd name="connsiteX38" fmla="*/ 325017 w 827897"/>
                  <a:gd name="connsiteY38" fmla="*/ 114667 h 196149"/>
                  <a:gd name="connsiteX39" fmla="*/ 230273 w 827897"/>
                  <a:gd name="connsiteY39" fmla="*/ 114667 h 196149"/>
                  <a:gd name="connsiteX40" fmla="*/ 230273 w 827897"/>
                  <a:gd name="connsiteY40" fmla="*/ 159374 h 196149"/>
                  <a:gd name="connsiteX41" fmla="*/ 327058 w 827897"/>
                  <a:gd name="connsiteY41" fmla="*/ 159374 h 196149"/>
                  <a:gd name="connsiteX42" fmla="*/ 327058 w 827897"/>
                  <a:gd name="connsiteY42" fmla="*/ 196149 h 196149"/>
                  <a:gd name="connsiteX43" fmla="*/ 188628 w 827897"/>
                  <a:gd name="connsiteY43" fmla="*/ 196149 h 196149"/>
                  <a:gd name="connsiteX44" fmla="*/ 0 w 827897"/>
                  <a:gd name="connsiteY44" fmla="*/ 0 h 196149"/>
                  <a:gd name="connsiteX45" fmla="*/ 91537 w 827897"/>
                  <a:gd name="connsiteY45" fmla="*/ 0 h 196149"/>
                  <a:gd name="connsiteX46" fmla="*/ 157545 w 827897"/>
                  <a:gd name="connsiteY46" fmla="*/ 63240 h 196149"/>
                  <a:gd name="connsiteX47" fmla="*/ 114442 w 827897"/>
                  <a:gd name="connsiteY47" fmla="*/ 121430 h 196149"/>
                  <a:gd name="connsiteX48" fmla="*/ 158711 w 827897"/>
                  <a:gd name="connsiteY48" fmla="*/ 196149 h 196149"/>
                  <a:gd name="connsiteX49" fmla="*/ 110610 w 827897"/>
                  <a:gd name="connsiteY49" fmla="*/ 196149 h 196149"/>
                  <a:gd name="connsiteX50" fmla="*/ 72172 w 827897"/>
                  <a:gd name="connsiteY50" fmla="*/ 126439 h 196149"/>
                  <a:gd name="connsiteX51" fmla="*/ 41687 w 827897"/>
                  <a:gd name="connsiteY51" fmla="*/ 126439 h 196149"/>
                  <a:gd name="connsiteX52" fmla="*/ 41687 w 827897"/>
                  <a:gd name="connsiteY52" fmla="*/ 196149 h 196149"/>
                  <a:gd name="connsiteX53" fmla="*/ 0 w 827897"/>
                  <a:gd name="connsiteY53" fmla="*/ 196149 h 196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827897" h="196149">
                    <a:moveTo>
                      <a:pt x="401314" y="36775"/>
                    </a:moveTo>
                    <a:lnTo>
                      <a:pt x="401314" y="89412"/>
                    </a:lnTo>
                    <a:lnTo>
                      <a:pt x="445333" y="89412"/>
                    </a:lnTo>
                    <a:cubicBezTo>
                      <a:pt x="461783" y="89412"/>
                      <a:pt x="474360" y="79394"/>
                      <a:pt x="474360" y="63240"/>
                    </a:cubicBezTo>
                    <a:cubicBezTo>
                      <a:pt x="474360" y="46752"/>
                      <a:pt x="461783" y="36775"/>
                      <a:pt x="445333" y="36775"/>
                    </a:cubicBezTo>
                    <a:close/>
                    <a:moveTo>
                      <a:pt x="41687" y="36775"/>
                    </a:moveTo>
                    <a:lnTo>
                      <a:pt x="41687" y="89705"/>
                    </a:lnTo>
                    <a:lnTo>
                      <a:pt x="85665" y="89705"/>
                    </a:lnTo>
                    <a:cubicBezTo>
                      <a:pt x="102115" y="89705"/>
                      <a:pt x="114733" y="79687"/>
                      <a:pt x="114733" y="62948"/>
                    </a:cubicBezTo>
                    <a:cubicBezTo>
                      <a:pt x="114733" y="46752"/>
                      <a:pt x="102115" y="36775"/>
                      <a:pt x="85665" y="36775"/>
                    </a:cubicBezTo>
                    <a:close/>
                    <a:moveTo>
                      <a:pt x="636334" y="0"/>
                    </a:moveTo>
                    <a:lnTo>
                      <a:pt x="683844" y="0"/>
                    </a:lnTo>
                    <a:lnTo>
                      <a:pt x="732242" y="78518"/>
                    </a:lnTo>
                    <a:lnTo>
                      <a:pt x="780630" y="0"/>
                    </a:lnTo>
                    <a:lnTo>
                      <a:pt x="827897" y="0"/>
                    </a:lnTo>
                    <a:lnTo>
                      <a:pt x="753061" y="115878"/>
                    </a:lnTo>
                    <a:lnTo>
                      <a:pt x="753061" y="196149"/>
                    </a:lnTo>
                    <a:lnTo>
                      <a:pt x="711413" y="196149"/>
                    </a:lnTo>
                    <a:lnTo>
                      <a:pt x="711413" y="115878"/>
                    </a:lnTo>
                    <a:close/>
                    <a:moveTo>
                      <a:pt x="541247" y="0"/>
                    </a:moveTo>
                    <a:lnTo>
                      <a:pt x="583224" y="0"/>
                    </a:lnTo>
                    <a:lnTo>
                      <a:pt x="583224" y="159374"/>
                    </a:lnTo>
                    <a:lnTo>
                      <a:pt x="665932" y="159374"/>
                    </a:lnTo>
                    <a:lnTo>
                      <a:pt x="665932" y="196149"/>
                    </a:lnTo>
                    <a:lnTo>
                      <a:pt x="541247" y="196149"/>
                    </a:lnTo>
                    <a:close/>
                    <a:moveTo>
                      <a:pt x="359669" y="0"/>
                    </a:moveTo>
                    <a:lnTo>
                      <a:pt x="451205" y="0"/>
                    </a:lnTo>
                    <a:cubicBezTo>
                      <a:pt x="493726" y="0"/>
                      <a:pt x="516922" y="28802"/>
                      <a:pt x="516922" y="63240"/>
                    </a:cubicBezTo>
                    <a:cubicBezTo>
                      <a:pt x="516922" y="97344"/>
                      <a:pt x="493434" y="126146"/>
                      <a:pt x="451205" y="126146"/>
                    </a:cubicBezTo>
                    <a:lnTo>
                      <a:pt x="401314" y="126146"/>
                    </a:lnTo>
                    <a:lnTo>
                      <a:pt x="401314" y="196149"/>
                    </a:lnTo>
                    <a:lnTo>
                      <a:pt x="359669" y="196149"/>
                    </a:lnTo>
                    <a:close/>
                    <a:moveTo>
                      <a:pt x="188628" y="0"/>
                    </a:moveTo>
                    <a:lnTo>
                      <a:pt x="327058" y="0"/>
                    </a:lnTo>
                    <a:lnTo>
                      <a:pt x="327058" y="36775"/>
                    </a:lnTo>
                    <a:lnTo>
                      <a:pt x="230273" y="36775"/>
                    </a:lnTo>
                    <a:lnTo>
                      <a:pt x="230273" y="77933"/>
                    </a:lnTo>
                    <a:lnTo>
                      <a:pt x="325017" y="77933"/>
                    </a:lnTo>
                    <a:lnTo>
                      <a:pt x="325017" y="114667"/>
                    </a:lnTo>
                    <a:lnTo>
                      <a:pt x="230273" y="114667"/>
                    </a:lnTo>
                    <a:lnTo>
                      <a:pt x="230273" y="159374"/>
                    </a:lnTo>
                    <a:lnTo>
                      <a:pt x="327058" y="159374"/>
                    </a:lnTo>
                    <a:lnTo>
                      <a:pt x="327058" y="196149"/>
                    </a:lnTo>
                    <a:lnTo>
                      <a:pt x="188628" y="196149"/>
                    </a:lnTo>
                    <a:close/>
                    <a:moveTo>
                      <a:pt x="0" y="0"/>
                    </a:moveTo>
                    <a:lnTo>
                      <a:pt x="91537" y="0"/>
                    </a:lnTo>
                    <a:cubicBezTo>
                      <a:pt x="132308" y="0"/>
                      <a:pt x="157545" y="26757"/>
                      <a:pt x="157545" y="63240"/>
                    </a:cubicBezTo>
                    <a:cubicBezTo>
                      <a:pt x="157545" y="97636"/>
                      <a:pt x="135556" y="116462"/>
                      <a:pt x="114442" y="121430"/>
                    </a:cubicBezTo>
                    <a:lnTo>
                      <a:pt x="158711" y="196149"/>
                    </a:lnTo>
                    <a:lnTo>
                      <a:pt x="110610" y="196149"/>
                    </a:lnTo>
                    <a:lnTo>
                      <a:pt x="72172" y="126439"/>
                    </a:lnTo>
                    <a:lnTo>
                      <a:pt x="41687" y="126439"/>
                    </a:lnTo>
                    <a:lnTo>
                      <a:pt x="41687" y="196149"/>
                    </a:lnTo>
                    <a:lnTo>
                      <a:pt x="0" y="196149"/>
                    </a:lnTo>
                    <a:close/>
                  </a:path>
                </a:pathLst>
              </a:custGeom>
              <a:solidFill>
                <a:schemeClr val="tx1"/>
              </a:solidFill>
              <a:ln w="93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212" name="Picture 1211" descr="PowerLink">
              <a:extLst>
                <a:ext uri="{FF2B5EF4-FFF2-40B4-BE49-F238E27FC236}">
                  <a16:creationId xmlns:a16="http://schemas.microsoft.com/office/drawing/2014/main" id="{EB9124B1-D426-DB38-177A-608D37F1A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0"/>
            <a:stretch>
              <a:fillRect/>
            </a:stretch>
          </p:blipFill>
          <p:spPr>
            <a:xfrm>
              <a:off x="1632754" y="4784737"/>
              <a:ext cx="581415" cy="218749"/>
            </a:xfrm>
            <a:prstGeom prst="rect">
              <a:avLst/>
            </a:prstGeom>
          </p:spPr>
        </p:pic>
        <p:pic>
          <p:nvPicPr>
            <p:cNvPr id="1214" name="Graphic 1213" descr="PKSHA">
              <a:extLst>
                <a:ext uri="{FF2B5EF4-FFF2-40B4-BE49-F238E27FC236}">
                  <a16:creationId xmlns:a16="http://schemas.microsoft.com/office/drawing/2014/main" id="{D2FADD5D-988A-3B2D-49A8-88B420006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1">
              <a:extLst>
                <a:ext uri="{96DAC541-7B7A-43D3-8B79-37D633B846F1}">
                  <asvg:svgBlip xmlns:asvg="http://schemas.microsoft.com/office/drawing/2016/SVG/main" r:embed="rId162"/>
                </a:ext>
              </a:extLst>
            </a:blip>
            <a:stretch>
              <a:fillRect/>
            </a:stretch>
          </p:blipFill>
          <p:spPr>
            <a:xfrm>
              <a:off x="899207" y="4811571"/>
              <a:ext cx="487904" cy="165082"/>
            </a:xfrm>
            <a:prstGeom prst="rect">
              <a:avLst/>
            </a:prstGeom>
          </p:spPr>
        </p:pic>
        <p:pic>
          <p:nvPicPr>
            <p:cNvPr id="1234" name="Picture 2" descr="PG&amp;E">
              <a:extLst>
                <a:ext uri="{FF2B5EF4-FFF2-40B4-BE49-F238E27FC236}">
                  <a16:creationId xmlns:a16="http://schemas.microsoft.com/office/drawing/2014/main" id="{4C73C877-6E66-D5E9-587A-C09FB34C9A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67" r="19364"/>
            <a:stretch/>
          </p:blipFill>
          <p:spPr bwMode="auto">
            <a:xfrm>
              <a:off x="293688" y="4723051"/>
              <a:ext cx="359875" cy="342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71" name="Group 1270">
              <a:extLst>
                <a:ext uri="{FF2B5EF4-FFF2-40B4-BE49-F238E27FC236}">
                  <a16:creationId xmlns:a16="http://schemas.microsoft.com/office/drawing/2014/main" id="{6C264D9A-E973-BA89-C085-2EA3BC05398E}"/>
                </a:ext>
              </a:extLst>
            </p:cNvPr>
            <p:cNvGrpSpPr/>
            <p:nvPr/>
          </p:nvGrpSpPr>
          <p:grpSpPr>
            <a:xfrm>
              <a:off x="10878259" y="4804565"/>
              <a:ext cx="852806" cy="179408"/>
              <a:chOff x="23600403" y="10249738"/>
              <a:chExt cx="1819320" cy="382737"/>
            </a:xfrm>
          </p:grpSpPr>
          <p:sp>
            <p:nvSpPr>
              <p:cNvPr id="1272" name="Freeform 1271">
                <a:extLst>
                  <a:ext uri="{FF2B5EF4-FFF2-40B4-BE49-F238E27FC236}">
                    <a16:creationId xmlns:a16="http://schemas.microsoft.com/office/drawing/2014/main" id="{1323BCB1-38A5-152C-47F0-B2078F376719}"/>
                  </a:ext>
                </a:extLst>
              </p:cNvPr>
              <p:cNvSpPr/>
              <p:nvPr/>
            </p:nvSpPr>
            <p:spPr>
              <a:xfrm>
                <a:off x="23600403" y="10249738"/>
                <a:ext cx="404342" cy="382707"/>
              </a:xfrm>
              <a:custGeom>
                <a:avLst/>
                <a:gdLst>
                  <a:gd name="connsiteX0" fmla="*/ 404342 w 404342"/>
                  <a:gd name="connsiteY0" fmla="*/ 182741 h 382707"/>
                  <a:gd name="connsiteX1" fmla="*/ 404342 w 404342"/>
                  <a:gd name="connsiteY1" fmla="*/ 247132 h 382707"/>
                  <a:gd name="connsiteX2" fmla="*/ 327656 w 404342"/>
                  <a:gd name="connsiteY2" fmla="*/ 375656 h 382707"/>
                  <a:gd name="connsiteX3" fmla="*/ 327836 w 404342"/>
                  <a:gd name="connsiteY3" fmla="*/ 382706 h 382707"/>
                  <a:gd name="connsiteX4" fmla="*/ 268828 w 404342"/>
                  <a:gd name="connsiteY4" fmla="*/ 382706 h 382707"/>
                  <a:gd name="connsiteX5" fmla="*/ 268692 w 404342"/>
                  <a:gd name="connsiteY5" fmla="*/ 375656 h 382707"/>
                  <a:gd name="connsiteX6" fmla="*/ 404342 w 404342"/>
                  <a:gd name="connsiteY6" fmla="*/ 182741 h 382707"/>
                  <a:gd name="connsiteX7" fmla="*/ 404342 w 404342"/>
                  <a:gd name="connsiteY7" fmla="*/ 0 h 382707"/>
                  <a:gd name="connsiteX8" fmla="*/ 404342 w 404342"/>
                  <a:gd name="connsiteY8" fmla="*/ 63026 h 382707"/>
                  <a:gd name="connsiteX9" fmla="*/ 263096 w 404342"/>
                  <a:gd name="connsiteY9" fmla="*/ 212959 h 382707"/>
                  <a:gd name="connsiteX10" fmla="*/ 237716 w 404342"/>
                  <a:gd name="connsiteY10" fmla="*/ 256533 h 382707"/>
                  <a:gd name="connsiteX11" fmla="*/ 237778 w 404342"/>
                  <a:gd name="connsiteY11" fmla="*/ 256472 h 382707"/>
                  <a:gd name="connsiteX12" fmla="*/ 155012 w 404342"/>
                  <a:gd name="connsiteY12" fmla="*/ 352384 h 382707"/>
                  <a:gd name="connsiteX13" fmla="*/ 0 w 404342"/>
                  <a:gd name="connsiteY13" fmla="*/ 382707 h 382707"/>
                  <a:gd name="connsiteX14" fmla="*/ 0 w 404342"/>
                  <a:gd name="connsiteY14" fmla="*/ 323744 h 382707"/>
                  <a:gd name="connsiteX15" fmla="*/ 124324 w 404342"/>
                  <a:gd name="connsiteY15" fmla="*/ 302063 h 382707"/>
                  <a:gd name="connsiteX16" fmla="*/ 187564 w 404342"/>
                  <a:gd name="connsiteY16" fmla="*/ 225527 h 382707"/>
                  <a:gd name="connsiteX17" fmla="*/ 211684 w 404342"/>
                  <a:gd name="connsiteY17" fmla="*/ 184076 h 382707"/>
                  <a:gd name="connsiteX18" fmla="*/ 404342 w 404342"/>
                  <a:gd name="connsiteY18" fmla="*/ 0 h 382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04342" h="382707">
                    <a:moveTo>
                      <a:pt x="404342" y="182741"/>
                    </a:moveTo>
                    <a:lnTo>
                      <a:pt x="404342" y="247132"/>
                    </a:lnTo>
                    <a:cubicBezTo>
                      <a:pt x="357120" y="272643"/>
                      <a:pt x="327680" y="321984"/>
                      <a:pt x="327656" y="375656"/>
                    </a:cubicBezTo>
                    <a:cubicBezTo>
                      <a:pt x="327656" y="378021"/>
                      <a:pt x="327716" y="380371"/>
                      <a:pt x="327836" y="382706"/>
                    </a:cubicBezTo>
                    <a:lnTo>
                      <a:pt x="268828" y="382706"/>
                    </a:lnTo>
                    <a:cubicBezTo>
                      <a:pt x="268692" y="380356"/>
                      <a:pt x="268692" y="378021"/>
                      <a:pt x="268692" y="375656"/>
                    </a:cubicBezTo>
                    <a:cubicBezTo>
                      <a:pt x="268794" y="289208"/>
                      <a:pt x="323026" y="212083"/>
                      <a:pt x="404342" y="182741"/>
                    </a:cubicBezTo>
                    <a:close/>
                    <a:moveTo>
                      <a:pt x="404342" y="0"/>
                    </a:moveTo>
                    <a:lnTo>
                      <a:pt x="404342" y="63026"/>
                    </a:lnTo>
                    <a:cubicBezTo>
                      <a:pt x="329884" y="94699"/>
                      <a:pt x="297256" y="152434"/>
                      <a:pt x="263096" y="212959"/>
                    </a:cubicBezTo>
                    <a:cubicBezTo>
                      <a:pt x="255000" y="227271"/>
                      <a:pt x="246708" y="241978"/>
                      <a:pt x="237716" y="256533"/>
                    </a:cubicBezTo>
                    <a:lnTo>
                      <a:pt x="237778" y="256472"/>
                    </a:lnTo>
                    <a:cubicBezTo>
                      <a:pt x="211320" y="299319"/>
                      <a:pt x="189912" y="331158"/>
                      <a:pt x="155012" y="352384"/>
                    </a:cubicBezTo>
                    <a:cubicBezTo>
                      <a:pt x="120108" y="373610"/>
                      <a:pt x="73744" y="382707"/>
                      <a:pt x="0" y="382707"/>
                    </a:cubicBezTo>
                    <a:lnTo>
                      <a:pt x="0" y="323744"/>
                    </a:lnTo>
                    <a:cubicBezTo>
                      <a:pt x="61284" y="323744"/>
                      <a:pt x="99640" y="317057"/>
                      <a:pt x="124324" y="302063"/>
                    </a:cubicBezTo>
                    <a:cubicBezTo>
                      <a:pt x="148144" y="287614"/>
                      <a:pt x="164078" y="263507"/>
                      <a:pt x="187564" y="225527"/>
                    </a:cubicBezTo>
                    <a:cubicBezTo>
                      <a:pt x="195932" y="211973"/>
                      <a:pt x="203936" y="197797"/>
                      <a:pt x="211684" y="184076"/>
                    </a:cubicBezTo>
                    <a:cubicBezTo>
                      <a:pt x="251014" y="114394"/>
                      <a:pt x="295012" y="36494"/>
                      <a:pt x="404342" y="0"/>
                    </a:cubicBezTo>
                    <a:close/>
                  </a:path>
                </a:pathLst>
              </a:custGeom>
              <a:solidFill>
                <a:srgbClr val="FF5100"/>
              </a:solidFill>
              <a:ln w="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73" name="Freeform 1272">
                <a:extLst>
                  <a:ext uri="{FF2B5EF4-FFF2-40B4-BE49-F238E27FC236}">
                    <a16:creationId xmlns:a16="http://schemas.microsoft.com/office/drawing/2014/main" id="{04CFC77B-8119-7CB2-2679-2A65993D1419}"/>
                  </a:ext>
                </a:extLst>
              </p:cNvPr>
              <p:cNvSpPr/>
              <p:nvPr/>
            </p:nvSpPr>
            <p:spPr>
              <a:xfrm>
                <a:off x="24111861" y="10405234"/>
                <a:ext cx="1307862" cy="227241"/>
              </a:xfrm>
              <a:custGeom>
                <a:avLst/>
                <a:gdLst>
                  <a:gd name="connsiteX0" fmla="*/ 474960 w 1307862"/>
                  <a:gd name="connsiteY0" fmla="*/ 225188 h 227241"/>
                  <a:gd name="connsiteX1" fmla="*/ 474978 w 1307862"/>
                  <a:gd name="connsiteY1" fmla="*/ 225194 h 227241"/>
                  <a:gd name="connsiteX2" fmla="*/ 474918 w 1307862"/>
                  <a:gd name="connsiteY2" fmla="*/ 225194 h 227241"/>
                  <a:gd name="connsiteX3" fmla="*/ 222298 w 1307862"/>
                  <a:gd name="connsiteY3" fmla="*/ 106798 h 227241"/>
                  <a:gd name="connsiteX4" fmla="*/ 178026 w 1307862"/>
                  <a:gd name="connsiteY4" fmla="*/ 151934 h 227241"/>
                  <a:gd name="connsiteX5" fmla="*/ 222298 w 1307862"/>
                  <a:gd name="connsiteY5" fmla="*/ 197024 h 227241"/>
                  <a:gd name="connsiteX6" fmla="*/ 266554 w 1307862"/>
                  <a:gd name="connsiteY6" fmla="*/ 151903 h 227241"/>
                  <a:gd name="connsiteX7" fmla="*/ 222298 w 1307862"/>
                  <a:gd name="connsiteY7" fmla="*/ 106798 h 227241"/>
                  <a:gd name="connsiteX8" fmla="*/ 879562 w 1307862"/>
                  <a:gd name="connsiteY8" fmla="*/ 106797 h 227241"/>
                  <a:gd name="connsiteX9" fmla="*/ 835292 w 1307862"/>
                  <a:gd name="connsiteY9" fmla="*/ 151933 h 227241"/>
                  <a:gd name="connsiteX10" fmla="*/ 879562 w 1307862"/>
                  <a:gd name="connsiteY10" fmla="*/ 197054 h 227241"/>
                  <a:gd name="connsiteX11" fmla="*/ 923820 w 1307862"/>
                  <a:gd name="connsiteY11" fmla="*/ 151933 h 227241"/>
                  <a:gd name="connsiteX12" fmla="*/ 879562 w 1307862"/>
                  <a:gd name="connsiteY12" fmla="*/ 106797 h 227241"/>
                  <a:gd name="connsiteX13" fmla="*/ 1237436 w 1307862"/>
                  <a:gd name="connsiteY13" fmla="*/ 104190 h 227241"/>
                  <a:gd name="connsiteX14" fmla="*/ 1197774 w 1307862"/>
                  <a:gd name="connsiteY14" fmla="*/ 137818 h 227241"/>
                  <a:gd name="connsiteX15" fmla="*/ 1273944 w 1307862"/>
                  <a:gd name="connsiteY15" fmla="*/ 137818 h 227241"/>
                  <a:gd name="connsiteX16" fmla="*/ 1237436 w 1307862"/>
                  <a:gd name="connsiteY16" fmla="*/ 104190 h 227241"/>
                  <a:gd name="connsiteX17" fmla="*/ 977766 w 1307862"/>
                  <a:gd name="connsiteY17" fmla="*/ 80038 h 227241"/>
                  <a:gd name="connsiteX18" fmla="*/ 1008802 w 1307862"/>
                  <a:gd name="connsiteY18" fmla="*/ 80038 h 227241"/>
                  <a:gd name="connsiteX19" fmla="*/ 1008740 w 1307862"/>
                  <a:gd name="connsiteY19" fmla="*/ 223754 h 227241"/>
                  <a:gd name="connsiteX20" fmla="*/ 977766 w 1307862"/>
                  <a:gd name="connsiteY20" fmla="*/ 223754 h 227241"/>
                  <a:gd name="connsiteX21" fmla="*/ 879562 w 1307862"/>
                  <a:gd name="connsiteY21" fmla="*/ 76626 h 227241"/>
                  <a:gd name="connsiteX22" fmla="*/ 955718 w 1307862"/>
                  <a:gd name="connsiteY22" fmla="*/ 151933 h 227241"/>
                  <a:gd name="connsiteX23" fmla="*/ 879562 w 1307862"/>
                  <a:gd name="connsiteY23" fmla="*/ 227240 h 227241"/>
                  <a:gd name="connsiteX24" fmla="*/ 803392 w 1307862"/>
                  <a:gd name="connsiteY24" fmla="*/ 151933 h 227241"/>
                  <a:gd name="connsiteX25" fmla="*/ 879562 w 1307862"/>
                  <a:gd name="connsiteY25" fmla="*/ 76626 h 227241"/>
                  <a:gd name="connsiteX26" fmla="*/ 1238012 w 1307862"/>
                  <a:gd name="connsiteY26" fmla="*/ 76596 h 227241"/>
                  <a:gd name="connsiteX27" fmla="*/ 1307862 w 1307862"/>
                  <a:gd name="connsiteY27" fmla="*/ 152404 h 227241"/>
                  <a:gd name="connsiteX28" fmla="*/ 1307862 w 1307862"/>
                  <a:gd name="connsiteY28" fmla="*/ 161379 h 227241"/>
                  <a:gd name="connsiteX29" fmla="*/ 1197486 w 1307862"/>
                  <a:gd name="connsiteY29" fmla="*/ 161379 h 227241"/>
                  <a:gd name="connsiteX30" fmla="*/ 1197486 w 1307862"/>
                  <a:gd name="connsiteY30" fmla="*/ 161682 h 227241"/>
                  <a:gd name="connsiteX31" fmla="*/ 1240604 w 1307862"/>
                  <a:gd name="connsiteY31" fmla="*/ 198176 h 227241"/>
                  <a:gd name="connsiteX32" fmla="*/ 1283708 w 1307862"/>
                  <a:gd name="connsiteY32" fmla="*/ 179497 h 227241"/>
                  <a:gd name="connsiteX33" fmla="*/ 1298370 w 1307862"/>
                  <a:gd name="connsiteY33" fmla="*/ 204498 h 227241"/>
                  <a:gd name="connsiteX34" fmla="*/ 1240892 w 1307862"/>
                  <a:gd name="connsiteY34" fmla="*/ 227241 h 227241"/>
                  <a:gd name="connsiteX35" fmla="*/ 1165858 w 1307862"/>
                  <a:gd name="connsiteY35" fmla="*/ 152510 h 227241"/>
                  <a:gd name="connsiteX36" fmla="*/ 1238012 w 1307862"/>
                  <a:gd name="connsiteY36" fmla="*/ 76702 h 227241"/>
                  <a:gd name="connsiteX37" fmla="*/ 222298 w 1307862"/>
                  <a:gd name="connsiteY37" fmla="*/ 76596 h 227241"/>
                  <a:gd name="connsiteX38" fmla="*/ 222298 w 1307862"/>
                  <a:gd name="connsiteY38" fmla="*/ 76626 h 227241"/>
                  <a:gd name="connsiteX39" fmla="*/ 298470 w 1307862"/>
                  <a:gd name="connsiteY39" fmla="*/ 151934 h 227241"/>
                  <a:gd name="connsiteX40" fmla="*/ 222298 w 1307862"/>
                  <a:gd name="connsiteY40" fmla="*/ 227210 h 227241"/>
                  <a:gd name="connsiteX41" fmla="*/ 146126 w 1307862"/>
                  <a:gd name="connsiteY41" fmla="*/ 151903 h 227241"/>
                  <a:gd name="connsiteX42" fmla="*/ 222298 w 1307862"/>
                  <a:gd name="connsiteY42" fmla="*/ 76596 h 227241"/>
                  <a:gd name="connsiteX43" fmla="*/ 585066 w 1307862"/>
                  <a:gd name="connsiteY43" fmla="*/ 76581 h 227241"/>
                  <a:gd name="connsiteX44" fmla="*/ 585066 w 1307862"/>
                  <a:gd name="connsiteY44" fmla="*/ 76596 h 227241"/>
                  <a:gd name="connsiteX45" fmla="*/ 638238 w 1307862"/>
                  <a:gd name="connsiteY45" fmla="*/ 97565 h 227241"/>
                  <a:gd name="connsiteX46" fmla="*/ 619528 w 1307862"/>
                  <a:gd name="connsiteY46" fmla="*/ 121959 h 227241"/>
                  <a:gd name="connsiteX47" fmla="*/ 584202 w 1307862"/>
                  <a:gd name="connsiteY47" fmla="*/ 106798 h 227241"/>
                  <a:gd name="connsiteX48" fmla="*/ 540794 w 1307862"/>
                  <a:gd name="connsiteY48" fmla="*/ 151934 h 227241"/>
                  <a:gd name="connsiteX49" fmla="*/ 583914 w 1307862"/>
                  <a:gd name="connsiteY49" fmla="*/ 197054 h 227241"/>
                  <a:gd name="connsiteX50" fmla="*/ 620998 w 1307862"/>
                  <a:gd name="connsiteY50" fmla="*/ 181256 h 227241"/>
                  <a:gd name="connsiteX51" fmla="*/ 638814 w 1307862"/>
                  <a:gd name="connsiteY51" fmla="*/ 205969 h 227241"/>
                  <a:gd name="connsiteX52" fmla="*/ 583914 w 1307862"/>
                  <a:gd name="connsiteY52" fmla="*/ 227195 h 227241"/>
                  <a:gd name="connsiteX53" fmla="*/ 508894 w 1307862"/>
                  <a:gd name="connsiteY53" fmla="*/ 152176 h 227241"/>
                  <a:gd name="connsiteX54" fmla="*/ 585066 w 1307862"/>
                  <a:gd name="connsiteY54" fmla="*/ 76581 h 227241"/>
                  <a:gd name="connsiteX55" fmla="*/ 1107228 w 1307862"/>
                  <a:gd name="connsiteY55" fmla="*/ 76505 h 227241"/>
                  <a:gd name="connsiteX56" fmla="*/ 1107228 w 1307862"/>
                  <a:gd name="connsiteY56" fmla="*/ 76596 h 227241"/>
                  <a:gd name="connsiteX57" fmla="*/ 1160414 w 1307862"/>
                  <a:gd name="connsiteY57" fmla="*/ 97564 h 227241"/>
                  <a:gd name="connsiteX58" fmla="*/ 1141722 w 1307862"/>
                  <a:gd name="connsiteY58" fmla="*/ 121959 h 227241"/>
                  <a:gd name="connsiteX59" fmla="*/ 1106364 w 1307862"/>
                  <a:gd name="connsiteY59" fmla="*/ 106722 h 227241"/>
                  <a:gd name="connsiteX60" fmla="*/ 1062972 w 1307862"/>
                  <a:gd name="connsiteY60" fmla="*/ 151858 h 227241"/>
                  <a:gd name="connsiteX61" fmla="*/ 1106090 w 1307862"/>
                  <a:gd name="connsiteY61" fmla="*/ 196978 h 227241"/>
                  <a:gd name="connsiteX62" fmla="*/ 1143162 w 1307862"/>
                  <a:gd name="connsiteY62" fmla="*/ 181180 h 227241"/>
                  <a:gd name="connsiteX63" fmla="*/ 1160990 w 1307862"/>
                  <a:gd name="connsiteY63" fmla="*/ 205893 h 227241"/>
                  <a:gd name="connsiteX64" fmla="*/ 1106090 w 1307862"/>
                  <a:gd name="connsiteY64" fmla="*/ 227119 h 227241"/>
                  <a:gd name="connsiteX65" fmla="*/ 1031058 w 1307862"/>
                  <a:gd name="connsiteY65" fmla="*/ 152100 h 227241"/>
                  <a:gd name="connsiteX66" fmla="*/ 1107228 w 1307862"/>
                  <a:gd name="connsiteY66" fmla="*/ 76505 h 227241"/>
                  <a:gd name="connsiteX67" fmla="*/ 655478 w 1307862"/>
                  <a:gd name="connsiteY67" fmla="*/ 19270 h 227241"/>
                  <a:gd name="connsiteX68" fmla="*/ 686514 w 1307862"/>
                  <a:gd name="connsiteY68" fmla="*/ 19270 h 227241"/>
                  <a:gd name="connsiteX69" fmla="*/ 686514 w 1307862"/>
                  <a:gd name="connsiteY69" fmla="*/ 101885 h 227241"/>
                  <a:gd name="connsiteX70" fmla="*/ 732802 w 1307862"/>
                  <a:gd name="connsiteY70" fmla="*/ 76596 h 227241"/>
                  <a:gd name="connsiteX71" fmla="*/ 785108 w 1307862"/>
                  <a:gd name="connsiteY71" fmla="*/ 136954 h 227241"/>
                  <a:gd name="connsiteX72" fmla="*/ 785108 w 1307862"/>
                  <a:gd name="connsiteY72" fmla="*/ 223768 h 227241"/>
                  <a:gd name="connsiteX73" fmla="*/ 753496 w 1307862"/>
                  <a:gd name="connsiteY73" fmla="*/ 223768 h 227241"/>
                  <a:gd name="connsiteX74" fmla="*/ 753496 w 1307862"/>
                  <a:gd name="connsiteY74" fmla="*/ 140971 h 227241"/>
                  <a:gd name="connsiteX75" fmla="*/ 723598 w 1307862"/>
                  <a:gd name="connsiteY75" fmla="*/ 105903 h 227241"/>
                  <a:gd name="connsiteX76" fmla="*/ 686514 w 1307862"/>
                  <a:gd name="connsiteY76" fmla="*/ 155936 h 227241"/>
                  <a:gd name="connsiteX77" fmla="*/ 686514 w 1307862"/>
                  <a:gd name="connsiteY77" fmla="*/ 223784 h 227241"/>
                  <a:gd name="connsiteX78" fmla="*/ 655478 w 1307862"/>
                  <a:gd name="connsiteY78" fmla="*/ 223784 h 227241"/>
                  <a:gd name="connsiteX79" fmla="*/ 378702 w 1307862"/>
                  <a:gd name="connsiteY79" fmla="*/ 17769 h 227241"/>
                  <a:gd name="connsiteX80" fmla="*/ 403706 w 1307862"/>
                  <a:gd name="connsiteY80" fmla="*/ 20074 h 227241"/>
                  <a:gd name="connsiteX81" fmla="*/ 403706 w 1307862"/>
                  <a:gd name="connsiteY81" fmla="*/ 48880 h 227241"/>
                  <a:gd name="connsiteX82" fmla="*/ 383586 w 1307862"/>
                  <a:gd name="connsiteY82" fmla="*/ 46591 h 227241"/>
                  <a:gd name="connsiteX83" fmla="*/ 360586 w 1307862"/>
                  <a:gd name="connsiteY83" fmla="*/ 73033 h 227241"/>
                  <a:gd name="connsiteX84" fmla="*/ 360586 w 1307862"/>
                  <a:gd name="connsiteY84" fmla="*/ 80068 h 227241"/>
                  <a:gd name="connsiteX85" fmla="*/ 396654 w 1307862"/>
                  <a:gd name="connsiteY85" fmla="*/ 80068 h 227241"/>
                  <a:gd name="connsiteX86" fmla="*/ 396654 w 1307862"/>
                  <a:gd name="connsiteY86" fmla="*/ 80037 h 227241"/>
                  <a:gd name="connsiteX87" fmla="*/ 434104 w 1307862"/>
                  <a:gd name="connsiteY87" fmla="*/ 80037 h 227241"/>
                  <a:gd name="connsiteX88" fmla="*/ 434104 w 1307862"/>
                  <a:gd name="connsiteY88" fmla="*/ 19270 h 227241"/>
                  <a:gd name="connsiteX89" fmla="*/ 465138 w 1307862"/>
                  <a:gd name="connsiteY89" fmla="*/ 19270 h 227241"/>
                  <a:gd name="connsiteX90" fmla="*/ 465138 w 1307862"/>
                  <a:gd name="connsiteY90" fmla="*/ 80037 h 227241"/>
                  <a:gd name="connsiteX91" fmla="*/ 503042 w 1307862"/>
                  <a:gd name="connsiteY91" fmla="*/ 80037 h 227241"/>
                  <a:gd name="connsiteX92" fmla="*/ 503042 w 1307862"/>
                  <a:gd name="connsiteY92" fmla="*/ 106479 h 227241"/>
                  <a:gd name="connsiteX93" fmla="*/ 465138 w 1307862"/>
                  <a:gd name="connsiteY93" fmla="*/ 106479 h 227241"/>
                  <a:gd name="connsiteX94" fmla="*/ 465138 w 1307862"/>
                  <a:gd name="connsiteY94" fmla="*/ 179785 h 227241"/>
                  <a:gd name="connsiteX95" fmla="*/ 480666 w 1307862"/>
                  <a:gd name="connsiteY95" fmla="*/ 195022 h 227241"/>
                  <a:gd name="connsiteX96" fmla="*/ 502802 w 1307862"/>
                  <a:gd name="connsiteY96" fmla="*/ 192718 h 227241"/>
                  <a:gd name="connsiteX97" fmla="*/ 502802 w 1307862"/>
                  <a:gd name="connsiteY97" fmla="*/ 221176 h 227241"/>
                  <a:gd name="connsiteX98" fmla="*/ 474960 w 1307862"/>
                  <a:gd name="connsiteY98" fmla="*/ 225188 h 227241"/>
                  <a:gd name="connsiteX99" fmla="*/ 444656 w 1307862"/>
                  <a:gd name="connsiteY99" fmla="*/ 215352 h 227241"/>
                  <a:gd name="connsiteX100" fmla="*/ 434166 w 1307862"/>
                  <a:gd name="connsiteY100" fmla="*/ 181801 h 227241"/>
                  <a:gd name="connsiteX101" fmla="*/ 434166 w 1307862"/>
                  <a:gd name="connsiteY101" fmla="*/ 106479 h 227241"/>
                  <a:gd name="connsiteX102" fmla="*/ 401976 w 1307862"/>
                  <a:gd name="connsiteY102" fmla="*/ 106479 h 227241"/>
                  <a:gd name="connsiteX103" fmla="*/ 401976 w 1307862"/>
                  <a:gd name="connsiteY103" fmla="*/ 106509 h 227241"/>
                  <a:gd name="connsiteX104" fmla="*/ 360586 w 1307862"/>
                  <a:gd name="connsiteY104" fmla="*/ 106509 h 227241"/>
                  <a:gd name="connsiteX105" fmla="*/ 360586 w 1307862"/>
                  <a:gd name="connsiteY105" fmla="*/ 223768 h 227241"/>
                  <a:gd name="connsiteX106" fmla="*/ 329534 w 1307862"/>
                  <a:gd name="connsiteY106" fmla="*/ 223768 h 227241"/>
                  <a:gd name="connsiteX107" fmla="*/ 329534 w 1307862"/>
                  <a:gd name="connsiteY107" fmla="*/ 106479 h 227241"/>
                  <a:gd name="connsiteX108" fmla="*/ 297922 w 1307862"/>
                  <a:gd name="connsiteY108" fmla="*/ 106479 h 227241"/>
                  <a:gd name="connsiteX109" fmla="*/ 297922 w 1307862"/>
                  <a:gd name="connsiteY109" fmla="*/ 80037 h 227241"/>
                  <a:gd name="connsiteX110" fmla="*/ 329534 w 1307862"/>
                  <a:gd name="connsiteY110" fmla="*/ 80037 h 227241"/>
                  <a:gd name="connsiteX111" fmla="*/ 329534 w 1307862"/>
                  <a:gd name="connsiteY111" fmla="*/ 70940 h 227241"/>
                  <a:gd name="connsiteX112" fmla="*/ 378702 w 1307862"/>
                  <a:gd name="connsiteY112" fmla="*/ 17769 h 227241"/>
                  <a:gd name="connsiteX113" fmla="*/ 66058 w 1307862"/>
                  <a:gd name="connsiteY113" fmla="*/ 17754 h 227241"/>
                  <a:gd name="connsiteX114" fmla="*/ 133694 w 1307862"/>
                  <a:gd name="connsiteY114" fmla="*/ 67317 h 227241"/>
                  <a:gd name="connsiteX115" fmla="*/ 133890 w 1307862"/>
                  <a:gd name="connsiteY115" fmla="*/ 68075 h 227241"/>
                  <a:gd name="connsiteX116" fmla="*/ 104598 w 1307862"/>
                  <a:gd name="connsiteY116" fmla="*/ 80856 h 227241"/>
                  <a:gd name="connsiteX117" fmla="*/ 104310 w 1307862"/>
                  <a:gd name="connsiteY117" fmla="*/ 79856 h 227241"/>
                  <a:gd name="connsiteX118" fmla="*/ 66058 w 1307862"/>
                  <a:gd name="connsiteY118" fmla="*/ 50230 h 227241"/>
                  <a:gd name="connsiteX119" fmla="*/ 34446 w 1307862"/>
                  <a:gd name="connsiteY119" fmla="*/ 75519 h 227241"/>
                  <a:gd name="connsiteX120" fmla="*/ 74170 w 1307862"/>
                  <a:gd name="connsiteY120" fmla="*/ 107677 h 227241"/>
                  <a:gd name="connsiteX121" fmla="*/ 131646 w 1307862"/>
                  <a:gd name="connsiteY121" fmla="*/ 168505 h 227241"/>
                  <a:gd name="connsiteX122" fmla="*/ 67560 w 1307862"/>
                  <a:gd name="connsiteY122" fmla="*/ 226573 h 227241"/>
                  <a:gd name="connsiteX123" fmla="*/ 67544 w 1307862"/>
                  <a:gd name="connsiteY123" fmla="*/ 226573 h 227241"/>
                  <a:gd name="connsiteX124" fmla="*/ 198 w 1307862"/>
                  <a:gd name="connsiteY124" fmla="*/ 177010 h 227241"/>
                  <a:gd name="connsiteX125" fmla="*/ 0 w 1307862"/>
                  <a:gd name="connsiteY125" fmla="*/ 176252 h 227241"/>
                  <a:gd name="connsiteX126" fmla="*/ 29292 w 1307862"/>
                  <a:gd name="connsiteY126" fmla="*/ 163456 h 227241"/>
                  <a:gd name="connsiteX127" fmla="*/ 29580 w 1307862"/>
                  <a:gd name="connsiteY127" fmla="*/ 164457 h 227241"/>
                  <a:gd name="connsiteX128" fmla="*/ 67848 w 1307862"/>
                  <a:gd name="connsiteY128" fmla="*/ 194098 h 227241"/>
                  <a:gd name="connsiteX129" fmla="*/ 99156 w 1307862"/>
                  <a:gd name="connsiteY129" fmla="*/ 168808 h 227241"/>
                  <a:gd name="connsiteX130" fmla="*/ 59736 w 1307862"/>
                  <a:gd name="connsiteY130" fmla="*/ 136651 h 227241"/>
                  <a:gd name="connsiteX131" fmla="*/ 1970 w 1307862"/>
                  <a:gd name="connsiteY131" fmla="*/ 75807 h 227241"/>
                  <a:gd name="connsiteX132" fmla="*/ 66058 w 1307862"/>
                  <a:gd name="connsiteY132" fmla="*/ 17754 h 227241"/>
                  <a:gd name="connsiteX133" fmla="*/ 993274 w 1307862"/>
                  <a:gd name="connsiteY133" fmla="*/ 0 h 227241"/>
                  <a:gd name="connsiteX134" fmla="*/ 1013288 w 1307862"/>
                  <a:gd name="connsiteY134" fmla="*/ 20013 h 227241"/>
                  <a:gd name="connsiteX135" fmla="*/ 1013288 w 1307862"/>
                  <a:gd name="connsiteY135" fmla="*/ 20044 h 227241"/>
                  <a:gd name="connsiteX136" fmla="*/ 993274 w 1307862"/>
                  <a:gd name="connsiteY136" fmla="*/ 40026 h 227241"/>
                  <a:gd name="connsiteX137" fmla="*/ 973262 w 1307862"/>
                  <a:gd name="connsiteY137" fmla="*/ 20013 h 227241"/>
                  <a:gd name="connsiteX138" fmla="*/ 993274 w 1307862"/>
                  <a:gd name="connsiteY138" fmla="*/ 0 h 227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1307862" h="227241">
                    <a:moveTo>
                      <a:pt x="474960" y="225188"/>
                    </a:moveTo>
                    <a:lnTo>
                      <a:pt x="474978" y="225194"/>
                    </a:lnTo>
                    <a:lnTo>
                      <a:pt x="474918" y="225194"/>
                    </a:lnTo>
                    <a:close/>
                    <a:moveTo>
                      <a:pt x="222298" y="106798"/>
                    </a:moveTo>
                    <a:cubicBezTo>
                      <a:pt x="196432" y="106798"/>
                      <a:pt x="178026" y="125204"/>
                      <a:pt x="178026" y="151934"/>
                    </a:cubicBezTo>
                    <a:cubicBezTo>
                      <a:pt x="178026" y="178663"/>
                      <a:pt x="196522" y="197024"/>
                      <a:pt x="222298" y="197024"/>
                    </a:cubicBezTo>
                    <a:cubicBezTo>
                      <a:pt x="248072" y="197024"/>
                      <a:pt x="266554" y="178633"/>
                      <a:pt x="266554" y="151903"/>
                    </a:cubicBezTo>
                    <a:cubicBezTo>
                      <a:pt x="266554" y="125173"/>
                      <a:pt x="248208" y="106798"/>
                      <a:pt x="222298" y="106798"/>
                    </a:cubicBezTo>
                    <a:close/>
                    <a:moveTo>
                      <a:pt x="879562" y="106797"/>
                    </a:moveTo>
                    <a:cubicBezTo>
                      <a:pt x="853698" y="106797"/>
                      <a:pt x="835292" y="125203"/>
                      <a:pt x="835292" y="151933"/>
                    </a:cubicBezTo>
                    <a:cubicBezTo>
                      <a:pt x="835292" y="178663"/>
                      <a:pt x="853698" y="197054"/>
                      <a:pt x="879562" y="197054"/>
                    </a:cubicBezTo>
                    <a:cubicBezTo>
                      <a:pt x="905430" y="197054"/>
                      <a:pt x="923820" y="178663"/>
                      <a:pt x="923820" y="151933"/>
                    </a:cubicBezTo>
                    <a:cubicBezTo>
                      <a:pt x="923820" y="125203"/>
                      <a:pt x="905430" y="106797"/>
                      <a:pt x="879562" y="106797"/>
                    </a:cubicBezTo>
                    <a:close/>
                    <a:moveTo>
                      <a:pt x="1237436" y="104190"/>
                    </a:moveTo>
                    <a:cubicBezTo>
                      <a:pt x="1214694" y="104190"/>
                      <a:pt x="1201502" y="116835"/>
                      <a:pt x="1197774" y="137818"/>
                    </a:cubicBezTo>
                    <a:lnTo>
                      <a:pt x="1273944" y="137818"/>
                    </a:lnTo>
                    <a:cubicBezTo>
                      <a:pt x="1271928" y="117987"/>
                      <a:pt x="1259858" y="104190"/>
                      <a:pt x="1237436" y="104190"/>
                    </a:cubicBezTo>
                    <a:close/>
                    <a:moveTo>
                      <a:pt x="977766" y="80038"/>
                    </a:moveTo>
                    <a:lnTo>
                      <a:pt x="1008802" y="80038"/>
                    </a:lnTo>
                    <a:lnTo>
                      <a:pt x="1008740" y="223754"/>
                    </a:lnTo>
                    <a:lnTo>
                      <a:pt x="977766" y="223754"/>
                    </a:lnTo>
                    <a:close/>
                    <a:moveTo>
                      <a:pt x="879562" y="76626"/>
                    </a:moveTo>
                    <a:cubicBezTo>
                      <a:pt x="923244" y="76626"/>
                      <a:pt x="955718" y="107950"/>
                      <a:pt x="955718" y="151933"/>
                    </a:cubicBezTo>
                    <a:cubicBezTo>
                      <a:pt x="955718" y="195917"/>
                      <a:pt x="923244" y="227240"/>
                      <a:pt x="879562" y="227240"/>
                    </a:cubicBezTo>
                    <a:cubicBezTo>
                      <a:pt x="835882" y="227240"/>
                      <a:pt x="803392" y="195917"/>
                      <a:pt x="803392" y="151933"/>
                    </a:cubicBezTo>
                    <a:cubicBezTo>
                      <a:pt x="803392" y="107950"/>
                      <a:pt x="835868" y="76626"/>
                      <a:pt x="879562" y="76626"/>
                    </a:cubicBezTo>
                    <a:close/>
                    <a:moveTo>
                      <a:pt x="1238012" y="76596"/>
                    </a:moveTo>
                    <a:cubicBezTo>
                      <a:pt x="1282556" y="76596"/>
                      <a:pt x="1307862" y="108208"/>
                      <a:pt x="1307862" y="152404"/>
                    </a:cubicBezTo>
                    <a:lnTo>
                      <a:pt x="1307862" y="161379"/>
                    </a:lnTo>
                    <a:lnTo>
                      <a:pt x="1197486" y="161379"/>
                    </a:lnTo>
                    <a:lnTo>
                      <a:pt x="1197486" y="161682"/>
                    </a:lnTo>
                    <a:cubicBezTo>
                      <a:pt x="1200350" y="186108"/>
                      <a:pt x="1219894" y="198176"/>
                      <a:pt x="1240604" y="198176"/>
                    </a:cubicBezTo>
                    <a:cubicBezTo>
                      <a:pt x="1259570" y="198176"/>
                      <a:pt x="1273656" y="189837"/>
                      <a:pt x="1283708" y="179497"/>
                    </a:cubicBezTo>
                    <a:lnTo>
                      <a:pt x="1298370" y="204498"/>
                    </a:lnTo>
                    <a:cubicBezTo>
                      <a:pt x="1286590" y="216006"/>
                      <a:pt x="1267910" y="227241"/>
                      <a:pt x="1240892" y="227241"/>
                    </a:cubicBezTo>
                    <a:cubicBezTo>
                      <a:pt x="1194892" y="227241"/>
                      <a:pt x="1165858" y="196766"/>
                      <a:pt x="1165858" y="152510"/>
                    </a:cubicBezTo>
                    <a:cubicBezTo>
                      <a:pt x="1165858" y="110255"/>
                      <a:pt x="1193740" y="76702"/>
                      <a:pt x="1238012" y="76702"/>
                    </a:cubicBezTo>
                    <a:close/>
                    <a:moveTo>
                      <a:pt x="222298" y="76596"/>
                    </a:moveTo>
                    <a:lnTo>
                      <a:pt x="222298" y="76626"/>
                    </a:lnTo>
                    <a:cubicBezTo>
                      <a:pt x="265994" y="76626"/>
                      <a:pt x="298470" y="107950"/>
                      <a:pt x="298470" y="151934"/>
                    </a:cubicBezTo>
                    <a:cubicBezTo>
                      <a:pt x="298470" y="195917"/>
                      <a:pt x="266038" y="227210"/>
                      <a:pt x="222298" y="227210"/>
                    </a:cubicBezTo>
                    <a:cubicBezTo>
                      <a:pt x="178556" y="227210"/>
                      <a:pt x="146126" y="195887"/>
                      <a:pt x="146126" y="151903"/>
                    </a:cubicBezTo>
                    <a:cubicBezTo>
                      <a:pt x="146126" y="107920"/>
                      <a:pt x="178602" y="76596"/>
                      <a:pt x="222298" y="76596"/>
                    </a:cubicBezTo>
                    <a:close/>
                    <a:moveTo>
                      <a:pt x="585066" y="76581"/>
                    </a:moveTo>
                    <a:lnTo>
                      <a:pt x="585066" y="76596"/>
                    </a:lnTo>
                    <a:cubicBezTo>
                      <a:pt x="606292" y="76596"/>
                      <a:pt x="624486" y="83783"/>
                      <a:pt x="638238" y="97565"/>
                    </a:cubicBezTo>
                    <a:lnTo>
                      <a:pt x="619528" y="121959"/>
                    </a:lnTo>
                    <a:cubicBezTo>
                      <a:pt x="608626" y="111953"/>
                      <a:pt x="597134" y="106798"/>
                      <a:pt x="584202" y="106798"/>
                    </a:cubicBezTo>
                    <a:cubicBezTo>
                      <a:pt x="558338" y="106798"/>
                      <a:pt x="540794" y="125204"/>
                      <a:pt x="540794" y="151934"/>
                    </a:cubicBezTo>
                    <a:cubicBezTo>
                      <a:pt x="540794" y="178375"/>
                      <a:pt x="558610" y="197054"/>
                      <a:pt x="583914" y="197054"/>
                    </a:cubicBezTo>
                    <a:cubicBezTo>
                      <a:pt x="597422" y="197054"/>
                      <a:pt x="610068" y="191596"/>
                      <a:pt x="620998" y="181256"/>
                    </a:cubicBezTo>
                    <a:lnTo>
                      <a:pt x="638814" y="205969"/>
                    </a:lnTo>
                    <a:cubicBezTo>
                      <a:pt x="625018" y="219766"/>
                      <a:pt x="605762" y="227195"/>
                      <a:pt x="583914" y="227195"/>
                    </a:cubicBezTo>
                    <a:cubicBezTo>
                      <a:pt x="539354" y="227195"/>
                      <a:pt x="508894" y="196721"/>
                      <a:pt x="508894" y="152176"/>
                    </a:cubicBezTo>
                    <a:cubicBezTo>
                      <a:pt x="508894" y="107632"/>
                      <a:pt x="540218" y="76581"/>
                      <a:pt x="585066" y="76581"/>
                    </a:cubicBezTo>
                    <a:close/>
                    <a:moveTo>
                      <a:pt x="1107228" y="76505"/>
                    </a:moveTo>
                    <a:lnTo>
                      <a:pt x="1107228" y="76596"/>
                    </a:lnTo>
                    <a:cubicBezTo>
                      <a:pt x="1128454" y="76596"/>
                      <a:pt x="1146648" y="83783"/>
                      <a:pt x="1160414" y="97564"/>
                    </a:cubicBezTo>
                    <a:lnTo>
                      <a:pt x="1141722" y="121959"/>
                    </a:lnTo>
                    <a:cubicBezTo>
                      <a:pt x="1130804" y="111907"/>
                      <a:pt x="1119312" y="106722"/>
                      <a:pt x="1106364" y="106722"/>
                    </a:cubicBezTo>
                    <a:cubicBezTo>
                      <a:pt x="1080498" y="106722"/>
                      <a:pt x="1062972" y="125128"/>
                      <a:pt x="1062972" y="151858"/>
                    </a:cubicBezTo>
                    <a:cubicBezTo>
                      <a:pt x="1062972" y="178299"/>
                      <a:pt x="1080786" y="196978"/>
                      <a:pt x="1106090" y="196978"/>
                    </a:cubicBezTo>
                    <a:cubicBezTo>
                      <a:pt x="1119586" y="196978"/>
                      <a:pt x="1132246" y="191520"/>
                      <a:pt x="1143162" y="181180"/>
                    </a:cubicBezTo>
                    <a:lnTo>
                      <a:pt x="1160990" y="205893"/>
                    </a:lnTo>
                    <a:cubicBezTo>
                      <a:pt x="1147178" y="219690"/>
                      <a:pt x="1127924" y="227119"/>
                      <a:pt x="1106090" y="227119"/>
                    </a:cubicBezTo>
                    <a:cubicBezTo>
                      <a:pt x="1061532" y="227119"/>
                      <a:pt x="1031058" y="196645"/>
                      <a:pt x="1031058" y="152100"/>
                    </a:cubicBezTo>
                    <a:cubicBezTo>
                      <a:pt x="1031058" y="107556"/>
                      <a:pt x="1062396" y="76505"/>
                      <a:pt x="1107228" y="76505"/>
                    </a:cubicBezTo>
                    <a:close/>
                    <a:moveTo>
                      <a:pt x="655478" y="19270"/>
                    </a:moveTo>
                    <a:lnTo>
                      <a:pt x="686514" y="19270"/>
                    </a:lnTo>
                    <a:lnTo>
                      <a:pt x="686514" y="101885"/>
                    </a:lnTo>
                    <a:cubicBezTo>
                      <a:pt x="697444" y="84343"/>
                      <a:pt x="713258" y="76596"/>
                      <a:pt x="732802" y="76596"/>
                    </a:cubicBezTo>
                    <a:cubicBezTo>
                      <a:pt x="766430" y="76596"/>
                      <a:pt x="785108" y="98443"/>
                      <a:pt x="785108" y="136954"/>
                    </a:cubicBezTo>
                    <a:lnTo>
                      <a:pt x="785108" y="223768"/>
                    </a:lnTo>
                    <a:lnTo>
                      <a:pt x="753496" y="223768"/>
                    </a:lnTo>
                    <a:lnTo>
                      <a:pt x="753496" y="140971"/>
                    </a:lnTo>
                    <a:cubicBezTo>
                      <a:pt x="753496" y="118563"/>
                      <a:pt x="742566" y="105903"/>
                      <a:pt x="723598" y="105903"/>
                    </a:cubicBezTo>
                    <a:cubicBezTo>
                      <a:pt x="698884" y="105903"/>
                      <a:pt x="686514" y="122869"/>
                      <a:pt x="686514" y="155936"/>
                    </a:cubicBezTo>
                    <a:lnTo>
                      <a:pt x="686514" y="223784"/>
                    </a:lnTo>
                    <a:lnTo>
                      <a:pt x="655478" y="223784"/>
                    </a:lnTo>
                    <a:close/>
                    <a:moveTo>
                      <a:pt x="378702" y="17769"/>
                    </a:moveTo>
                    <a:cubicBezTo>
                      <a:pt x="387082" y="17925"/>
                      <a:pt x="395438" y="18695"/>
                      <a:pt x="403706" y="20074"/>
                    </a:cubicBezTo>
                    <a:lnTo>
                      <a:pt x="403706" y="48880"/>
                    </a:lnTo>
                    <a:cubicBezTo>
                      <a:pt x="397078" y="47525"/>
                      <a:pt x="390346" y="46759"/>
                      <a:pt x="383586" y="46591"/>
                    </a:cubicBezTo>
                    <a:cubicBezTo>
                      <a:pt x="366908" y="46591"/>
                      <a:pt x="360586" y="54354"/>
                      <a:pt x="360586" y="73033"/>
                    </a:cubicBezTo>
                    <a:lnTo>
                      <a:pt x="360586" y="80068"/>
                    </a:lnTo>
                    <a:lnTo>
                      <a:pt x="396654" y="80068"/>
                    </a:lnTo>
                    <a:lnTo>
                      <a:pt x="396654" y="80037"/>
                    </a:lnTo>
                    <a:lnTo>
                      <a:pt x="434104" y="80037"/>
                    </a:lnTo>
                    <a:lnTo>
                      <a:pt x="434104" y="19270"/>
                    </a:lnTo>
                    <a:lnTo>
                      <a:pt x="465138" y="19270"/>
                    </a:lnTo>
                    <a:lnTo>
                      <a:pt x="465138" y="80037"/>
                    </a:lnTo>
                    <a:lnTo>
                      <a:pt x="503042" y="80037"/>
                    </a:lnTo>
                    <a:lnTo>
                      <a:pt x="503042" y="106479"/>
                    </a:lnTo>
                    <a:lnTo>
                      <a:pt x="465138" y="106479"/>
                    </a:lnTo>
                    <a:lnTo>
                      <a:pt x="465138" y="179785"/>
                    </a:lnTo>
                    <a:cubicBezTo>
                      <a:pt x="465138" y="189837"/>
                      <a:pt x="469462" y="195022"/>
                      <a:pt x="480666" y="195022"/>
                    </a:cubicBezTo>
                    <a:cubicBezTo>
                      <a:pt x="488138" y="195022"/>
                      <a:pt x="493598" y="194158"/>
                      <a:pt x="502802" y="192718"/>
                    </a:cubicBezTo>
                    <a:lnTo>
                      <a:pt x="502802" y="221176"/>
                    </a:lnTo>
                    <a:lnTo>
                      <a:pt x="474960" y="225188"/>
                    </a:lnTo>
                    <a:lnTo>
                      <a:pt x="444656" y="215352"/>
                    </a:lnTo>
                    <a:cubicBezTo>
                      <a:pt x="437758" y="208455"/>
                      <a:pt x="434166" y="197607"/>
                      <a:pt x="434166" y="181801"/>
                    </a:cubicBezTo>
                    <a:lnTo>
                      <a:pt x="434166" y="106479"/>
                    </a:lnTo>
                    <a:lnTo>
                      <a:pt x="401976" y="106479"/>
                    </a:lnTo>
                    <a:lnTo>
                      <a:pt x="401976" y="106509"/>
                    </a:lnTo>
                    <a:lnTo>
                      <a:pt x="360586" y="106509"/>
                    </a:lnTo>
                    <a:lnTo>
                      <a:pt x="360586" y="223768"/>
                    </a:lnTo>
                    <a:lnTo>
                      <a:pt x="329534" y="223768"/>
                    </a:lnTo>
                    <a:lnTo>
                      <a:pt x="329534" y="106479"/>
                    </a:lnTo>
                    <a:lnTo>
                      <a:pt x="297922" y="106479"/>
                    </a:lnTo>
                    <a:lnTo>
                      <a:pt x="297922" y="80037"/>
                    </a:lnTo>
                    <a:lnTo>
                      <a:pt x="329534" y="80037"/>
                    </a:lnTo>
                    <a:lnTo>
                      <a:pt x="329534" y="70940"/>
                    </a:lnTo>
                    <a:cubicBezTo>
                      <a:pt x="329534" y="33294"/>
                      <a:pt x="350230" y="17769"/>
                      <a:pt x="378702" y="17769"/>
                    </a:cubicBezTo>
                    <a:close/>
                    <a:moveTo>
                      <a:pt x="66058" y="17754"/>
                    </a:moveTo>
                    <a:cubicBezTo>
                      <a:pt x="100550" y="17754"/>
                      <a:pt x="125188" y="35811"/>
                      <a:pt x="133694" y="67317"/>
                    </a:cubicBezTo>
                    <a:lnTo>
                      <a:pt x="133890" y="68075"/>
                    </a:lnTo>
                    <a:lnTo>
                      <a:pt x="104598" y="80856"/>
                    </a:lnTo>
                    <a:lnTo>
                      <a:pt x="104310" y="79856"/>
                    </a:lnTo>
                    <a:cubicBezTo>
                      <a:pt x="98778" y="59918"/>
                      <a:pt x="86254" y="50230"/>
                      <a:pt x="66058" y="50230"/>
                    </a:cubicBezTo>
                    <a:cubicBezTo>
                      <a:pt x="46258" y="50230"/>
                      <a:pt x="34446" y="59676"/>
                      <a:pt x="34446" y="75519"/>
                    </a:cubicBezTo>
                    <a:cubicBezTo>
                      <a:pt x="34446" y="93713"/>
                      <a:pt x="49396" y="98929"/>
                      <a:pt x="74170" y="107677"/>
                    </a:cubicBezTo>
                    <a:cubicBezTo>
                      <a:pt x="103250" y="117956"/>
                      <a:pt x="131646" y="131117"/>
                      <a:pt x="131646" y="168505"/>
                    </a:cubicBezTo>
                    <a:cubicBezTo>
                      <a:pt x="131646" y="203786"/>
                      <a:pt x="106494" y="226573"/>
                      <a:pt x="67560" y="226573"/>
                    </a:cubicBezTo>
                    <a:lnTo>
                      <a:pt x="67544" y="226573"/>
                    </a:lnTo>
                    <a:cubicBezTo>
                      <a:pt x="33006" y="226573"/>
                      <a:pt x="8414" y="208501"/>
                      <a:pt x="198" y="177010"/>
                    </a:cubicBezTo>
                    <a:lnTo>
                      <a:pt x="0" y="176252"/>
                    </a:lnTo>
                    <a:lnTo>
                      <a:pt x="29292" y="163456"/>
                    </a:lnTo>
                    <a:lnTo>
                      <a:pt x="29580" y="164457"/>
                    </a:lnTo>
                    <a:cubicBezTo>
                      <a:pt x="35130" y="184394"/>
                      <a:pt x="47654" y="194098"/>
                      <a:pt x="67848" y="194098"/>
                    </a:cubicBezTo>
                    <a:cubicBezTo>
                      <a:pt x="87450" y="194098"/>
                      <a:pt x="99156" y="184637"/>
                      <a:pt x="99156" y="168808"/>
                    </a:cubicBezTo>
                    <a:cubicBezTo>
                      <a:pt x="99156" y="150720"/>
                      <a:pt x="84314" y="145429"/>
                      <a:pt x="59736" y="136651"/>
                    </a:cubicBezTo>
                    <a:cubicBezTo>
                      <a:pt x="30506" y="126310"/>
                      <a:pt x="1970" y="113090"/>
                      <a:pt x="1970" y="75807"/>
                    </a:cubicBezTo>
                    <a:cubicBezTo>
                      <a:pt x="1970" y="40542"/>
                      <a:pt x="27124" y="17754"/>
                      <a:pt x="66058" y="17754"/>
                    </a:cubicBezTo>
                    <a:close/>
                    <a:moveTo>
                      <a:pt x="993274" y="0"/>
                    </a:moveTo>
                    <a:cubicBezTo>
                      <a:pt x="1004328" y="0"/>
                      <a:pt x="1013288" y="8960"/>
                      <a:pt x="1013288" y="20013"/>
                    </a:cubicBezTo>
                    <a:cubicBezTo>
                      <a:pt x="1013288" y="20024"/>
                      <a:pt x="1013288" y="20033"/>
                      <a:pt x="1013288" y="20044"/>
                    </a:cubicBezTo>
                    <a:cubicBezTo>
                      <a:pt x="1013274" y="31089"/>
                      <a:pt x="1004320" y="40035"/>
                      <a:pt x="993274" y="40026"/>
                    </a:cubicBezTo>
                    <a:cubicBezTo>
                      <a:pt x="982222" y="40026"/>
                      <a:pt x="973262" y="31066"/>
                      <a:pt x="973262" y="20013"/>
                    </a:cubicBezTo>
                    <a:cubicBezTo>
                      <a:pt x="973262" y="8960"/>
                      <a:pt x="982222" y="0"/>
                      <a:pt x="99327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448" name="Picture 6" descr="Seguro Project">
              <a:extLst>
                <a:ext uri="{FF2B5EF4-FFF2-40B4-BE49-F238E27FC236}">
                  <a16:creationId xmlns:a16="http://schemas.microsoft.com/office/drawing/2014/main" id="{762E97B7-AC30-9410-6C97-BAB9B1B5EA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184" y="4840869"/>
              <a:ext cx="814971" cy="106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5" name="Group 1464">
            <a:extLst>
              <a:ext uri="{FF2B5EF4-FFF2-40B4-BE49-F238E27FC236}">
                <a16:creationId xmlns:a16="http://schemas.microsoft.com/office/drawing/2014/main" id="{CF74A9E1-28DF-8172-AF33-EC2073D9776B}"/>
              </a:ext>
            </a:extLst>
          </p:cNvPr>
          <p:cNvGrpSpPr/>
          <p:nvPr/>
        </p:nvGrpSpPr>
        <p:grpSpPr>
          <a:xfrm>
            <a:off x="293688" y="5345949"/>
            <a:ext cx="11437377" cy="325489"/>
            <a:chOff x="293688" y="5345949"/>
            <a:chExt cx="11437377" cy="325489"/>
          </a:xfrm>
        </p:grpSpPr>
        <p:grpSp>
          <p:nvGrpSpPr>
            <p:cNvPr id="116" name="Graphic 11" descr="Teladoc Health logo">
              <a:extLst>
                <a:ext uri="{FF2B5EF4-FFF2-40B4-BE49-F238E27FC236}">
                  <a16:creationId xmlns:a16="http://schemas.microsoft.com/office/drawing/2014/main" id="{6195F363-F2C2-90EA-5AD1-595AC513A175}"/>
                </a:ext>
              </a:extLst>
            </p:cNvPr>
            <p:cNvGrpSpPr/>
            <p:nvPr/>
          </p:nvGrpSpPr>
          <p:grpSpPr>
            <a:xfrm>
              <a:off x="9713765" y="5432188"/>
              <a:ext cx="492986" cy="163980"/>
              <a:chOff x="21116149" y="11588668"/>
              <a:chExt cx="1051703" cy="349824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A446EF8A-9A44-908A-A132-FD8D5A46C7CB}"/>
                  </a:ext>
                </a:extLst>
              </p:cNvPr>
              <p:cNvSpPr/>
              <p:nvPr/>
            </p:nvSpPr>
            <p:spPr>
              <a:xfrm>
                <a:off x="21691299" y="11853376"/>
                <a:ext cx="66956" cy="85116"/>
              </a:xfrm>
              <a:custGeom>
                <a:avLst/>
                <a:gdLst>
                  <a:gd name="connsiteX0" fmla="*/ 0 w 66956"/>
                  <a:gd name="connsiteY0" fmla="*/ 85117 h 85116"/>
                  <a:gd name="connsiteX1" fmla="*/ 0 w 66956"/>
                  <a:gd name="connsiteY1" fmla="*/ 0 h 85116"/>
                  <a:gd name="connsiteX2" fmla="*/ 13870 w 66956"/>
                  <a:gd name="connsiteY2" fmla="*/ 0 h 85116"/>
                  <a:gd name="connsiteX3" fmla="*/ 13870 w 66956"/>
                  <a:gd name="connsiteY3" fmla="*/ 34927 h 85116"/>
                  <a:gd name="connsiteX4" fmla="*/ 53087 w 66956"/>
                  <a:gd name="connsiteY4" fmla="*/ 34927 h 85116"/>
                  <a:gd name="connsiteX5" fmla="*/ 53087 w 66956"/>
                  <a:gd name="connsiteY5" fmla="*/ 0 h 85116"/>
                  <a:gd name="connsiteX6" fmla="*/ 66957 w 66956"/>
                  <a:gd name="connsiteY6" fmla="*/ 0 h 85116"/>
                  <a:gd name="connsiteX7" fmla="*/ 66957 w 66956"/>
                  <a:gd name="connsiteY7" fmla="*/ 85117 h 85116"/>
                  <a:gd name="connsiteX8" fmla="*/ 53087 w 66956"/>
                  <a:gd name="connsiteY8" fmla="*/ 85117 h 85116"/>
                  <a:gd name="connsiteX9" fmla="*/ 53087 w 66956"/>
                  <a:gd name="connsiteY9" fmla="*/ 48017 h 85116"/>
                  <a:gd name="connsiteX10" fmla="*/ 13870 w 66956"/>
                  <a:gd name="connsiteY10" fmla="*/ 48017 h 85116"/>
                  <a:gd name="connsiteX11" fmla="*/ 13870 w 66956"/>
                  <a:gd name="connsiteY11" fmla="*/ 85117 h 85116"/>
                  <a:gd name="connsiteX12" fmla="*/ 0 w 66956"/>
                  <a:gd name="connsiteY12" fmla="*/ 85117 h 8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956" h="85116">
                    <a:moveTo>
                      <a:pt x="0" y="85117"/>
                    </a:moveTo>
                    <a:lnTo>
                      <a:pt x="0" y="0"/>
                    </a:lnTo>
                    <a:lnTo>
                      <a:pt x="13870" y="0"/>
                    </a:lnTo>
                    <a:lnTo>
                      <a:pt x="13870" y="34927"/>
                    </a:lnTo>
                    <a:lnTo>
                      <a:pt x="53087" y="34927"/>
                    </a:lnTo>
                    <a:lnTo>
                      <a:pt x="53087" y="0"/>
                    </a:lnTo>
                    <a:lnTo>
                      <a:pt x="66957" y="0"/>
                    </a:lnTo>
                    <a:lnTo>
                      <a:pt x="66957" y="85117"/>
                    </a:lnTo>
                    <a:lnTo>
                      <a:pt x="53087" y="85117"/>
                    </a:lnTo>
                    <a:lnTo>
                      <a:pt x="53087" y="48017"/>
                    </a:lnTo>
                    <a:lnTo>
                      <a:pt x="13870" y="48017"/>
                    </a:lnTo>
                    <a:lnTo>
                      <a:pt x="13870" y="85117"/>
                    </a:lnTo>
                    <a:lnTo>
                      <a:pt x="0" y="85117"/>
                    </a:ln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932F7D02-42EE-2410-C428-8F538FC62B88}"/>
                  </a:ext>
                </a:extLst>
              </p:cNvPr>
              <p:cNvSpPr/>
              <p:nvPr/>
            </p:nvSpPr>
            <p:spPr>
              <a:xfrm>
                <a:off x="21776304" y="11853376"/>
                <a:ext cx="50802" cy="85116"/>
              </a:xfrm>
              <a:custGeom>
                <a:avLst/>
                <a:gdLst>
                  <a:gd name="connsiteX0" fmla="*/ 13870 w 50802"/>
                  <a:gd name="connsiteY0" fmla="*/ 72026 h 85116"/>
                  <a:gd name="connsiteX1" fmla="*/ 13870 w 50802"/>
                  <a:gd name="connsiteY1" fmla="*/ 47906 h 85116"/>
                  <a:gd name="connsiteX2" fmla="*/ 44397 w 50802"/>
                  <a:gd name="connsiteY2" fmla="*/ 47906 h 85116"/>
                  <a:gd name="connsiteX3" fmla="*/ 44397 w 50802"/>
                  <a:gd name="connsiteY3" fmla="*/ 35038 h 85116"/>
                  <a:gd name="connsiteX4" fmla="*/ 13870 w 50802"/>
                  <a:gd name="connsiteY4" fmla="*/ 35038 h 85116"/>
                  <a:gd name="connsiteX5" fmla="*/ 13870 w 50802"/>
                  <a:gd name="connsiteY5" fmla="*/ 13091 h 85116"/>
                  <a:gd name="connsiteX6" fmla="*/ 49466 w 50802"/>
                  <a:gd name="connsiteY6" fmla="*/ 13091 h 85116"/>
                  <a:gd name="connsiteX7" fmla="*/ 49466 w 50802"/>
                  <a:gd name="connsiteY7" fmla="*/ 0 h 85116"/>
                  <a:gd name="connsiteX8" fmla="*/ 0 w 50802"/>
                  <a:gd name="connsiteY8" fmla="*/ 0 h 85116"/>
                  <a:gd name="connsiteX9" fmla="*/ 0 w 50802"/>
                  <a:gd name="connsiteY9" fmla="*/ 85117 h 85116"/>
                  <a:gd name="connsiteX10" fmla="*/ 50803 w 50802"/>
                  <a:gd name="connsiteY10" fmla="*/ 85117 h 85116"/>
                  <a:gd name="connsiteX11" fmla="*/ 50803 w 50802"/>
                  <a:gd name="connsiteY11" fmla="*/ 72026 h 85116"/>
                  <a:gd name="connsiteX12" fmla="*/ 13870 w 50802"/>
                  <a:gd name="connsiteY12" fmla="*/ 72026 h 8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02" h="85116">
                    <a:moveTo>
                      <a:pt x="13870" y="72026"/>
                    </a:moveTo>
                    <a:lnTo>
                      <a:pt x="13870" y="47906"/>
                    </a:lnTo>
                    <a:lnTo>
                      <a:pt x="44397" y="47906"/>
                    </a:lnTo>
                    <a:lnTo>
                      <a:pt x="44397" y="35038"/>
                    </a:lnTo>
                    <a:lnTo>
                      <a:pt x="13870" y="35038"/>
                    </a:lnTo>
                    <a:lnTo>
                      <a:pt x="13870" y="13091"/>
                    </a:lnTo>
                    <a:lnTo>
                      <a:pt x="49466" y="13091"/>
                    </a:lnTo>
                    <a:lnTo>
                      <a:pt x="49466" y="0"/>
                    </a:lnTo>
                    <a:lnTo>
                      <a:pt x="0" y="0"/>
                    </a:lnTo>
                    <a:lnTo>
                      <a:pt x="0" y="85117"/>
                    </a:lnTo>
                    <a:lnTo>
                      <a:pt x="50803" y="85117"/>
                    </a:lnTo>
                    <a:lnTo>
                      <a:pt x="50803" y="72026"/>
                    </a:lnTo>
                    <a:lnTo>
                      <a:pt x="13870" y="72026"/>
                    </a:ln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A36D9C2B-6433-3482-2CCC-E4DC7E2DB1BB}"/>
                  </a:ext>
                </a:extLst>
              </p:cNvPr>
              <p:cNvSpPr/>
              <p:nvPr/>
            </p:nvSpPr>
            <p:spPr>
              <a:xfrm>
                <a:off x="21931943" y="11853376"/>
                <a:ext cx="49298" cy="85116"/>
              </a:xfrm>
              <a:custGeom>
                <a:avLst/>
                <a:gdLst>
                  <a:gd name="connsiteX0" fmla="*/ 13870 w 49298"/>
                  <a:gd name="connsiteY0" fmla="*/ 72026 h 85116"/>
                  <a:gd name="connsiteX1" fmla="*/ 13870 w 49298"/>
                  <a:gd name="connsiteY1" fmla="*/ 0 h 85116"/>
                  <a:gd name="connsiteX2" fmla="*/ 0 w 49298"/>
                  <a:gd name="connsiteY2" fmla="*/ 0 h 85116"/>
                  <a:gd name="connsiteX3" fmla="*/ 0 w 49298"/>
                  <a:gd name="connsiteY3" fmla="*/ 85117 h 85116"/>
                  <a:gd name="connsiteX4" fmla="*/ 49299 w 49298"/>
                  <a:gd name="connsiteY4" fmla="*/ 85117 h 85116"/>
                  <a:gd name="connsiteX5" fmla="*/ 49299 w 49298"/>
                  <a:gd name="connsiteY5" fmla="*/ 72026 h 85116"/>
                  <a:gd name="connsiteX6" fmla="*/ 13870 w 49298"/>
                  <a:gd name="connsiteY6" fmla="*/ 72026 h 8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298" h="85116">
                    <a:moveTo>
                      <a:pt x="13870" y="72026"/>
                    </a:moveTo>
                    <a:lnTo>
                      <a:pt x="13870" y="0"/>
                    </a:lnTo>
                    <a:lnTo>
                      <a:pt x="0" y="0"/>
                    </a:lnTo>
                    <a:lnTo>
                      <a:pt x="0" y="85117"/>
                    </a:lnTo>
                    <a:lnTo>
                      <a:pt x="49299" y="85117"/>
                    </a:lnTo>
                    <a:lnTo>
                      <a:pt x="49299" y="72026"/>
                    </a:lnTo>
                    <a:lnTo>
                      <a:pt x="13870" y="72026"/>
                    </a:ln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F83F6DFD-EF7F-EB34-7515-FA34D1752CF5}"/>
                  </a:ext>
                </a:extLst>
              </p:cNvPr>
              <p:cNvSpPr/>
              <p:nvPr/>
            </p:nvSpPr>
            <p:spPr>
              <a:xfrm>
                <a:off x="22054828" y="11853376"/>
                <a:ext cx="66957" cy="85116"/>
              </a:xfrm>
              <a:custGeom>
                <a:avLst/>
                <a:gdLst>
                  <a:gd name="connsiteX0" fmla="*/ 13870 w 66957"/>
                  <a:gd name="connsiteY0" fmla="*/ 85117 h 85116"/>
                  <a:gd name="connsiteX1" fmla="*/ 13870 w 66957"/>
                  <a:gd name="connsiteY1" fmla="*/ 48017 h 85116"/>
                  <a:gd name="connsiteX2" fmla="*/ 53087 w 66957"/>
                  <a:gd name="connsiteY2" fmla="*/ 48017 h 85116"/>
                  <a:gd name="connsiteX3" fmla="*/ 53087 w 66957"/>
                  <a:gd name="connsiteY3" fmla="*/ 85117 h 85116"/>
                  <a:gd name="connsiteX4" fmla="*/ 66957 w 66957"/>
                  <a:gd name="connsiteY4" fmla="*/ 85117 h 85116"/>
                  <a:gd name="connsiteX5" fmla="*/ 66957 w 66957"/>
                  <a:gd name="connsiteY5" fmla="*/ 0 h 85116"/>
                  <a:gd name="connsiteX6" fmla="*/ 53087 w 66957"/>
                  <a:gd name="connsiteY6" fmla="*/ 0 h 85116"/>
                  <a:gd name="connsiteX7" fmla="*/ 53087 w 66957"/>
                  <a:gd name="connsiteY7" fmla="*/ 34927 h 85116"/>
                  <a:gd name="connsiteX8" fmla="*/ 13870 w 66957"/>
                  <a:gd name="connsiteY8" fmla="*/ 34927 h 85116"/>
                  <a:gd name="connsiteX9" fmla="*/ 13870 w 66957"/>
                  <a:gd name="connsiteY9" fmla="*/ 0 h 85116"/>
                  <a:gd name="connsiteX10" fmla="*/ 0 w 66957"/>
                  <a:gd name="connsiteY10" fmla="*/ 0 h 85116"/>
                  <a:gd name="connsiteX11" fmla="*/ 0 w 66957"/>
                  <a:gd name="connsiteY11" fmla="*/ 85117 h 85116"/>
                  <a:gd name="connsiteX12" fmla="*/ 13870 w 66957"/>
                  <a:gd name="connsiteY12" fmla="*/ 85117 h 8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957" h="85116">
                    <a:moveTo>
                      <a:pt x="13870" y="85117"/>
                    </a:moveTo>
                    <a:lnTo>
                      <a:pt x="13870" y="48017"/>
                    </a:lnTo>
                    <a:lnTo>
                      <a:pt x="53087" y="48017"/>
                    </a:lnTo>
                    <a:lnTo>
                      <a:pt x="53087" y="85117"/>
                    </a:lnTo>
                    <a:lnTo>
                      <a:pt x="66957" y="85117"/>
                    </a:lnTo>
                    <a:lnTo>
                      <a:pt x="66957" y="0"/>
                    </a:lnTo>
                    <a:lnTo>
                      <a:pt x="53087" y="0"/>
                    </a:lnTo>
                    <a:lnTo>
                      <a:pt x="53087" y="34927"/>
                    </a:lnTo>
                    <a:lnTo>
                      <a:pt x="13870" y="34927"/>
                    </a:lnTo>
                    <a:lnTo>
                      <a:pt x="13870" y="0"/>
                    </a:lnTo>
                    <a:lnTo>
                      <a:pt x="0" y="0"/>
                    </a:lnTo>
                    <a:lnTo>
                      <a:pt x="0" y="85117"/>
                    </a:lnTo>
                    <a:lnTo>
                      <a:pt x="13870" y="85117"/>
                    </a:ln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035" name="Freeform 1034">
                <a:extLst>
                  <a:ext uri="{FF2B5EF4-FFF2-40B4-BE49-F238E27FC236}">
                    <a16:creationId xmlns:a16="http://schemas.microsoft.com/office/drawing/2014/main" id="{E94678B1-7801-DAB4-48B8-1DC252FD46B8}"/>
                  </a:ext>
                </a:extLst>
              </p:cNvPr>
              <p:cNvSpPr/>
              <p:nvPr/>
            </p:nvSpPr>
            <p:spPr>
              <a:xfrm>
                <a:off x="21977343" y="11853376"/>
                <a:ext cx="63893" cy="85116"/>
              </a:xfrm>
              <a:custGeom>
                <a:avLst/>
                <a:gdLst>
                  <a:gd name="connsiteX0" fmla="*/ 24956 w 63893"/>
                  <a:gd name="connsiteY0" fmla="*/ 85117 h 85116"/>
                  <a:gd name="connsiteX1" fmla="*/ 38938 w 63893"/>
                  <a:gd name="connsiteY1" fmla="*/ 85117 h 85116"/>
                  <a:gd name="connsiteX2" fmla="*/ 38938 w 63893"/>
                  <a:gd name="connsiteY2" fmla="*/ 13091 h 85116"/>
                  <a:gd name="connsiteX3" fmla="*/ 63893 w 63893"/>
                  <a:gd name="connsiteY3" fmla="*/ 13091 h 85116"/>
                  <a:gd name="connsiteX4" fmla="*/ 63893 w 63893"/>
                  <a:gd name="connsiteY4" fmla="*/ 0 h 85116"/>
                  <a:gd name="connsiteX5" fmla="*/ 0 w 63893"/>
                  <a:gd name="connsiteY5" fmla="*/ 0 h 85116"/>
                  <a:gd name="connsiteX6" fmla="*/ 0 w 63893"/>
                  <a:gd name="connsiteY6" fmla="*/ 13091 h 85116"/>
                  <a:gd name="connsiteX7" fmla="*/ 24956 w 63893"/>
                  <a:gd name="connsiteY7" fmla="*/ 13091 h 85116"/>
                  <a:gd name="connsiteX8" fmla="*/ 24956 w 63893"/>
                  <a:gd name="connsiteY8" fmla="*/ 85117 h 8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893" h="85116">
                    <a:moveTo>
                      <a:pt x="24956" y="85117"/>
                    </a:moveTo>
                    <a:lnTo>
                      <a:pt x="38938" y="85117"/>
                    </a:lnTo>
                    <a:lnTo>
                      <a:pt x="38938" y="13091"/>
                    </a:lnTo>
                    <a:lnTo>
                      <a:pt x="63893" y="13091"/>
                    </a:lnTo>
                    <a:lnTo>
                      <a:pt x="63893" y="0"/>
                    </a:lnTo>
                    <a:lnTo>
                      <a:pt x="0" y="0"/>
                    </a:lnTo>
                    <a:lnTo>
                      <a:pt x="0" y="13091"/>
                    </a:lnTo>
                    <a:lnTo>
                      <a:pt x="24956" y="13091"/>
                    </a:lnTo>
                    <a:lnTo>
                      <a:pt x="24956" y="85117"/>
                    </a:ln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038" name="Freeform 1037">
                <a:extLst>
                  <a:ext uri="{FF2B5EF4-FFF2-40B4-BE49-F238E27FC236}">
                    <a16:creationId xmlns:a16="http://schemas.microsoft.com/office/drawing/2014/main" id="{2A42EB8A-F668-FB8A-FF59-1B4BFFD71772}"/>
                  </a:ext>
                </a:extLst>
              </p:cNvPr>
              <p:cNvSpPr/>
              <p:nvPr/>
            </p:nvSpPr>
            <p:spPr>
              <a:xfrm>
                <a:off x="21836800" y="11853376"/>
                <a:ext cx="81495" cy="85116"/>
              </a:xfrm>
              <a:custGeom>
                <a:avLst/>
                <a:gdLst>
                  <a:gd name="connsiteX0" fmla="*/ 47238 w 81495"/>
                  <a:gd name="connsiteY0" fmla="*/ 0 h 85116"/>
                  <a:gd name="connsiteX1" fmla="*/ 34203 w 81495"/>
                  <a:gd name="connsiteY1" fmla="*/ 0 h 85116"/>
                  <a:gd name="connsiteX2" fmla="*/ 0 w 81495"/>
                  <a:gd name="connsiteY2" fmla="*/ 85117 h 85116"/>
                  <a:gd name="connsiteX3" fmla="*/ 14985 w 81495"/>
                  <a:gd name="connsiteY3" fmla="*/ 85117 h 85116"/>
                  <a:gd name="connsiteX4" fmla="*/ 22282 w 81495"/>
                  <a:gd name="connsiteY4" fmla="*/ 66400 h 85116"/>
                  <a:gd name="connsiteX5" fmla="*/ 59158 w 81495"/>
                  <a:gd name="connsiteY5" fmla="*/ 66400 h 85116"/>
                  <a:gd name="connsiteX6" fmla="*/ 66456 w 81495"/>
                  <a:gd name="connsiteY6" fmla="*/ 85117 h 85116"/>
                  <a:gd name="connsiteX7" fmla="*/ 81496 w 81495"/>
                  <a:gd name="connsiteY7" fmla="*/ 85117 h 85116"/>
                  <a:gd name="connsiteX8" fmla="*/ 47238 w 81495"/>
                  <a:gd name="connsiteY8" fmla="*/ 0 h 85116"/>
                  <a:gd name="connsiteX9" fmla="*/ 27295 w 81495"/>
                  <a:gd name="connsiteY9" fmla="*/ 53532 h 85116"/>
                  <a:gd name="connsiteX10" fmla="*/ 40720 w 81495"/>
                  <a:gd name="connsiteY10" fmla="*/ 19051 h 85116"/>
                  <a:gd name="connsiteX11" fmla="*/ 54145 w 81495"/>
                  <a:gd name="connsiteY11" fmla="*/ 53532 h 85116"/>
                  <a:gd name="connsiteX12" fmla="*/ 27295 w 81495"/>
                  <a:gd name="connsiteY12" fmla="*/ 53532 h 8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1495" h="85116">
                    <a:moveTo>
                      <a:pt x="47238" y="0"/>
                    </a:moveTo>
                    <a:lnTo>
                      <a:pt x="34203" y="0"/>
                    </a:lnTo>
                    <a:lnTo>
                      <a:pt x="0" y="85117"/>
                    </a:lnTo>
                    <a:lnTo>
                      <a:pt x="14985" y="85117"/>
                    </a:lnTo>
                    <a:lnTo>
                      <a:pt x="22282" y="66400"/>
                    </a:lnTo>
                    <a:lnTo>
                      <a:pt x="59158" y="66400"/>
                    </a:lnTo>
                    <a:lnTo>
                      <a:pt x="66456" y="85117"/>
                    </a:lnTo>
                    <a:lnTo>
                      <a:pt x="81496" y="85117"/>
                    </a:lnTo>
                    <a:lnTo>
                      <a:pt x="47238" y="0"/>
                    </a:lnTo>
                    <a:close/>
                    <a:moveTo>
                      <a:pt x="27295" y="53532"/>
                    </a:moveTo>
                    <a:lnTo>
                      <a:pt x="40720" y="19051"/>
                    </a:lnTo>
                    <a:lnTo>
                      <a:pt x="54145" y="53532"/>
                    </a:lnTo>
                    <a:lnTo>
                      <a:pt x="27295" y="53532"/>
                    </a:ln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039" name="Freeform 1038">
                <a:extLst>
                  <a:ext uri="{FF2B5EF4-FFF2-40B4-BE49-F238E27FC236}">
                    <a16:creationId xmlns:a16="http://schemas.microsoft.com/office/drawing/2014/main" id="{4BA60A52-DF3B-91EC-1483-69A608B67BAB}"/>
                  </a:ext>
                </a:extLst>
              </p:cNvPr>
              <p:cNvSpPr/>
              <p:nvPr/>
            </p:nvSpPr>
            <p:spPr>
              <a:xfrm>
                <a:off x="21116149" y="11588668"/>
                <a:ext cx="158089" cy="200870"/>
              </a:xfrm>
              <a:custGeom>
                <a:avLst/>
                <a:gdLst>
                  <a:gd name="connsiteX0" fmla="*/ 99266 w 158089"/>
                  <a:gd name="connsiteY0" fmla="*/ 200871 h 200870"/>
                  <a:gd name="connsiteX1" fmla="*/ 59381 w 158089"/>
                  <a:gd name="connsiteY1" fmla="*/ 200871 h 200870"/>
                  <a:gd name="connsiteX2" fmla="*/ 59381 w 158089"/>
                  <a:gd name="connsiteY2" fmla="*/ 35929 h 200870"/>
                  <a:gd name="connsiteX3" fmla="*/ 0 w 158089"/>
                  <a:gd name="connsiteY3" fmla="*/ 35929 h 200870"/>
                  <a:gd name="connsiteX4" fmla="*/ 0 w 158089"/>
                  <a:gd name="connsiteY4" fmla="*/ 0 h 200870"/>
                  <a:gd name="connsiteX5" fmla="*/ 158090 w 158089"/>
                  <a:gd name="connsiteY5" fmla="*/ 0 h 200870"/>
                  <a:gd name="connsiteX6" fmla="*/ 158090 w 158089"/>
                  <a:gd name="connsiteY6" fmla="*/ 35929 h 200870"/>
                  <a:gd name="connsiteX7" fmla="*/ 99266 w 158089"/>
                  <a:gd name="connsiteY7" fmla="*/ 35929 h 200870"/>
                  <a:gd name="connsiteX8" fmla="*/ 99266 w 158089"/>
                  <a:gd name="connsiteY8" fmla="*/ 200871 h 2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089" h="200870">
                    <a:moveTo>
                      <a:pt x="99266" y="200871"/>
                    </a:moveTo>
                    <a:lnTo>
                      <a:pt x="59381" y="200871"/>
                    </a:lnTo>
                    <a:lnTo>
                      <a:pt x="59381" y="35929"/>
                    </a:lnTo>
                    <a:lnTo>
                      <a:pt x="0" y="35929"/>
                    </a:lnTo>
                    <a:lnTo>
                      <a:pt x="0" y="0"/>
                    </a:lnTo>
                    <a:lnTo>
                      <a:pt x="158090" y="0"/>
                    </a:lnTo>
                    <a:lnTo>
                      <a:pt x="158090" y="35929"/>
                    </a:lnTo>
                    <a:lnTo>
                      <a:pt x="99266" y="35929"/>
                    </a:lnTo>
                    <a:lnTo>
                      <a:pt x="99266" y="200871"/>
                    </a:ln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042" name="Freeform 1041">
                <a:extLst>
                  <a:ext uri="{FF2B5EF4-FFF2-40B4-BE49-F238E27FC236}">
                    <a16:creationId xmlns:a16="http://schemas.microsoft.com/office/drawing/2014/main" id="{27775806-12ED-7138-F55F-C416064AEC32}"/>
                  </a:ext>
                </a:extLst>
              </p:cNvPr>
              <p:cNvSpPr/>
              <p:nvPr/>
            </p:nvSpPr>
            <p:spPr>
              <a:xfrm>
                <a:off x="21425755" y="11588668"/>
                <a:ext cx="38101" cy="200870"/>
              </a:xfrm>
              <a:custGeom>
                <a:avLst/>
                <a:gdLst>
                  <a:gd name="connsiteX0" fmla="*/ 38102 w 38101"/>
                  <a:gd name="connsiteY0" fmla="*/ 0 h 200870"/>
                  <a:gd name="connsiteX1" fmla="*/ 18104 w 38101"/>
                  <a:gd name="connsiteY1" fmla="*/ 0 h 200870"/>
                  <a:gd name="connsiteX2" fmla="*/ 0 w 38101"/>
                  <a:gd name="connsiteY2" fmla="*/ 0 h 200870"/>
                  <a:gd name="connsiteX3" fmla="*/ 0 w 38101"/>
                  <a:gd name="connsiteY3" fmla="*/ 200871 h 200870"/>
                  <a:gd name="connsiteX4" fmla="*/ 38102 w 38101"/>
                  <a:gd name="connsiteY4" fmla="*/ 200871 h 200870"/>
                  <a:gd name="connsiteX5" fmla="*/ 38102 w 38101"/>
                  <a:gd name="connsiteY5" fmla="*/ 0 h 20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101" h="200870">
                    <a:moveTo>
                      <a:pt x="38102" y="0"/>
                    </a:moveTo>
                    <a:lnTo>
                      <a:pt x="18104" y="0"/>
                    </a:lnTo>
                    <a:lnTo>
                      <a:pt x="0" y="0"/>
                    </a:lnTo>
                    <a:lnTo>
                      <a:pt x="0" y="200871"/>
                    </a:lnTo>
                    <a:lnTo>
                      <a:pt x="38102" y="200871"/>
                    </a:lnTo>
                    <a:lnTo>
                      <a:pt x="38102" y="0"/>
                    </a:ln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49561D8D-65C8-5EAA-6E29-4026C9644348}"/>
                  </a:ext>
                </a:extLst>
              </p:cNvPr>
              <p:cNvSpPr/>
              <p:nvPr/>
            </p:nvSpPr>
            <p:spPr>
              <a:xfrm>
                <a:off x="22002967" y="11641364"/>
                <a:ext cx="136197" cy="151962"/>
              </a:xfrm>
              <a:custGeom>
                <a:avLst/>
                <a:gdLst>
                  <a:gd name="connsiteX0" fmla="*/ 75925 w 136197"/>
                  <a:gd name="connsiteY0" fmla="*/ 115587 h 151962"/>
                  <a:gd name="connsiteX1" fmla="*/ 36264 w 136197"/>
                  <a:gd name="connsiteY1" fmla="*/ 75925 h 151962"/>
                  <a:gd name="connsiteX2" fmla="*/ 75925 w 136197"/>
                  <a:gd name="connsiteY2" fmla="*/ 36264 h 151962"/>
                  <a:gd name="connsiteX3" fmla="*/ 107399 w 136197"/>
                  <a:gd name="connsiteY3" fmla="*/ 51805 h 151962"/>
                  <a:gd name="connsiteX4" fmla="*/ 136198 w 136197"/>
                  <a:gd name="connsiteY4" fmla="*/ 29746 h 151962"/>
                  <a:gd name="connsiteX5" fmla="*/ 75925 w 136197"/>
                  <a:gd name="connsiteY5" fmla="*/ 0 h 151962"/>
                  <a:gd name="connsiteX6" fmla="*/ 0 w 136197"/>
                  <a:gd name="connsiteY6" fmla="*/ 75981 h 151962"/>
                  <a:gd name="connsiteX7" fmla="*/ 75925 w 136197"/>
                  <a:gd name="connsiteY7" fmla="*/ 151962 h 151962"/>
                  <a:gd name="connsiteX8" fmla="*/ 136198 w 136197"/>
                  <a:gd name="connsiteY8" fmla="*/ 122216 h 151962"/>
                  <a:gd name="connsiteX9" fmla="*/ 107399 w 136197"/>
                  <a:gd name="connsiteY9" fmla="*/ 100157 h 151962"/>
                  <a:gd name="connsiteX10" fmla="*/ 75925 w 136197"/>
                  <a:gd name="connsiteY10" fmla="*/ 115698 h 15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6197" h="151962">
                    <a:moveTo>
                      <a:pt x="75925" y="115587"/>
                    </a:moveTo>
                    <a:cubicBezTo>
                      <a:pt x="54034" y="115587"/>
                      <a:pt x="36264" y="97817"/>
                      <a:pt x="36264" y="75925"/>
                    </a:cubicBezTo>
                    <a:cubicBezTo>
                      <a:pt x="36264" y="54033"/>
                      <a:pt x="54034" y="36264"/>
                      <a:pt x="75925" y="36264"/>
                    </a:cubicBezTo>
                    <a:cubicBezTo>
                      <a:pt x="88738" y="36264"/>
                      <a:pt x="100157" y="42335"/>
                      <a:pt x="107399" y="51805"/>
                    </a:cubicBezTo>
                    <a:lnTo>
                      <a:pt x="136198" y="29746"/>
                    </a:lnTo>
                    <a:cubicBezTo>
                      <a:pt x="122327" y="11698"/>
                      <a:pt x="100491" y="0"/>
                      <a:pt x="75925" y="0"/>
                    </a:cubicBezTo>
                    <a:cubicBezTo>
                      <a:pt x="33980" y="0"/>
                      <a:pt x="0" y="33980"/>
                      <a:pt x="0" y="75981"/>
                    </a:cubicBezTo>
                    <a:cubicBezTo>
                      <a:pt x="0" y="117982"/>
                      <a:pt x="33980" y="151962"/>
                      <a:pt x="75925" y="151962"/>
                    </a:cubicBezTo>
                    <a:cubicBezTo>
                      <a:pt x="100491" y="151962"/>
                      <a:pt x="122272" y="140320"/>
                      <a:pt x="136198" y="122216"/>
                    </a:cubicBezTo>
                    <a:lnTo>
                      <a:pt x="107399" y="100157"/>
                    </a:lnTo>
                    <a:cubicBezTo>
                      <a:pt x="100157" y="109571"/>
                      <a:pt x="88738" y="115698"/>
                      <a:pt x="75925" y="115698"/>
                    </a:cubicBez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0FBB509D-E10D-48CA-F5B4-87B822213CE2}"/>
                  </a:ext>
                </a:extLst>
              </p:cNvPr>
              <p:cNvSpPr/>
              <p:nvPr/>
            </p:nvSpPr>
            <p:spPr>
              <a:xfrm>
                <a:off x="21658210" y="11588668"/>
                <a:ext cx="151906" cy="204547"/>
              </a:xfrm>
              <a:custGeom>
                <a:avLst/>
                <a:gdLst>
                  <a:gd name="connsiteX0" fmla="*/ 115643 w 151906"/>
                  <a:gd name="connsiteY0" fmla="*/ 0 h 204547"/>
                  <a:gd name="connsiteX1" fmla="*/ 115643 w 151906"/>
                  <a:gd name="connsiteY1" fmla="*/ 63837 h 204547"/>
                  <a:gd name="connsiteX2" fmla="*/ 75981 w 151906"/>
                  <a:gd name="connsiteY2" fmla="*/ 52641 h 204547"/>
                  <a:gd name="connsiteX3" fmla="*/ 0 w 151906"/>
                  <a:gd name="connsiteY3" fmla="*/ 128566 h 204547"/>
                  <a:gd name="connsiteX4" fmla="*/ 75981 w 151906"/>
                  <a:gd name="connsiteY4" fmla="*/ 204547 h 204547"/>
                  <a:gd name="connsiteX5" fmla="*/ 151907 w 151906"/>
                  <a:gd name="connsiteY5" fmla="*/ 128566 h 204547"/>
                  <a:gd name="connsiteX6" fmla="*/ 151907 w 151906"/>
                  <a:gd name="connsiteY6" fmla="*/ 0 h 204547"/>
                  <a:gd name="connsiteX7" fmla="*/ 115643 w 151906"/>
                  <a:gd name="connsiteY7" fmla="*/ 0 h 204547"/>
                  <a:gd name="connsiteX8" fmla="*/ 75981 w 151906"/>
                  <a:gd name="connsiteY8" fmla="*/ 168284 h 204547"/>
                  <a:gd name="connsiteX9" fmla="*/ 36319 w 151906"/>
                  <a:gd name="connsiteY9" fmla="*/ 128622 h 204547"/>
                  <a:gd name="connsiteX10" fmla="*/ 75981 w 151906"/>
                  <a:gd name="connsiteY10" fmla="*/ 88960 h 204547"/>
                  <a:gd name="connsiteX11" fmla="*/ 115643 w 151906"/>
                  <a:gd name="connsiteY11" fmla="*/ 128622 h 204547"/>
                  <a:gd name="connsiteX12" fmla="*/ 75981 w 151906"/>
                  <a:gd name="connsiteY12" fmla="*/ 168284 h 204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906" h="204547">
                    <a:moveTo>
                      <a:pt x="115643" y="0"/>
                    </a:moveTo>
                    <a:lnTo>
                      <a:pt x="115643" y="63837"/>
                    </a:lnTo>
                    <a:cubicBezTo>
                      <a:pt x="104112" y="56763"/>
                      <a:pt x="90520" y="52641"/>
                      <a:pt x="75981" y="52641"/>
                    </a:cubicBezTo>
                    <a:cubicBezTo>
                      <a:pt x="34036" y="52641"/>
                      <a:pt x="0" y="86621"/>
                      <a:pt x="0" y="128566"/>
                    </a:cubicBezTo>
                    <a:cubicBezTo>
                      <a:pt x="0" y="170512"/>
                      <a:pt x="34036" y="204547"/>
                      <a:pt x="75981" y="204547"/>
                    </a:cubicBezTo>
                    <a:cubicBezTo>
                      <a:pt x="117927" y="204547"/>
                      <a:pt x="151907" y="170568"/>
                      <a:pt x="151907" y="128566"/>
                    </a:cubicBezTo>
                    <a:lnTo>
                      <a:pt x="151907" y="0"/>
                    </a:lnTo>
                    <a:lnTo>
                      <a:pt x="115643" y="0"/>
                    </a:lnTo>
                    <a:close/>
                    <a:moveTo>
                      <a:pt x="75981" y="168284"/>
                    </a:moveTo>
                    <a:cubicBezTo>
                      <a:pt x="54089" y="168284"/>
                      <a:pt x="36319" y="150514"/>
                      <a:pt x="36319" y="128622"/>
                    </a:cubicBezTo>
                    <a:cubicBezTo>
                      <a:pt x="36319" y="106730"/>
                      <a:pt x="54089" y="88960"/>
                      <a:pt x="75981" y="88960"/>
                    </a:cubicBezTo>
                    <a:cubicBezTo>
                      <a:pt x="97873" y="88960"/>
                      <a:pt x="115643" y="106730"/>
                      <a:pt x="115643" y="128622"/>
                    </a:cubicBezTo>
                    <a:cubicBezTo>
                      <a:pt x="115643" y="150514"/>
                      <a:pt x="97873" y="168284"/>
                      <a:pt x="75981" y="168284"/>
                    </a:cubicBez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FB731480-896F-3B90-CC20-5CD8AEDE7355}"/>
                  </a:ext>
                </a:extLst>
              </p:cNvPr>
              <p:cNvSpPr/>
              <p:nvPr/>
            </p:nvSpPr>
            <p:spPr>
              <a:xfrm>
                <a:off x="21485860" y="11641308"/>
                <a:ext cx="151850" cy="151962"/>
              </a:xfrm>
              <a:custGeom>
                <a:avLst/>
                <a:gdLst>
                  <a:gd name="connsiteX0" fmla="*/ 75925 w 151850"/>
                  <a:gd name="connsiteY0" fmla="*/ 0 h 151962"/>
                  <a:gd name="connsiteX1" fmla="*/ 0 w 151850"/>
                  <a:gd name="connsiteY1" fmla="*/ 75981 h 151962"/>
                  <a:gd name="connsiteX2" fmla="*/ 75925 w 151850"/>
                  <a:gd name="connsiteY2" fmla="*/ 151962 h 151962"/>
                  <a:gd name="connsiteX3" fmla="*/ 115587 w 151850"/>
                  <a:gd name="connsiteY3" fmla="*/ 138537 h 151962"/>
                  <a:gd name="connsiteX4" fmla="*/ 115587 w 151850"/>
                  <a:gd name="connsiteY4" fmla="*/ 150124 h 151962"/>
                  <a:gd name="connsiteX5" fmla="*/ 151851 w 151850"/>
                  <a:gd name="connsiteY5" fmla="*/ 150124 h 151962"/>
                  <a:gd name="connsiteX6" fmla="*/ 151851 w 151850"/>
                  <a:gd name="connsiteY6" fmla="*/ 75981 h 151962"/>
                  <a:gd name="connsiteX7" fmla="*/ 75870 w 151850"/>
                  <a:gd name="connsiteY7" fmla="*/ 0 h 151962"/>
                  <a:gd name="connsiteX8" fmla="*/ 75925 w 151850"/>
                  <a:gd name="connsiteY8" fmla="*/ 115643 h 151962"/>
                  <a:gd name="connsiteX9" fmla="*/ 36264 w 151850"/>
                  <a:gd name="connsiteY9" fmla="*/ 75981 h 151962"/>
                  <a:gd name="connsiteX10" fmla="*/ 75925 w 151850"/>
                  <a:gd name="connsiteY10" fmla="*/ 36319 h 151962"/>
                  <a:gd name="connsiteX11" fmla="*/ 115587 w 151850"/>
                  <a:gd name="connsiteY11" fmla="*/ 75981 h 151962"/>
                  <a:gd name="connsiteX12" fmla="*/ 75925 w 151850"/>
                  <a:gd name="connsiteY12" fmla="*/ 115643 h 15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850" h="151962">
                    <a:moveTo>
                      <a:pt x="75925" y="0"/>
                    </a:moveTo>
                    <a:cubicBezTo>
                      <a:pt x="33980" y="0"/>
                      <a:pt x="0" y="33980"/>
                      <a:pt x="0" y="75981"/>
                    </a:cubicBezTo>
                    <a:cubicBezTo>
                      <a:pt x="0" y="117982"/>
                      <a:pt x="33980" y="151962"/>
                      <a:pt x="75925" y="151962"/>
                    </a:cubicBezTo>
                    <a:cubicBezTo>
                      <a:pt x="90464" y="151962"/>
                      <a:pt x="104056" y="147060"/>
                      <a:pt x="115587" y="138537"/>
                    </a:cubicBezTo>
                    <a:lnTo>
                      <a:pt x="115587" y="150124"/>
                    </a:lnTo>
                    <a:lnTo>
                      <a:pt x="151851" y="150124"/>
                    </a:lnTo>
                    <a:lnTo>
                      <a:pt x="151851" y="75981"/>
                    </a:lnTo>
                    <a:cubicBezTo>
                      <a:pt x="151851" y="34036"/>
                      <a:pt x="117815" y="0"/>
                      <a:pt x="75870" y="0"/>
                    </a:cubicBezTo>
                    <a:close/>
                    <a:moveTo>
                      <a:pt x="75925" y="115643"/>
                    </a:moveTo>
                    <a:cubicBezTo>
                      <a:pt x="54034" y="115643"/>
                      <a:pt x="36264" y="97873"/>
                      <a:pt x="36264" y="75981"/>
                    </a:cubicBezTo>
                    <a:cubicBezTo>
                      <a:pt x="36264" y="54089"/>
                      <a:pt x="54034" y="36319"/>
                      <a:pt x="75925" y="36319"/>
                    </a:cubicBezTo>
                    <a:cubicBezTo>
                      <a:pt x="97817" y="36319"/>
                      <a:pt x="115587" y="54089"/>
                      <a:pt x="115587" y="75981"/>
                    </a:cubicBezTo>
                    <a:cubicBezTo>
                      <a:pt x="115587" y="97873"/>
                      <a:pt x="97817" y="115643"/>
                      <a:pt x="75925" y="115643"/>
                    </a:cubicBez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355" name="Freeform 354">
                <a:extLst>
                  <a:ext uri="{FF2B5EF4-FFF2-40B4-BE49-F238E27FC236}">
                    <a16:creationId xmlns:a16="http://schemas.microsoft.com/office/drawing/2014/main" id="{C8DF81FD-C938-A173-9112-3D35AA3E3BE4}"/>
                  </a:ext>
                </a:extLst>
              </p:cNvPr>
              <p:cNvSpPr/>
              <p:nvPr/>
            </p:nvSpPr>
            <p:spPr>
              <a:xfrm>
                <a:off x="21251845" y="11641308"/>
                <a:ext cx="151906" cy="151906"/>
              </a:xfrm>
              <a:custGeom>
                <a:avLst/>
                <a:gdLst>
                  <a:gd name="connsiteX0" fmla="*/ 151907 w 151906"/>
                  <a:gd name="connsiteY0" fmla="*/ 75981 h 151906"/>
                  <a:gd name="connsiteX1" fmla="*/ 75925 w 151906"/>
                  <a:gd name="connsiteY1" fmla="*/ 0 h 151906"/>
                  <a:gd name="connsiteX2" fmla="*/ 0 w 151906"/>
                  <a:gd name="connsiteY2" fmla="*/ 75981 h 151906"/>
                  <a:gd name="connsiteX3" fmla="*/ 75925 w 151906"/>
                  <a:gd name="connsiteY3" fmla="*/ 151906 h 151906"/>
                  <a:gd name="connsiteX4" fmla="*/ 136142 w 151906"/>
                  <a:gd name="connsiteY4" fmla="*/ 122160 h 151906"/>
                  <a:gd name="connsiteX5" fmla="*/ 108903 w 151906"/>
                  <a:gd name="connsiteY5" fmla="*/ 101271 h 151906"/>
                  <a:gd name="connsiteX6" fmla="*/ 75870 w 151906"/>
                  <a:gd name="connsiteY6" fmla="*/ 117592 h 151906"/>
                  <a:gd name="connsiteX7" fmla="*/ 36876 w 151906"/>
                  <a:gd name="connsiteY7" fmla="*/ 90464 h 151906"/>
                  <a:gd name="connsiteX8" fmla="*/ 150403 w 151906"/>
                  <a:gd name="connsiteY8" fmla="*/ 90464 h 151906"/>
                  <a:gd name="connsiteX9" fmla="*/ 151795 w 151906"/>
                  <a:gd name="connsiteY9" fmla="*/ 75925 h 151906"/>
                  <a:gd name="connsiteX10" fmla="*/ 36932 w 151906"/>
                  <a:gd name="connsiteY10" fmla="*/ 61442 h 151906"/>
                  <a:gd name="connsiteX11" fmla="*/ 75925 w 151906"/>
                  <a:gd name="connsiteY11" fmla="*/ 34314 h 151906"/>
                  <a:gd name="connsiteX12" fmla="*/ 114919 w 151906"/>
                  <a:gd name="connsiteY12" fmla="*/ 61442 h 151906"/>
                  <a:gd name="connsiteX13" fmla="*/ 36932 w 151906"/>
                  <a:gd name="connsiteY13" fmla="*/ 61442 h 15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1906" h="151906">
                    <a:moveTo>
                      <a:pt x="151907" y="75981"/>
                    </a:moveTo>
                    <a:cubicBezTo>
                      <a:pt x="151907" y="34036"/>
                      <a:pt x="117871" y="0"/>
                      <a:pt x="75925" y="0"/>
                    </a:cubicBezTo>
                    <a:cubicBezTo>
                      <a:pt x="33980" y="0"/>
                      <a:pt x="0" y="33980"/>
                      <a:pt x="0" y="75981"/>
                    </a:cubicBezTo>
                    <a:cubicBezTo>
                      <a:pt x="0" y="117982"/>
                      <a:pt x="33980" y="151906"/>
                      <a:pt x="75925" y="151906"/>
                    </a:cubicBezTo>
                    <a:cubicBezTo>
                      <a:pt x="100491" y="151906"/>
                      <a:pt x="122272" y="140264"/>
                      <a:pt x="136142" y="122160"/>
                    </a:cubicBezTo>
                    <a:lnTo>
                      <a:pt x="108903" y="101271"/>
                    </a:lnTo>
                    <a:cubicBezTo>
                      <a:pt x="101271" y="111186"/>
                      <a:pt x="89350" y="117592"/>
                      <a:pt x="75870" y="117592"/>
                    </a:cubicBezTo>
                    <a:cubicBezTo>
                      <a:pt x="57989" y="117592"/>
                      <a:pt x="42781" y="106284"/>
                      <a:pt x="36876" y="90464"/>
                    </a:cubicBezTo>
                    <a:lnTo>
                      <a:pt x="150403" y="90464"/>
                    </a:lnTo>
                    <a:cubicBezTo>
                      <a:pt x="151294" y="85785"/>
                      <a:pt x="151795" y="80939"/>
                      <a:pt x="151795" y="75925"/>
                    </a:cubicBezTo>
                    <a:close/>
                    <a:moveTo>
                      <a:pt x="36932" y="61442"/>
                    </a:moveTo>
                    <a:cubicBezTo>
                      <a:pt x="42837" y="45622"/>
                      <a:pt x="58044" y="34314"/>
                      <a:pt x="75925" y="34314"/>
                    </a:cubicBezTo>
                    <a:cubicBezTo>
                      <a:pt x="93807" y="34314"/>
                      <a:pt x="109014" y="45622"/>
                      <a:pt x="114919" y="61442"/>
                    </a:cubicBezTo>
                    <a:lnTo>
                      <a:pt x="36932" y="61442"/>
                    </a:ln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362" name="Freeform 361">
                <a:extLst>
                  <a:ext uri="{FF2B5EF4-FFF2-40B4-BE49-F238E27FC236}">
                    <a16:creationId xmlns:a16="http://schemas.microsoft.com/office/drawing/2014/main" id="{44C69B4B-C5DC-5592-601F-9F3877F30BF0}"/>
                  </a:ext>
                </a:extLst>
              </p:cNvPr>
              <p:cNvSpPr/>
              <p:nvPr/>
            </p:nvSpPr>
            <p:spPr>
              <a:xfrm>
                <a:off x="21830728" y="11641531"/>
                <a:ext cx="93750" cy="151627"/>
              </a:xfrm>
              <a:custGeom>
                <a:avLst/>
                <a:gdLst>
                  <a:gd name="connsiteX0" fmla="*/ 76093 w 93750"/>
                  <a:gd name="connsiteY0" fmla="*/ 151628 h 151627"/>
                  <a:gd name="connsiteX1" fmla="*/ 57933 w 93750"/>
                  <a:gd name="connsiteY1" fmla="*/ 133580 h 151627"/>
                  <a:gd name="connsiteX2" fmla="*/ 75925 w 93750"/>
                  <a:gd name="connsiteY2" fmla="*/ 115476 h 151627"/>
                  <a:gd name="connsiteX3" fmla="*/ 75925 w 93750"/>
                  <a:gd name="connsiteY3" fmla="*/ 115476 h 151627"/>
                  <a:gd name="connsiteX4" fmla="*/ 36152 w 93750"/>
                  <a:gd name="connsiteY4" fmla="*/ 75814 h 151627"/>
                  <a:gd name="connsiteX5" fmla="*/ 75758 w 93750"/>
                  <a:gd name="connsiteY5" fmla="*/ 36152 h 151627"/>
                  <a:gd name="connsiteX6" fmla="*/ 75758 w 93750"/>
                  <a:gd name="connsiteY6" fmla="*/ 36152 h 151627"/>
                  <a:gd name="connsiteX7" fmla="*/ 93751 w 93750"/>
                  <a:gd name="connsiteY7" fmla="*/ 18048 h 151627"/>
                  <a:gd name="connsiteX8" fmla="*/ 75703 w 93750"/>
                  <a:gd name="connsiteY8" fmla="*/ 0 h 151627"/>
                  <a:gd name="connsiteX9" fmla="*/ 75703 w 93750"/>
                  <a:gd name="connsiteY9" fmla="*/ 0 h 151627"/>
                  <a:gd name="connsiteX10" fmla="*/ 0 w 93750"/>
                  <a:gd name="connsiteY10" fmla="*/ 75758 h 151627"/>
                  <a:gd name="connsiteX11" fmla="*/ 76037 w 93750"/>
                  <a:gd name="connsiteY11" fmla="*/ 151628 h 15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750" h="151627">
                    <a:moveTo>
                      <a:pt x="76093" y="151628"/>
                    </a:moveTo>
                    <a:cubicBezTo>
                      <a:pt x="66121" y="151628"/>
                      <a:pt x="57933" y="143551"/>
                      <a:pt x="57933" y="133580"/>
                    </a:cubicBezTo>
                    <a:cubicBezTo>
                      <a:pt x="57933" y="123609"/>
                      <a:pt x="65954" y="115476"/>
                      <a:pt x="75925" y="115476"/>
                    </a:cubicBezTo>
                    <a:lnTo>
                      <a:pt x="75925" y="115476"/>
                    </a:lnTo>
                    <a:cubicBezTo>
                      <a:pt x="54034" y="115476"/>
                      <a:pt x="36152" y="97706"/>
                      <a:pt x="36152" y="75814"/>
                    </a:cubicBezTo>
                    <a:cubicBezTo>
                      <a:pt x="36152" y="53922"/>
                      <a:pt x="53866" y="36152"/>
                      <a:pt x="75758" y="36152"/>
                    </a:cubicBezTo>
                    <a:lnTo>
                      <a:pt x="75758" y="36152"/>
                    </a:lnTo>
                    <a:cubicBezTo>
                      <a:pt x="85729" y="36152"/>
                      <a:pt x="93751" y="28242"/>
                      <a:pt x="93751" y="18048"/>
                    </a:cubicBezTo>
                    <a:cubicBezTo>
                      <a:pt x="93751" y="7854"/>
                      <a:pt x="85674" y="0"/>
                      <a:pt x="75703" y="0"/>
                    </a:cubicBezTo>
                    <a:lnTo>
                      <a:pt x="75703" y="0"/>
                    </a:lnTo>
                    <a:cubicBezTo>
                      <a:pt x="33868" y="0"/>
                      <a:pt x="0" y="33924"/>
                      <a:pt x="0" y="75758"/>
                    </a:cubicBezTo>
                    <a:cubicBezTo>
                      <a:pt x="0" y="117592"/>
                      <a:pt x="34203" y="151628"/>
                      <a:pt x="76037" y="151628"/>
                    </a:cubicBezTo>
                    <a:close/>
                  </a:path>
                </a:pathLst>
              </a:custGeom>
              <a:solidFill>
                <a:schemeClr val="tx1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368" name="Freeform 367">
                <a:extLst>
                  <a:ext uri="{FF2B5EF4-FFF2-40B4-BE49-F238E27FC236}">
                    <a16:creationId xmlns:a16="http://schemas.microsoft.com/office/drawing/2014/main" id="{0B0E5578-B869-56BB-D34A-0898FF79E574}"/>
                  </a:ext>
                </a:extLst>
              </p:cNvPr>
              <p:cNvSpPr/>
              <p:nvPr/>
            </p:nvSpPr>
            <p:spPr>
              <a:xfrm>
                <a:off x="21888661" y="11641531"/>
                <a:ext cx="93696" cy="151683"/>
              </a:xfrm>
              <a:custGeom>
                <a:avLst/>
                <a:gdLst>
                  <a:gd name="connsiteX0" fmla="*/ 17770 w 93696"/>
                  <a:gd name="connsiteY0" fmla="*/ 0 h 151683"/>
                  <a:gd name="connsiteX1" fmla="*/ 35818 w 93696"/>
                  <a:gd name="connsiteY1" fmla="*/ 18048 h 151683"/>
                  <a:gd name="connsiteX2" fmla="*/ 17826 w 93696"/>
                  <a:gd name="connsiteY2" fmla="*/ 36152 h 151683"/>
                  <a:gd name="connsiteX3" fmla="*/ 17826 w 93696"/>
                  <a:gd name="connsiteY3" fmla="*/ 36152 h 151683"/>
                  <a:gd name="connsiteX4" fmla="*/ 57599 w 93696"/>
                  <a:gd name="connsiteY4" fmla="*/ 75647 h 151683"/>
                  <a:gd name="connsiteX5" fmla="*/ 17993 w 93696"/>
                  <a:gd name="connsiteY5" fmla="*/ 115531 h 151683"/>
                  <a:gd name="connsiteX6" fmla="*/ 17993 w 93696"/>
                  <a:gd name="connsiteY6" fmla="*/ 115531 h 151683"/>
                  <a:gd name="connsiteX7" fmla="*/ 0 w 93696"/>
                  <a:gd name="connsiteY7" fmla="*/ 133635 h 151683"/>
                  <a:gd name="connsiteX8" fmla="*/ 18160 w 93696"/>
                  <a:gd name="connsiteY8" fmla="*/ 151684 h 151683"/>
                  <a:gd name="connsiteX9" fmla="*/ 18160 w 93696"/>
                  <a:gd name="connsiteY9" fmla="*/ 151684 h 151683"/>
                  <a:gd name="connsiteX10" fmla="*/ 93695 w 93696"/>
                  <a:gd name="connsiteY10" fmla="*/ 75535 h 151683"/>
                  <a:gd name="connsiteX11" fmla="*/ 17770 w 93696"/>
                  <a:gd name="connsiteY11" fmla="*/ 56 h 151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696" h="151683">
                    <a:moveTo>
                      <a:pt x="17770" y="0"/>
                    </a:moveTo>
                    <a:cubicBezTo>
                      <a:pt x="27741" y="0"/>
                      <a:pt x="35762" y="8077"/>
                      <a:pt x="35818" y="18048"/>
                    </a:cubicBezTo>
                    <a:cubicBezTo>
                      <a:pt x="35874" y="28019"/>
                      <a:pt x="27797" y="36097"/>
                      <a:pt x="17826" y="36152"/>
                    </a:cubicBezTo>
                    <a:lnTo>
                      <a:pt x="17826" y="36152"/>
                    </a:lnTo>
                    <a:cubicBezTo>
                      <a:pt x="39717" y="36041"/>
                      <a:pt x="57487" y="53699"/>
                      <a:pt x="57599" y="75647"/>
                    </a:cubicBezTo>
                    <a:cubicBezTo>
                      <a:pt x="57710" y="97539"/>
                      <a:pt x="39885" y="115420"/>
                      <a:pt x="17993" y="115531"/>
                    </a:cubicBezTo>
                    <a:lnTo>
                      <a:pt x="17993" y="115531"/>
                    </a:lnTo>
                    <a:cubicBezTo>
                      <a:pt x="8021" y="115531"/>
                      <a:pt x="0" y="123497"/>
                      <a:pt x="0" y="133635"/>
                    </a:cubicBezTo>
                    <a:cubicBezTo>
                      <a:pt x="0" y="143774"/>
                      <a:pt x="8189" y="151739"/>
                      <a:pt x="18160" y="151684"/>
                    </a:cubicBezTo>
                    <a:lnTo>
                      <a:pt x="18160" y="151684"/>
                    </a:lnTo>
                    <a:cubicBezTo>
                      <a:pt x="59994" y="151461"/>
                      <a:pt x="93918" y="117370"/>
                      <a:pt x="93695" y="75535"/>
                    </a:cubicBezTo>
                    <a:cubicBezTo>
                      <a:pt x="93472" y="33701"/>
                      <a:pt x="59604" y="-167"/>
                      <a:pt x="17770" y="56"/>
                    </a:cubicBezTo>
                    <a:close/>
                  </a:path>
                </a:pathLst>
              </a:custGeom>
              <a:solidFill>
                <a:srgbClr val="00B5E2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370" name="Freeform 369">
                <a:extLst>
                  <a:ext uri="{FF2B5EF4-FFF2-40B4-BE49-F238E27FC236}">
                    <a16:creationId xmlns:a16="http://schemas.microsoft.com/office/drawing/2014/main" id="{708DF2C9-F152-9D2C-038C-9077CEC3D7AE}"/>
                  </a:ext>
                </a:extLst>
              </p:cNvPr>
              <p:cNvSpPr/>
              <p:nvPr/>
            </p:nvSpPr>
            <p:spPr>
              <a:xfrm>
                <a:off x="22127912" y="11595965"/>
                <a:ext cx="39940" cy="39995"/>
              </a:xfrm>
              <a:custGeom>
                <a:avLst/>
                <a:gdLst>
                  <a:gd name="connsiteX0" fmla="*/ 0 w 39940"/>
                  <a:gd name="connsiteY0" fmla="*/ 19998 h 39995"/>
                  <a:gd name="connsiteX1" fmla="*/ 1560 w 39940"/>
                  <a:gd name="connsiteY1" fmla="*/ 12199 h 39995"/>
                  <a:gd name="connsiteX2" fmla="*/ 5793 w 39940"/>
                  <a:gd name="connsiteY2" fmla="*/ 5849 h 39995"/>
                  <a:gd name="connsiteX3" fmla="*/ 12144 w 39940"/>
                  <a:gd name="connsiteY3" fmla="*/ 1560 h 39995"/>
                  <a:gd name="connsiteX4" fmla="*/ 20054 w 39940"/>
                  <a:gd name="connsiteY4" fmla="*/ 0 h 39995"/>
                  <a:gd name="connsiteX5" fmla="*/ 27852 w 39940"/>
                  <a:gd name="connsiteY5" fmla="*/ 1560 h 39995"/>
                  <a:gd name="connsiteX6" fmla="*/ 34147 w 39940"/>
                  <a:gd name="connsiteY6" fmla="*/ 5849 h 39995"/>
                  <a:gd name="connsiteX7" fmla="*/ 38381 w 39940"/>
                  <a:gd name="connsiteY7" fmla="*/ 12199 h 39995"/>
                  <a:gd name="connsiteX8" fmla="*/ 39940 w 39940"/>
                  <a:gd name="connsiteY8" fmla="*/ 19998 h 39995"/>
                  <a:gd name="connsiteX9" fmla="*/ 38381 w 39940"/>
                  <a:gd name="connsiteY9" fmla="*/ 27797 h 39995"/>
                  <a:gd name="connsiteX10" fmla="*/ 34147 w 39940"/>
                  <a:gd name="connsiteY10" fmla="*/ 34147 h 39995"/>
                  <a:gd name="connsiteX11" fmla="*/ 27852 w 39940"/>
                  <a:gd name="connsiteY11" fmla="*/ 38436 h 39995"/>
                  <a:gd name="connsiteX12" fmla="*/ 20054 w 39940"/>
                  <a:gd name="connsiteY12" fmla="*/ 39996 h 39995"/>
                  <a:gd name="connsiteX13" fmla="*/ 12144 w 39940"/>
                  <a:gd name="connsiteY13" fmla="*/ 38436 h 39995"/>
                  <a:gd name="connsiteX14" fmla="*/ 5793 w 39940"/>
                  <a:gd name="connsiteY14" fmla="*/ 34147 h 39995"/>
                  <a:gd name="connsiteX15" fmla="*/ 1560 w 39940"/>
                  <a:gd name="connsiteY15" fmla="*/ 27797 h 39995"/>
                  <a:gd name="connsiteX16" fmla="*/ 0 w 39940"/>
                  <a:gd name="connsiteY16" fmla="*/ 19998 h 39995"/>
                  <a:gd name="connsiteX17" fmla="*/ 19942 w 39940"/>
                  <a:gd name="connsiteY17" fmla="*/ 37601 h 39995"/>
                  <a:gd name="connsiteX18" fmla="*/ 26794 w 39940"/>
                  <a:gd name="connsiteY18" fmla="*/ 36208 h 39995"/>
                  <a:gd name="connsiteX19" fmla="*/ 32197 w 39940"/>
                  <a:gd name="connsiteY19" fmla="*/ 32476 h 39995"/>
                  <a:gd name="connsiteX20" fmla="*/ 35707 w 39940"/>
                  <a:gd name="connsiteY20" fmla="*/ 26905 h 39995"/>
                  <a:gd name="connsiteX21" fmla="*/ 36988 w 39940"/>
                  <a:gd name="connsiteY21" fmla="*/ 20109 h 39995"/>
                  <a:gd name="connsiteX22" fmla="*/ 35707 w 39940"/>
                  <a:gd name="connsiteY22" fmla="*/ 13313 h 39995"/>
                  <a:gd name="connsiteX23" fmla="*/ 32197 w 39940"/>
                  <a:gd name="connsiteY23" fmla="*/ 7743 h 39995"/>
                  <a:gd name="connsiteX24" fmla="*/ 26794 w 39940"/>
                  <a:gd name="connsiteY24" fmla="*/ 4011 h 39995"/>
                  <a:gd name="connsiteX25" fmla="*/ 19942 w 39940"/>
                  <a:gd name="connsiteY25" fmla="*/ 2618 h 39995"/>
                  <a:gd name="connsiteX26" fmla="*/ 13091 w 39940"/>
                  <a:gd name="connsiteY26" fmla="*/ 4011 h 39995"/>
                  <a:gd name="connsiteX27" fmla="*/ 7687 w 39940"/>
                  <a:gd name="connsiteY27" fmla="*/ 7743 h 39995"/>
                  <a:gd name="connsiteX28" fmla="*/ 4122 w 39940"/>
                  <a:gd name="connsiteY28" fmla="*/ 13313 h 39995"/>
                  <a:gd name="connsiteX29" fmla="*/ 2841 w 39940"/>
                  <a:gd name="connsiteY29" fmla="*/ 20109 h 39995"/>
                  <a:gd name="connsiteX30" fmla="*/ 4122 w 39940"/>
                  <a:gd name="connsiteY30" fmla="*/ 26905 h 39995"/>
                  <a:gd name="connsiteX31" fmla="*/ 7687 w 39940"/>
                  <a:gd name="connsiteY31" fmla="*/ 32476 h 39995"/>
                  <a:gd name="connsiteX32" fmla="*/ 13091 w 39940"/>
                  <a:gd name="connsiteY32" fmla="*/ 36208 h 39995"/>
                  <a:gd name="connsiteX33" fmla="*/ 19942 w 39940"/>
                  <a:gd name="connsiteY33" fmla="*/ 37601 h 39995"/>
                  <a:gd name="connsiteX34" fmla="*/ 13759 w 39940"/>
                  <a:gd name="connsiteY34" fmla="*/ 9637 h 39995"/>
                  <a:gd name="connsiteX35" fmla="*/ 20778 w 39940"/>
                  <a:gd name="connsiteY35" fmla="*/ 9637 h 39995"/>
                  <a:gd name="connsiteX36" fmla="*/ 25958 w 39940"/>
                  <a:gd name="connsiteY36" fmla="*/ 11364 h 39995"/>
                  <a:gd name="connsiteX37" fmla="*/ 27629 w 39940"/>
                  <a:gd name="connsiteY37" fmla="*/ 15597 h 39995"/>
                  <a:gd name="connsiteX38" fmla="*/ 26515 w 39940"/>
                  <a:gd name="connsiteY38" fmla="*/ 19441 h 39995"/>
                  <a:gd name="connsiteX39" fmla="*/ 23173 w 39940"/>
                  <a:gd name="connsiteY39" fmla="*/ 21836 h 39995"/>
                  <a:gd name="connsiteX40" fmla="*/ 28354 w 39940"/>
                  <a:gd name="connsiteY40" fmla="*/ 30526 h 39995"/>
                  <a:gd name="connsiteX41" fmla="*/ 25568 w 39940"/>
                  <a:gd name="connsiteY41" fmla="*/ 30526 h 39995"/>
                  <a:gd name="connsiteX42" fmla="*/ 20555 w 39940"/>
                  <a:gd name="connsiteY42" fmla="*/ 22115 h 39995"/>
                  <a:gd name="connsiteX43" fmla="*/ 16321 w 39940"/>
                  <a:gd name="connsiteY43" fmla="*/ 22115 h 39995"/>
                  <a:gd name="connsiteX44" fmla="*/ 16321 w 39940"/>
                  <a:gd name="connsiteY44" fmla="*/ 30526 h 39995"/>
                  <a:gd name="connsiteX45" fmla="*/ 13870 w 39940"/>
                  <a:gd name="connsiteY45" fmla="*/ 30526 h 39995"/>
                  <a:gd name="connsiteX46" fmla="*/ 13870 w 39940"/>
                  <a:gd name="connsiteY46" fmla="*/ 9581 h 39995"/>
                  <a:gd name="connsiteX47" fmla="*/ 20722 w 39940"/>
                  <a:gd name="connsiteY47" fmla="*/ 19998 h 39995"/>
                  <a:gd name="connsiteX48" fmla="*/ 23953 w 39940"/>
                  <a:gd name="connsiteY48" fmla="*/ 18828 h 39995"/>
                  <a:gd name="connsiteX49" fmla="*/ 25067 w 39940"/>
                  <a:gd name="connsiteY49" fmla="*/ 15653 h 39995"/>
                  <a:gd name="connsiteX50" fmla="*/ 20109 w 39940"/>
                  <a:gd name="connsiteY50" fmla="*/ 11754 h 39995"/>
                  <a:gd name="connsiteX51" fmla="*/ 16210 w 39940"/>
                  <a:gd name="connsiteY51" fmla="*/ 11754 h 39995"/>
                  <a:gd name="connsiteX52" fmla="*/ 16210 w 39940"/>
                  <a:gd name="connsiteY52" fmla="*/ 19998 h 39995"/>
                  <a:gd name="connsiteX53" fmla="*/ 20666 w 39940"/>
                  <a:gd name="connsiteY53" fmla="*/ 19998 h 3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9940" h="39995">
                    <a:moveTo>
                      <a:pt x="0" y="19998"/>
                    </a:moveTo>
                    <a:cubicBezTo>
                      <a:pt x="0" y="17213"/>
                      <a:pt x="501" y="14595"/>
                      <a:pt x="1560" y="12199"/>
                    </a:cubicBezTo>
                    <a:cubicBezTo>
                      <a:pt x="2618" y="9748"/>
                      <a:pt x="4011" y="7632"/>
                      <a:pt x="5793" y="5849"/>
                    </a:cubicBezTo>
                    <a:cubicBezTo>
                      <a:pt x="7576" y="4011"/>
                      <a:pt x="9693" y="2618"/>
                      <a:pt x="12144" y="1560"/>
                    </a:cubicBezTo>
                    <a:cubicBezTo>
                      <a:pt x="14595" y="501"/>
                      <a:pt x="17213" y="0"/>
                      <a:pt x="20054" y="0"/>
                    </a:cubicBezTo>
                    <a:cubicBezTo>
                      <a:pt x="22895" y="0"/>
                      <a:pt x="25457" y="501"/>
                      <a:pt x="27852" y="1560"/>
                    </a:cubicBezTo>
                    <a:cubicBezTo>
                      <a:pt x="30303" y="2618"/>
                      <a:pt x="32364" y="4011"/>
                      <a:pt x="34147" y="5849"/>
                    </a:cubicBezTo>
                    <a:cubicBezTo>
                      <a:pt x="35929" y="7687"/>
                      <a:pt x="37322" y="9804"/>
                      <a:pt x="38381" y="12199"/>
                    </a:cubicBezTo>
                    <a:cubicBezTo>
                      <a:pt x="39439" y="14650"/>
                      <a:pt x="39940" y="17213"/>
                      <a:pt x="39940" y="19998"/>
                    </a:cubicBezTo>
                    <a:cubicBezTo>
                      <a:pt x="39940" y="22783"/>
                      <a:pt x="39439" y="25401"/>
                      <a:pt x="38381" y="27797"/>
                    </a:cubicBezTo>
                    <a:cubicBezTo>
                      <a:pt x="37322" y="30248"/>
                      <a:pt x="35929" y="32364"/>
                      <a:pt x="34147" y="34147"/>
                    </a:cubicBezTo>
                    <a:cubicBezTo>
                      <a:pt x="32364" y="35985"/>
                      <a:pt x="30248" y="37378"/>
                      <a:pt x="27852" y="38436"/>
                    </a:cubicBezTo>
                    <a:cubicBezTo>
                      <a:pt x="25401" y="39495"/>
                      <a:pt x="22839" y="39996"/>
                      <a:pt x="20054" y="39996"/>
                    </a:cubicBezTo>
                    <a:cubicBezTo>
                      <a:pt x="17268" y="39996"/>
                      <a:pt x="14595" y="39495"/>
                      <a:pt x="12144" y="38436"/>
                    </a:cubicBezTo>
                    <a:cubicBezTo>
                      <a:pt x="9693" y="37378"/>
                      <a:pt x="7632" y="35985"/>
                      <a:pt x="5793" y="34147"/>
                    </a:cubicBezTo>
                    <a:cubicBezTo>
                      <a:pt x="4011" y="32309"/>
                      <a:pt x="2562" y="30192"/>
                      <a:pt x="1560" y="27797"/>
                    </a:cubicBezTo>
                    <a:cubicBezTo>
                      <a:pt x="501" y="25346"/>
                      <a:pt x="0" y="22783"/>
                      <a:pt x="0" y="19998"/>
                    </a:cubicBezTo>
                    <a:close/>
                    <a:moveTo>
                      <a:pt x="19942" y="37601"/>
                    </a:moveTo>
                    <a:cubicBezTo>
                      <a:pt x="22449" y="37601"/>
                      <a:pt x="24733" y="37155"/>
                      <a:pt x="26794" y="36208"/>
                    </a:cubicBezTo>
                    <a:cubicBezTo>
                      <a:pt x="28855" y="35317"/>
                      <a:pt x="30693" y="34036"/>
                      <a:pt x="32197" y="32476"/>
                    </a:cubicBezTo>
                    <a:cubicBezTo>
                      <a:pt x="33701" y="30916"/>
                      <a:pt x="34871" y="29022"/>
                      <a:pt x="35707" y="26905"/>
                    </a:cubicBezTo>
                    <a:cubicBezTo>
                      <a:pt x="36542" y="24789"/>
                      <a:pt x="36988" y="22505"/>
                      <a:pt x="36988" y="20109"/>
                    </a:cubicBezTo>
                    <a:cubicBezTo>
                      <a:pt x="36988" y="17714"/>
                      <a:pt x="36542" y="15430"/>
                      <a:pt x="35707" y="13313"/>
                    </a:cubicBezTo>
                    <a:cubicBezTo>
                      <a:pt x="34871" y="11197"/>
                      <a:pt x="33701" y="9303"/>
                      <a:pt x="32197" y="7743"/>
                    </a:cubicBezTo>
                    <a:cubicBezTo>
                      <a:pt x="30693" y="6183"/>
                      <a:pt x="28911" y="4902"/>
                      <a:pt x="26794" y="4011"/>
                    </a:cubicBezTo>
                    <a:cubicBezTo>
                      <a:pt x="24733" y="3119"/>
                      <a:pt x="22449" y="2618"/>
                      <a:pt x="19942" y="2618"/>
                    </a:cubicBezTo>
                    <a:cubicBezTo>
                      <a:pt x="17436" y="2618"/>
                      <a:pt x="15152" y="3064"/>
                      <a:pt x="13091" y="4011"/>
                    </a:cubicBezTo>
                    <a:cubicBezTo>
                      <a:pt x="11029" y="4958"/>
                      <a:pt x="9191" y="6183"/>
                      <a:pt x="7687" y="7743"/>
                    </a:cubicBezTo>
                    <a:cubicBezTo>
                      <a:pt x="6183" y="9358"/>
                      <a:pt x="4958" y="11197"/>
                      <a:pt x="4122" y="13313"/>
                    </a:cubicBezTo>
                    <a:cubicBezTo>
                      <a:pt x="3287" y="15430"/>
                      <a:pt x="2841" y="17714"/>
                      <a:pt x="2841" y="20109"/>
                    </a:cubicBezTo>
                    <a:cubicBezTo>
                      <a:pt x="2841" y="22505"/>
                      <a:pt x="3287" y="24789"/>
                      <a:pt x="4122" y="26905"/>
                    </a:cubicBezTo>
                    <a:cubicBezTo>
                      <a:pt x="4958" y="29022"/>
                      <a:pt x="6127" y="30916"/>
                      <a:pt x="7687" y="32476"/>
                    </a:cubicBezTo>
                    <a:cubicBezTo>
                      <a:pt x="9191" y="34091"/>
                      <a:pt x="11029" y="35317"/>
                      <a:pt x="13091" y="36208"/>
                    </a:cubicBezTo>
                    <a:cubicBezTo>
                      <a:pt x="15152" y="37099"/>
                      <a:pt x="17436" y="37601"/>
                      <a:pt x="19942" y="37601"/>
                    </a:cubicBezTo>
                    <a:close/>
                    <a:moveTo>
                      <a:pt x="13759" y="9637"/>
                    </a:moveTo>
                    <a:lnTo>
                      <a:pt x="20778" y="9637"/>
                    </a:lnTo>
                    <a:cubicBezTo>
                      <a:pt x="23117" y="9637"/>
                      <a:pt x="24844" y="10194"/>
                      <a:pt x="25958" y="11364"/>
                    </a:cubicBezTo>
                    <a:cubicBezTo>
                      <a:pt x="27072" y="12534"/>
                      <a:pt x="27629" y="13926"/>
                      <a:pt x="27629" y="15597"/>
                    </a:cubicBezTo>
                    <a:cubicBezTo>
                      <a:pt x="27629" y="17101"/>
                      <a:pt x="27240" y="18383"/>
                      <a:pt x="26515" y="19441"/>
                    </a:cubicBezTo>
                    <a:cubicBezTo>
                      <a:pt x="25791" y="20499"/>
                      <a:pt x="24677" y="21335"/>
                      <a:pt x="23173" y="21836"/>
                    </a:cubicBezTo>
                    <a:lnTo>
                      <a:pt x="28354" y="30526"/>
                    </a:lnTo>
                    <a:lnTo>
                      <a:pt x="25568" y="30526"/>
                    </a:lnTo>
                    <a:lnTo>
                      <a:pt x="20555" y="22115"/>
                    </a:lnTo>
                    <a:lnTo>
                      <a:pt x="16321" y="22115"/>
                    </a:lnTo>
                    <a:lnTo>
                      <a:pt x="16321" y="30526"/>
                    </a:lnTo>
                    <a:lnTo>
                      <a:pt x="13870" y="30526"/>
                    </a:lnTo>
                    <a:lnTo>
                      <a:pt x="13870" y="9581"/>
                    </a:lnTo>
                    <a:close/>
                    <a:moveTo>
                      <a:pt x="20722" y="19998"/>
                    </a:moveTo>
                    <a:cubicBezTo>
                      <a:pt x="22115" y="19998"/>
                      <a:pt x="23229" y="19608"/>
                      <a:pt x="23953" y="18828"/>
                    </a:cubicBezTo>
                    <a:cubicBezTo>
                      <a:pt x="24677" y="18048"/>
                      <a:pt x="25067" y="16990"/>
                      <a:pt x="25067" y="15653"/>
                    </a:cubicBezTo>
                    <a:cubicBezTo>
                      <a:pt x="25067" y="13035"/>
                      <a:pt x="23396" y="11754"/>
                      <a:pt x="20109" y="11754"/>
                    </a:cubicBezTo>
                    <a:lnTo>
                      <a:pt x="16210" y="11754"/>
                    </a:lnTo>
                    <a:lnTo>
                      <a:pt x="16210" y="19998"/>
                    </a:lnTo>
                    <a:lnTo>
                      <a:pt x="20666" y="19998"/>
                    </a:lnTo>
                    <a:close/>
                  </a:path>
                </a:pathLst>
              </a:custGeom>
              <a:solidFill>
                <a:srgbClr val="351F65"/>
              </a:solidFill>
              <a:ln w="55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129" name="Graphic 1128" descr="Telstra">
              <a:extLst>
                <a:ext uri="{FF2B5EF4-FFF2-40B4-BE49-F238E27FC236}">
                  <a16:creationId xmlns:a16="http://schemas.microsoft.com/office/drawing/2014/main" id="{2FC8A617-6E3F-D454-57EB-6F6F6F4C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5">
              <a:extLst>
                <a:ext uri="{96DAC541-7B7A-43D3-8B79-37D633B846F1}">
                  <asvg:svgBlip xmlns:asvg="http://schemas.microsoft.com/office/drawing/2016/SVG/main" r:embed="rId166"/>
                </a:ext>
              </a:extLst>
            </a:blip>
            <a:stretch>
              <a:fillRect/>
            </a:stretch>
          </p:blipFill>
          <p:spPr>
            <a:xfrm>
              <a:off x="11245567" y="5447684"/>
              <a:ext cx="485498" cy="133512"/>
            </a:xfrm>
            <a:prstGeom prst="rect">
              <a:avLst/>
            </a:prstGeom>
          </p:spPr>
        </p:pic>
        <p:pic>
          <p:nvPicPr>
            <p:cNvPr id="1172" name="Graphic 1171" descr="Telefonica">
              <a:extLst>
                <a:ext uri="{FF2B5EF4-FFF2-40B4-BE49-F238E27FC236}">
                  <a16:creationId xmlns:a16="http://schemas.microsoft.com/office/drawing/2014/main" id="{793303D0-3650-9AA1-3C06-0A522A382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7">
              <a:extLst>
                <a:ext uri="{96DAC541-7B7A-43D3-8B79-37D633B846F1}">
                  <asvg:svgBlip xmlns:asvg="http://schemas.microsoft.com/office/drawing/2016/SVG/main" r:embed="rId168"/>
                </a:ext>
              </a:extLst>
            </a:blip>
            <a:stretch>
              <a:fillRect/>
            </a:stretch>
          </p:blipFill>
          <p:spPr>
            <a:xfrm>
              <a:off x="10363744" y="5428422"/>
              <a:ext cx="725345" cy="172037"/>
            </a:xfrm>
            <a:prstGeom prst="rect">
              <a:avLst/>
            </a:prstGeom>
          </p:spPr>
        </p:pic>
        <p:pic>
          <p:nvPicPr>
            <p:cNvPr id="1215" name="Picture 1214" descr="Suncorp">
              <a:extLst>
                <a:ext uri="{FF2B5EF4-FFF2-40B4-BE49-F238E27FC236}">
                  <a16:creationId xmlns:a16="http://schemas.microsoft.com/office/drawing/2014/main" id="{6FA4E724-1DC5-819D-BA74-5232D924A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9">
              <a:extLst>
                <a:ext uri="{BEBA8EAE-BF5A-486C-A8C5-ECC9F3942E4B}">
                  <a14:imgProps xmlns:a14="http://schemas.microsoft.com/office/drawing/2010/main">
                    <a14:imgLayer r:embed="rId17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98022" y="5372611"/>
              <a:ext cx="599737" cy="283659"/>
            </a:xfrm>
            <a:prstGeom prst="rect">
              <a:avLst/>
            </a:prstGeom>
          </p:spPr>
        </p:pic>
        <p:pic>
          <p:nvPicPr>
            <p:cNvPr id="1216" name="Picture 1215" descr="Tech Mahindra">
              <a:extLst>
                <a:ext uri="{FF2B5EF4-FFF2-40B4-BE49-F238E27FC236}">
                  <a16:creationId xmlns:a16="http://schemas.microsoft.com/office/drawing/2014/main" id="{D93FA87B-1148-9E10-DFF8-E4B9C7F81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1"/>
            <a:stretch>
              <a:fillRect/>
            </a:stretch>
          </p:blipFill>
          <p:spPr>
            <a:xfrm>
              <a:off x="8832135" y="5381120"/>
              <a:ext cx="725159" cy="266643"/>
            </a:xfrm>
            <a:prstGeom prst="rect">
              <a:avLst/>
            </a:prstGeom>
          </p:spPr>
        </p:pic>
        <p:pic>
          <p:nvPicPr>
            <p:cNvPr id="1217" name="Graphic 1216" descr="TAL">
              <a:extLst>
                <a:ext uri="{FF2B5EF4-FFF2-40B4-BE49-F238E27FC236}">
                  <a16:creationId xmlns:a16="http://schemas.microsoft.com/office/drawing/2014/main" id="{6EB08DAC-A9E9-A1A9-F40D-B0AF9CDDD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2">
              <a:extLst>
                <a:ext uri="{96DAC541-7B7A-43D3-8B79-37D633B846F1}">
                  <asvg:svgBlip xmlns:asvg="http://schemas.microsoft.com/office/drawing/2016/SVG/main" r:embed="rId173"/>
                </a:ext>
              </a:extLst>
            </a:blip>
            <a:stretch>
              <a:fillRect/>
            </a:stretch>
          </p:blipFill>
          <p:spPr>
            <a:xfrm>
              <a:off x="8278398" y="5439954"/>
              <a:ext cx="397267" cy="148974"/>
            </a:xfrm>
            <a:prstGeom prst="rect">
              <a:avLst/>
            </a:prstGeom>
          </p:spPr>
        </p:pic>
        <p:pic>
          <p:nvPicPr>
            <p:cNvPr id="1218" name="Graphic 1217" descr="Symend">
              <a:extLst>
                <a:ext uri="{FF2B5EF4-FFF2-40B4-BE49-F238E27FC236}">
                  <a16:creationId xmlns:a16="http://schemas.microsoft.com/office/drawing/2014/main" id="{5E75CD87-7074-746C-DED4-146482BB6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4">
              <a:extLst>
                <a:ext uri="{96DAC541-7B7A-43D3-8B79-37D633B846F1}">
                  <asvg:svgBlip xmlns:asvg="http://schemas.microsoft.com/office/drawing/2016/SVG/main" r:embed="rId175"/>
                </a:ext>
              </a:extLst>
            </a:blip>
            <a:stretch>
              <a:fillRect/>
            </a:stretch>
          </p:blipFill>
          <p:spPr>
            <a:xfrm>
              <a:off x="7514871" y="5438558"/>
              <a:ext cx="607057" cy="151764"/>
            </a:xfrm>
            <a:prstGeom prst="rect">
              <a:avLst/>
            </a:prstGeom>
          </p:spPr>
        </p:pic>
        <p:pic>
          <p:nvPicPr>
            <p:cNvPr id="1219" name="Graphic 1218" descr="Sunrise">
              <a:extLst>
                <a:ext uri="{FF2B5EF4-FFF2-40B4-BE49-F238E27FC236}">
                  <a16:creationId xmlns:a16="http://schemas.microsoft.com/office/drawing/2014/main" id="{63E01747-BA18-5734-14CE-927144F0F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6">
              <a:extLst>
                <a:ext uri="{96DAC541-7B7A-43D3-8B79-37D633B846F1}">
                  <asvg:svgBlip xmlns:asvg="http://schemas.microsoft.com/office/drawing/2016/SVG/main" r:embed="rId177"/>
                </a:ext>
              </a:extLst>
            </a:blip>
            <a:stretch>
              <a:fillRect/>
            </a:stretch>
          </p:blipFill>
          <p:spPr>
            <a:xfrm>
              <a:off x="7006344" y="5357443"/>
              <a:ext cx="352056" cy="313995"/>
            </a:xfrm>
            <a:prstGeom prst="rect">
              <a:avLst/>
            </a:prstGeom>
          </p:spPr>
        </p:pic>
        <p:pic>
          <p:nvPicPr>
            <p:cNvPr id="1268" name="Graphic 1267">
              <a:extLst>
                <a:ext uri="{FF2B5EF4-FFF2-40B4-BE49-F238E27FC236}">
                  <a16:creationId xmlns:a16="http://schemas.microsoft.com/office/drawing/2014/main" id="{47A8A709-EAFD-3909-3CB9-0418D07B7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8">
              <a:extLst>
                <a:ext uri="{96DAC541-7B7A-43D3-8B79-37D633B846F1}">
                  <asvg:svgBlip xmlns:asvg="http://schemas.microsoft.com/office/drawing/2016/SVG/main" r:embed="rId179"/>
                </a:ext>
              </a:extLst>
            </a:blip>
            <a:srcRect/>
            <a:stretch/>
          </p:blipFill>
          <p:spPr>
            <a:xfrm>
              <a:off x="293688" y="5466303"/>
              <a:ext cx="767663" cy="96274"/>
            </a:xfrm>
            <a:prstGeom prst="rect">
              <a:avLst/>
            </a:prstGeom>
          </p:spPr>
        </p:pic>
        <p:pic>
          <p:nvPicPr>
            <p:cNvPr id="1269" name="Graphic 1268" descr="Sulava">
              <a:extLst>
                <a:ext uri="{FF2B5EF4-FFF2-40B4-BE49-F238E27FC236}">
                  <a16:creationId xmlns:a16="http://schemas.microsoft.com/office/drawing/2014/main" id="{B42FE5E0-D81C-5DC0-93E0-A7B334618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0">
              <a:extLst>
                <a:ext uri="{96DAC541-7B7A-43D3-8B79-37D633B846F1}">
                  <asvg:svgBlip xmlns:asvg="http://schemas.microsoft.com/office/drawing/2016/SVG/main" r:embed="rId181"/>
                </a:ext>
              </a:extLst>
            </a:blip>
            <a:stretch>
              <a:fillRect/>
            </a:stretch>
          </p:blipFill>
          <p:spPr>
            <a:xfrm>
              <a:off x="3689526" y="5446626"/>
              <a:ext cx="671976" cy="135629"/>
            </a:xfrm>
            <a:prstGeom prst="rect">
              <a:avLst/>
            </a:prstGeom>
          </p:spPr>
        </p:pic>
        <p:pic>
          <p:nvPicPr>
            <p:cNvPr id="1270" name="Picture 1269" descr="Spar ICS">
              <a:extLst>
                <a:ext uri="{FF2B5EF4-FFF2-40B4-BE49-F238E27FC236}">
                  <a16:creationId xmlns:a16="http://schemas.microsoft.com/office/drawing/2014/main" id="{B4DB167A-24DF-2B2B-291F-8BD2D7763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2"/>
            <a:stretch>
              <a:fillRect/>
            </a:stretch>
          </p:blipFill>
          <p:spPr>
            <a:xfrm>
              <a:off x="1217822" y="5476161"/>
              <a:ext cx="713388" cy="76559"/>
            </a:xfrm>
            <a:prstGeom prst="rect">
              <a:avLst/>
            </a:prstGeom>
          </p:spPr>
        </p:pic>
        <p:pic>
          <p:nvPicPr>
            <p:cNvPr id="1274" name="Picture 1273">
              <a:extLst>
                <a:ext uri="{FF2B5EF4-FFF2-40B4-BE49-F238E27FC236}">
                  <a16:creationId xmlns:a16="http://schemas.microsoft.com/office/drawing/2014/main" id="{28F47EA7-AFA0-1A74-0FFC-B53B8CA6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3"/>
            <a:srcRect/>
            <a:stretch/>
          </p:blipFill>
          <p:spPr>
            <a:xfrm>
              <a:off x="2047512" y="5345949"/>
              <a:ext cx="539689" cy="310321"/>
            </a:xfrm>
            <a:prstGeom prst="rect">
              <a:avLst/>
            </a:prstGeom>
          </p:spPr>
        </p:pic>
        <p:pic>
          <p:nvPicPr>
            <p:cNvPr id="1376" name="Picture 4">
              <a:extLst>
                <a:ext uri="{FF2B5EF4-FFF2-40B4-BE49-F238E27FC236}">
                  <a16:creationId xmlns:a16="http://schemas.microsoft.com/office/drawing/2014/main" id="{1B12DC03-42E8-C3CB-3D7D-4EB76FA76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4">
              <a:extLst>
                <a:ext uri="{96DAC541-7B7A-43D3-8B79-37D633B846F1}">
                  <asvg:svgBlip xmlns:asvg="http://schemas.microsoft.com/office/drawing/2016/SVG/main" r:embed="rId185"/>
                </a:ext>
              </a:extLst>
            </a:blip>
            <a:srcRect/>
            <a:stretch/>
          </p:blipFill>
          <p:spPr bwMode="auto">
            <a:xfrm>
              <a:off x="2729658" y="5411669"/>
              <a:ext cx="822173" cy="205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49" name="Group 1448">
              <a:extLst>
                <a:ext uri="{FF2B5EF4-FFF2-40B4-BE49-F238E27FC236}">
                  <a16:creationId xmlns:a16="http://schemas.microsoft.com/office/drawing/2014/main" id="{0BC4499F-2602-7A94-B57E-709FC89AE7FD}"/>
                </a:ext>
              </a:extLst>
            </p:cNvPr>
            <p:cNvGrpSpPr/>
            <p:nvPr/>
          </p:nvGrpSpPr>
          <p:grpSpPr>
            <a:xfrm>
              <a:off x="4522767" y="5429140"/>
              <a:ext cx="598100" cy="179820"/>
              <a:chOff x="11087100" y="6781833"/>
              <a:chExt cx="4512054" cy="1356554"/>
            </a:xfrm>
          </p:grpSpPr>
          <p:sp>
            <p:nvSpPr>
              <p:cNvPr id="1450" name="Freeform 1449">
                <a:extLst>
                  <a:ext uri="{FF2B5EF4-FFF2-40B4-BE49-F238E27FC236}">
                    <a16:creationId xmlns:a16="http://schemas.microsoft.com/office/drawing/2014/main" id="{DE269CA0-2289-29EA-D393-F601203E9FE8}"/>
                  </a:ext>
                </a:extLst>
              </p:cNvPr>
              <p:cNvSpPr/>
              <p:nvPr/>
            </p:nvSpPr>
            <p:spPr>
              <a:xfrm flipV="1">
                <a:off x="11087100" y="6781833"/>
                <a:ext cx="739713" cy="555778"/>
              </a:xfrm>
              <a:custGeom>
                <a:avLst/>
                <a:gdLst>
                  <a:gd name="connsiteX0" fmla="*/ 739290 w 739713"/>
                  <a:gd name="connsiteY0" fmla="*/ 303534 h 555778"/>
                  <a:gd name="connsiteX1" fmla="*/ 606115 w 739713"/>
                  <a:gd name="connsiteY1" fmla="*/ 403442 h 555778"/>
                  <a:gd name="connsiteX2" fmla="*/ 571366 w 739713"/>
                  <a:gd name="connsiteY2" fmla="*/ 377374 h 555778"/>
                  <a:gd name="connsiteX3" fmla="*/ 502603 w 739713"/>
                  <a:gd name="connsiteY3" fmla="*/ 429038 h 555778"/>
                  <a:gd name="connsiteX4" fmla="*/ 537672 w 739713"/>
                  <a:gd name="connsiteY4" fmla="*/ 455356 h 555778"/>
                  <a:gd name="connsiteX5" fmla="*/ 404458 w 739713"/>
                  <a:gd name="connsiteY5" fmla="*/ 555294 h 555778"/>
                  <a:gd name="connsiteX6" fmla="*/ 369431 w 739713"/>
                  <a:gd name="connsiteY6" fmla="*/ 528946 h 555778"/>
                  <a:gd name="connsiteX7" fmla="*/ 334408 w 739713"/>
                  <a:gd name="connsiteY7" fmla="*/ 555294 h 555778"/>
                  <a:gd name="connsiteX8" fmla="*/ 201194 w 739713"/>
                  <a:gd name="connsiteY8" fmla="*/ 455356 h 555778"/>
                  <a:gd name="connsiteX9" fmla="*/ 236259 w 739713"/>
                  <a:gd name="connsiteY9" fmla="*/ 429038 h 555778"/>
                  <a:gd name="connsiteX10" fmla="*/ 167497 w 739713"/>
                  <a:gd name="connsiteY10" fmla="*/ 377374 h 555778"/>
                  <a:gd name="connsiteX11" fmla="*/ 132745 w 739713"/>
                  <a:gd name="connsiteY11" fmla="*/ 403442 h 555778"/>
                  <a:gd name="connsiteX12" fmla="*/ -424 w 739713"/>
                  <a:gd name="connsiteY12" fmla="*/ 303534 h 555778"/>
                  <a:gd name="connsiteX13" fmla="*/ 34325 w 739713"/>
                  <a:gd name="connsiteY13" fmla="*/ 277370 h 555778"/>
                  <a:gd name="connsiteX14" fmla="*/ -424 w 739713"/>
                  <a:gd name="connsiteY14" fmla="*/ 251336 h 555778"/>
                  <a:gd name="connsiteX15" fmla="*/ 132745 w 739713"/>
                  <a:gd name="connsiteY15" fmla="*/ 151362 h 555778"/>
                  <a:gd name="connsiteX16" fmla="*/ 167497 w 739713"/>
                  <a:gd name="connsiteY16" fmla="*/ 177363 h 555778"/>
                  <a:gd name="connsiteX17" fmla="*/ 236217 w 739713"/>
                  <a:gd name="connsiteY17" fmla="*/ 125796 h 555778"/>
                  <a:gd name="connsiteX18" fmla="*/ 201194 w 739713"/>
                  <a:gd name="connsiteY18" fmla="*/ 99510 h 555778"/>
                  <a:gd name="connsiteX19" fmla="*/ 334408 w 739713"/>
                  <a:gd name="connsiteY19" fmla="*/ -484 h 555778"/>
                  <a:gd name="connsiteX20" fmla="*/ 369431 w 739713"/>
                  <a:gd name="connsiteY20" fmla="*/ 25801 h 555778"/>
                  <a:gd name="connsiteX21" fmla="*/ 404458 w 739713"/>
                  <a:gd name="connsiteY21" fmla="*/ -484 h 555778"/>
                  <a:gd name="connsiteX22" fmla="*/ 537672 w 739713"/>
                  <a:gd name="connsiteY22" fmla="*/ 99510 h 555778"/>
                  <a:gd name="connsiteX23" fmla="*/ 502603 w 739713"/>
                  <a:gd name="connsiteY23" fmla="*/ 125796 h 555778"/>
                  <a:gd name="connsiteX24" fmla="*/ 571366 w 739713"/>
                  <a:gd name="connsiteY24" fmla="*/ 177363 h 555778"/>
                  <a:gd name="connsiteX25" fmla="*/ 606115 w 739713"/>
                  <a:gd name="connsiteY25" fmla="*/ 151362 h 555778"/>
                  <a:gd name="connsiteX26" fmla="*/ 739290 w 739713"/>
                  <a:gd name="connsiteY26" fmla="*/ 251336 h 555778"/>
                  <a:gd name="connsiteX27" fmla="*/ 704576 w 739713"/>
                  <a:gd name="connsiteY27" fmla="*/ 277370 h 555778"/>
                  <a:gd name="connsiteX28" fmla="*/ 369431 w 739713"/>
                  <a:gd name="connsiteY28" fmla="*/ 225832 h 555778"/>
                  <a:gd name="connsiteX29" fmla="*/ 300669 w 739713"/>
                  <a:gd name="connsiteY29" fmla="*/ 277370 h 555778"/>
                  <a:gd name="connsiteX30" fmla="*/ 369431 w 739713"/>
                  <a:gd name="connsiteY30" fmla="*/ 329067 h 555778"/>
                  <a:gd name="connsiteX31" fmla="*/ 438191 w 739713"/>
                  <a:gd name="connsiteY31" fmla="*/ 277370 h 555778"/>
                  <a:gd name="connsiteX32" fmla="*/ 369431 w 739713"/>
                  <a:gd name="connsiteY32" fmla="*/ 225832 h 55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39713" h="555778">
                    <a:moveTo>
                      <a:pt x="739290" y="303534"/>
                    </a:moveTo>
                    <a:lnTo>
                      <a:pt x="606115" y="403442"/>
                    </a:lnTo>
                    <a:lnTo>
                      <a:pt x="571366" y="377374"/>
                    </a:lnTo>
                    <a:lnTo>
                      <a:pt x="502603" y="429038"/>
                    </a:lnTo>
                    <a:lnTo>
                      <a:pt x="537672" y="455356"/>
                    </a:lnTo>
                    <a:lnTo>
                      <a:pt x="404458" y="555294"/>
                    </a:lnTo>
                    <a:lnTo>
                      <a:pt x="369431" y="528946"/>
                    </a:lnTo>
                    <a:lnTo>
                      <a:pt x="334408" y="555294"/>
                    </a:lnTo>
                    <a:lnTo>
                      <a:pt x="201194" y="455356"/>
                    </a:lnTo>
                    <a:lnTo>
                      <a:pt x="236259" y="429038"/>
                    </a:lnTo>
                    <a:lnTo>
                      <a:pt x="167497" y="377374"/>
                    </a:lnTo>
                    <a:lnTo>
                      <a:pt x="132745" y="403442"/>
                    </a:lnTo>
                    <a:lnTo>
                      <a:pt x="-424" y="303534"/>
                    </a:lnTo>
                    <a:lnTo>
                      <a:pt x="34325" y="277370"/>
                    </a:lnTo>
                    <a:lnTo>
                      <a:pt x="-424" y="251336"/>
                    </a:lnTo>
                    <a:lnTo>
                      <a:pt x="132745" y="151362"/>
                    </a:lnTo>
                    <a:lnTo>
                      <a:pt x="167497" y="177363"/>
                    </a:lnTo>
                    <a:lnTo>
                      <a:pt x="236217" y="125796"/>
                    </a:lnTo>
                    <a:lnTo>
                      <a:pt x="201194" y="99510"/>
                    </a:lnTo>
                    <a:lnTo>
                      <a:pt x="334408" y="-484"/>
                    </a:lnTo>
                    <a:lnTo>
                      <a:pt x="369431" y="25801"/>
                    </a:lnTo>
                    <a:lnTo>
                      <a:pt x="404458" y="-484"/>
                    </a:lnTo>
                    <a:lnTo>
                      <a:pt x="537672" y="99510"/>
                    </a:lnTo>
                    <a:lnTo>
                      <a:pt x="502603" y="125796"/>
                    </a:lnTo>
                    <a:lnTo>
                      <a:pt x="571366" y="177363"/>
                    </a:lnTo>
                    <a:lnTo>
                      <a:pt x="606115" y="151362"/>
                    </a:lnTo>
                    <a:lnTo>
                      <a:pt x="739290" y="251336"/>
                    </a:lnTo>
                    <a:lnTo>
                      <a:pt x="704576" y="277370"/>
                    </a:lnTo>
                    <a:moveTo>
                      <a:pt x="369431" y="225832"/>
                    </a:moveTo>
                    <a:lnTo>
                      <a:pt x="300669" y="277370"/>
                    </a:lnTo>
                    <a:lnTo>
                      <a:pt x="369431" y="329067"/>
                    </a:lnTo>
                    <a:lnTo>
                      <a:pt x="438191" y="277370"/>
                    </a:lnTo>
                    <a:lnTo>
                      <a:pt x="369431" y="225832"/>
                    </a:lnTo>
                  </a:path>
                </a:pathLst>
              </a:custGeom>
              <a:solidFill>
                <a:srgbClr val="9DDDCE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51" name="Freeform 1450">
                <a:extLst>
                  <a:ext uri="{FF2B5EF4-FFF2-40B4-BE49-F238E27FC236}">
                    <a16:creationId xmlns:a16="http://schemas.microsoft.com/office/drawing/2014/main" id="{6682952C-974B-11DC-CBB8-292E9039D87F}"/>
                  </a:ext>
                </a:extLst>
              </p:cNvPr>
              <p:cNvSpPr/>
              <p:nvPr/>
            </p:nvSpPr>
            <p:spPr>
              <a:xfrm flipV="1">
                <a:off x="12126694" y="6785420"/>
                <a:ext cx="3035914" cy="539477"/>
              </a:xfrm>
              <a:custGeom>
                <a:avLst/>
                <a:gdLst>
                  <a:gd name="connsiteX0" fmla="*/ 2889945 w 3035914"/>
                  <a:gd name="connsiteY0" fmla="*/ 315571 h 539477"/>
                  <a:gd name="connsiteX1" fmla="*/ 2778953 w 3035914"/>
                  <a:gd name="connsiteY1" fmla="*/ 197057 h 539477"/>
                  <a:gd name="connsiteX2" fmla="*/ 2838101 w 3035914"/>
                  <a:gd name="connsiteY2" fmla="*/ 69235 h 539477"/>
                  <a:gd name="connsiteX3" fmla="*/ 2944506 w 3035914"/>
                  <a:gd name="connsiteY3" fmla="*/ 181283 h 539477"/>
                  <a:gd name="connsiteX4" fmla="*/ 2889945 w 3035914"/>
                  <a:gd name="connsiteY4" fmla="*/ 315571 h 539477"/>
                  <a:gd name="connsiteX5" fmla="*/ 1924317 w 3035914"/>
                  <a:gd name="connsiteY5" fmla="*/ 315571 h 539477"/>
                  <a:gd name="connsiteX6" fmla="*/ 1813364 w 3035914"/>
                  <a:gd name="connsiteY6" fmla="*/ 197057 h 539477"/>
                  <a:gd name="connsiteX7" fmla="*/ 1872512 w 3035914"/>
                  <a:gd name="connsiteY7" fmla="*/ 69235 h 539477"/>
                  <a:gd name="connsiteX8" fmla="*/ 1978886 w 3035914"/>
                  <a:gd name="connsiteY8" fmla="*/ 181283 h 539477"/>
                  <a:gd name="connsiteX9" fmla="*/ 1924317 w 3035914"/>
                  <a:gd name="connsiteY9" fmla="*/ 315571 h 539477"/>
                  <a:gd name="connsiteX10" fmla="*/ 420048 w 3035914"/>
                  <a:gd name="connsiteY10" fmla="*/ 377206 h 539477"/>
                  <a:gd name="connsiteX11" fmla="*/ 506984 w 3035914"/>
                  <a:gd name="connsiteY11" fmla="*/ 377206 h 539477"/>
                  <a:gd name="connsiteX12" fmla="*/ 467923 w 3035914"/>
                  <a:gd name="connsiteY12" fmla="*/ 174251 h 539477"/>
                  <a:gd name="connsiteX13" fmla="*/ 475014 w 3035914"/>
                  <a:gd name="connsiteY13" fmla="*/ 88712 h 539477"/>
                  <a:gd name="connsiteX14" fmla="*/ 506396 w 3035914"/>
                  <a:gd name="connsiteY14" fmla="*/ 72054 h 539477"/>
                  <a:gd name="connsiteX15" fmla="*/ 604704 w 3035914"/>
                  <a:gd name="connsiteY15" fmla="*/ 182661 h 539477"/>
                  <a:gd name="connsiteX16" fmla="*/ 642436 w 3035914"/>
                  <a:gd name="connsiteY16" fmla="*/ 377206 h 539477"/>
                  <a:gd name="connsiteX17" fmla="*/ 729372 w 3035914"/>
                  <a:gd name="connsiteY17" fmla="*/ 377206 h 539477"/>
                  <a:gd name="connsiteX18" fmla="*/ 659082 w 3035914"/>
                  <a:gd name="connsiteY18" fmla="*/ 11890 h 539477"/>
                  <a:gd name="connsiteX19" fmla="*/ 572146 w 3035914"/>
                  <a:gd name="connsiteY19" fmla="*/ 11890 h 539477"/>
                  <a:gd name="connsiteX20" fmla="*/ 578175 w 3035914"/>
                  <a:gd name="connsiteY20" fmla="*/ 43197 h 539477"/>
                  <a:gd name="connsiteX21" fmla="*/ 479173 w 3035914"/>
                  <a:gd name="connsiteY21" fmla="*/ 3545 h 539477"/>
                  <a:gd name="connsiteX22" fmla="*/ 400533 w 3035914"/>
                  <a:gd name="connsiteY22" fmla="*/ 35982 h 539477"/>
                  <a:gd name="connsiteX23" fmla="*/ 378080 w 3035914"/>
                  <a:gd name="connsiteY23" fmla="*/ 159011 h 539477"/>
                  <a:gd name="connsiteX24" fmla="*/ 1371366 w 3035914"/>
                  <a:gd name="connsiteY24" fmla="*/ 377271 h 539477"/>
                  <a:gd name="connsiteX25" fmla="*/ 1458317 w 3035914"/>
                  <a:gd name="connsiteY25" fmla="*/ 377271 h 539477"/>
                  <a:gd name="connsiteX26" fmla="*/ 1388026 w 3035914"/>
                  <a:gd name="connsiteY26" fmla="*/ 11926 h 539477"/>
                  <a:gd name="connsiteX27" fmla="*/ 1301083 w 3035914"/>
                  <a:gd name="connsiteY27" fmla="*/ 11926 h 539477"/>
                  <a:gd name="connsiteX28" fmla="*/ 2537042 w 3035914"/>
                  <a:gd name="connsiteY28" fmla="*/ 385425 h 539477"/>
                  <a:gd name="connsiteX29" fmla="*/ 2631389 w 3035914"/>
                  <a:gd name="connsiteY29" fmla="*/ 332008 h 539477"/>
                  <a:gd name="connsiteX30" fmla="*/ 2642516 w 3035914"/>
                  <a:gd name="connsiteY30" fmla="*/ 270868 h 539477"/>
                  <a:gd name="connsiteX31" fmla="*/ 2642516 w 3035914"/>
                  <a:gd name="connsiteY31" fmla="*/ 261774 h 539477"/>
                  <a:gd name="connsiteX32" fmla="*/ 2597877 w 3035914"/>
                  <a:gd name="connsiteY32" fmla="*/ 11890 h 539477"/>
                  <a:gd name="connsiteX33" fmla="*/ 2510934 w 3035914"/>
                  <a:gd name="connsiteY33" fmla="*/ 11890 h 539477"/>
                  <a:gd name="connsiteX34" fmla="*/ 2548948 w 3035914"/>
                  <a:gd name="connsiteY34" fmla="*/ 224823 h 539477"/>
                  <a:gd name="connsiteX35" fmla="*/ 2553184 w 3035914"/>
                  <a:gd name="connsiteY35" fmla="*/ 263937 h 539477"/>
                  <a:gd name="connsiteX36" fmla="*/ 2499745 w 3035914"/>
                  <a:gd name="connsiteY36" fmla="*/ 314691 h 539477"/>
                  <a:gd name="connsiteX37" fmla="*/ 2427180 w 3035914"/>
                  <a:gd name="connsiteY37" fmla="*/ 204839 h 539477"/>
                  <a:gd name="connsiteX38" fmla="*/ 2392798 w 3035914"/>
                  <a:gd name="connsiteY38" fmla="*/ 11890 h 539477"/>
                  <a:gd name="connsiteX39" fmla="*/ 2305916 w 3035914"/>
                  <a:gd name="connsiteY39" fmla="*/ 11890 h 539477"/>
                  <a:gd name="connsiteX40" fmla="*/ 2345312 w 3035914"/>
                  <a:gd name="connsiteY40" fmla="*/ 233198 h 539477"/>
                  <a:gd name="connsiteX41" fmla="*/ 2345625 w 3035914"/>
                  <a:gd name="connsiteY41" fmla="*/ 284765 h 539477"/>
                  <a:gd name="connsiteX42" fmla="*/ 2282219 w 3035914"/>
                  <a:gd name="connsiteY42" fmla="*/ 310049 h 539477"/>
                  <a:gd name="connsiteX43" fmla="*/ 2218438 w 3035914"/>
                  <a:gd name="connsiteY43" fmla="*/ 193608 h 539477"/>
                  <a:gd name="connsiteX44" fmla="*/ 2186025 w 3035914"/>
                  <a:gd name="connsiteY44" fmla="*/ 11890 h 539477"/>
                  <a:gd name="connsiteX45" fmla="*/ 2099013 w 3035914"/>
                  <a:gd name="connsiteY45" fmla="*/ 11890 h 539477"/>
                  <a:gd name="connsiteX46" fmla="*/ 2164274 w 3035914"/>
                  <a:gd name="connsiteY46" fmla="*/ 377271 h 539477"/>
                  <a:gd name="connsiteX47" fmla="*/ 2251157 w 3035914"/>
                  <a:gd name="connsiteY47" fmla="*/ 377271 h 539477"/>
                  <a:gd name="connsiteX48" fmla="*/ 2243792 w 3035914"/>
                  <a:gd name="connsiteY48" fmla="*/ 336116 h 539477"/>
                  <a:gd name="connsiteX49" fmla="*/ 2356661 w 3035914"/>
                  <a:gd name="connsiteY49" fmla="*/ 384047 h 539477"/>
                  <a:gd name="connsiteX50" fmla="*/ 2410794 w 3035914"/>
                  <a:gd name="connsiteY50" fmla="*/ 357664 h 539477"/>
                  <a:gd name="connsiteX51" fmla="*/ 2430256 w 3035914"/>
                  <a:gd name="connsiteY51" fmla="*/ 318799 h 539477"/>
                  <a:gd name="connsiteX52" fmla="*/ 2451786 w 3035914"/>
                  <a:gd name="connsiteY52" fmla="*/ 346592 h 539477"/>
                  <a:gd name="connsiteX53" fmla="*/ 2537042 w 3035914"/>
                  <a:gd name="connsiteY53" fmla="*/ 385425 h 539477"/>
                  <a:gd name="connsiteX54" fmla="*/ 1175629 w 3035914"/>
                  <a:gd name="connsiteY54" fmla="*/ 385425 h 539477"/>
                  <a:gd name="connsiteX55" fmla="*/ 1269975 w 3035914"/>
                  <a:gd name="connsiteY55" fmla="*/ 332008 h 539477"/>
                  <a:gd name="connsiteX56" fmla="*/ 1281064 w 3035914"/>
                  <a:gd name="connsiteY56" fmla="*/ 270868 h 539477"/>
                  <a:gd name="connsiteX57" fmla="*/ 1280889 w 3035914"/>
                  <a:gd name="connsiteY57" fmla="*/ 261774 h 539477"/>
                  <a:gd name="connsiteX58" fmla="*/ 1236341 w 3035914"/>
                  <a:gd name="connsiteY58" fmla="*/ 11890 h 539477"/>
                  <a:gd name="connsiteX59" fmla="*/ 1149405 w 3035914"/>
                  <a:gd name="connsiteY59" fmla="*/ 11890 h 539477"/>
                  <a:gd name="connsiteX60" fmla="*/ 1187367 w 3035914"/>
                  <a:gd name="connsiteY60" fmla="*/ 224823 h 539477"/>
                  <a:gd name="connsiteX61" fmla="*/ 1191602 w 3035914"/>
                  <a:gd name="connsiteY61" fmla="*/ 263937 h 539477"/>
                  <a:gd name="connsiteX62" fmla="*/ 1138156 w 3035914"/>
                  <a:gd name="connsiteY62" fmla="*/ 314691 h 539477"/>
                  <a:gd name="connsiteX63" fmla="*/ 1065598 w 3035914"/>
                  <a:gd name="connsiteY63" fmla="*/ 204839 h 539477"/>
                  <a:gd name="connsiteX64" fmla="*/ 1031239 w 3035914"/>
                  <a:gd name="connsiteY64" fmla="*/ 11890 h 539477"/>
                  <a:gd name="connsiteX65" fmla="*/ 944296 w 3035914"/>
                  <a:gd name="connsiteY65" fmla="*/ 11890 h 539477"/>
                  <a:gd name="connsiteX66" fmla="*/ 983753 w 3035914"/>
                  <a:gd name="connsiteY66" fmla="*/ 233198 h 539477"/>
                  <a:gd name="connsiteX67" fmla="*/ 984158 w 3035914"/>
                  <a:gd name="connsiteY67" fmla="*/ 284765 h 539477"/>
                  <a:gd name="connsiteX68" fmla="*/ 920805 w 3035914"/>
                  <a:gd name="connsiteY68" fmla="*/ 310049 h 539477"/>
                  <a:gd name="connsiteX69" fmla="*/ 856986 w 3035914"/>
                  <a:gd name="connsiteY69" fmla="*/ 193608 h 539477"/>
                  <a:gd name="connsiteX70" fmla="*/ 824573 w 3035914"/>
                  <a:gd name="connsiteY70" fmla="*/ 11890 h 539477"/>
                  <a:gd name="connsiteX71" fmla="*/ 737637 w 3035914"/>
                  <a:gd name="connsiteY71" fmla="*/ 11890 h 539477"/>
                  <a:gd name="connsiteX72" fmla="*/ 802791 w 3035914"/>
                  <a:gd name="connsiteY72" fmla="*/ 377271 h 539477"/>
                  <a:gd name="connsiteX73" fmla="*/ 889773 w 3035914"/>
                  <a:gd name="connsiteY73" fmla="*/ 377271 h 539477"/>
                  <a:gd name="connsiteX74" fmla="*/ 882408 w 3035914"/>
                  <a:gd name="connsiteY74" fmla="*/ 336116 h 539477"/>
                  <a:gd name="connsiteX75" fmla="*/ 995247 w 3035914"/>
                  <a:gd name="connsiteY75" fmla="*/ 384047 h 539477"/>
                  <a:gd name="connsiteX76" fmla="*/ 1049358 w 3035914"/>
                  <a:gd name="connsiteY76" fmla="*/ 357664 h 539477"/>
                  <a:gd name="connsiteX77" fmla="*/ 1068789 w 3035914"/>
                  <a:gd name="connsiteY77" fmla="*/ 318799 h 539477"/>
                  <a:gd name="connsiteX78" fmla="*/ 1090334 w 3035914"/>
                  <a:gd name="connsiteY78" fmla="*/ 346592 h 539477"/>
                  <a:gd name="connsiteX79" fmla="*/ 1175629 w 3035914"/>
                  <a:gd name="connsiteY79" fmla="*/ 385425 h 539477"/>
                  <a:gd name="connsiteX80" fmla="*/ 2882580 w 3035914"/>
                  <a:gd name="connsiteY80" fmla="*/ 386777 h 539477"/>
                  <a:gd name="connsiteX81" fmla="*/ 3034159 w 3035914"/>
                  <a:gd name="connsiteY81" fmla="*/ 185049 h 539477"/>
                  <a:gd name="connsiteX82" fmla="*/ 2836315 w 3035914"/>
                  <a:gd name="connsiteY82" fmla="*/ 1666 h 539477"/>
                  <a:gd name="connsiteX83" fmla="*/ 2688369 w 3035914"/>
                  <a:gd name="connsiteY83" fmla="*/ 199787 h 539477"/>
                  <a:gd name="connsiteX84" fmla="*/ 2882580 w 3035914"/>
                  <a:gd name="connsiteY84" fmla="*/ 386777 h 539477"/>
                  <a:gd name="connsiteX85" fmla="*/ 1916953 w 3035914"/>
                  <a:gd name="connsiteY85" fmla="*/ 386777 h 539477"/>
                  <a:gd name="connsiteX86" fmla="*/ 2068630 w 3035914"/>
                  <a:gd name="connsiteY86" fmla="*/ 185049 h 539477"/>
                  <a:gd name="connsiteX87" fmla="*/ 1870687 w 3035914"/>
                  <a:gd name="connsiteY87" fmla="*/ 1666 h 539477"/>
                  <a:gd name="connsiteX88" fmla="*/ 1722734 w 3035914"/>
                  <a:gd name="connsiteY88" fmla="*/ 199787 h 539477"/>
                  <a:gd name="connsiteX89" fmla="*/ 1916953 w 3035914"/>
                  <a:gd name="connsiteY89" fmla="*/ 386777 h 539477"/>
                  <a:gd name="connsiteX90" fmla="*/ 1677408 w 3035914"/>
                  <a:gd name="connsiteY90" fmla="*/ 487121 h 539477"/>
                  <a:gd name="connsiteX91" fmla="*/ 1655855 w 3035914"/>
                  <a:gd name="connsiteY91" fmla="*/ 377585 h 539477"/>
                  <a:gd name="connsiteX92" fmla="*/ 1730259 w 3035914"/>
                  <a:gd name="connsiteY92" fmla="*/ 377585 h 539477"/>
                  <a:gd name="connsiteX93" fmla="*/ 1717682 w 3035914"/>
                  <a:gd name="connsiteY93" fmla="*/ 312337 h 539477"/>
                  <a:gd name="connsiteX94" fmla="*/ 1643316 w 3035914"/>
                  <a:gd name="connsiteY94" fmla="*/ 312337 h 539477"/>
                  <a:gd name="connsiteX95" fmla="*/ 1607468 w 3035914"/>
                  <a:gd name="connsiteY95" fmla="*/ 126006 h 539477"/>
                  <a:gd name="connsiteX96" fmla="*/ 1629250 w 3035914"/>
                  <a:gd name="connsiteY96" fmla="*/ 71959 h 539477"/>
                  <a:gd name="connsiteX97" fmla="*/ 1679911 w 3035914"/>
                  <a:gd name="connsiteY97" fmla="*/ 79833 h 539477"/>
                  <a:gd name="connsiteX98" fmla="*/ 1666944 w 3035914"/>
                  <a:gd name="connsiteY98" fmla="*/ 12204 h 539477"/>
                  <a:gd name="connsiteX99" fmla="*/ 1565470 w 3035914"/>
                  <a:gd name="connsiteY99" fmla="*/ 12204 h 539477"/>
                  <a:gd name="connsiteX100" fmla="*/ 1519518 w 3035914"/>
                  <a:gd name="connsiteY100" fmla="*/ 120454 h 539477"/>
                  <a:gd name="connsiteX101" fmla="*/ 1556380 w 3035914"/>
                  <a:gd name="connsiteY101" fmla="*/ 312337 h 539477"/>
                  <a:gd name="connsiteX102" fmla="*/ 1491150 w 3035914"/>
                  <a:gd name="connsiteY102" fmla="*/ 312337 h 539477"/>
                  <a:gd name="connsiteX103" fmla="*/ 1503635 w 3035914"/>
                  <a:gd name="connsiteY103" fmla="*/ 377585 h 539477"/>
                  <a:gd name="connsiteX104" fmla="*/ 1568912 w 3035914"/>
                  <a:gd name="connsiteY104" fmla="*/ 377585 h 539477"/>
                  <a:gd name="connsiteX105" fmla="*/ 1583802 w 3035914"/>
                  <a:gd name="connsiteY105" fmla="*/ 454060 h 539477"/>
                  <a:gd name="connsiteX106" fmla="*/ 351017 w 3035914"/>
                  <a:gd name="connsiteY106" fmla="*/ 497005 h 539477"/>
                  <a:gd name="connsiteX107" fmla="*/ 351017 w 3035914"/>
                  <a:gd name="connsiteY107" fmla="*/ 496907 h 539477"/>
                  <a:gd name="connsiteX108" fmla="*/ 350992 w 3035914"/>
                  <a:gd name="connsiteY108" fmla="*/ 496919 h 539477"/>
                  <a:gd name="connsiteX109" fmla="*/ 220579 w 3035914"/>
                  <a:gd name="connsiteY109" fmla="*/ 521880 h 539477"/>
                  <a:gd name="connsiteX110" fmla="*/ 341799 w 3035914"/>
                  <a:gd name="connsiteY110" fmla="*/ 501162 h 539477"/>
                  <a:gd name="connsiteX111" fmla="*/ 350992 w 3035914"/>
                  <a:gd name="connsiteY111" fmla="*/ 496919 h 539477"/>
                  <a:gd name="connsiteX112" fmla="*/ 328793 w 3035914"/>
                  <a:gd name="connsiteY112" fmla="*/ 421062 h 539477"/>
                  <a:gd name="connsiteX113" fmla="*/ 249298 w 3035914"/>
                  <a:gd name="connsiteY113" fmla="*/ 442737 h 539477"/>
                  <a:gd name="connsiteX114" fmla="*/ 163301 w 3035914"/>
                  <a:gd name="connsiteY114" fmla="*/ 405377 h 539477"/>
                  <a:gd name="connsiteX115" fmla="*/ 186380 w 3035914"/>
                  <a:gd name="connsiteY115" fmla="*/ 332196 h 539477"/>
                  <a:gd name="connsiteX116" fmla="*/ 311247 w 3035914"/>
                  <a:gd name="connsiteY116" fmla="*/ 193357 h 539477"/>
                  <a:gd name="connsiteX117" fmla="*/ 175329 w 3035914"/>
                  <a:gd name="connsiteY117" fmla="*/ 4521 h 539477"/>
                  <a:gd name="connsiteX118" fmla="*/ 0 w 3035914"/>
                  <a:gd name="connsiteY118" fmla="*/ 27608 h 539477"/>
                  <a:gd name="connsiteX119" fmla="*/ 22689 w 3035914"/>
                  <a:gd name="connsiteY119" fmla="*/ 109074 h 539477"/>
                  <a:gd name="connsiteX120" fmla="*/ 68954 w 3035914"/>
                  <a:gd name="connsiteY120" fmla="*/ 85889 h 539477"/>
                  <a:gd name="connsiteX121" fmla="*/ 172039 w 3035914"/>
                  <a:gd name="connsiteY121" fmla="*/ 83073 h 539477"/>
                  <a:gd name="connsiteX122" fmla="*/ 217839 w 3035914"/>
                  <a:gd name="connsiteY122" fmla="*/ 145083 h 539477"/>
                  <a:gd name="connsiteX123" fmla="*/ 185479 w 3035914"/>
                  <a:gd name="connsiteY123" fmla="*/ 216382 h 539477"/>
                  <a:gd name="connsiteX124" fmla="*/ 63826 w 3035914"/>
                  <a:gd name="connsiteY124" fmla="*/ 394146 h 539477"/>
                  <a:gd name="connsiteX125" fmla="*/ 220579 w 3035914"/>
                  <a:gd name="connsiteY125" fmla="*/ 521880 h 539477"/>
                  <a:gd name="connsiteX126" fmla="*/ 1402596 w 3035914"/>
                  <a:gd name="connsiteY126" fmla="*/ 539477 h 539477"/>
                  <a:gd name="connsiteX127" fmla="*/ 1489539 w 3035914"/>
                  <a:gd name="connsiteY127" fmla="*/ 539477 h 539477"/>
                  <a:gd name="connsiteX128" fmla="*/ 1472612 w 3035914"/>
                  <a:gd name="connsiteY128" fmla="*/ 451330 h 539477"/>
                  <a:gd name="connsiteX129" fmla="*/ 1385638 w 3035914"/>
                  <a:gd name="connsiteY129" fmla="*/ 451330 h 539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</a:cxnLst>
                <a:rect l="l" t="t" r="r" b="b"/>
                <a:pathLst>
                  <a:path w="3035914" h="539477">
                    <a:moveTo>
                      <a:pt x="2889945" y="315571"/>
                    </a:moveTo>
                    <a:cubicBezTo>
                      <a:pt x="2828882" y="321061"/>
                      <a:pt x="2792714" y="263152"/>
                      <a:pt x="2778953" y="197057"/>
                    </a:cubicBezTo>
                    <a:cubicBezTo>
                      <a:pt x="2765139" y="130869"/>
                      <a:pt x="2788234" y="72746"/>
                      <a:pt x="2838101" y="69235"/>
                    </a:cubicBezTo>
                    <a:cubicBezTo>
                      <a:pt x="2891792" y="65556"/>
                      <a:pt x="2931570" y="114905"/>
                      <a:pt x="2944506" y="181283"/>
                    </a:cubicBezTo>
                    <a:cubicBezTo>
                      <a:pt x="2958366" y="252519"/>
                      <a:pt x="2935210" y="311426"/>
                      <a:pt x="2889945" y="315571"/>
                    </a:cubicBezTo>
                    <a:close/>
                    <a:moveTo>
                      <a:pt x="1924317" y="315571"/>
                    </a:moveTo>
                    <a:cubicBezTo>
                      <a:pt x="1863323" y="321061"/>
                      <a:pt x="1827117" y="263152"/>
                      <a:pt x="1813364" y="197057"/>
                    </a:cubicBezTo>
                    <a:cubicBezTo>
                      <a:pt x="1799573" y="130869"/>
                      <a:pt x="1822637" y="72746"/>
                      <a:pt x="1872512" y="69235"/>
                    </a:cubicBezTo>
                    <a:cubicBezTo>
                      <a:pt x="1926202" y="65556"/>
                      <a:pt x="1966003" y="114905"/>
                      <a:pt x="1978886" y="181283"/>
                    </a:cubicBezTo>
                    <a:cubicBezTo>
                      <a:pt x="1992769" y="252519"/>
                      <a:pt x="1969605" y="311426"/>
                      <a:pt x="1924317" y="315571"/>
                    </a:cubicBezTo>
                    <a:close/>
                    <a:moveTo>
                      <a:pt x="420048" y="377206"/>
                    </a:moveTo>
                    <a:lnTo>
                      <a:pt x="506984" y="377206"/>
                    </a:lnTo>
                    <a:lnTo>
                      <a:pt x="467923" y="174251"/>
                    </a:lnTo>
                    <a:cubicBezTo>
                      <a:pt x="467923" y="174251"/>
                      <a:pt x="455583" y="115534"/>
                      <a:pt x="475014" y="88712"/>
                    </a:cubicBezTo>
                    <a:cubicBezTo>
                      <a:pt x="482928" y="77798"/>
                      <a:pt x="493430" y="73943"/>
                      <a:pt x="506396" y="72054"/>
                    </a:cubicBezTo>
                    <a:cubicBezTo>
                      <a:pt x="535001" y="67972"/>
                      <a:pt x="583899" y="83442"/>
                      <a:pt x="604704" y="182661"/>
                    </a:cubicBezTo>
                    <a:lnTo>
                      <a:pt x="642436" y="377206"/>
                    </a:lnTo>
                    <a:lnTo>
                      <a:pt x="729372" y="377206"/>
                    </a:lnTo>
                    <a:lnTo>
                      <a:pt x="659082" y="11890"/>
                    </a:lnTo>
                    <a:lnTo>
                      <a:pt x="572146" y="11890"/>
                    </a:lnTo>
                    <a:lnTo>
                      <a:pt x="578175" y="43197"/>
                    </a:lnTo>
                    <a:cubicBezTo>
                      <a:pt x="554081" y="28145"/>
                      <a:pt x="522660" y="409"/>
                      <a:pt x="479173" y="3545"/>
                    </a:cubicBezTo>
                    <a:cubicBezTo>
                      <a:pt x="436503" y="6713"/>
                      <a:pt x="420086" y="15685"/>
                      <a:pt x="400533" y="35982"/>
                    </a:cubicBezTo>
                    <a:cubicBezTo>
                      <a:pt x="364884" y="73000"/>
                      <a:pt x="378080" y="159011"/>
                      <a:pt x="378080" y="159011"/>
                    </a:cubicBezTo>
                    <a:close/>
                    <a:moveTo>
                      <a:pt x="1371366" y="377271"/>
                    </a:moveTo>
                    <a:lnTo>
                      <a:pt x="1458317" y="377271"/>
                    </a:lnTo>
                    <a:lnTo>
                      <a:pt x="1388026" y="11926"/>
                    </a:lnTo>
                    <a:lnTo>
                      <a:pt x="1301083" y="11926"/>
                    </a:lnTo>
                    <a:close/>
                    <a:moveTo>
                      <a:pt x="2537042" y="385425"/>
                    </a:moveTo>
                    <a:cubicBezTo>
                      <a:pt x="2592550" y="388251"/>
                      <a:pt x="2617629" y="356193"/>
                      <a:pt x="2631389" y="332008"/>
                    </a:cubicBezTo>
                    <a:cubicBezTo>
                      <a:pt x="2646058" y="306283"/>
                      <a:pt x="2644081" y="281314"/>
                      <a:pt x="2642516" y="270868"/>
                    </a:cubicBezTo>
                    <a:lnTo>
                      <a:pt x="2642516" y="261774"/>
                    </a:lnTo>
                    <a:lnTo>
                      <a:pt x="2597877" y="11890"/>
                    </a:lnTo>
                    <a:lnTo>
                      <a:pt x="2510934" y="11890"/>
                    </a:lnTo>
                    <a:lnTo>
                      <a:pt x="2548948" y="224823"/>
                    </a:lnTo>
                    <a:cubicBezTo>
                      <a:pt x="2548948" y="224823"/>
                      <a:pt x="2552246" y="250950"/>
                      <a:pt x="2553184" y="263937"/>
                    </a:cubicBezTo>
                    <a:cubicBezTo>
                      <a:pt x="2554535" y="282724"/>
                      <a:pt x="2544186" y="319617"/>
                      <a:pt x="2499745" y="314691"/>
                    </a:cubicBezTo>
                    <a:cubicBezTo>
                      <a:pt x="2449779" y="309075"/>
                      <a:pt x="2433164" y="232287"/>
                      <a:pt x="2427180" y="204839"/>
                    </a:cubicBezTo>
                    <a:lnTo>
                      <a:pt x="2392798" y="11890"/>
                    </a:lnTo>
                    <a:lnTo>
                      <a:pt x="2305916" y="11890"/>
                    </a:lnTo>
                    <a:lnTo>
                      <a:pt x="2345312" y="233198"/>
                    </a:lnTo>
                    <a:cubicBezTo>
                      <a:pt x="2345312" y="233198"/>
                      <a:pt x="2353364" y="265599"/>
                      <a:pt x="2345625" y="284765"/>
                    </a:cubicBezTo>
                    <a:cubicBezTo>
                      <a:pt x="2340077" y="298567"/>
                      <a:pt x="2322714" y="326864"/>
                      <a:pt x="2282219" y="310049"/>
                    </a:cubicBezTo>
                    <a:cubicBezTo>
                      <a:pt x="2236702" y="291007"/>
                      <a:pt x="2218438" y="193608"/>
                      <a:pt x="2218438" y="193608"/>
                    </a:cubicBezTo>
                    <a:lnTo>
                      <a:pt x="2186025" y="11890"/>
                    </a:lnTo>
                    <a:lnTo>
                      <a:pt x="2099013" y="11890"/>
                    </a:lnTo>
                    <a:lnTo>
                      <a:pt x="2164274" y="377271"/>
                    </a:lnTo>
                    <a:lnTo>
                      <a:pt x="2251157" y="377271"/>
                    </a:lnTo>
                    <a:lnTo>
                      <a:pt x="2243792" y="336116"/>
                    </a:lnTo>
                    <a:cubicBezTo>
                      <a:pt x="2243792" y="336116"/>
                      <a:pt x="2286569" y="396187"/>
                      <a:pt x="2356661" y="384047"/>
                    </a:cubicBezTo>
                    <a:cubicBezTo>
                      <a:pt x="2392768" y="377806"/>
                      <a:pt x="2403178" y="365352"/>
                      <a:pt x="2410794" y="357664"/>
                    </a:cubicBezTo>
                    <a:cubicBezTo>
                      <a:pt x="2425395" y="343080"/>
                      <a:pt x="2430256" y="318799"/>
                      <a:pt x="2430256" y="318799"/>
                    </a:cubicBezTo>
                    <a:cubicBezTo>
                      <a:pt x="2431569" y="318799"/>
                      <a:pt x="2441383" y="337590"/>
                      <a:pt x="2451786" y="346592"/>
                    </a:cubicBezTo>
                    <a:cubicBezTo>
                      <a:pt x="2451786" y="346592"/>
                      <a:pt x="2487923" y="383229"/>
                      <a:pt x="2537042" y="385425"/>
                    </a:cubicBezTo>
                    <a:close/>
                    <a:moveTo>
                      <a:pt x="1175629" y="385425"/>
                    </a:moveTo>
                    <a:cubicBezTo>
                      <a:pt x="1231151" y="388251"/>
                      <a:pt x="1256222" y="356193"/>
                      <a:pt x="1269975" y="332008"/>
                    </a:cubicBezTo>
                    <a:cubicBezTo>
                      <a:pt x="1284590" y="306283"/>
                      <a:pt x="1282629" y="281314"/>
                      <a:pt x="1281064" y="270868"/>
                    </a:cubicBezTo>
                    <a:lnTo>
                      <a:pt x="1280889" y="261774"/>
                    </a:lnTo>
                    <a:lnTo>
                      <a:pt x="1236341" y="11890"/>
                    </a:lnTo>
                    <a:lnTo>
                      <a:pt x="1149405" y="11890"/>
                    </a:lnTo>
                    <a:lnTo>
                      <a:pt x="1187367" y="224823"/>
                    </a:lnTo>
                    <a:cubicBezTo>
                      <a:pt x="1187367" y="224823"/>
                      <a:pt x="1190816" y="250950"/>
                      <a:pt x="1191602" y="263937"/>
                    </a:cubicBezTo>
                    <a:cubicBezTo>
                      <a:pt x="1192968" y="282724"/>
                      <a:pt x="1182665" y="319617"/>
                      <a:pt x="1138156" y="314691"/>
                    </a:cubicBezTo>
                    <a:cubicBezTo>
                      <a:pt x="1088204" y="309075"/>
                      <a:pt x="1071590" y="232287"/>
                      <a:pt x="1065598" y="204839"/>
                    </a:cubicBezTo>
                    <a:lnTo>
                      <a:pt x="1031239" y="11890"/>
                    </a:lnTo>
                    <a:lnTo>
                      <a:pt x="944296" y="11890"/>
                    </a:lnTo>
                    <a:lnTo>
                      <a:pt x="983753" y="233198"/>
                    </a:lnTo>
                    <a:cubicBezTo>
                      <a:pt x="983753" y="233198"/>
                      <a:pt x="991919" y="265599"/>
                      <a:pt x="984158" y="284765"/>
                    </a:cubicBezTo>
                    <a:cubicBezTo>
                      <a:pt x="978594" y="298567"/>
                      <a:pt x="961277" y="326864"/>
                      <a:pt x="920805" y="310049"/>
                    </a:cubicBezTo>
                    <a:cubicBezTo>
                      <a:pt x="875272" y="291007"/>
                      <a:pt x="856986" y="193608"/>
                      <a:pt x="856986" y="193608"/>
                    </a:cubicBezTo>
                    <a:lnTo>
                      <a:pt x="824573" y="11890"/>
                    </a:lnTo>
                    <a:lnTo>
                      <a:pt x="737637" y="11890"/>
                    </a:lnTo>
                    <a:lnTo>
                      <a:pt x="802791" y="377271"/>
                    </a:lnTo>
                    <a:lnTo>
                      <a:pt x="889773" y="377271"/>
                    </a:lnTo>
                    <a:lnTo>
                      <a:pt x="882408" y="336116"/>
                    </a:lnTo>
                    <a:cubicBezTo>
                      <a:pt x="882408" y="336116"/>
                      <a:pt x="925117" y="396187"/>
                      <a:pt x="995247" y="384047"/>
                    </a:cubicBezTo>
                    <a:cubicBezTo>
                      <a:pt x="1031331" y="377806"/>
                      <a:pt x="1041749" y="365352"/>
                      <a:pt x="1049358" y="357664"/>
                    </a:cubicBezTo>
                    <a:cubicBezTo>
                      <a:pt x="1063965" y="343080"/>
                      <a:pt x="1068789" y="318799"/>
                      <a:pt x="1068789" y="318799"/>
                    </a:cubicBezTo>
                    <a:cubicBezTo>
                      <a:pt x="1070155" y="318799"/>
                      <a:pt x="1079916" y="337590"/>
                      <a:pt x="1090334" y="346592"/>
                    </a:cubicBezTo>
                    <a:cubicBezTo>
                      <a:pt x="1090334" y="346592"/>
                      <a:pt x="1126418" y="383229"/>
                      <a:pt x="1175629" y="385425"/>
                    </a:cubicBezTo>
                    <a:close/>
                    <a:moveTo>
                      <a:pt x="2882580" y="386777"/>
                    </a:moveTo>
                    <a:cubicBezTo>
                      <a:pt x="2982910" y="386777"/>
                      <a:pt x="3047568" y="306098"/>
                      <a:pt x="3034159" y="185049"/>
                    </a:cubicBezTo>
                    <a:cubicBezTo>
                      <a:pt x="3022215" y="75729"/>
                      <a:pt x="2936706" y="1666"/>
                      <a:pt x="2836315" y="1666"/>
                    </a:cubicBezTo>
                    <a:cubicBezTo>
                      <a:pt x="2735886" y="1666"/>
                      <a:pt x="2673518" y="79459"/>
                      <a:pt x="2688369" y="199787"/>
                    </a:cubicBezTo>
                    <a:cubicBezTo>
                      <a:pt x="2701596" y="307569"/>
                      <a:pt x="2782151" y="386777"/>
                      <a:pt x="2882580" y="386777"/>
                    </a:cubicBezTo>
                    <a:close/>
                    <a:moveTo>
                      <a:pt x="1916953" y="386777"/>
                    </a:moveTo>
                    <a:cubicBezTo>
                      <a:pt x="2017282" y="386777"/>
                      <a:pt x="2081979" y="306098"/>
                      <a:pt x="2068630" y="185049"/>
                    </a:cubicBezTo>
                    <a:cubicBezTo>
                      <a:pt x="2056625" y="75729"/>
                      <a:pt x="1971055" y="1666"/>
                      <a:pt x="1870687" y="1666"/>
                    </a:cubicBezTo>
                    <a:cubicBezTo>
                      <a:pt x="1770266" y="1666"/>
                      <a:pt x="1707890" y="79459"/>
                      <a:pt x="1722734" y="199787"/>
                    </a:cubicBezTo>
                    <a:cubicBezTo>
                      <a:pt x="1735983" y="307569"/>
                      <a:pt x="1816554" y="386777"/>
                      <a:pt x="1916953" y="386777"/>
                    </a:cubicBezTo>
                    <a:close/>
                    <a:moveTo>
                      <a:pt x="1677408" y="487121"/>
                    </a:moveTo>
                    <a:lnTo>
                      <a:pt x="1655855" y="377585"/>
                    </a:lnTo>
                    <a:lnTo>
                      <a:pt x="1730259" y="377585"/>
                    </a:lnTo>
                    <a:lnTo>
                      <a:pt x="1717682" y="312337"/>
                    </a:lnTo>
                    <a:lnTo>
                      <a:pt x="1643316" y="312337"/>
                    </a:lnTo>
                    <a:lnTo>
                      <a:pt x="1607468" y="126006"/>
                    </a:lnTo>
                    <a:cubicBezTo>
                      <a:pt x="1601561" y="99721"/>
                      <a:pt x="1609827" y="76076"/>
                      <a:pt x="1629250" y="71959"/>
                    </a:cubicBezTo>
                    <a:cubicBezTo>
                      <a:pt x="1641515" y="69139"/>
                      <a:pt x="1663960" y="72904"/>
                      <a:pt x="1679911" y="79833"/>
                    </a:cubicBezTo>
                    <a:lnTo>
                      <a:pt x="1666944" y="12204"/>
                    </a:lnTo>
                    <a:cubicBezTo>
                      <a:pt x="1648139" y="4395"/>
                      <a:pt x="1609705" y="-5331"/>
                      <a:pt x="1565470" y="12204"/>
                    </a:cubicBezTo>
                    <a:cubicBezTo>
                      <a:pt x="1503055" y="36514"/>
                      <a:pt x="1519518" y="120454"/>
                      <a:pt x="1519518" y="120454"/>
                    </a:cubicBezTo>
                    <a:lnTo>
                      <a:pt x="1556380" y="312337"/>
                    </a:lnTo>
                    <a:lnTo>
                      <a:pt x="1491150" y="312337"/>
                    </a:lnTo>
                    <a:lnTo>
                      <a:pt x="1503635" y="377585"/>
                    </a:lnTo>
                    <a:lnTo>
                      <a:pt x="1568912" y="377585"/>
                    </a:lnTo>
                    <a:lnTo>
                      <a:pt x="1583802" y="454060"/>
                    </a:lnTo>
                    <a:close/>
                    <a:moveTo>
                      <a:pt x="351017" y="497005"/>
                    </a:moveTo>
                    <a:lnTo>
                      <a:pt x="351017" y="496907"/>
                    </a:lnTo>
                    <a:lnTo>
                      <a:pt x="350992" y="496919"/>
                    </a:lnTo>
                    <a:close/>
                    <a:moveTo>
                      <a:pt x="220579" y="521880"/>
                    </a:moveTo>
                    <a:cubicBezTo>
                      <a:pt x="280114" y="523760"/>
                      <a:pt x="323718" y="508773"/>
                      <a:pt x="341799" y="501162"/>
                    </a:cubicBezTo>
                    <a:lnTo>
                      <a:pt x="350992" y="496919"/>
                    </a:lnTo>
                    <a:lnTo>
                      <a:pt x="328793" y="421062"/>
                    </a:lnTo>
                    <a:cubicBezTo>
                      <a:pt x="328793" y="421062"/>
                      <a:pt x="295494" y="437719"/>
                      <a:pt x="249298" y="442737"/>
                    </a:cubicBezTo>
                    <a:cubicBezTo>
                      <a:pt x="194882" y="448570"/>
                      <a:pt x="168826" y="423887"/>
                      <a:pt x="163301" y="405377"/>
                    </a:cubicBezTo>
                    <a:cubicBezTo>
                      <a:pt x="153738" y="373509"/>
                      <a:pt x="164492" y="347850"/>
                      <a:pt x="186380" y="332196"/>
                    </a:cubicBezTo>
                    <a:cubicBezTo>
                      <a:pt x="260425" y="279467"/>
                      <a:pt x="302043" y="249789"/>
                      <a:pt x="311247" y="193357"/>
                    </a:cubicBezTo>
                    <a:cubicBezTo>
                      <a:pt x="322763" y="123183"/>
                      <a:pt x="304309" y="26754"/>
                      <a:pt x="175329" y="4521"/>
                    </a:cubicBezTo>
                    <a:cubicBezTo>
                      <a:pt x="79105" y="-12107"/>
                      <a:pt x="18538" y="22085"/>
                      <a:pt x="0" y="27608"/>
                    </a:cubicBezTo>
                    <a:lnTo>
                      <a:pt x="22689" y="109074"/>
                    </a:lnTo>
                    <a:cubicBezTo>
                      <a:pt x="22689" y="109074"/>
                      <a:pt x="42823" y="95018"/>
                      <a:pt x="68954" y="85889"/>
                    </a:cubicBezTo>
                    <a:cubicBezTo>
                      <a:pt x="101711" y="74569"/>
                      <a:pt x="144259" y="68793"/>
                      <a:pt x="172039" y="83073"/>
                    </a:cubicBezTo>
                    <a:cubicBezTo>
                      <a:pt x="199660" y="97370"/>
                      <a:pt x="216473" y="117921"/>
                      <a:pt x="217839" y="145083"/>
                    </a:cubicBezTo>
                    <a:cubicBezTo>
                      <a:pt x="219030" y="167042"/>
                      <a:pt x="210321" y="194485"/>
                      <a:pt x="185479" y="216382"/>
                    </a:cubicBezTo>
                    <a:cubicBezTo>
                      <a:pt x="131842" y="263559"/>
                      <a:pt x="49958" y="273315"/>
                      <a:pt x="63826" y="394146"/>
                    </a:cubicBezTo>
                    <a:cubicBezTo>
                      <a:pt x="71381" y="459708"/>
                      <a:pt x="123493" y="519149"/>
                      <a:pt x="220579" y="521880"/>
                    </a:cubicBezTo>
                    <a:close/>
                    <a:moveTo>
                      <a:pt x="1402596" y="539477"/>
                    </a:moveTo>
                    <a:lnTo>
                      <a:pt x="1489539" y="539477"/>
                    </a:lnTo>
                    <a:lnTo>
                      <a:pt x="1472612" y="451330"/>
                    </a:lnTo>
                    <a:lnTo>
                      <a:pt x="1385638" y="451330"/>
                    </a:lnTo>
                    <a:close/>
                  </a:path>
                </a:pathLst>
              </a:custGeom>
              <a:solidFill>
                <a:schemeClr val="tx1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52" name="Freeform 1451">
                <a:extLst>
                  <a:ext uri="{FF2B5EF4-FFF2-40B4-BE49-F238E27FC236}">
                    <a16:creationId xmlns:a16="http://schemas.microsoft.com/office/drawing/2014/main" id="{ECFB1B18-AE11-5220-6F87-E63A7DC38BA9}"/>
                  </a:ext>
                </a:extLst>
              </p:cNvPr>
              <p:cNvSpPr/>
              <p:nvPr/>
            </p:nvSpPr>
            <p:spPr>
              <a:xfrm flipV="1">
                <a:off x="12121942" y="7459012"/>
                <a:ext cx="3477212" cy="679375"/>
              </a:xfrm>
              <a:custGeom>
                <a:avLst/>
                <a:gdLst>
                  <a:gd name="connsiteX0" fmla="*/ 2178741 w 3477211"/>
                  <a:gd name="connsiteY0" fmla="*/ 323776 h 679377"/>
                  <a:gd name="connsiteX1" fmla="*/ 2101553 w 3477211"/>
                  <a:gd name="connsiteY1" fmla="*/ 299946 h 679377"/>
                  <a:gd name="connsiteX2" fmla="*/ 2088136 w 3477211"/>
                  <a:gd name="connsiteY2" fmla="*/ 228176 h 679377"/>
                  <a:gd name="connsiteX3" fmla="*/ 2183825 w 3477211"/>
                  <a:gd name="connsiteY3" fmla="*/ 233758 h 679377"/>
                  <a:gd name="connsiteX4" fmla="*/ 2222695 w 3477211"/>
                  <a:gd name="connsiteY4" fmla="*/ 321213 h 679377"/>
                  <a:gd name="connsiteX5" fmla="*/ 2178741 w 3477211"/>
                  <a:gd name="connsiteY5" fmla="*/ 323776 h 679377"/>
                  <a:gd name="connsiteX6" fmla="*/ 1202102 w 3477211"/>
                  <a:gd name="connsiteY6" fmla="*/ 453585 h 679377"/>
                  <a:gd name="connsiteX7" fmla="*/ 1110076 w 3477211"/>
                  <a:gd name="connsiteY7" fmla="*/ 345272 h 679377"/>
                  <a:gd name="connsiteX8" fmla="*/ 1163675 w 3477211"/>
                  <a:gd name="connsiteY8" fmla="*/ 212900 h 679377"/>
                  <a:gd name="connsiteX9" fmla="*/ 1258021 w 3477211"/>
                  <a:gd name="connsiteY9" fmla="*/ 321183 h 679377"/>
                  <a:gd name="connsiteX10" fmla="*/ 1202102 w 3477211"/>
                  <a:gd name="connsiteY10" fmla="*/ 453585 h 679377"/>
                  <a:gd name="connsiteX11" fmla="*/ 2956165 w 3477211"/>
                  <a:gd name="connsiteY11" fmla="*/ 455471 h 679377"/>
                  <a:gd name="connsiteX12" fmla="*/ 2845181 w 3477211"/>
                  <a:gd name="connsiteY12" fmla="*/ 336957 h 679377"/>
                  <a:gd name="connsiteX13" fmla="*/ 2904421 w 3477211"/>
                  <a:gd name="connsiteY13" fmla="*/ 209135 h 679377"/>
                  <a:gd name="connsiteX14" fmla="*/ 3010764 w 3477211"/>
                  <a:gd name="connsiteY14" fmla="*/ 321183 h 679377"/>
                  <a:gd name="connsiteX15" fmla="*/ 3010764 w 3477211"/>
                  <a:gd name="connsiteY15" fmla="*/ 321177 h 679377"/>
                  <a:gd name="connsiteX16" fmla="*/ 2956165 w 3477211"/>
                  <a:gd name="connsiteY16" fmla="*/ 455471 h 679377"/>
                  <a:gd name="connsiteX17" fmla="*/ 1594690 w 3477211"/>
                  <a:gd name="connsiteY17" fmla="*/ 455471 h 679377"/>
                  <a:gd name="connsiteX18" fmla="*/ 1483699 w 3477211"/>
                  <a:gd name="connsiteY18" fmla="*/ 336957 h 679377"/>
                  <a:gd name="connsiteX19" fmla="*/ 1542907 w 3477211"/>
                  <a:gd name="connsiteY19" fmla="*/ 209135 h 679377"/>
                  <a:gd name="connsiteX20" fmla="*/ 1649229 w 3477211"/>
                  <a:gd name="connsiteY20" fmla="*/ 321183 h 679377"/>
                  <a:gd name="connsiteX21" fmla="*/ 1594690 w 3477211"/>
                  <a:gd name="connsiteY21" fmla="*/ 455471 h 679377"/>
                  <a:gd name="connsiteX22" fmla="*/ 570808 w 3477211"/>
                  <a:gd name="connsiteY22" fmla="*/ 455471 h 679377"/>
                  <a:gd name="connsiteX23" fmla="*/ 459816 w 3477211"/>
                  <a:gd name="connsiteY23" fmla="*/ 336957 h 679377"/>
                  <a:gd name="connsiteX24" fmla="*/ 518933 w 3477211"/>
                  <a:gd name="connsiteY24" fmla="*/ 209135 h 679377"/>
                  <a:gd name="connsiteX25" fmla="*/ 625346 w 3477211"/>
                  <a:gd name="connsiteY25" fmla="*/ 321183 h 679377"/>
                  <a:gd name="connsiteX26" fmla="*/ 570808 w 3477211"/>
                  <a:gd name="connsiteY26" fmla="*/ 455471 h 679377"/>
                  <a:gd name="connsiteX27" fmla="*/ 2647399 w 3477211"/>
                  <a:gd name="connsiteY27" fmla="*/ 517171 h 679377"/>
                  <a:gd name="connsiteX28" fmla="*/ 2734289 w 3477211"/>
                  <a:gd name="connsiteY28" fmla="*/ 517171 h 679377"/>
                  <a:gd name="connsiteX29" fmla="*/ 2663983 w 3477211"/>
                  <a:gd name="connsiteY29" fmla="*/ 151826 h 679377"/>
                  <a:gd name="connsiteX30" fmla="*/ 2577032 w 3477211"/>
                  <a:gd name="connsiteY30" fmla="*/ 151826 h 679377"/>
                  <a:gd name="connsiteX31" fmla="*/ 1229401 w 3477211"/>
                  <a:gd name="connsiteY31" fmla="*/ 524887 h 679377"/>
                  <a:gd name="connsiteX32" fmla="*/ 1348636 w 3477211"/>
                  <a:gd name="connsiteY32" fmla="*/ 333601 h 679377"/>
                  <a:gd name="connsiteX33" fmla="*/ 1168407 w 3477211"/>
                  <a:gd name="connsiteY33" fmla="*/ 142532 h 679377"/>
                  <a:gd name="connsiteX34" fmla="*/ 1082845 w 3477211"/>
                  <a:gd name="connsiteY34" fmla="*/ 204172 h 679377"/>
                  <a:gd name="connsiteX35" fmla="*/ 1045448 w 3477211"/>
                  <a:gd name="connsiteY35" fmla="*/ 0 h 679377"/>
                  <a:gd name="connsiteX36" fmla="*/ 958436 w 3477211"/>
                  <a:gd name="connsiteY36" fmla="*/ 0 h 679377"/>
                  <a:gd name="connsiteX37" fmla="*/ 1053347 w 3477211"/>
                  <a:gd name="connsiteY37" fmla="*/ 517106 h 679377"/>
                  <a:gd name="connsiteX38" fmla="*/ 1140290 w 3477211"/>
                  <a:gd name="connsiteY38" fmla="*/ 517106 h 679377"/>
                  <a:gd name="connsiteX39" fmla="*/ 1133429 w 3477211"/>
                  <a:gd name="connsiteY39" fmla="*/ 479748 h 679377"/>
                  <a:gd name="connsiteX40" fmla="*/ 1229401 w 3477211"/>
                  <a:gd name="connsiteY40" fmla="*/ 524887 h 679377"/>
                  <a:gd name="connsiteX41" fmla="*/ 3373726 w 3477211"/>
                  <a:gd name="connsiteY41" fmla="*/ 525483 h 679377"/>
                  <a:gd name="connsiteX42" fmla="*/ 3452335 w 3477211"/>
                  <a:gd name="connsiteY42" fmla="*/ 493082 h 679377"/>
                  <a:gd name="connsiteX43" fmla="*/ 3474849 w 3477211"/>
                  <a:gd name="connsiteY43" fmla="*/ 369991 h 679377"/>
                  <a:gd name="connsiteX44" fmla="*/ 3432797 w 3477211"/>
                  <a:gd name="connsiteY44" fmla="*/ 151826 h 679377"/>
                  <a:gd name="connsiteX45" fmla="*/ 3345869 w 3477211"/>
                  <a:gd name="connsiteY45" fmla="*/ 151826 h 679377"/>
                  <a:gd name="connsiteX46" fmla="*/ 3384945 w 3477211"/>
                  <a:gd name="connsiteY46" fmla="*/ 354745 h 679377"/>
                  <a:gd name="connsiteX47" fmla="*/ 3377847 w 3477211"/>
                  <a:gd name="connsiteY47" fmla="*/ 440350 h 679377"/>
                  <a:gd name="connsiteX48" fmla="*/ 3346480 w 3477211"/>
                  <a:gd name="connsiteY48" fmla="*/ 457008 h 679377"/>
                  <a:gd name="connsiteX49" fmla="*/ 3248142 w 3477211"/>
                  <a:gd name="connsiteY49" fmla="*/ 346307 h 679377"/>
                  <a:gd name="connsiteX50" fmla="*/ 3210432 w 3477211"/>
                  <a:gd name="connsiteY50" fmla="*/ 151826 h 679377"/>
                  <a:gd name="connsiteX51" fmla="*/ 3123481 w 3477211"/>
                  <a:gd name="connsiteY51" fmla="*/ 151826 h 679377"/>
                  <a:gd name="connsiteX52" fmla="*/ 3193726 w 3477211"/>
                  <a:gd name="connsiteY52" fmla="*/ 517171 h 679377"/>
                  <a:gd name="connsiteX53" fmla="*/ 3280738 w 3477211"/>
                  <a:gd name="connsiteY53" fmla="*/ 517171 h 679377"/>
                  <a:gd name="connsiteX54" fmla="*/ 3274694 w 3477211"/>
                  <a:gd name="connsiteY54" fmla="*/ 485894 h 679377"/>
                  <a:gd name="connsiteX55" fmla="*/ 3373726 w 3477211"/>
                  <a:gd name="connsiteY55" fmla="*/ 525483 h 679377"/>
                  <a:gd name="connsiteX56" fmla="*/ 1988064 w 3477211"/>
                  <a:gd name="connsiteY56" fmla="*/ 526357 h 679377"/>
                  <a:gd name="connsiteX57" fmla="*/ 2026385 w 3477211"/>
                  <a:gd name="connsiteY57" fmla="*/ 518365 h 679377"/>
                  <a:gd name="connsiteX58" fmla="*/ 2007016 w 3477211"/>
                  <a:gd name="connsiteY58" fmla="*/ 429528 h 679377"/>
                  <a:gd name="connsiteX59" fmla="*/ 1881454 w 3477211"/>
                  <a:gd name="connsiteY59" fmla="*/ 351010 h 679377"/>
                  <a:gd name="connsiteX60" fmla="*/ 1872960 w 3477211"/>
                  <a:gd name="connsiteY60" fmla="*/ 321183 h 679377"/>
                  <a:gd name="connsiteX61" fmla="*/ 1842966 w 3477211"/>
                  <a:gd name="connsiteY61" fmla="*/ 151975 h 679377"/>
                  <a:gd name="connsiteX62" fmla="*/ 1756046 w 3477211"/>
                  <a:gd name="connsiteY62" fmla="*/ 151975 h 679377"/>
                  <a:gd name="connsiteX63" fmla="*/ 1820772 w 3477211"/>
                  <a:gd name="connsiteY63" fmla="*/ 517297 h 679377"/>
                  <a:gd name="connsiteX64" fmla="*/ 1907655 w 3477211"/>
                  <a:gd name="connsiteY64" fmla="*/ 517297 h 679377"/>
                  <a:gd name="connsiteX65" fmla="*/ 1895276 w 3477211"/>
                  <a:gd name="connsiteY65" fmla="*/ 454027 h 679377"/>
                  <a:gd name="connsiteX66" fmla="*/ 1955705 w 3477211"/>
                  <a:gd name="connsiteY66" fmla="*/ 516479 h 679377"/>
                  <a:gd name="connsiteX67" fmla="*/ 1988064 w 3477211"/>
                  <a:gd name="connsiteY67" fmla="*/ 526357 h 679377"/>
                  <a:gd name="connsiteX68" fmla="*/ 969695 w 3477211"/>
                  <a:gd name="connsiteY68" fmla="*/ 526357 h 679377"/>
                  <a:gd name="connsiteX69" fmla="*/ 1008051 w 3477211"/>
                  <a:gd name="connsiteY69" fmla="*/ 518365 h 679377"/>
                  <a:gd name="connsiteX70" fmla="*/ 988620 w 3477211"/>
                  <a:gd name="connsiteY70" fmla="*/ 429528 h 679377"/>
                  <a:gd name="connsiteX71" fmla="*/ 863089 w 3477211"/>
                  <a:gd name="connsiteY71" fmla="*/ 351010 h 679377"/>
                  <a:gd name="connsiteX72" fmla="*/ 854595 w 3477211"/>
                  <a:gd name="connsiteY72" fmla="*/ 321183 h 679377"/>
                  <a:gd name="connsiteX73" fmla="*/ 824563 w 3477211"/>
                  <a:gd name="connsiteY73" fmla="*/ 151975 h 679377"/>
                  <a:gd name="connsiteX74" fmla="*/ 737620 w 3477211"/>
                  <a:gd name="connsiteY74" fmla="*/ 151975 h 679377"/>
                  <a:gd name="connsiteX75" fmla="*/ 802347 w 3477211"/>
                  <a:gd name="connsiteY75" fmla="*/ 517297 h 679377"/>
                  <a:gd name="connsiteX76" fmla="*/ 889328 w 3477211"/>
                  <a:gd name="connsiteY76" fmla="*/ 517297 h 679377"/>
                  <a:gd name="connsiteX77" fmla="*/ 876949 w 3477211"/>
                  <a:gd name="connsiteY77" fmla="*/ 454027 h 679377"/>
                  <a:gd name="connsiteX78" fmla="*/ 937280 w 3477211"/>
                  <a:gd name="connsiteY78" fmla="*/ 516479 h 679377"/>
                  <a:gd name="connsiteX79" fmla="*/ 969695 w 3477211"/>
                  <a:gd name="connsiteY79" fmla="*/ 526357 h 679377"/>
                  <a:gd name="connsiteX80" fmla="*/ 2948747 w 3477211"/>
                  <a:gd name="connsiteY80" fmla="*/ 526677 h 679377"/>
                  <a:gd name="connsiteX81" fmla="*/ 3100387 w 3477211"/>
                  <a:gd name="connsiteY81" fmla="*/ 324949 h 679377"/>
                  <a:gd name="connsiteX82" fmla="*/ 2902513 w 3477211"/>
                  <a:gd name="connsiteY82" fmla="*/ 141566 h 679377"/>
                  <a:gd name="connsiteX83" fmla="*/ 2754567 w 3477211"/>
                  <a:gd name="connsiteY83" fmla="*/ 339687 h 679377"/>
                  <a:gd name="connsiteX84" fmla="*/ 2948747 w 3477211"/>
                  <a:gd name="connsiteY84" fmla="*/ 526677 h 679377"/>
                  <a:gd name="connsiteX85" fmla="*/ 1587287 w 3477211"/>
                  <a:gd name="connsiteY85" fmla="*/ 526677 h 679377"/>
                  <a:gd name="connsiteX86" fmla="*/ 1587326 w 3477211"/>
                  <a:gd name="connsiteY86" fmla="*/ 526677 h 679377"/>
                  <a:gd name="connsiteX87" fmla="*/ 1738935 w 3477211"/>
                  <a:gd name="connsiteY87" fmla="*/ 324949 h 679377"/>
                  <a:gd name="connsiteX88" fmla="*/ 1541053 w 3477211"/>
                  <a:gd name="connsiteY88" fmla="*/ 141566 h 679377"/>
                  <a:gd name="connsiteX89" fmla="*/ 1393115 w 3477211"/>
                  <a:gd name="connsiteY89" fmla="*/ 339687 h 679377"/>
                  <a:gd name="connsiteX90" fmla="*/ 1587287 w 3477211"/>
                  <a:gd name="connsiteY90" fmla="*/ 526677 h 679377"/>
                  <a:gd name="connsiteX91" fmla="*/ 563352 w 3477211"/>
                  <a:gd name="connsiteY91" fmla="*/ 526677 h 679377"/>
                  <a:gd name="connsiteX92" fmla="*/ 715022 w 3477211"/>
                  <a:gd name="connsiteY92" fmla="*/ 324949 h 679377"/>
                  <a:gd name="connsiteX93" fmla="*/ 517117 w 3477211"/>
                  <a:gd name="connsiteY93" fmla="*/ 141566 h 679377"/>
                  <a:gd name="connsiteX94" fmla="*/ 369141 w 3477211"/>
                  <a:gd name="connsiteY94" fmla="*/ 339687 h 679377"/>
                  <a:gd name="connsiteX95" fmla="*/ 563352 w 3477211"/>
                  <a:gd name="connsiteY95" fmla="*/ 526677 h 679377"/>
                  <a:gd name="connsiteX96" fmla="*/ 2188710 w 3477211"/>
                  <a:gd name="connsiteY96" fmla="*/ 530765 h 679377"/>
                  <a:gd name="connsiteX97" fmla="*/ 2245858 w 3477211"/>
                  <a:gd name="connsiteY97" fmla="*/ 521250 h 679377"/>
                  <a:gd name="connsiteX98" fmla="*/ 2245828 w 3477211"/>
                  <a:gd name="connsiteY98" fmla="*/ 521154 h 679377"/>
                  <a:gd name="connsiteX99" fmla="*/ 2312432 w 3477211"/>
                  <a:gd name="connsiteY99" fmla="*/ 396118 h 679377"/>
                  <a:gd name="connsiteX100" fmla="*/ 2272119 w 3477211"/>
                  <a:gd name="connsiteY100" fmla="*/ 151760 h 679377"/>
                  <a:gd name="connsiteX101" fmla="*/ 2198929 w 3477211"/>
                  <a:gd name="connsiteY101" fmla="*/ 152700 h 679377"/>
                  <a:gd name="connsiteX102" fmla="*/ 2208804 w 3477211"/>
                  <a:gd name="connsiteY102" fmla="*/ 214302 h 679377"/>
                  <a:gd name="connsiteX103" fmla="*/ 2103369 w 3477211"/>
                  <a:gd name="connsiteY103" fmla="*/ 147649 h 679377"/>
                  <a:gd name="connsiteX104" fmla="*/ 1993728 w 3477211"/>
                  <a:gd name="connsiteY104" fmla="*/ 249004 h 679377"/>
                  <a:gd name="connsiteX105" fmla="*/ 2083022 w 3477211"/>
                  <a:gd name="connsiteY105" fmla="*/ 363809 h 679377"/>
                  <a:gd name="connsiteX106" fmla="*/ 2231998 w 3477211"/>
                  <a:gd name="connsiteY106" fmla="*/ 376797 h 679377"/>
                  <a:gd name="connsiteX107" fmla="*/ 2178277 w 3477211"/>
                  <a:gd name="connsiteY107" fmla="*/ 463843 h 679377"/>
                  <a:gd name="connsiteX108" fmla="*/ 2058920 w 3477211"/>
                  <a:gd name="connsiteY108" fmla="*/ 436931 h 679377"/>
                  <a:gd name="connsiteX109" fmla="*/ 2070017 w 3477211"/>
                  <a:gd name="connsiteY109" fmla="*/ 507352 h 679377"/>
                  <a:gd name="connsiteX110" fmla="*/ 2188710 w 3477211"/>
                  <a:gd name="connsiteY110" fmla="*/ 530765 h 679377"/>
                  <a:gd name="connsiteX111" fmla="*/ 2531553 w 3477211"/>
                  <a:gd name="connsiteY111" fmla="*/ 627021 h 679377"/>
                  <a:gd name="connsiteX112" fmla="*/ 2510085 w 3477211"/>
                  <a:gd name="connsiteY112" fmla="*/ 517485 h 679377"/>
                  <a:gd name="connsiteX113" fmla="*/ 2584466 w 3477211"/>
                  <a:gd name="connsiteY113" fmla="*/ 517485 h 679377"/>
                  <a:gd name="connsiteX114" fmla="*/ 2571957 w 3477211"/>
                  <a:gd name="connsiteY114" fmla="*/ 452237 h 679377"/>
                  <a:gd name="connsiteX115" fmla="*/ 2497575 w 3477211"/>
                  <a:gd name="connsiteY115" fmla="*/ 452237 h 679377"/>
                  <a:gd name="connsiteX116" fmla="*/ 2461690 w 3477211"/>
                  <a:gd name="connsiteY116" fmla="*/ 265906 h 679377"/>
                  <a:gd name="connsiteX117" fmla="*/ 2483533 w 3477211"/>
                  <a:gd name="connsiteY117" fmla="*/ 211859 h 679377"/>
                  <a:gd name="connsiteX118" fmla="*/ 2534095 w 3477211"/>
                  <a:gd name="connsiteY118" fmla="*/ 219733 h 679377"/>
                  <a:gd name="connsiteX119" fmla="*/ 2521211 w 3477211"/>
                  <a:gd name="connsiteY119" fmla="*/ 152104 h 679377"/>
                  <a:gd name="connsiteX120" fmla="*/ 2419653 w 3477211"/>
                  <a:gd name="connsiteY120" fmla="*/ 152104 h 679377"/>
                  <a:gd name="connsiteX121" fmla="*/ 2373709 w 3477211"/>
                  <a:gd name="connsiteY121" fmla="*/ 260354 h 679377"/>
                  <a:gd name="connsiteX122" fmla="*/ 2410571 w 3477211"/>
                  <a:gd name="connsiteY122" fmla="*/ 452237 h 679377"/>
                  <a:gd name="connsiteX123" fmla="*/ 2345371 w 3477211"/>
                  <a:gd name="connsiteY123" fmla="*/ 452237 h 679377"/>
                  <a:gd name="connsiteX124" fmla="*/ 2357880 w 3477211"/>
                  <a:gd name="connsiteY124" fmla="*/ 517485 h 679377"/>
                  <a:gd name="connsiteX125" fmla="*/ 2423133 w 3477211"/>
                  <a:gd name="connsiteY125" fmla="*/ 517485 h 679377"/>
                  <a:gd name="connsiteX126" fmla="*/ 2438001 w 3477211"/>
                  <a:gd name="connsiteY126" fmla="*/ 593960 h 679377"/>
                  <a:gd name="connsiteX127" fmla="*/ 251085 w 3477211"/>
                  <a:gd name="connsiteY127" fmla="*/ 656751 h 679377"/>
                  <a:gd name="connsiteX128" fmla="*/ 394158 w 3477211"/>
                  <a:gd name="connsiteY128" fmla="*/ 632227 h 679377"/>
                  <a:gd name="connsiteX129" fmla="*/ 371026 w 3477211"/>
                  <a:gd name="connsiteY129" fmla="*/ 557322 h 679377"/>
                  <a:gd name="connsiteX130" fmla="*/ 230445 w 3477211"/>
                  <a:gd name="connsiteY130" fmla="*/ 582324 h 679377"/>
                  <a:gd name="connsiteX131" fmla="*/ 96298 w 3477211"/>
                  <a:gd name="connsiteY131" fmla="*/ 426831 h 679377"/>
                  <a:gd name="connsiteX132" fmla="*/ 168420 w 3477211"/>
                  <a:gd name="connsiteY132" fmla="*/ 227728 h 679377"/>
                  <a:gd name="connsiteX133" fmla="*/ 320121 w 3477211"/>
                  <a:gd name="connsiteY133" fmla="*/ 242476 h 679377"/>
                  <a:gd name="connsiteX134" fmla="*/ 306299 w 3477211"/>
                  <a:gd name="connsiteY134" fmla="*/ 153610 h 679377"/>
                  <a:gd name="connsiteX135" fmla="*/ 120369 w 3477211"/>
                  <a:gd name="connsiteY135" fmla="*/ 156435 h 679377"/>
                  <a:gd name="connsiteX136" fmla="*/ 196 w 3477211"/>
                  <a:gd name="connsiteY136" fmla="*/ 392481 h 679377"/>
                  <a:gd name="connsiteX137" fmla="*/ 102815 w 3477211"/>
                  <a:gd name="connsiteY137" fmla="*/ 610993 h 679377"/>
                  <a:gd name="connsiteX138" fmla="*/ 251085 w 3477211"/>
                  <a:gd name="connsiteY138" fmla="*/ 656751 h 679377"/>
                  <a:gd name="connsiteX139" fmla="*/ 2678561 w 3477211"/>
                  <a:gd name="connsiteY139" fmla="*/ 679377 h 679377"/>
                  <a:gd name="connsiteX140" fmla="*/ 2765542 w 3477211"/>
                  <a:gd name="connsiteY140" fmla="*/ 679377 h 679377"/>
                  <a:gd name="connsiteX141" fmla="*/ 2748545 w 3477211"/>
                  <a:gd name="connsiteY141" fmla="*/ 591230 h 679377"/>
                  <a:gd name="connsiteX142" fmla="*/ 2661594 w 3477211"/>
                  <a:gd name="connsiteY142" fmla="*/ 591230 h 679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3477211" h="679377">
                    <a:moveTo>
                      <a:pt x="2178741" y="323776"/>
                    </a:moveTo>
                    <a:cubicBezTo>
                      <a:pt x="2153994" y="322858"/>
                      <a:pt x="2123708" y="317542"/>
                      <a:pt x="2101553" y="299946"/>
                    </a:cubicBezTo>
                    <a:cubicBezTo>
                      <a:pt x="2078328" y="281502"/>
                      <a:pt x="2071269" y="246212"/>
                      <a:pt x="2088136" y="228176"/>
                    </a:cubicBezTo>
                    <a:cubicBezTo>
                      <a:pt x="2107506" y="207315"/>
                      <a:pt x="2156083" y="207315"/>
                      <a:pt x="2183825" y="233758"/>
                    </a:cubicBezTo>
                    <a:cubicBezTo>
                      <a:pt x="2222695" y="270805"/>
                      <a:pt x="2222695" y="321213"/>
                      <a:pt x="2222695" y="321213"/>
                    </a:cubicBezTo>
                    <a:cubicBezTo>
                      <a:pt x="2222695" y="321213"/>
                      <a:pt x="2203487" y="324694"/>
                      <a:pt x="2178741" y="323776"/>
                    </a:cubicBezTo>
                    <a:close/>
                    <a:moveTo>
                      <a:pt x="1202102" y="453585"/>
                    </a:moveTo>
                    <a:cubicBezTo>
                      <a:pt x="1158508" y="454311"/>
                      <a:pt x="1128011" y="419018"/>
                      <a:pt x="1110076" y="345272"/>
                    </a:cubicBezTo>
                    <a:cubicBezTo>
                      <a:pt x="1090652" y="265628"/>
                      <a:pt x="1116532" y="215723"/>
                      <a:pt x="1163675" y="212900"/>
                    </a:cubicBezTo>
                    <a:cubicBezTo>
                      <a:pt x="1213542" y="209949"/>
                      <a:pt x="1246772" y="256030"/>
                      <a:pt x="1258021" y="321183"/>
                    </a:cubicBezTo>
                    <a:cubicBezTo>
                      <a:pt x="1270088" y="390629"/>
                      <a:pt x="1256175" y="452959"/>
                      <a:pt x="1202102" y="453585"/>
                    </a:cubicBezTo>
                    <a:close/>
                    <a:moveTo>
                      <a:pt x="2956165" y="455471"/>
                    </a:moveTo>
                    <a:cubicBezTo>
                      <a:pt x="2895140" y="460961"/>
                      <a:pt x="2858942" y="403052"/>
                      <a:pt x="2845181" y="336957"/>
                    </a:cubicBezTo>
                    <a:cubicBezTo>
                      <a:pt x="2831360" y="270769"/>
                      <a:pt x="2854492" y="212646"/>
                      <a:pt x="2904421" y="209135"/>
                    </a:cubicBezTo>
                    <a:cubicBezTo>
                      <a:pt x="2958051" y="205456"/>
                      <a:pt x="2997828" y="254805"/>
                      <a:pt x="3010764" y="321183"/>
                    </a:cubicBezTo>
                    <a:lnTo>
                      <a:pt x="3010764" y="321177"/>
                    </a:lnTo>
                    <a:cubicBezTo>
                      <a:pt x="3024594" y="392419"/>
                      <a:pt x="3001530" y="451326"/>
                      <a:pt x="2956165" y="455471"/>
                    </a:cubicBezTo>
                    <a:close/>
                    <a:moveTo>
                      <a:pt x="1594690" y="455471"/>
                    </a:moveTo>
                    <a:cubicBezTo>
                      <a:pt x="1533688" y="460961"/>
                      <a:pt x="1497490" y="403052"/>
                      <a:pt x="1483699" y="336957"/>
                    </a:cubicBezTo>
                    <a:cubicBezTo>
                      <a:pt x="1469908" y="270769"/>
                      <a:pt x="1492972" y="212646"/>
                      <a:pt x="1542907" y="209135"/>
                    </a:cubicBezTo>
                    <a:cubicBezTo>
                      <a:pt x="1596568" y="205456"/>
                      <a:pt x="1636369" y="254805"/>
                      <a:pt x="1649229" y="321183"/>
                    </a:cubicBezTo>
                    <a:cubicBezTo>
                      <a:pt x="1663050" y="392419"/>
                      <a:pt x="1639948" y="451326"/>
                      <a:pt x="1594690" y="455471"/>
                    </a:cubicBezTo>
                    <a:close/>
                    <a:moveTo>
                      <a:pt x="570808" y="455471"/>
                    </a:moveTo>
                    <a:cubicBezTo>
                      <a:pt x="509714" y="460961"/>
                      <a:pt x="473546" y="403052"/>
                      <a:pt x="459816" y="336957"/>
                    </a:cubicBezTo>
                    <a:cubicBezTo>
                      <a:pt x="446033" y="270769"/>
                      <a:pt x="469066" y="212646"/>
                      <a:pt x="518933" y="209135"/>
                    </a:cubicBezTo>
                    <a:cubicBezTo>
                      <a:pt x="572662" y="205456"/>
                      <a:pt x="612463" y="254805"/>
                      <a:pt x="625346" y="321183"/>
                    </a:cubicBezTo>
                    <a:cubicBezTo>
                      <a:pt x="639198" y="392419"/>
                      <a:pt x="616004" y="451326"/>
                      <a:pt x="570808" y="455471"/>
                    </a:cubicBezTo>
                    <a:close/>
                    <a:moveTo>
                      <a:pt x="2647399" y="517171"/>
                    </a:moveTo>
                    <a:lnTo>
                      <a:pt x="2734289" y="517171"/>
                    </a:lnTo>
                    <a:lnTo>
                      <a:pt x="2663983" y="151826"/>
                    </a:lnTo>
                    <a:lnTo>
                      <a:pt x="2577032" y="151826"/>
                    </a:lnTo>
                    <a:close/>
                    <a:moveTo>
                      <a:pt x="1229401" y="524887"/>
                    </a:moveTo>
                    <a:cubicBezTo>
                      <a:pt x="1325572" y="526677"/>
                      <a:pt x="1363182" y="442262"/>
                      <a:pt x="1348636" y="333601"/>
                    </a:cubicBezTo>
                    <a:cubicBezTo>
                      <a:pt x="1334158" y="225007"/>
                      <a:pt x="1282100" y="140652"/>
                      <a:pt x="1168407" y="142532"/>
                    </a:cubicBezTo>
                    <a:cubicBezTo>
                      <a:pt x="1124775" y="143197"/>
                      <a:pt x="1096010" y="166341"/>
                      <a:pt x="1082845" y="204172"/>
                    </a:cubicBezTo>
                    <a:lnTo>
                      <a:pt x="1045448" y="0"/>
                    </a:lnTo>
                    <a:lnTo>
                      <a:pt x="958436" y="0"/>
                    </a:lnTo>
                    <a:lnTo>
                      <a:pt x="1053347" y="517106"/>
                    </a:lnTo>
                    <a:lnTo>
                      <a:pt x="1140290" y="517106"/>
                    </a:lnTo>
                    <a:lnTo>
                      <a:pt x="1133429" y="479748"/>
                    </a:lnTo>
                    <a:cubicBezTo>
                      <a:pt x="1159889" y="510333"/>
                      <a:pt x="1189379" y="523947"/>
                      <a:pt x="1229401" y="524887"/>
                    </a:cubicBezTo>
                    <a:close/>
                    <a:moveTo>
                      <a:pt x="3373726" y="525483"/>
                    </a:moveTo>
                    <a:cubicBezTo>
                      <a:pt x="3416313" y="522285"/>
                      <a:pt x="3432797" y="513344"/>
                      <a:pt x="3452335" y="493082"/>
                    </a:cubicBezTo>
                    <a:cubicBezTo>
                      <a:pt x="3487977" y="456067"/>
                      <a:pt x="3474849" y="369991"/>
                      <a:pt x="3474849" y="369991"/>
                    </a:cubicBezTo>
                    <a:lnTo>
                      <a:pt x="3432797" y="151826"/>
                    </a:lnTo>
                    <a:lnTo>
                      <a:pt x="3345869" y="151826"/>
                    </a:lnTo>
                    <a:lnTo>
                      <a:pt x="3384945" y="354745"/>
                    </a:lnTo>
                    <a:cubicBezTo>
                      <a:pt x="3384945" y="354745"/>
                      <a:pt x="3397309" y="413528"/>
                      <a:pt x="3377847" y="440350"/>
                    </a:cubicBezTo>
                    <a:cubicBezTo>
                      <a:pt x="3369987" y="451234"/>
                      <a:pt x="3359454" y="455122"/>
                      <a:pt x="3346480" y="457008"/>
                    </a:cubicBezTo>
                    <a:cubicBezTo>
                      <a:pt x="3317814" y="461083"/>
                      <a:pt x="3268924" y="445682"/>
                      <a:pt x="3248142" y="346307"/>
                    </a:cubicBezTo>
                    <a:lnTo>
                      <a:pt x="3210432" y="151826"/>
                    </a:lnTo>
                    <a:lnTo>
                      <a:pt x="3123481" y="151826"/>
                    </a:lnTo>
                    <a:lnTo>
                      <a:pt x="3193726" y="517171"/>
                    </a:lnTo>
                    <a:lnTo>
                      <a:pt x="3280738" y="517171"/>
                    </a:lnTo>
                    <a:lnTo>
                      <a:pt x="3274694" y="485894"/>
                    </a:lnTo>
                    <a:cubicBezTo>
                      <a:pt x="3291927" y="506380"/>
                      <a:pt x="3330193" y="528620"/>
                      <a:pt x="3373726" y="525483"/>
                    </a:cubicBezTo>
                    <a:close/>
                    <a:moveTo>
                      <a:pt x="1988064" y="526357"/>
                    </a:moveTo>
                    <a:cubicBezTo>
                      <a:pt x="2015047" y="530082"/>
                      <a:pt x="2026385" y="518365"/>
                      <a:pt x="2026385" y="518365"/>
                    </a:cubicBezTo>
                    <a:lnTo>
                      <a:pt x="2007016" y="429528"/>
                    </a:lnTo>
                    <a:cubicBezTo>
                      <a:pt x="2007016" y="429528"/>
                      <a:pt x="1923766" y="473946"/>
                      <a:pt x="1881454" y="351010"/>
                    </a:cubicBezTo>
                    <a:cubicBezTo>
                      <a:pt x="1879294" y="344897"/>
                      <a:pt x="1874532" y="326604"/>
                      <a:pt x="1872960" y="321183"/>
                    </a:cubicBezTo>
                    <a:lnTo>
                      <a:pt x="1842966" y="151975"/>
                    </a:lnTo>
                    <a:lnTo>
                      <a:pt x="1756046" y="151975"/>
                    </a:lnTo>
                    <a:lnTo>
                      <a:pt x="1820772" y="517297"/>
                    </a:lnTo>
                    <a:lnTo>
                      <a:pt x="1907655" y="517297"/>
                    </a:lnTo>
                    <a:lnTo>
                      <a:pt x="1895276" y="454027"/>
                    </a:lnTo>
                    <a:cubicBezTo>
                      <a:pt x="1909845" y="479685"/>
                      <a:pt x="1935427" y="507352"/>
                      <a:pt x="1955705" y="516479"/>
                    </a:cubicBezTo>
                    <a:cubicBezTo>
                      <a:pt x="1968336" y="522158"/>
                      <a:pt x="1979069" y="525115"/>
                      <a:pt x="1988064" y="526357"/>
                    </a:cubicBezTo>
                    <a:close/>
                    <a:moveTo>
                      <a:pt x="969695" y="526357"/>
                    </a:moveTo>
                    <a:cubicBezTo>
                      <a:pt x="996718" y="530082"/>
                      <a:pt x="1008051" y="518365"/>
                      <a:pt x="1008051" y="518365"/>
                    </a:cubicBezTo>
                    <a:lnTo>
                      <a:pt x="988620" y="429528"/>
                    </a:lnTo>
                    <a:cubicBezTo>
                      <a:pt x="988620" y="429528"/>
                      <a:pt x="905371" y="473946"/>
                      <a:pt x="863089" y="351010"/>
                    </a:cubicBezTo>
                    <a:cubicBezTo>
                      <a:pt x="860930" y="344897"/>
                      <a:pt x="856160" y="326604"/>
                      <a:pt x="854595" y="321183"/>
                    </a:cubicBezTo>
                    <a:lnTo>
                      <a:pt x="824563" y="151975"/>
                    </a:lnTo>
                    <a:lnTo>
                      <a:pt x="737620" y="151975"/>
                    </a:lnTo>
                    <a:lnTo>
                      <a:pt x="802347" y="517297"/>
                    </a:lnTo>
                    <a:lnTo>
                      <a:pt x="889328" y="517297"/>
                    </a:lnTo>
                    <a:lnTo>
                      <a:pt x="876949" y="454027"/>
                    </a:lnTo>
                    <a:cubicBezTo>
                      <a:pt x="891488" y="479685"/>
                      <a:pt x="917063" y="507352"/>
                      <a:pt x="937280" y="516479"/>
                    </a:cubicBezTo>
                    <a:cubicBezTo>
                      <a:pt x="949936" y="522158"/>
                      <a:pt x="960687" y="525115"/>
                      <a:pt x="969695" y="526357"/>
                    </a:cubicBezTo>
                    <a:close/>
                    <a:moveTo>
                      <a:pt x="2948747" y="526677"/>
                    </a:moveTo>
                    <a:cubicBezTo>
                      <a:pt x="3049138" y="526677"/>
                      <a:pt x="3113796" y="445998"/>
                      <a:pt x="3100387" y="324949"/>
                    </a:cubicBezTo>
                    <a:cubicBezTo>
                      <a:pt x="3088473" y="215629"/>
                      <a:pt x="3002995" y="141566"/>
                      <a:pt x="2902513" y="141566"/>
                    </a:cubicBezTo>
                    <a:cubicBezTo>
                      <a:pt x="2802053" y="141566"/>
                      <a:pt x="2739707" y="219359"/>
                      <a:pt x="2754567" y="339687"/>
                    </a:cubicBezTo>
                    <a:cubicBezTo>
                      <a:pt x="2767732" y="447469"/>
                      <a:pt x="2848311" y="526677"/>
                      <a:pt x="2948747" y="526677"/>
                    </a:cubicBezTo>
                    <a:close/>
                    <a:moveTo>
                      <a:pt x="1587287" y="526677"/>
                    </a:moveTo>
                    <a:lnTo>
                      <a:pt x="1587326" y="526677"/>
                    </a:lnTo>
                    <a:cubicBezTo>
                      <a:pt x="1687686" y="526677"/>
                      <a:pt x="1752382" y="445998"/>
                      <a:pt x="1738935" y="324949"/>
                    </a:cubicBezTo>
                    <a:cubicBezTo>
                      <a:pt x="1726991" y="215629"/>
                      <a:pt x="1641482" y="141566"/>
                      <a:pt x="1541053" y="141566"/>
                    </a:cubicBezTo>
                    <a:cubicBezTo>
                      <a:pt x="1440662" y="141566"/>
                      <a:pt x="1378286" y="219359"/>
                      <a:pt x="1393115" y="339687"/>
                    </a:cubicBezTo>
                    <a:cubicBezTo>
                      <a:pt x="1406280" y="447469"/>
                      <a:pt x="1486896" y="526677"/>
                      <a:pt x="1587287" y="526677"/>
                    </a:cubicBezTo>
                    <a:close/>
                    <a:moveTo>
                      <a:pt x="563352" y="526677"/>
                    </a:moveTo>
                    <a:cubicBezTo>
                      <a:pt x="663743" y="526677"/>
                      <a:pt x="728439" y="445998"/>
                      <a:pt x="715022" y="324949"/>
                    </a:cubicBezTo>
                    <a:cubicBezTo>
                      <a:pt x="702986" y="215629"/>
                      <a:pt x="617508" y="141566"/>
                      <a:pt x="517117" y="141566"/>
                    </a:cubicBezTo>
                    <a:cubicBezTo>
                      <a:pt x="416757" y="141566"/>
                      <a:pt x="354381" y="219359"/>
                      <a:pt x="369141" y="339687"/>
                    </a:cubicBezTo>
                    <a:cubicBezTo>
                      <a:pt x="382405" y="447469"/>
                      <a:pt x="463014" y="526677"/>
                      <a:pt x="563352" y="526677"/>
                    </a:cubicBezTo>
                    <a:close/>
                    <a:moveTo>
                      <a:pt x="2188710" y="530765"/>
                    </a:moveTo>
                    <a:cubicBezTo>
                      <a:pt x="2208492" y="530769"/>
                      <a:pt x="2228274" y="528175"/>
                      <a:pt x="2245858" y="521250"/>
                    </a:cubicBezTo>
                    <a:lnTo>
                      <a:pt x="2245828" y="521154"/>
                    </a:lnTo>
                    <a:cubicBezTo>
                      <a:pt x="2319293" y="492077"/>
                      <a:pt x="2315935" y="428556"/>
                      <a:pt x="2312432" y="396118"/>
                    </a:cubicBezTo>
                    <a:cubicBezTo>
                      <a:pt x="2309104" y="367169"/>
                      <a:pt x="2280675" y="203988"/>
                      <a:pt x="2272119" y="151760"/>
                    </a:cubicBezTo>
                    <a:lnTo>
                      <a:pt x="2198929" y="152700"/>
                    </a:lnTo>
                    <a:cubicBezTo>
                      <a:pt x="2198929" y="152700"/>
                      <a:pt x="2209744" y="216191"/>
                      <a:pt x="2208804" y="214302"/>
                    </a:cubicBezTo>
                    <a:cubicBezTo>
                      <a:pt x="2197738" y="187960"/>
                      <a:pt x="2145864" y="148902"/>
                      <a:pt x="2103369" y="147649"/>
                    </a:cubicBezTo>
                    <a:cubicBezTo>
                      <a:pt x="2018326" y="144859"/>
                      <a:pt x="1993728" y="200414"/>
                      <a:pt x="1993728" y="249004"/>
                    </a:cubicBezTo>
                    <a:cubicBezTo>
                      <a:pt x="1993728" y="314404"/>
                      <a:pt x="2035384" y="344801"/>
                      <a:pt x="2083022" y="363809"/>
                    </a:cubicBezTo>
                    <a:cubicBezTo>
                      <a:pt x="2102583" y="371620"/>
                      <a:pt x="2178277" y="385046"/>
                      <a:pt x="2231998" y="376797"/>
                    </a:cubicBezTo>
                    <a:cubicBezTo>
                      <a:pt x="2231998" y="376797"/>
                      <a:pt x="2258802" y="459203"/>
                      <a:pt x="2178277" y="463843"/>
                    </a:cubicBezTo>
                    <a:cubicBezTo>
                      <a:pt x="2125464" y="466887"/>
                      <a:pt x="2058920" y="436931"/>
                      <a:pt x="2058920" y="436931"/>
                    </a:cubicBezTo>
                    <a:lnTo>
                      <a:pt x="2070017" y="507352"/>
                    </a:lnTo>
                    <a:cubicBezTo>
                      <a:pt x="2070017" y="507352"/>
                      <a:pt x="2129364" y="530751"/>
                      <a:pt x="2188710" y="530765"/>
                    </a:cubicBezTo>
                    <a:close/>
                    <a:moveTo>
                      <a:pt x="2531553" y="627021"/>
                    </a:moveTo>
                    <a:lnTo>
                      <a:pt x="2510085" y="517485"/>
                    </a:lnTo>
                    <a:lnTo>
                      <a:pt x="2584466" y="517485"/>
                    </a:lnTo>
                    <a:lnTo>
                      <a:pt x="2571957" y="452237"/>
                    </a:lnTo>
                    <a:lnTo>
                      <a:pt x="2497575" y="452237"/>
                    </a:lnTo>
                    <a:lnTo>
                      <a:pt x="2461690" y="265906"/>
                    </a:lnTo>
                    <a:cubicBezTo>
                      <a:pt x="2455737" y="239621"/>
                      <a:pt x="2463881" y="215976"/>
                      <a:pt x="2483533" y="211859"/>
                    </a:cubicBezTo>
                    <a:cubicBezTo>
                      <a:pt x="2495759" y="209039"/>
                      <a:pt x="2518197" y="212804"/>
                      <a:pt x="2534095" y="219733"/>
                    </a:cubicBezTo>
                    <a:lnTo>
                      <a:pt x="2521211" y="152104"/>
                    </a:lnTo>
                    <a:cubicBezTo>
                      <a:pt x="2502369" y="144295"/>
                      <a:pt x="2463980" y="134569"/>
                      <a:pt x="2419653" y="152104"/>
                    </a:cubicBezTo>
                    <a:cubicBezTo>
                      <a:pt x="2357254" y="176414"/>
                      <a:pt x="2373709" y="260354"/>
                      <a:pt x="2373709" y="260354"/>
                    </a:cubicBezTo>
                    <a:lnTo>
                      <a:pt x="2410571" y="452237"/>
                    </a:lnTo>
                    <a:lnTo>
                      <a:pt x="2345371" y="452237"/>
                    </a:lnTo>
                    <a:lnTo>
                      <a:pt x="2357880" y="517485"/>
                    </a:lnTo>
                    <a:lnTo>
                      <a:pt x="2423133" y="517485"/>
                    </a:lnTo>
                    <a:lnTo>
                      <a:pt x="2438001" y="593960"/>
                    </a:lnTo>
                    <a:close/>
                    <a:moveTo>
                      <a:pt x="251085" y="656751"/>
                    </a:moveTo>
                    <a:cubicBezTo>
                      <a:pt x="330208" y="658634"/>
                      <a:pt x="394158" y="632227"/>
                      <a:pt x="394158" y="632227"/>
                    </a:cubicBezTo>
                    <a:lnTo>
                      <a:pt x="371026" y="557322"/>
                    </a:lnTo>
                    <a:cubicBezTo>
                      <a:pt x="349740" y="573949"/>
                      <a:pt x="296454" y="595341"/>
                      <a:pt x="230445" y="582324"/>
                    </a:cubicBezTo>
                    <a:cubicBezTo>
                      <a:pt x="164749" y="569303"/>
                      <a:pt x="112592" y="515543"/>
                      <a:pt x="96298" y="426831"/>
                    </a:cubicBezTo>
                    <a:cubicBezTo>
                      <a:pt x="83377" y="356437"/>
                      <a:pt x="101869" y="257343"/>
                      <a:pt x="168420" y="227728"/>
                    </a:cubicBezTo>
                    <a:cubicBezTo>
                      <a:pt x="234360" y="198468"/>
                      <a:pt x="292378" y="227105"/>
                      <a:pt x="320121" y="242476"/>
                    </a:cubicBezTo>
                    <a:lnTo>
                      <a:pt x="306299" y="153610"/>
                    </a:lnTo>
                    <a:cubicBezTo>
                      <a:pt x="281320" y="149000"/>
                      <a:pt x="177754" y="128608"/>
                      <a:pt x="120369" y="156435"/>
                    </a:cubicBezTo>
                    <a:cubicBezTo>
                      <a:pt x="32128" y="199163"/>
                      <a:pt x="-2971" y="266598"/>
                      <a:pt x="196" y="392481"/>
                    </a:cubicBezTo>
                    <a:cubicBezTo>
                      <a:pt x="3707" y="543397"/>
                      <a:pt x="102815" y="610993"/>
                      <a:pt x="102815" y="610993"/>
                    </a:cubicBezTo>
                    <a:cubicBezTo>
                      <a:pt x="150676" y="644307"/>
                      <a:pt x="203612" y="655621"/>
                      <a:pt x="251085" y="656751"/>
                    </a:cubicBezTo>
                    <a:close/>
                    <a:moveTo>
                      <a:pt x="2678561" y="679377"/>
                    </a:moveTo>
                    <a:lnTo>
                      <a:pt x="2765542" y="679377"/>
                    </a:lnTo>
                    <a:lnTo>
                      <a:pt x="2748545" y="591230"/>
                    </a:lnTo>
                    <a:lnTo>
                      <a:pt x="2661594" y="591230"/>
                    </a:lnTo>
                    <a:close/>
                  </a:path>
                </a:pathLst>
              </a:custGeom>
              <a:solidFill>
                <a:schemeClr val="tx1"/>
              </a:solidFill>
              <a:ln w="7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453" name="Group 1452">
              <a:extLst>
                <a:ext uri="{FF2B5EF4-FFF2-40B4-BE49-F238E27FC236}">
                  <a16:creationId xmlns:a16="http://schemas.microsoft.com/office/drawing/2014/main" id="{B5B9B6EF-6809-6FF4-3F7E-41B7683A5345}"/>
                </a:ext>
              </a:extLst>
            </p:cNvPr>
            <p:cNvGrpSpPr/>
            <p:nvPr/>
          </p:nvGrpSpPr>
          <p:grpSpPr>
            <a:xfrm>
              <a:off x="6054230" y="5376192"/>
              <a:ext cx="795643" cy="276496"/>
              <a:chOff x="13309141" y="11469208"/>
              <a:chExt cx="1697371" cy="589859"/>
            </a:xfrm>
          </p:grpSpPr>
          <p:pic>
            <p:nvPicPr>
              <p:cNvPr id="1454" name="Picture 1453" descr="Sung Kyun Kwan University">
                <a:extLst>
                  <a:ext uri="{FF2B5EF4-FFF2-40B4-BE49-F238E27FC236}">
                    <a16:creationId xmlns:a16="http://schemas.microsoft.com/office/drawing/2014/main" id="{E71FE5FD-1B9D-C03D-AE5E-B4ED5BA13E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6"/>
              <a:srcRect t="32624" r="78071" b="32624"/>
              <a:stretch>
                <a:fillRect/>
              </a:stretch>
            </p:blipFill>
            <p:spPr>
              <a:xfrm>
                <a:off x="13309141" y="11469208"/>
                <a:ext cx="372223" cy="589859"/>
              </a:xfrm>
              <a:prstGeom prst="rect">
                <a:avLst/>
              </a:prstGeom>
            </p:spPr>
          </p:pic>
          <p:pic>
            <p:nvPicPr>
              <p:cNvPr id="1455" name="Picture 1454" descr="Sung Kyun Kwan University">
                <a:extLst>
                  <a:ext uri="{FF2B5EF4-FFF2-40B4-BE49-F238E27FC236}">
                    <a16:creationId xmlns:a16="http://schemas.microsoft.com/office/drawing/2014/main" id="{79F0E834-F105-F6C2-C978-8F881887D5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7">
                <a:extLst>
                  <a:ext uri="{BEBA8EAE-BF5A-486C-A8C5-ECC9F3942E4B}">
                    <a14:imgProps xmlns:a14="http://schemas.microsoft.com/office/drawing/2010/main">
                      <a14:imgLayer r:embed="rId188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 l="21930" t="32624" b="32624"/>
              <a:stretch>
                <a:fillRect/>
              </a:stretch>
            </p:blipFill>
            <p:spPr>
              <a:xfrm>
                <a:off x="13681363" y="11469208"/>
                <a:ext cx="1325149" cy="589859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8ECA332-CC2F-545B-6008-2A8CEA91DE35}"/>
              </a:ext>
            </a:extLst>
          </p:cNvPr>
          <p:cNvGrpSpPr/>
          <p:nvPr/>
        </p:nvGrpSpPr>
        <p:grpSpPr>
          <a:xfrm>
            <a:off x="293688" y="2861196"/>
            <a:ext cx="11437377" cy="343868"/>
            <a:chOff x="293688" y="2861196"/>
            <a:chExt cx="11437377" cy="343868"/>
          </a:xfrm>
        </p:grpSpPr>
        <p:pic>
          <p:nvPicPr>
            <p:cNvPr id="1096" name="Picture 1095" descr="Four">
              <a:extLst>
                <a:ext uri="{FF2B5EF4-FFF2-40B4-BE49-F238E27FC236}">
                  <a16:creationId xmlns:a16="http://schemas.microsoft.com/office/drawing/2014/main" id="{2440FD08-E077-2EDA-A76C-46189F84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9">
              <a:extLst>
                <a:ext uri="{BEBA8EAE-BF5A-486C-A8C5-ECC9F3942E4B}">
                  <a14:imgProps xmlns:a14="http://schemas.microsoft.com/office/drawing/2010/main">
                    <a14:imgLayer r:embed="rId19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3688" y="2861196"/>
              <a:ext cx="343868" cy="343868"/>
            </a:xfrm>
            <a:prstGeom prst="rect">
              <a:avLst/>
            </a:prstGeom>
          </p:spPr>
        </p:pic>
        <p:pic>
          <p:nvPicPr>
            <p:cNvPr id="1097" name="Graphic 1096" descr="Hargreaves Landsdown">
              <a:extLst>
                <a:ext uri="{FF2B5EF4-FFF2-40B4-BE49-F238E27FC236}">
                  <a16:creationId xmlns:a16="http://schemas.microsoft.com/office/drawing/2014/main" id="{C388F9EF-E18F-C1C5-6009-34E32921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1">
              <a:extLst>
                <a:ext uri="{96DAC541-7B7A-43D3-8B79-37D633B846F1}">
                  <asvg:svgBlip xmlns:asvg="http://schemas.microsoft.com/office/drawing/2016/SVG/main" r:embed="rId192"/>
                </a:ext>
              </a:extLst>
            </a:blip>
            <a:stretch>
              <a:fillRect/>
            </a:stretch>
          </p:blipFill>
          <p:spPr>
            <a:xfrm>
              <a:off x="4473292" y="2956410"/>
              <a:ext cx="526804" cy="153438"/>
            </a:xfrm>
            <a:prstGeom prst="rect">
              <a:avLst/>
            </a:prstGeom>
          </p:spPr>
        </p:pic>
        <p:pic>
          <p:nvPicPr>
            <p:cNvPr id="1098" name="Graphic 1097" descr="GHD">
              <a:extLst>
                <a:ext uri="{FF2B5EF4-FFF2-40B4-BE49-F238E27FC236}">
                  <a16:creationId xmlns:a16="http://schemas.microsoft.com/office/drawing/2014/main" id="{338A02A5-C033-DA8D-6502-2875FC435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3">
              <a:extLst>
                <a:ext uri="{96DAC541-7B7A-43D3-8B79-37D633B846F1}">
                  <asvg:svgBlip xmlns:asvg="http://schemas.microsoft.com/office/drawing/2016/SVG/main" r:embed="rId194"/>
                </a:ext>
              </a:extLst>
            </a:blip>
            <a:stretch>
              <a:fillRect/>
            </a:stretch>
          </p:blipFill>
          <p:spPr>
            <a:xfrm>
              <a:off x="3146165" y="2875653"/>
              <a:ext cx="314953" cy="314953"/>
            </a:xfrm>
            <a:prstGeom prst="rect">
              <a:avLst/>
            </a:prstGeom>
          </p:spPr>
        </p:pic>
        <p:grpSp>
          <p:nvGrpSpPr>
            <p:cNvPr id="1099" name="Group 1098">
              <a:extLst>
                <a:ext uri="{FF2B5EF4-FFF2-40B4-BE49-F238E27FC236}">
                  <a16:creationId xmlns:a16="http://schemas.microsoft.com/office/drawing/2014/main" id="{78B99799-63DD-AA65-53CE-51B11B471598}"/>
                </a:ext>
              </a:extLst>
            </p:cNvPr>
            <p:cNvGrpSpPr/>
            <p:nvPr/>
          </p:nvGrpSpPr>
          <p:grpSpPr>
            <a:xfrm>
              <a:off x="1757902" y="2973744"/>
              <a:ext cx="566184" cy="119031"/>
              <a:chOff x="4272556" y="6343986"/>
              <a:chExt cx="1207859" cy="253933"/>
            </a:xfrm>
          </p:grpSpPr>
          <p:sp>
            <p:nvSpPr>
              <p:cNvPr id="1100" name="Freeform 1099">
                <a:extLst>
                  <a:ext uri="{FF2B5EF4-FFF2-40B4-BE49-F238E27FC236}">
                    <a16:creationId xmlns:a16="http://schemas.microsoft.com/office/drawing/2014/main" id="{36E18F96-927E-E4FD-67BF-07887BA72865}"/>
                  </a:ext>
                </a:extLst>
              </p:cNvPr>
              <p:cNvSpPr/>
              <p:nvPr/>
            </p:nvSpPr>
            <p:spPr>
              <a:xfrm>
                <a:off x="5242868" y="6485549"/>
                <a:ext cx="111787" cy="110166"/>
              </a:xfrm>
              <a:custGeom>
                <a:avLst/>
                <a:gdLst>
                  <a:gd name="connsiteX0" fmla="*/ 111787 w 111787"/>
                  <a:gd name="connsiteY0" fmla="*/ 55083 h 110166"/>
                  <a:gd name="connsiteX1" fmla="*/ 55894 w 111787"/>
                  <a:gd name="connsiteY1" fmla="*/ 110166 h 110166"/>
                  <a:gd name="connsiteX2" fmla="*/ 0 w 111787"/>
                  <a:gd name="connsiteY2" fmla="*/ 55083 h 110166"/>
                  <a:gd name="connsiteX3" fmla="*/ 55894 w 111787"/>
                  <a:gd name="connsiteY3" fmla="*/ 0 h 110166"/>
                  <a:gd name="connsiteX4" fmla="*/ 111787 w 111787"/>
                  <a:gd name="connsiteY4" fmla="*/ 55083 h 11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87" h="110166">
                    <a:moveTo>
                      <a:pt x="111787" y="55083"/>
                    </a:moveTo>
                    <a:cubicBezTo>
                      <a:pt x="111787" y="85379"/>
                      <a:pt x="86635" y="110166"/>
                      <a:pt x="55894" y="110166"/>
                    </a:cubicBezTo>
                    <a:cubicBezTo>
                      <a:pt x="25152" y="110166"/>
                      <a:pt x="0" y="85379"/>
                      <a:pt x="0" y="55083"/>
                    </a:cubicBezTo>
                    <a:cubicBezTo>
                      <a:pt x="0" y="24787"/>
                      <a:pt x="25152" y="0"/>
                      <a:pt x="55894" y="0"/>
                    </a:cubicBezTo>
                    <a:cubicBezTo>
                      <a:pt x="87194" y="0"/>
                      <a:pt x="111787" y="24787"/>
                      <a:pt x="111787" y="55083"/>
                    </a:cubicBezTo>
                  </a:path>
                </a:pathLst>
              </a:custGeom>
              <a:solidFill>
                <a:srgbClr val="FCB61A"/>
              </a:solidFill>
              <a:ln w="5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01" name="Freeform 1100">
                <a:extLst>
                  <a:ext uri="{FF2B5EF4-FFF2-40B4-BE49-F238E27FC236}">
                    <a16:creationId xmlns:a16="http://schemas.microsoft.com/office/drawing/2014/main" id="{469331BC-193B-FEE5-86F9-BECE96CC3481}"/>
                  </a:ext>
                </a:extLst>
              </p:cNvPr>
              <p:cNvSpPr/>
              <p:nvPr/>
            </p:nvSpPr>
            <p:spPr>
              <a:xfrm>
                <a:off x="5117666" y="6485549"/>
                <a:ext cx="111787" cy="110166"/>
              </a:xfrm>
              <a:custGeom>
                <a:avLst/>
                <a:gdLst>
                  <a:gd name="connsiteX0" fmla="*/ 111787 w 111787"/>
                  <a:gd name="connsiteY0" fmla="*/ 55083 h 110166"/>
                  <a:gd name="connsiteX1" fmla="*/ 55894 w 111787"/>
                  <a:gd name="connsiteY1" fmla="*/ 110166 h 110166"/>
                  <a:gd name="connsiteX2" fmla="*/ 0 w 111787"/>
                  <a:gd name="connsiteY2" fmla="*/ 55083 h 110166"/>
                  <a:gd name="connsiteX3" fmla="*/ 55894 w 111787"/>
                  <a:gd name="connsiteY3" fmla="*/ 0 h 110166"/>
                  <a:gd name="connsiteX4" fmla="*/ 111787 w 111787"/>
                  <a:gd name="connsiteY4" fmla="*/ 55083 h 11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87" h="110166">
                    <a:moveTo>
                      <a:pt x="111787" y="55083"/>
                    </a:moveTo>
                    <a:cubicBezTo>
                      <a:pt x="111787" y="85379"/>
                      <a:pt x="86635" y="110166"/>
                      <a:pt x="55894" y="110166"/>
                    </a:cubicBezTo>
                    <a:cubicBezTo>
                      <a:pt x="25152" y="110166"/>
                      <a:pt x="0" y="85379"/>
                      <a:pt x="0" y="55083"/>
                    </a:cubicBezTo>
                    <a:cubicBezTo>
                      <a:pt x="0" y="24787"/>
                      <a:pt x="25152" y="0"/>
                      <a:pt x="55894" y="0"/>
                    </a:cubicBezTo>
                    <a:cubicBezTo>
                      <a:pt x="86635" y="0"/>
                      <a:pt x="111787" y="24787"/>
                      <a:pt x="111787" y="55083"/>
                    </a:cubicBezTo>
                  </a:path>
                </a:pathLst>
              </a:custGeom>
              <a:solidFill>
                <a:srgbClr val="EC2F23"/>
              </a:solidFill>
              <a:ln w="5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02" name="Freeform 1101">
                <a:extLst>
                  <a:ext uri="{FF2B5EF4-FFF2-40B4-BE49-F238E27FC236}">
                    <a16:creationId xmlns:a16="http://schemas.microsoft.com/office/drawing/2014/main" id="{7E348E86-55CE-721A-C747-C56B7AA5C35C}"/>
                  </a:ext>
                </a:extLst>
              </p:cNvPr>
              <p:cNvSpPr/>
              <p:nvPr/>
            </p:nvSpPr>
            <p:spPr>
              <a:xfrm>
                <a:off x="5368628" y="6485549"/>
                <a:ext cx="111787" cy="110166"/>
              </a:xfrm>
              <a:custGeom>
                <a:avLst/>
                <a:gdLst>
                  <a:gd name="connsiteX0" fmla="*/ 111787 w 111787"/>
                  <a:gd name="connsiteY0" fmla="*/ 55083 h 110166"/>
                  <a:gd name="connsiteX1" fmla="*/ 55894 w 111787"/>
                  <a:gd name="connsiteY1" fmla="*/ 110166 h 110166"/>
                  <a:gd name="connsiteX2" fmla="*/ 0 w 111787"/>
                  <a:gd name="connsiteY2" fmla="*/ 55083 h 110166"/>
                  <a:gd name="connsiteX3" fmla="*/ 55894 w 111787"/>
                  <a:gd name="connsiteY3" fmla="*/ 0 h 110166"/>
                  <a:gd name="connsiteX4" fmla="*/ 111787 w 111787"/>
                  <a:gd name="connsiteY4" fmla="*/ 55083 h 11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87" h="110166">
                    <a:moveTo>
                      <a:pt x="111787" y="55083"/>
                    </a:moveTo>
                    <a:cubicBezTo>
                      <a:pt x="111787" y="85379"/>
                      <a:pt x="86635" y="110166"/>
                      <a:pt x="55894" y="110166"/>
                    </a:cubicBezTo>
                    <a:cubicBezTo>
                      <a:pt x="25152" y="110166"/>
                      <a:pt x="0" y="85379"/>
                      <a:pt x="0" y="55083"/>
                    </a:cubicBezTo>
                    <a:cubicBezTo>
                      <a:pt x="0" y="24787"/>
                      <a:pt x="25152" y="0"/>
                      <a:pt x="55894" y="0"/>
                    </a:cubicBezTo>
                    <a:cubicBezTo>
                      <a:pt x="87194" y="0"/>
                      <a:pt x="111787" y="24787"/>
                      <a:pt x="111787" y="55083"/>
                    </a:cubicBezTo>
                  </a:path>
                </a:pathLst>
              </a:custGeom>
              <a:solidFill>
                <a:srgbClr val="008CCC"/>
              </a:solidFill>
              <a:ln w="5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103" name="Freeform 1102">
                <a:extLst>
                  <a:ext uri="{FF2B5EF4-FFF2-40B4-BE49-F238E27FC236}">
                    <a16:creationId xmlns:a16="http://schemas.microsoft.com/office/drawing/2014/main" id="{EA9C8BE4-30F9-0EBD-5158-F156EDFA8662}"/>
                  </a:ext>
                </a:extLst>
              </p:cNvPr>
              <p:cNvSpPr/>
              <p:nvPr/>
            </p:nvSpPr>
            <p:spPr>
              <a:xfrm>
                <a:off x="4272556" y="6343986"/>
                <a:ext cx="889266" cy="253933"/>
              </a:xfrm>
              <a:custGeom>
                <a:avLst/>
                <a:gdLst>
                  <a:gd name="connsiteX0" fmla="*/ 717673 w 889266"/>
                  <a:gd name="connsiteY0" fmla="*/ 138258 h 253933"/>
                  <a:gd name="connsiteX1" fmla="*/ 688608 w 889266"/>
                  <a:gd name="connsiteY1" fmla="*/ 149826 h 253933"/>
                  <a:gd name="connsiteX2" fmla="*/ 676870 w 889266"/>
                  <a:gd name="connsiteY2" fmla="*/ 177918 h 253933"/>
                  <a:gd name="connsiteX3" fmla="*/ 688608 w 889266"/>
                  <a:gd name="connsiteY3" fmla="*/ 206010 h 253933"/>
                  <a:gd name="connsiteX4" fmla="*/ 717673 w 889266"/>
                  <a:gd name="connsiteY4" fmla="*/ 217578 h 253933"/>
                  <a:gd name="connsiteX5" fmla="*/ 746178 w 889266"/>
                  <a:gd name="connsiteY5" fmla="*/ 206010 h 253933"/>
                  <a:gd name="connsiteX6" fmla="*/ 758475 w 889266"/>
                  <a:gd name="connsiteY6" fmla="*/ 178469 h 253933"/>
                  <a:gd name="connsiteX7" fmla="*/ 746178 w 889266"/>
                  <a:gd name="connsiteY7" fmla="*/ 150377 h 253933"/>
                  <a:gd name="connsiteX8" fmla="*/ 717673 w 889266"/>
                  <a:gd name="connsiteY8" fmla="*/ 138258 h 253933"/>
                  <a:gd name="connsiteX9" fmla="*/ 299589 w 889266"/>
                  <a:gd name="connsiteY9" fmla="*/ 138258 h 253933"/>
                  <a:gd name="connsiteX10" fmla="*/ 270524 w 889266"/>
                  <a:gd name="connsiteY10" fmla="*/ 149826 h 253933"/>
                  <a:gd name="connsiteX11" fmla="*/ 258786 w 889266"/>
                  <a:gd name="connsiteY11" fmla="*/ 177918 h 253933"/>
                  <a:gd name="connsiteX12" fmla="*/ 270524 w 889266"/>
                  <a:gd name="connsiteY12" fmla="*/ 206010 h 253933"/>
                  <a:gd name="connsiteX13" fmla="*/ 299589 w 889266"/>
                  <a:gd name="connsiteY13" fmla="*/ 217578 h 253933"/>
                  <a:gd name="connsiteX14" fmla="*/ 328094 w 889266"/>
                  <a:gd name="connsiteY14" fmla="*/ 206010 h 253933"/>
                  <a:gd name="connsiteX15" fmla="*/ 340391 w 889266"/>
                  <a:gd name="connsiteY15" fmla="*/ 178469 h 253933"/>
                  <a:gd name="connsiteX16" fmla="*/ 328094 w 889266"/>
                  <a:gd name="connsiteY16" fmla="*/ 150377 h 253933"/>
                  <a:gd name="connsiteX17" fmla="*/ 299589 w 889266"/>
                  <a:gd name="connsiteY17" fmla="*/ 138258 h 253933"/>
                  <a:gd name="connsiteX18" fmla="*/ 705376 w 889266"/>
                  <a:gd name="connsiteY18" fmla="*/ 103556 h 253933"/>
                  <a:gd name="connsiteX19" fmla="*/ 753444 w 889266"/>
                  <a:gd name="connsiteY19" fmla="*/ 126691 h 253933"/>
                  <a:gd name="connsiteX20" fmla="*/ 753444 w 889266"/>
                  <a:gd name="connsiteY20" fmla="*/ 107412 h 253933"/>
                  <a:gd name="connsiteX21" fmla="*/ 794247 w 889266"/>
                  <a:gd name="connsiteY21" fmla="*/ 107412 h 253933"/>
                  <a:gd name="connsiteX22" fmla="*/ 794247 w 889266"/>
                  <a:gd name="connsiteY22" fmla="*/ 249526 h 253933"/>
                  <a:gd name="connsiteX23" fmla="*/ 753444 w 889266"/>
                  <a:gd name="connsiteY23" fmla="*/ 249526 h 253933"/>
                  <a:gd name="connsiteX24" fmla="*/ 753444 w 889266"/>
                  <a:gd name="connsiteY24" fmla="*/ 230798 h 253933"/>
                  <a:gd name="connsiteX25" fmla="*/ 706494 w 889266"/>
                  <a:gd name="connsiteY25" fmla="*/ 253933 h 253933"/>
                  <a:gd name="connsiteX26" fmla="*/ 655631 w 889266"/>
                  <a:gd name="connsiteY26" fmla="*/ 232450 h 253933"/>
                  <a:gd name="connsiteX27" fmla="*/ 635509 w 889266"/>
                  <a:gd name="connsiteY27" fmla="*/ 178469 h 253933"/>
                  <a:gd name="connsiteX28" fmla="*/ 655631 w 889266"/>
                  <a:gd name="connsiteY28" fmla="*/ 125038 h 253933"/>
                  <a:gd name="connsiteX29" fmla="*/ 705376 w 889266"/>
                  <a:gd name="connsiteY29" fmla="*/ 103556 h 253933"/>
                  <a:gd name="connsiteX30" fmla="*/ 287851 w 889266"/>
                  <a:gd name="connsiteY30" fmla="*/ 103556 h 253933"/>
                  <a:gd name="connsiteX31" fmla="*/ 335919 w 889266"/>
                  <a:gd name="connsiteY31" fmla="*/ 126691 h 253933"/>
                  <a:gd name="connsiteX32" fmla="*/ 335919 w 889266"/>
                  <a:gd name="connsiteY32" fmla="*/ 107412 h 253933"/>
                  <a:gd name="connsiteX33" fmla="*/ 376722 w 889266"/>
                  <a:gd name="connsiteY33" fmla="*/ 107412 h 253933"/>
                  <a:gd name="connsiteX34" fmla="*/ 376722 w 889266"/>
                  <a:gd name="connsiteY34" fmla="*/ 249526 h 253933"/>
                  <a:gd name="connsiteX35" fmla="*/ 335919 w 889266"/>
                  <a:gd name="connsiteY35" fmla="*/ 249526 h 253933"/>
                  <a:gd name="connsiteX36" fmla="*/ 335919 w 889266"/>
                  <a:gd name="connsiteY36" fmla="*/ 230798 h 253933"/>
                  <a:gd name="connsiteX37" fmla="*/ 288969 w 889266"/>
                  <a:gd name="connsiteY37" fmla="*/ 253933 h 253933"/>
                  <a:gd name="connsiteX38" fmla="*/ 238106 w 889266"/>
                  <a:gd name="connsiteY38" fmla="*/ 232450 h 253933"/>
                  <a:gd name="connsiteX39" fmla="*/ 217984 w 889266"/>
                  <a:gd name="connsiteY39" fmla="*/ 178469 h 253933"/>
                  <a:gd name="connsiteX40" fmla="*/ 238106 w 889266"/>
                  <a:gd name="connsiteY40" fmla="*/ 125038 h 253933"/>
                  <a:gd name="connsiteX41" fmla="*/ 287851 w 889266"/>
                  <a:gd name="connsiteY41" fmla="*/ 103556 h 253933"/>
                  <a:gd name="connsiteX42" fmla="*/ 193950 w 889266"/>
                  <a:gd name="connsiteY42" fmla="*/ 103005 h 253933"/>
                  <a:gd name="connsiteX43" fmla="*/ 211836 w 889266"/>
                  <a:gd name="connsiteY43" fmla="*/ 106310 h 253933"/>
                  <a:gd name="connsiteX44" fmla="*/ 206247 w 889266"/>
                  <a:gd name="connsiteY44" fmla="*/ 143766 h 253933"/>
                  <a:gd name="connsiteX45" fmla="*/ 186684 w 889266"/>
                  <a:gd name="connsiteY45" fmla="*/ 138809 h 253933"/>
                  <a:gd name="connsiteX46" fmla="*/ 152030 w 889266"/>
                  <a:gd name="connsiteY46" fmla="*/ 181223 h 253933"/>
                  <a:gd name="connsiteX47" fmla="*/ 152030 w 889266"/>
                  <a:gd name="connsiteY47" fmla="*/ 249526 h 253933"/>
                  <a:gd name="connsiteX48" fmla="*/ 111228 w 889266"/>
                  <a:gd name="connsiteY48" fmla="*/ 249526 h 253933"/>
                  <a:gd name="connsiteX49" fmla="*/ 111228 w 889266"/>
                  <a:gd name="connsiteY49" fmla="*/ 248975 h 253933"/>
                  <a:gd name="connsiteX50" fmla="*/ 111228 w 889266"/>
                  <a:gd name="connsiteY50" fmla="*/ 107412 h 253933"/>
                  <a:gd name="connsiteX51" fmla="*/ 152030 w 889266"/>
                  <a:gd name="connsiteY51" fmla="*/ 107412 h 253933"/>
                  <a:gd name="connsiteX52" fmla="*/ 152030 w 889266"/>
                  <a:gd name="connsiteY52" fmla="*/ 128894 h 253933"/>
                  <a:gd name="connsiteX53" fmla="*/ 193950 w 889266"/>
                  <a:gd name="connsiteY53" fmla="*/ 103005 h 253933"/>
                  <a:gd name="connsiteX54" fmla="*/ 481802 w 889266"/>
                  <a:gd name="connsiteY54" fmla="*/ 101903 h 253933"/>
                  <a:gd name="connsiteX55" fmla="*/ 518133 w 889266"/>
                  <a:gd name="connsiteY55" fmla="*/ 110716 h 253933"/>
                  <a:gd name="connsiteX56" fmla="*/ 518133 w 889266"/>
                  <a:gd name="connsiteY56" fmla="*/ 150376 h 253933"/>
                  <a:gd name="connsiteX57" fmla="*/ 517574 w 889266"/>
                  <a:gd name="connsiteY57" fmla="*/ 150376 h 253933"/>
                  <a:gd name="connsiteX58" fmla="*/ 484596 w 889266"/>
                  <a:gd name="connsiteY58" fmla="*/ 138258 h 253933"/>
                  <a:gd name="connsiteX59" fmla="*/ 443235 w 889266"/>
                  <a:gd name="connsiteY59" fmla="*/ 177918 h 253933"/>
                  <a:gd name="connsiteX60" fmla="*/ 484596 w 889266"/>
                  <a:gd name="connsiteY60" fmla="*/ 217577 h 253933"/>
                  <a:gd name="connsiteX61" fmla="*/ 517574 w 889266"/>
                  <a:gd name="connsiteY61" fmla="*/ 205459 h 253933"/>
                  <a:gd name="connsiteX62" fmla="*/ 517574 w 889266"/>
                  <a:gd name="connsiteY62" fmla="*/ 244568 h 253933"/>
                  <a:gd name="connsiteX63" fmla="*/ 480684 w 889266"/>
                  <a:gd name="connsiteY63" fmla="*/ 252831 h 253933"/>
                  <a:gd name="connsiteX64" fmla="*/ 424231 w 889266"/>
                  <a:gd name="connsiteY64" fmla="*/ 231348 h 253933"/>
                  <a:gd name="connsiteX65" fmla="*/ 401874 w 889266"/>
                  <a:gd name="connsiteY65" fmla="*/ 177918 h 253933"/>
                  <a:gd name="connsiteX66" fmla="*/ 424790 w 889266"/>
                  <a:gd name="connsiteY66" fmla="*/ 123936 h 253933"/>
                  <a:gd name="connsiteX67" fmla="*/ 481802 w 889266"/>
                  <a:gd name="connsiteY67" fmla="*/ 101903 h 253933"/>
                  <a:gd name="connsiteX68" fmla="*/ 554463 w 889266"/>
                  <a:gd name="connsiteY68" fmla="*/ 58938 h 253933"/>
                  <a:gd name="connsiteX69" fmla="*/ 595265 w 889266"/>
                  <a:gd name="connsiteY69" fmla="*/ 58938 h 253933"/>
                  <a:gd name="connsiteX70" fmla="*/ 595265 w 889266"/>
                  <a:gd name="connsiteY70" fmla="*/ 107411 h 253933"/>
                  <a:gd name="connsiteX71" fmla="*/ 623771 w 889266"/>
                  <a:gd name="connsiteY71" fmla="*/ 107411 h 253933"/>
                  <a:gd name="connsiteX72" fmla="*/ 623771 w 889266"/>
                  <a:gd name="connsiteY72" fmla="*/ 141563 h 253933"/>
                  <a:gd name="connsiteX73" fmla="*/ 595265 w 889266"/>
                  <a:gd name="connsiteY73" fmla="*/ 141563 h 253933"/>
                  <a:gd name="connsiteX74" fmla="*/ 595265 w 889266"/>
                  <a:gd name="connsiteY74" fmla="*/ 183977 h 253933"/>
                  <a:gd name="connsiteX75" fmla="*/ 613151 w 889266"/>
                  <a:gd name="connsiteY75" fmla="*/ 218679 h 253933"/>
                  <a:gd name="connsiteX76" fmla="*/ 620418 w 889266"/>
                  <a:gd name="connsiteY76" fmla="*/ 218128 h 253933"/>
                  <a:gd name="connsiteX77" fmla="*/ 620418 w 889266"/>
                  <a:gd name="connsiteY77" fmla="*/ 252830 h 253933"/>
                  <a:gd name="connsiteX78" fmla="*/ 603091 w 889266"/>
                  <a:gd name="connsiteY78" fmla="*/ 253932 h 253933"/>
                  <a:gd name="connsiteX79" fmla="*/ 554463 w 889266"/>
                  <a:gd name="connsiteY79" fmla="*/ 198298 h 253933"/>
                  <a:gd name="connsiteX80" fmla="*/ 554463 w 889266"/>
                  <a:gd name="connsiteY80" fmla="*/ 141563 h 253933"/>
                  <a:gd name="connsiteX81" fmla="*/ 538813 w 889266"/>
                  <a:gd name="connsiteY81" fmla="*/ 141563 h 253933"/>
                  <a:gd name="connsiteX82" fmla="*/ 538813 w 889266"/>
                  <a:gd name="connsiteY82" fmla="*/ 107411 h 253933"/>
                  <a:gd name="connsiteX83" fmla="*/ 554463 w 889266"/>
                  <a:gd name="connsiteY83" fmla="*/ 107411 h 253933"/>
                  <a:gd name="connsiteX84" fmla="*/ 823871 w 889266"/>
                  <a:gd name="connsiteY84" fmla="*/ 3304 h 253933"/>
                  <a:gd name="connsiteX85" fmla="*/ 864673 w 889266"/>
                  <a:gd name="connsiteY85" fmla="*/ 3304 h 253933"/>
                  <a:gd name="connsiteX86" fmla="*/ 864673 w 889266"/>
                  <a:gd name="connsiteY86" fmla="*/ 153681 h 253933"/>
                  <a:gd name="connsiteX87" fmla="*/ 864673 w 889266"/>
                  <a:gd name="connsiteY87" fmla="*/ 182875 h 253933"/>
                  <a:gd name="connsiteX88" fmla="*/ 869142 w 889266"/>
                  <a:gd name="connsiteY88" fmla="*/ 209574 h 253933"/>
                  <a:gd name="connsiteX89" fmla="*/ 883677 w 889266"/>
                  <a:gd name="connsiteY89" fmla="*/ 218128 h 253933"/>
                  <a:gd name="connsiteX90" fmla="*/ 883686 w 889266"/>
                  <a:gd name="connsiteY90" fmla="*/ 218127 h 253933"/>
                  <a:gd name="connsiteX91" fmla="*/ 888708 w 889266"/>
                  <a:gd name="connsiteY91" fmla="*/ 217577 h 253933"/>
                  <a:gd name="connsiteX92" fmla="*/ 888708 w 889266"/>
                  <a:gd name="connsiteY92" fmla="*/ 217632 h 253933"/>
                  <a:gd name="connsiteX93" fmla="*/ 889266 w 889266"/>
                  <a:gd name="connsiteY93" fmla="*/ 217577 h 253933"/>
                  <a:gd name="connsiteX94" fmla="*/ 889266 w 889266"/>
                  <a:gd name="connsiteY94" fmla="*/ 250076 h 253933"/>
                  <a:gd name="connsiteX95" fmla="*/ 888708 w 889266"/>
                  <a:gd name="connsiteY95" fmla="*/ 249748 h 253933"/>
                  <a:gd name="connsiteX96" fmla="*/ 888708 w 889266"/>
                  <a:gd name="connsiteY96" fmla="*/ 252279 h 253933"/>
                  <a:gd name="connsiteX97" fmla="*/ 875293 w 889266"/>
                  <a:gd name="connsiteY97" fmla="*/ 253381 h 253933"/>
                  <a:gd name="connsiteX98" fmla="*/ 823871 w 889266"/>
                  <a:gd name="connsiteY98" fmla="*/ 196095 h 253933"/>
                  <a:gd name="connsiteX99" fmla="*/ 71544 w 889266"/>
                  <a:gd name="connsiteY99" fmla="*/ 0 h 253933"/>
                  <a:gd name="connsiteX100" fmla="*/ 92783 w 889266"/>
                  <a:gd name="connsiteY100" fmla="*/ 4407 h 253933"/>
                  <a:gd name="connsiteX101" fmla="*/ 92783 w 889266"/>
                  <a:gd name="connsiteY101" fmla="*/ 40761 h 253933"/>
                  <a:gd name="connsiteX102" fmla="*/ 74338 w 889266"/>
                  <a:gd name="connsiteY102" fmla="*/ 35804 h 253933"/>
                  <a:gd name="connsiteX103" fmla="*/ 55894 w 889266"/>
                  <a:gd name="connsiteY103" fmla="*/ 67752 h 253933"/>
                  <a:gd name="connsiteX104" fmla="*/ 55894 w 889266"/>
                  <a:gd name="connsiteY104" fmla="*/ 107412 h 253933"/>
                  <a:gd name="connsiteX105" fmla="*/ 92783 w 889266"/>
                  <a:gd name="connsiteY105" fmla="*/ 107412 h 253933"/>
                  <a:gd name="connsiteX106" fmla="*/ 92783 w 889266"/>
                  <a:gd name="connsiteY106" fmla="*/ 141563 h 253933"/>
                  <a:gd name="connsiteX107" fmla="*/ 55894 w 889266"/>
                  <a:gd name="connsiteY107" fmla="*/ 141563 h 253933"/>
                  <a:gd name="connsiteX108" fmla="*/ 55894 w 889266"/>
                  <a:gd name="connsiteY108" fmla="*/ 249526 h 253933"/>
                  <a:gd name="connsiteX109" fmla="*/ 15091 w 889266"/>
                  <a:gd name="connsiteY109" fmla="*/ 249526 h 253933"/>
                  <a:gd name="connsiteX110" fmla="*/ 15091 w 889266"/>
                  <a:gd name="connsiteY110" fmla="*/ 141563 h 253933"/>
                  <a:gd name="connsiteX111" fmla="*/ 0 w 889266"/>
                  <a:gd name="connsiteY111" fmla="*/ 141563 h 253933"/>
                  <a:gd name="connsiteX112" fmla="*/ 0 w 889266"/>
                  <a:gd name="connsiteY112" fmla="*/ 107412 h 253933"/>
                  <a:gd name="connsiteX113" fmla="*/ 15091 w 889266"/>
                  <a:gd name="connsiteY113" fmla="*/ 107412 h 253933"/>
                  <a:gd name="connsiteX114" fmla="*/ 15091 w 889266"/>
                  <a:gd name="connsiteY114" fmla="*/ 61693 h 253933"/>
                  <a:gd name="connsiteX115" fmla="*/ 31300 w 889266"/>
                  <a:gd name="connsiteY115" fmla="*/ 15423 h 253933"/>
                  <a:gd name="connsiteX116" fmla="*/ 71544 w 889266"/>
                  <a:gd name="connsiteY116" fmla="*/ 0 h 253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889266" h="253933">
                    <a:moveTo>
                      <a:pt x="717673" y="138258"/>
                    </a:moveTo>
                    <a:cubicBezTo>
                      <a:pt x="705935" y="138258"/>
                      <a:pt x="696992" y="142114"/>
                      <a:pt x="688608" y="149826"/>
                    </a:cubicBezTo>
                    <a:cubicBezTo>
                      <a:pt x="680783" y="157537"/>
                      <a:pt x="676870" y="166902"/>
                      <a:pt x="676870" y="177918"/>
                    </a:cubicBezTo>
                    <a:cubicBezTo>
                      <a:pt x="676870" y="188935"/>
                      <a:pt x="680783" y="198299"/>
                      <a:pt x="688608" y="206010"/>
                    </a:cubicBezTo>
                    <a:cubicBezTo>
                      <a:pt x="696433" y="213722"/>
                      <a:pt x="705935" y="217578"/>
                      <a:pt x="717673" y="217578"/>
                    </a:cubicBezTo>
                    <a:cubicBezTo>
                      <a:pt x="728292" y="217578"/>
                      <a:pt x="737794" y="213722"/>
                      <a:pt x="746178" y="206010"/>
                    </a:cubicBezTo>
                    <a:cubicBezTo>
                      <a:pt x="754003" y="198299"/>
                      <a:pt x="758475" y="188935"/>
                      <a:pt x="758475" y="178469"/>
                    </a:cubicBezTo>
                    <a:cubicBezTo>
                      <a:pt x="757916" y="167452"/>
                      <a:pt x="754003" y="158088"/>
                      <a:pt x="746178" y="150377"/>
                    </a:cubicBezTo>
                    <a:cubicBezTo>
                      <a:pt x="738353" y="142665"/>
                      <a:pt x="728851" y="138258"/>
                      <a:pt x="717673" y="138258"/>
                    </a:cubicBezTo>
                    <a:close/>
                    <a:moveTo>
                      <a:pt x="299589" y="138258"/>
                    </a:moveTo>
                    <a:cubicBezTo>
                      <a:pt x="287851" y="138258"/>
                      <a:pt x="278908" y="142114"/>
                      <a:pt x="270524" y="149826"/>
                    </a:cubicBezTo>
                    <a:cubicBezTo>
                      <a:pt x="262699" y="157537"/>
                      <a:pt x="258786" y="166902"/>
                      <a:pt x="258786" y="177918"/>
                    </a:cubicBezTo>
                    <a:cubicBezTo>
                      <a:pt x="258786" y="188935"/>
                      <a:pt x="262699" y="198299"/>
                      <a:pt x="270524" y="206010"/>
                    </a:cubicBezTo>
                    <a:cubicBezTo>
                      <a:pt x="278349" y="213722"/>
                      <a:pt x="287851" y="217578"/>
                      <a:pt x="299589" y="217578"/>
                    </a:cubicBezTo>
                    <a:cubicBezTo>
                      <a:pt x="310208" y="217578"/>
                      <a:pt x="319710" y="213722"/>
                      <a:pt x="328094" y="206010"/>
                    </a:cubicBezTo>
                    <a:cubicBezTo>
                      <a:pt x="335919" y="198299"/>
                      <a:pt x="340391" y="188935"/>
                      <a:pt x="340391" y="178469"/>
                    </a:cubicBezTo>
                    <a:cubicBezTo>
                      <a:pt x="340391" y="167452"/>
                      <a:pt x="336478" y="158088"/>
                      <a:pt x="328094" y="150377"/>
                    </a:cubicBezTo>
                    <a:cubicBezTo>
                      <a:pt x="320269" y="142665"/>
                      <a:pt x="310767" y="138258"/>
                      <a:pt x="299589" y="138258"/>
                    </a:cubicBezTo>
                    <a:close/>
                    <a:moveTo>
                      <a:pt x="705376" y="103556"/>
                    </a:moveTo>
                    <a:cubicBezTo>
                      <a:pt x="723821" y="103556"/>
                      <a:pt x="740030" y="111268"/>
                      <a:pt x="753444" y="126691"/>
                    </a:cubicBezTo>
                    <a:lnTo>
                      <a:pt x="753444" y="107412"/>
                    </a:lnTo>
                    <a:lnTo>
                      <a:pt x="794247" y="107412"/>
                    </a:lnTo>
                    <a:lnTo>
                      <a:pt x="794247" y="249526"/>
                    </a:lnTo>
                    <a:lnTo>
                      <a:pt x="753444" y="249526"/>
                    </a:lnTo>
                    <a:lnTo>
                      <a:pt x="753444" y="230798"/>
                    </a:lnTo>
                    <a:cubicBezTo>
                      <a:pt x="741148" y="246221"/>
                      <a:pt x="725498" y="253933"/>
                      <a:pt x="706494" y="253933"/>
                    </a:cubicBezTo>
                    <a:cubicBezTo>
                      <a:pt x="686372" y="253933"/>
                      <a:pt x="669604" y="246772"/>
                      <a:pt x="655631" y="232450"/>
                    </a:cubicBezTo>
                    <a:cubicBezTo>
                      <a:pt x="642216" y="218129"/>
                      <a:pt x="635509" y="199951"/>
                      <a:pt x="635509" y="178469"/>
                    </a:cubicBezTo>
                    <a:cubicBezTo>
                      <a:pt x="635509" y="157537"/>
                      <a:pt x="642216" y="139360"/>
                      <a:pt x="655631" y="125038"/>
                    </a:cubicBezTo>
                    <a:cubicBezTo>
                      <a:pt x="669045" y="110717"/>
                      <a:pt x="685813" y="103556"/>
                      <a:pt x="705376" y="103556"/>
                    </a:cubicBezTo>
                    <a:close/>
                    <a:moveTo>
                      <a:pt x="287851" y="103556"/>
                    </a:moveTo>
                    <a:cubicBezTo>
                      <a:pt x="306296" y="103556"/>
                      <a:pt x="322505" y="111268"/>
                      <a:pt x="335919" y="126691"/>
                    </a:cubicBezTo>
                    <a:lnTo>
                      <a:pt x="335919" y="107412"/>
                    </a:lnTo>
                    <a:lnTo>
                      <a:pt x="376722" y="107412"/>
                    </a:lnTo>
                    <a:lnTo>
                      <a:pt x="376722" y="249526"/>
                    </a:lnTo>
                    <a:lnTo>
                      <a:pt x="335919" y="249526"/>
                    </a:lnTo>
                    <a:lnTo>
                      <a:pt x="335919" y="230798"/>
                    </a:lnTo>
                    <a:cubicBezTo>
                      <a:pt x="323623" y="246221"/>
                      <a:pt x="307973" y="253933"/>
                      <a:pt x="288969" y="253933"/>
                    </a:cubicBezTo>
                    <a:cubicBezTo>
                      <a:pt x="268847" y="253933"/>
                      <a:pt x="252079" y="246772"/>
                      <a:pt x="238106" y="232450"/>
                    </a:cubicBezTo>
                    <a:cubicBezTo>
                      <a:pt x="224691" y="218129"/>
                      <a:pt x="217984" y="199951"/>
                      <a:pt x="217984" y="178469"/>
                    </a:cubicBezTo>
                    <a:cubicBezTo>
                      <a:pt x="217984" y="157537"/>
                      <a:pt x="224691" y="139360"/>
                      <a:pt x="238106" y="125038"/>
                    </a:cubicBezTo>
                    <a:cubicBezTo>
                      <a:pt x="251520" y="110717"/>
                      <a:pt x="268288" y="103556"/>
                      <a:pt x="287851" y="103556"/>
                    </a:cubicBezTo>
                    <a:close/>
                    <a:moveTo>
                      <a:pt x="193950" y="103005"/>
                    </a:moveTo>
                    <a:cubicBezTo>
                      <a:pt x="199540" y="103005"/>
                      <a:pt x="205688" y="104107"/>
                      <a:pt x="211836" y="106310"/>
                    </a:cubicBezTo>
                    <a:lnTo>
                      <a:pt x="206247" y="143766"/>
                    </a:lnTo>
                    <a:cubicBezTo>
                      <a:pt x="200099" y="140461"/>
                      <a:pt x="193392" y="138809"/>
                      <a:pt x="186684" y="138809"/>
                    </a:cubicBezTo>
                    <a:cubicBezTo>
                      <a:pt x="163768" y="138809"/>
                      <a:pt x="152030" y="153131"/>
                      <a:pt x="152030" y="181223"/>
                    </a:cubicBezTo>
                    <a:lnTo>
                      <a:pt x="152030" y="249526"/>
                    </a:lnTo>
                    <a:lnTo>
                      <a:pt x="111228" y="249526"/>
                    </a:lnTo>
                    <a:lnTo>
                      <a:pt x="111228" y="248975"/>
                    </a:lnTo>
                    <a:lnTo>
                      <a:pt x="111228" y="107412"/>
                    </a:lnTo>
                    <a:lnTo>
                      <a:pt x="152030" y="107412"/>
                    </a:lnTo>
                    <a:lnTo>
                      <a:pt x="152030" y="128894"/>
                    </a:lnTo>
                    <a:cubicBezTo>
                      <a:pt x="162091" y="111267"/>
                      <a:pt x="176065" y="103005"/>
                      <a:pt x="193950" y="103005"/>
                    </a:cubicBezTo>
                    <a:close/>
                    <a:moveTo>
                      <a:pt x="481802" y="101903"/>
                    </a:moveTo>
                    <a:cubicBezTo>
                      <a:pt x="495216" y="101903"/>
                      <a:pt x="506954" y="104657"/>
                      <a:pt x="518133" y="110716"/>
                    </a:cubicBezTo>
                    <a:lnTo>
                      <a:pt x="518133" y="150376"/>
                    </a:lnTo>
                    <a:lnTo>
                      <a:pt x="517574" y="150376"/>
                    </a:lnTo>
                    <a:cubicBezTo>
                      <a:pt x="507513" y="142664"/>
                      <a:pt x="496334" y="138258"/>
                      <a:pt x="484596" y="138258"/>
                    </a:cubicBezTo>
                    <a:cubicBezTo>
                      <a:pt x="461121" y="138258"/>
                      <a:pt x="443235" y="154783"/>
                      <a:pt x="443235" y="177918"/>
                    </a:cubicBezTo>
                    <a:cubicBezTo>
                      <a:pt x="443235" y="201052"/>
                      <a:pt x="461121" y="217577"/>
                      <a:pt x="484596" y="217577"/>
                    </a:cubicBezTo>
                    <a:cubicBezTo>
                      <a:pt x="496334" y="217577"/>
                      <a:pt x="507513" y="213722"/>
                      <a:pt x="517574" y="205459"/>
                    </a:cubicBezTo>
                    <a:lnTo>
                      <a:pt x="517574" y="244568"/>
                    </a:lnTo>
                    <a:cubicBezTo>
                      <a:pt x="504718" y="250076"/>
                      <a:pt x="492422" y="252831"/>
                      <a:pt x="480684" y="252831"/>
                    </a:cubicBezTo>
                    <a:cubicBezTo>
                      <a:pt x="457768" y="252831"/>
                      <a:pt x="439323" y="245670"/>
                      <a:pt x="424231" y="231348"/>
                    </a:cubicBezTo>
                    <a:cubicBezTo>
                      <a:pt x="409140" y="217027"/>
                      <a:pt x="401874" y="199400"/>
                      <a:pt x="401874" y="177918"/>
                    </a:cubicBezTo>
                    <a:cubicBezTo>
                      <a:pt x="401874" y="156435"/>
                      <a:pt x="409699" y="138258"/>
                      <a:pt x="424790" y="123936"/>
                    </a:cubicBezTo>
                    <a:cubicBezTo>
                      <a:pt x="439882" y="109064"/>
                      <a:pt x="458885" y="101903"/>
                      <a:pt x="481802" y="101903"/>
                    </a:cubicBezTo>
                    <a:close/>
                    <a:moveTo>
                      <a:pt x="554463" y="58938"/>
                    </a:moveTo>
                    <a:lnTo>
                      <a:pt x="595265" y="58938"/>
                    </a:lnTo>
                    <a:lnTo>
                      <a:pt x="595265" y="107411"/>
                    </a:lnTo>
                    <a:lnTo>
                      <a:pt x="623771" y="107411"/>
                    </a:lnTo>
                    <a:lnTo>
                      <a:pt x="623771" y="141563"/>
                    </a:lnTo>
                    <a:lnTo>
                      <a:pt x="595265" y="141563"/>
                    </a:lnTo>
                    <a:lnTo>
                      <a:pt x="595265" y="183977"/>
                    </a:lnTo>
                    <a:cubicBezTo>
                      <a:pt x="595265" y="208213"/>
                      <a:pt x="598619" y="218679"/>
                      <a:pt x="613151" y="218679"/>
                    </a:cubicBezTo>
                    <a:cubicBezTo>
                      <a:pt x="615387" y="218679"/>
                      <a:pt x="617623" y="218128"/>
                      <a:pt x="620418" y="218128"/>
                    </a:cubicBezTo>
                    <a:lnTo>
                      <a:pt x="620418" y="252830"/>
                    </a:lnTo>
                    <a:cubicBezTo>
                      <a:pt x="615946" y="253381"/>
                      <a:pt x="610357" y="253932"/>
                      <a:pt x="603091" y="253932"/>
                    </a:cubicBezTo>
                    <a:cubicBezTo>
                      <a:pt x="572349" y="253932"/>
                      <a:pt x="554463" y="231899"/>
                      <a:pt x="554463" y="198298"/>
                    </a:cubicBezTo>
                    <a:lnTo>
                      <a:pt x="554463" y="141563"/>
                    </a:lnTo>
                    <a:lnTo>
                      <a:pt x="538813" y="141563"/>
                    </a:lnTo>
                    <a:lnTo>
                      <a:pt x="538813" y="107411"/>
                    </a:lnTo>
                    <a:lnTo>
                      <a:pt x="554463" y="107411"/>
                    </a:lnTo>
                    <a:close/>
                    <a:moveTo>
                      <a:pt x="823871" y="3304"/>
                    </a:moveTo>
                    <a:lnTo>
                      <a:pt x="864673" y="3304"/>
                    </a:lnTo>
                    <a:lnTo>
                      <a:pt x="864673" y="153681"/>
                    </a:lnTo>
                    <a:lnTo>
                      <a:pt x="864673" y="182875"/>
                    </a:lnTo>
                    <a:lnTo>
                      <a:pt x="869142" y="209574"/>
                    </a:lnTo>
                    <a:lnTo>
                      <a:pt x="883677" y="218128"/>
                    </a:lnTo>
                    <a:lnTo>
                      <a:pt x="883686" y="218127"/>
                    </a:lnTo>
                    <a:lnTo>
                      <a:pt x="888708" y="217577"/>
                    </a:lnTo>
                    <a:lnTo>
                      <a:pt x="888708" y="217632"/>
                    </a:lnTo>
                    <a:lnTo>
                      <a:pt x="889266" y="217577"/>
                    </a:lnTo>
                    <a:lnTo>
                      <a:pt x="889266" y="250076"/>
                    </a:lnTo>
                    <a:lnTo>
                      <a:pt x="888708" y="249748"/>
                    </a:lnTo>
                    <a:lnTo>
                      <a:pt x="888708" y="252279"/>
                    </a:lnTo>
                    <a:cubicBezTo>
                      <a:pt x="884236" y="252830"/>
                      <a:pt x="879765" y="253381"/>
                      <a:pt x="875293" y="253381"/>
                    </a:cubicBezTo>
                    <a:cubicBezTo>
                      <a:pt x="840639" y="253381"/>
                      <a:pt x="823871" y="230797"/>
                      <a:pt x="823871" y="196095"/>
                    </a:cubicBezTo>
                    <a:close/>
                    <a:moveTo>
                      <a:pt x="71544" y="0"/>
                    </a:moveTo>
                    <a:cubicBezTo>
                      <a:pt x="79369" y="0"/>
                      <a:pt x="86635" y="1652"/>
                      <a:pt x="92783" y="4407"/>
                    </a:cubicBezTo>
                    <a:lnTo>
                      <a:pt x="92783" y="40761"/>
                    </a:lnTo>
                    <a:cubicBezTo>
                      <a:pt x="86076" y="37456"/>
                      <a:pt x="79928" y="35804"/>
                      <a:pt x="74338" y="35804"/>
                    </a:cubicBezTo>
                    <a:cubicBezTo>
                      <a:pt x="60924" y="35804"/>
                      <a:pt x="55894" y="44617"/>
                      <a:pt x="55894" y="67752"/>
                    </a:cubicBezTo>
                    <a:lnTo>
                      <a:pt x="55894" y="107412"/>
                    </a:lnTo>
                    <a:lnTo>
                      <a:pt x="92783" y="107412"/>
                    </a:lnTo>
                    <a:lnTo>
                      <a:pt x="92783" y="141563"/>
                    </a:lnTo>
                    <a:lnTo>
                      <a:pt x="55894" y="141563"/>
                    </a:lnTo>
                    <a:lnTo>
                      <a:pt x="55894" y="249526"/>
                    </a:lnTo>
                    <a:lnTo>
                      <a:pt x="15091" y="249526"/>
                    </a:lnTo>
                    <a:lnTo>
                      <a:pt x="15091" y="141563"/>
                    </a:lnTo>
                    <a:lnTo>
                      <a:pt x="0" y="141563"/>
                    </a:lnTo>
                    <a:lnTo>
                      <a:pt x="0" y="107412"/>
                    </a:lnTo>
                    <a:lnTo>
                      <a:pt x="15091" y="107412"/>
                    </a:lnTo>
                    <a:lnTo>
                      <a:pt x="15091" y="61693"/>
                    </a:lnTo>
                    <a:cubicBezTo>
                      <a:pt x="15091" y="41312"/>
                      <a:pt x="20681" y="25889"/>
                      <a:pt x="31300" y="15423"/>
                    </a:cubicBezTo>
                    <a:cubicBezTo>
                      <a:pt x="42479" y="4957"/>
                      <a:pt x="55894" y="0"/>
                      <a:pt x="7154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55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166" name="Graphic 1165" descr="FPT Software">
              <a:extLst>
                <a:ext uri="{FF2B5EF4-FFF2-40B4-BE49-F238E27FC236}">
                  <a16:creationId xmlns:a16="http://schemas.microsoft.com/office/drawing/2014/main" id="{A80B4F2A-48D4-A236-A812-4D6C71AD7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5">
              <a:extLst>
                <a:ext uri="{96DAC541-7B7A-43D3-8B79-37D633B846F1}">
                  <asvg:svgBlip xmlns:asvg="http://schemas.microsoft.com/office/drawing/2016/SVG/main" r:embed="rId196"/>
                </a:ext>
              </a:extLst>
            </a:blip>
            <a:srcRect l="3359" t="3359" r="3359" b="3359"/>
            <a:stretch/>
          </p:blipFill>
          <p:spPr>
            <a:xfrm>
              <a:off x="879942" y="2903859"/>
              <a:ext cx="635574" cy="258540"/>
            </a:xfrm>
            <a:prstGeom prst="rect">
              <a:avLst/>
            </a:prstGeom>
          </p:spPr>
        </p:pic>
        <p:pic>
          <p:nvPicPr>
            <p:cNvPr id="1167" name="Picture 1166" descr="HCLTech">
              <a:extLst>
                <a:ext uri="{FF2B5EF4-FFF2-40B4-BE49-F238E27FC236}">
                  <a16:creationId xmlns:a16="http://schemas.microsoft.com/office/drawing/2014/main" id="{7919E3FB-D588-50B3-3395-10E97DBD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7"/>
            <a:stretch>
              <a:fillRect/>
            </a:stretch>
          </p:blipFill>
          <p:spPr>
            <a:xfrm>
              <a:off x="5242482" y="2987826"/>
              <a:ext cx="516468" cy="90608"/>
            </a:xfrm>
            <a:prstGeom prst="rect">
              <a:avLst/>
            </a:prstGeom>
          </p:spPr>
        </p:pic>
        <p:pic>
          <p:nvPicPr>
            <p:cNvPr id="1252" name="Picture 1251" descr="IU Group">
              <a:extLst>
                <a:ext uri="{FF2B5EF4-FFF2-40B4-BE49-F238E27FC236}">
                  <a16:creationId xmlns:a16="http://schemas.microsoft.com/office/drawing/2014/main" id="{795B3D38-2A9D-B780-E780-64B94A26CD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8">
              <a:extLst>
                <a:ext uri="{BEBA8EAE-BF5A-486C-A8C5-ECC9F3942E4B}">
                  <a14:imgProps xmlns:a14="http://schemas.microsoft.com/office/drawing/2010/main">
                    <a14:imgLayer r:embed="rId199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 l="14827" t="14827" r="14827" b="27623"/>
            <a:stretch/>
          </p:blipFill>
          <p:spPr>
            <a:xfrm>
              <a:off x="10521350" y="2925568"/>
              <a:ext cx="520420" cy="215125"/>
            </a:xfrm>
            <a:prstGeom prst="rect">
              <a:avLst/>
            </a:prstGeom>
          </p:spPr>
        </p:pic>
        <p:pic>
          <p:nvPicPr>
            <p:cNvPr id="1254" name="Picture 1253" descr="Joos">
              <a:extLst>
                <a:ext uri="{FF2B5EF4-FFF2-40B4-BE49-F238E27FC236}">
                  <a16:creationId xmlns:a16="http://schemas.microsoft.com/office/drawing/2014/main" id="{52720FDD-3BD0-287F-2DF9-98245009F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0"/>
            <a:srcRect l="5049" t="17522" r="5049" b="17522"/>
            <a:stretch/>
          </p:blipFill>
          <p:spPr>
            <a:xfrm>
              <a:off x="11284153" y="2925568"/>
              <a:ext cx="446912" cy="228179"/>
            </a:xfrm>
            <a:prstGeom prst="rect">
              <a:avLst/>
            </a:prstGeom>
          </p:spPr>
        </p:pic>
        <p:pic>
          <p:nvPicPr>
            <p:cNvPr id="1255" name="Graphic 1254" descr="Honda">
              <a:extLst>
                <a:ext uri="{FF2B5EF4-FFF2-40B4-BE49-F238E27FC236}">
                  <a16:creationId xmlns:a16="http://schemas.microsoft.com/office/drawing/2014/main" id="{7D0C77F0-BE69-2C78-B453-4FA7D7E20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1">
              <a:extLst>
                <a:ext uri="{96DAC541-7B7A-43D3-8B79-37D633B846F1}">
                  <asvg:svgBlip xmlns:asvg="http://schemas.microsoft.com/office/drawing/2016/SVG/main" r:embed="rId202"/>
                </a:ext>
              </a:extLst>
            </a:blip>
            <a:stretch>
              <a:fillRect/>
            </a:stretch>
          </p:blipFill>
          <p:spPr>
            <a:xfrm>
              <a:off x="8058996" y="3000092"/>
              <a:ext cx="552344" cy="66076"/>
            </a:xfrm>
            <a:prstGeom prst="rect">
              <a:avLst/>
            </a:prstGeom>
          </p:spPr>
        </p:pic>
        <p:grpSp>
          <p:nvGrpSpPr>
            <p:cNvPr id="1256" name="Graphic 188" descr="Insight">
              <a:extLst>
                <a:ext uri="{FF2B5EF4-FFF2-40B4-BE49-F238E27FC236}">
                  <a16:creationId xmlns:a16="http://schemas.microsoft.com/office/drawing/2014/main" id="{FAECFE22-D46A-87B1-3C09-13AF2564C0B5}"/>
                </a:ext>
              </a:extLst>
            </p:cNvPr>
            <p:cNvGrpSpPr/>
            <p:nvPr/>
          </p:nvGrpSpPr>
          <p:grpSpPr>
            <a:xfrm>
              <a:off x="9713340" y="2964731"/>
              <a:ext cx="565624" cy="146591"/>
              <a:chOff x="19202829" y="6285973"/>
              <a:chExt cx="1206665" cy="312727"/>
            </a:xfrm>
          </p:grpSpPr>
          <p:grpSp>
            <p:nvGrpSpPr>
              <p:cNvPr id="1257" name="Graphic 188" descr="Insight">
                <a:extLst>
                  <a:ext uri="{FF2B5EF4-FFF2-40B4-BE49-F238E27FC236}">
                    <a16:creationId xmlns:a16="http://schemas.microsoft.com/office/drawing/2014/main" id="{A271A93E-2E9F-21CF-E301-F1474ACA5E86}"/>
                  </a:ext>
                </a:extLst>
              </p:cNvPr>
              <p:cNvGrpSpPr/>
              <p:nvPr/>
            </p:nvGrpSpPr>
            <p:grpSpPr>
              <a:xfrm>
                <a:off x="19202829" y="6287632"/>
                <a:ext cx="244153" cy="244153"/>
                <a:chOff x="19202829" y="6287632"/>
                <a:chExt cx="244153" cy="244153"/>
              </a:xfrm>
            </p:grpSpPr>
            <p:sp>
              <p:nvSpPr>
                <p:cNvPr id="1259" name="Freeform 1258">
                  <a:extLst>
                    <a:ext uri="{FF2B5EF4-FFF2-40B4-BE49-F238E27FC236}">
                      <a16:creationId xmlns:a16="http://schemas.microsoft.com/office/drawing/2014/main" id="{0D47D1F4-B5FB-9A7E-7FED-2637E7C9CF18}"/>
                    </a:ext>
                  </a:extLst>
                </p:cNvPr>
                <p:cNvSpPr/>
                <p:nvPr/>
              </p:nvSpPr>
              <p:spPr>
                <a:xfrm>
                  <a:off x="19356289" y="6287632"/>
                  <a:ext cx="39540" cy="237517"/>
                </a:xfrm>
                <a:custGeom>
                  <a:avLst/>
                  <a:gdLst>
                    <a:gd name="connsiteX0" fmla="*/ 3595 w 39540"/>
                    <a:gd name="connsiteY0" fmla="*/ 237518 h 237517"/>
                    <a:gd name="connsiteX1" fmla="*/ 3595 w 39540"/>
                    <a:gd name="connsiteY1" fmla="*/ 108113 h 237517"/>
                    <a:gd name="connsiteX2" fmla="*/ 36222 w 39540"/>
                    <a:gd name="connsiteY2" fmla="*/ 108113 h 237517"/>
                    <a:gd name="connsiteX3" fmla="*/ 36222 w 39540"/>
                    <a:gd name="connsiteY3" fmla="*/ 237241 h 237517"/>
                    <a:gd name="connsiteX4" fmla="*/ 3595 w 39540"/>
                    <a:gd name="connsiteY4" fmla="*/ 237241 h 237517"/>
                    <a:gd name="connsiteX5" fmla="*/ 39540 w 39540"/>
                    <a:gd name="connsiteY5" fmla="*/ 19908 h 237517"/>
                    <a:gd name="connsiteX6" fmla="*/ 19908 w 39540"/>
                    <a:gd name="connsiteY6" fmla="*/ 0 h 237517"/>
                    <a:gd name="connsiteX7" fmla="*/ 0 w 39540"/>
                    <a:gd name="connsiteY7" fmla="*/ 19908 h 237517"/>
                    <a:gd name="connsiteX8" fmla="*/ 19908 w 39540"/>
                    <a:gd name="connsiteY8" fmla="*/ 39540 h 237517"/>
                    <a:gd name="connsiteX9" fmla="*/ 39540 w 39540"/>
                    <a:gd name="connsiteY9" fmla="*/ 19908 h 237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540" h="237517">
                      <a:moveTo>
                        <a:pt x="3595" y="237518"/>
                      </a:moveTo>
                      <a:lnTo>
                        <a:pt x="3595" y="108113"/>
                      </a:lnTo>
                      <a:lnTo>
                        <a:pt x="36222" y="108113"/>
                      </a:lnTo>
                      <a:lnTo>
                        <a:pt x="36222" y="237241"/>
                      </a:lnTo>
                      <a:lnTo>
                        <a:pt x="3595" y="237241"/>
                      </a:lnTo>
                      <a:close/>
                      <a:moveTo>
                        <a:pt x="39540" y="19908"/>
                      </a:moveTo>
                      <a:cubicBezTo>
                        <a:pt x="39540" y="8848"/>
                        <a:pt x="30969" y="0"/>
                        <a:pt x="19908" y="0"/>
                      </a:cubicBezTo>
                      <a:cubicBezTo>
                        <a:pt x="8848" y="0"/>
                        <a:pt x="0" y="8848"/>
                        <a:pt x="0" y="19908"/>
                      </a:cubicBezTo>
                      <a:cubicBezTo>
                        <a:pt x="0" y="30969"/>
                        <a:pt x="8848" y="39540"/>
                        <a:pt x="19908" y="39540"/>
                      </a:cubicBezTo>
                      <a:cubicBezTo>
                        <a:pt x="30969" y="39540"/>
                        <a:pt x="39540" y="30969"/>
                        <a:pt x="39540" y="19908"/>
                      </a:cubicBezTo>
                      <a:close/>
                    </a:path>
                  </a:pathLst>
                </a:custGeom>
                <a:solidFill>
                  <a:srgbClr val="721357"/>
                </a:solidFill>
                <a:ln w="27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260" name="Freeform 1259">
                  <a:extLst>
                    <a:ext uri="{FF2B5EF4-FFF2-40B4-BE49-F238E27FC236}">
                      <a16:creationId xmlns:a16="http://schemas.microsoft.com/office/drawing/2014/main" id="{AE723B66-F9F0-6C91-7FF8-7C8AE8083557}"/>
                    </a:ext>
                  </a:extLst>
                </p:cNvPr>
                <p:cNvSpPr/>
                <p:nvPr/>
              </p:nvSpPr>
              <p:spPr>
                <a:xfrm>
                  <a:off x="19253982" y="6294544"/>
                  <a:ext cx="39540" cy="237241"/>
                </a:xfrm>
                <a:custGeom>
                  <a:avLst/>
                  <a:gdLst>
                    <a:gd name="connsiteX0" fmla="*/ 36222 w 39540"/>
                    <a:gd name="connsiteY0" fmla="*/ 0 h 237241"/>
                    <a:gd name="connsiteX1" fmla="*/ 36222 w 39540"/>
                    <a:gd name="connsiteY1" fmla="*/ 129128 h 237241"/>
                    <a:gd name="connsiteX2" fmla="*/ 3595 w 39540"/>
                    <a:gd name="connsiteY2" fmla="*/ 129128 h 237241"/>
                    <a:gd name="connsiteX3" fmla="*/ 3595 w 39540"/>
                    <a:gd name="connsiteY3" fmla="*/ 0 h 237241"/>
                    <a:gd name="connsiteX4" fmla="*/ 36222 w 39540"/>
                    <a:gd name="connsiteY4" fmla="*/ 0 h 237241"/>
                    <a:gd name="connsiteX5" fmla="*/ 0 w 39540"/>
                    <a:gd name="connsiteY5" fmla="*/ 217333 h 237241"/>
                    <a:gd name="connsiteX6" fmla="*/ 19632 w 39540"/>
                    <a:gd name="connsiteY6" fmla="*/ 237241 h 237241"/>
                    <a:gd name="connsiteX7" fmla="*/ 39540 w 39540"/>
                    <a:gd name="connsiteY7" fmla="*/ 217333 h 237241"/>
                    <a:gd name="connsiteX8" fmla="*/ 19632 w 39540"/>
                    <a:gd name="connsiteY8" fmla="*/ 197701 h 237241"/>
                    <a:gd name="connsiteX9" fmla="*/ 0 w 39540"/>
                    <a:gd name="connsiteY9" fmla="*/ 217333 h 23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540" h="237241">
                      <a:moveTo>
                        <a:pt x="36222" y="0"/>
                      </a:moveTo>
                      <a:lnTo>
                        <a:pt x="36222" y="129128"/>
                      </a:lnTo>
                      <a:lnTo>
                        <a:pt x="3595" y="129128"/>
                      </a:lnTo>
                      <a:lnTo>
                        <a:pt x="3595" y="0"/>
                      </a:lnTo>
                      <a:lnTo>
                        <a:pt x="36222" y="0"/>
                      </a:lnTo>
                      <a:close/>
                      <a:moveTo>
                        <a:pt x="0" y="217333"/>
                      </a:moveTo>
                      <a:cubicBezTo>
                        <a:pt x="0" y="228393"/>
                        <a:pt x="8572" y="237241"/>
                        <a:pt x="19632" y="237241"/>
                      </a:cubicBezTo>
                      <a:cubicBezTo>
                        <a:pt x="30692" y="237241"/>
                        <a:pt x="39540" y="228393"/>
                        <a:pt x="39540" y="217333"/>
                      </a:cubicBezTo>
                      <a:cubicBezTo>
                        <a:pt x="39540" y="206273"/>
                        <a:pt x="30692" y="197701"/>
                        <a:pt x="19632" y="197701"/>
                      </a:cubicBezTo>
                      <a:cubicBezTo>
                        <a:pt x="8572" y="197978"/>
                        <a:pt x="0" y="206549"/>
                        <a:pt x="0" y="217333"/>
                      </a:cubicBezTo>
                      <a:close/>
                    </a:path>
                  </a:pathLst>
                </a:custGeom>
                <a:solidFill>
                  <a:srgbClr val="AE0A46"/>
                </a:solidFill>
                <a:ln w="27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261" name="Freeform 1260">
                  <a:extLst>
                    <a:ext uri="{FF2B5EF4-FFF2-40B4-BE49-F238E27FC236}">
                      <a16:creationId xmlns:a16="http://schemas.microsoft.com/office/drawing/2014/main" id="{B34152C9-3760-91C0-389A-25A98A2E8709}"/>
                    </a:ext>
                  </a:extLst>
                </p:cNvPr>
                <p:cNvSpPr/>
                <p:nvPr/>
              </p:nvSpPr>
              <p:spPr>
                <a:xfrm>
                  <a:off x="19202829" y="6338785"/>
                  <a:ext cx="237517" cy="39540"/>
                </a:xfrm>
                <a:custGeom>
                  <a:avLst/>
                  <a:gdLst>
                    <a:gd name="connsiteX0" fmla="*/ 237517 w 237517"/>
                    <a:gd name="connsiteY0" fmla="*/ 36222 h 39540"/>
                    <a:gd name="connsiteX1" fmla="*/ 108113 w 237517"/>
                    <a:gd name="connsiteY1" fmla="*/ 36222 h 39540"/>
                    <a:gd name="connsiteX2" fmla="*/ 108113 w 237517"/>
                    <a:gd name="connsiteY2" fmla="*/ 3595 h 39540"/>
                    <a:gd name="connsiteX3" fmla="*/ 237241 w 237517"/>
                    <a:gd name="connsiteY3" fmla="*/ 3595 h 39540"/>
                    <a:gd name="connsiteX4" fmla="*/ 237241 w 237517"/>
                    <a:gd name="connsiteY4" fmla="*/ 36222 h 39540"/>
                    <a:gd name="connsiteX5" fmla="*/ 19908 w 237517"/>
                    <a:gd name="connsiteY5" fmla="*/ 0 h 39540"/>
                    <a:gd name="connsiteX6" fmla="*/ 0 w 237517"/>
                    <a:gd name="connsiteY6" fmla="*/ 19632 h 39540"/>
                    <a:gd name="connsiteX7" fmla="*/ 19908 w 237517"/>
                    <a:gd name="connsiteY7" fmla="*/ 39540 h 39540"/>
                    <a:gd name="connsiteX8" fmla="*/ 39540 w 237517"/>
                    <a:gd name="connsiteY8" fmla="*/ 19632 h 39540"/>
                    <a:gd name="connsiteX9" fmla="*/ 19908 w 237517"/>
                    <a:gd name="connsiteY9" fmla="*/ 0 h 3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517" h="39540">
                      <a:moveTo>
                        <a:pt x="237517" y="36222"/>
                      </a:moveTo>
                      <a:lnTo>
                        <a:pt x="108113" y="36222"/>
                      </a:lnTo>
                      <a:lnTo>
                        <a:pt x="108113" y="3595"/>
                      </a:lnTo>
                      <a:lnTo>
                        <a:pt x="237241" y="3595"/>
                      </a:lnTo>
                      <a:lnTo>
                        <a:pt x="237241" y="36222"/>
                      </a:lnTo>
                      <a:close/>
                      <a:moveTo>
                        <a:pt x="19908" y="0"/>
                      </a:moveTo>
                      <a:cubicBezTo>
                        <a:pt x="8848" y="0"/>
                        <a:pt x="0" y="8572"/>
                        <a:pt x="0" y="19632"/>
                      </a:cubicBezTo>
                      <a:cubicBezTo>
                        <a:pt x="0" y="30692"/>
                        <a:pt x="8848" y="39540"/>
                        <a:pt x="19908" y="39540"/>
                      </a:cubicBezTo>
                      <a:cubicBezTo>
                        <a:pt x="30969" y="39540"/>
                        <a:pt x="39540" y="30692"/>
                        <a:pt x="39540" y="19632"/>
                      </a:cubicBezTo>
                      <a:cubicBezTo>
                        <a:pt x="39540" y="8572"/>
                        <a:pt x="30969" y="0"/>
                        <a:pt x="19908" y="0"/>
                      </a:cubicBezTo>
                      <a:close/>
                    </a:path>
                  </a:pathLst>
                </a:custGeom>
                <a:solidFill>
                  <a:srgbClr val="D40E8C"/>
                </a:solidFill>
                <a:ln w="27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  <p:sp>
              <p:nvSpPr>
                <p:cNvPr id="1262" name="Freeform 1261">
                  <a:extLst>
                    <a:ext uri="{FF2B5EF4-FFF2-40B4-BE49-F238E27FC236}">
                      <a16:creationId xmlns:a16="http://schemas.microsoft.com/office/drawing/2014/main" id="{13BEEF32-4305-ED4A-848E-A22F81439A66}"/>
                    </a:ext>
                  </a:extLst>
                </p:cNvPr>
                <p:cNvSpPr/>
                <p:nvPr/>
              </p:nvSpPr>
              <p:spPr>
                <a:xfrm>
                  <a:off x="19209741" y="6441092"/>
                  <a:ext cx="237240" cy="39540"/>
                </a:xfrm>
                <a:custGeom>
                  <a:avLst/>
                  <a:gdLst>
                    <a:gd name="connsiteX0" fmla="*/ 0 w 237240"/>
                    <a:gd name="connsiteY0" fmla="*/ 3595 h 39540"/>
                    <a:gd name="connsiteX1" fmla="*/ 129128 w 237240"/>
                    <a:gd name="connsiteY1" fmla="*/ 3595 h 39540"/>
                    <a:gd name="connsiteX2" fmla="*/ 129128 w 237240"/>
                    <a:gd name="connsiteY2" fmla="*/ 36222 h 39540"/>
                    <a:gd name="connsiteX3" fmla="*/ 0 w 237240"/>
                    <a:gd name="connsiteY3" fmla="*/ 36222 h 39540"/>
                    <a:gd name="connsiteX4" fmla="*/ 0 w 237240"/>
                    <a:gd name="connsiteY4" fmla="*/ 3595 h 39540"/>
                    <a:gd name="connsiteX5" fmla="*/ 217333 w 237240"/>
                    <a:gd name="connsiteY5" fmla="*/ 39540 h 39540"/>
                    <a:gd name="connsiteX6" fmla="*/ 237241 w 237240"/>
                    <a:gd name="connsiteY6" fmla="*/ 19908 h 39540"/>
                    <a:gd name="connsiteX7" fmla="*/ 217333 w 237240"/>
                    <a:gd name="connsiteY7" fmla="*/ 0 h 39540"/>
                    <a:gd name="connsiteX8" fmla="*/ 197701 w 237240"/>
                    <a:gd name="connsiteY8" fmla="*/ 19908 h 39540"/>
                    <a:gd name="connsiteX9" fmla="*/ 217333 w 237240"/>
                    <a:gd name="connsiteY9" fmla="*/ 39540 h 39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7240" h="39540">
                      <a:moveTo>
                        <a:pt x="0" y="3595"/>
                      </a:moveTo>
                      <a:lnTo>
                        <a:pt x="129128" y="3595"/>
                      </a:lnTo>
                      <a:lnTo>
                        <a:pt x="129128" y="36222"/>
                      </a:lnTo>
                      <a:lnTo>
                        <a:pt x="0" y="36222"/>
                      </a:lnTo>
                      <a:lnTo>
                        <a:pt x="0" y="3595"/>
                      </a:lnTo>
                      <a:close/>
                      <a:moveTo>
                        <a:pt x="217333" y="39540"/>
                      </a:moveTo>
                      <a:cubicBezTo>
                        <a:pt x="228393" y="39540"/>
                        <a:pt x="237241" y="30969"/>
                        <a:pt x="237241" y="19908"/>
                      </a:cubicBezTo>
                      <a:cubicBezTo>
                        <a:pt x="237241" y="8848"/>
                        <a:pt x="228393" y="0"/>
                        <a:pt x="217333" y="0"/>
                      </a:cubicBezTo>
                      <a:cubicBezTo>
                        <a:pt x="206272" y="0"/>
                        <a:pt x="197701" y="8848"/>
                        <a:pt x="197701" y="19908"/>
                      </a:cubicBezTo>
                      <a:cubicBezTo>
                        <a:pt x="197977" y="30969"/>
                        <a:pt x="206549" y="39540"/>
                        <a:pt x="217333" y="39540"/>
                      </a:cubicBezTo>
                      <a:close/>
                    </a:path>
                  </a:pathLst>
                </a:custGeom>
                <a:solidFill>
                  <a:srgbClr val="AF0E2E"/>
                </a:solidFill>
                <a:ln w="275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008"/>
                </a:p>
              </p:txBody>
            </p:sp>
          </p:grpSp>
          <p:sp>
            <p:nvSpPr>
              <p:cNvPr id="1258" name="Freeform 1257">
                <a:extLst>
                  <a:ext uri="{FF2B5EF4-FFF2-40B4-BE49-F238E27FC236}">
                    <a16:creationId xmlns:a16="http://schemas.microsoft.com/office/drawing/2014/main" id="{24436628-68EC-4350-536D-1A3E4535E0A3}"/>
                  </a:ext>
                </a:extLst>
              </p:cNvPr>
              <p:cNvSpPr/>
              <p:nvPr/>
            </p:nvSpPr>
            <p:spPr>
              <a:xfrm>
                <a:off x="19524680" y="6285973"/>
                <a:ext cx="884814" cy="312727"/>
              </a:xfrm>
              <a:custGeom>
                <a:avLst/>
                <a:gdLst>
                  <a:gd name="connsiteX0" fmla="*/ 0 w 884814"/>
                  <a:gd name="connsiteY0" fmla="*/ 239177 h 312727"/>
                  <a:gd name="connsiteX1" fmla="*/ 0 w 884814"/>
                  <a:gd name="connsiteY1" fmla="*/ 8572 h 312727"/>
                  <a:gd name="connsiteX2" fmla="*/ 37881 w 884814"/>
                  <a:gd name="connsiteY2" fmla="*/ 8572 h 312727"/>
                  <a:gd name="connsiteX3" fmla="*/ 37881 w 884814"/>
                  <a:gd name="connsiteY3" fmla="*/ 239177 h 312727"/>
                  <a:gd name="connsiteX4" fmla="*/ 0 w 884814"/>
                  <a:gd name="connsiteY4" fmla="*/ 239177 h 312727"/>
                  <a:gd name="connsiteX5" fmla="*/ 424435 w 884814"/>
                  <a:gd name="connsiteY5" fmla="*/ 27651 h 312727"/>
                  <a:gd name="connsiteX6" fmla="*/ 403144 w 884814"/>
                  <a:gd name="connsiteY6" fmla="*/ 6083 h 312727"/>
                  <a:gd name="connsiteX7" fmla="*/ 381576 w 884814"/>
                  <a:gd name="connsiteY7" fmla="*/ 27651 h 312727"/>
                  <a:gd name="connsiteX8" fmla="*/ 403144 w 884814"/>
                  <a:gd name="connsiteY8" fmla="*/ 48941 h 312727"/>
                  <a:gd name="connsiteX9" fmla="*/ 424435 w 884814"/>
                  <a:gd name="connsiteY9" fmla="*/ 27651 h 312727"/>
                  <a:gd name="connsiteX10" fmla="*/ 421393 w 884814"/>
                  <a:gd name="connsiteY10" fmla="*/ 239177 h 312727"/>
                  <a:gd name="connsiteX11" fmla="*/ 421393 w 884814"/>
                  <a:gd name="connsiteY11" fmla="*/ 76315 h 312727"/>
                  <a:gd name="connsiteX12" fmla="*/ 384618 w 884814"/>
                  <a:gd name="connsiteY12" fmla="*/ 76315 h 312727"/>
                  <a:gd name="connsiteX13" fmla="*/ 384618 w 884814"/>
                  <a:gd name="connsiteY13" fmla="*/ 238900 h 312727"/>
                  <a:gd name="connsiteX14" fmla="*/ 421393 w 884814"/>
                  <a:gd name="connsiteY14" fmla="*/ 238900 h 312727"/>
                  <a:gd name="connsiteX15" fmla="*/ 213185 w 884814"/>
                  <a:gd name="connsiteY15" fmla="*/ 141018 h 312727"/>
                  <a:gd name="connsiteX16" fmla="*/ 213185 w 884814"/>
                  <a:gd name="connsiteY16" fmla="*/ 141018 h 312727"/>
                  <a:gd name="connsiteX17" fmla="*/ 137423 w 884814"/>
                  <a:gd name="connsiteY17" fmla="*/ 71891 h 312727"/>
                  <a:gd name="connsiteX18" fmla="*/ 75209 w 884814"/>
                  <a:gd name="connsiteY18" fmla="*/ 88205 h 312727"/>
                  <a:gd name="connsiteX19" fmla="*/ 75209 w 884814"/>
                  <a:gd name="connsiteY19" fmla="*/ 239177 h 312727"/>
                  <a:gd name="connsiteX20" fmla="*/ 111984 w 884814"/>
                  <a:gd name="connsiteY20" fmla="*/ 239177 h 312727"/>
                  <a:gd name="connsiteX21" fmla="*/ 111984 w 884814"/>
                  <a:gd name="connsiteY21" fmla="*/ 109219 h 312727"/>
                  <a:gd name="connsiteX22" fmla="*/ 139358 w 884814"/>
                  <a:gd name="connsiteY22" fmla="*/ 103136 h 312727"/>
                  <a:gd name="connsiteX23" fmla="*/ 176686 w 884814"/>
                  <a:gd name="connsiteY23" fmla="*/ 140741 h 312727"/>
                  <a:gd name="connsiteX24" fmla="*/ 176686 w 884814"/>
                  <a:gd name="connsiteY24" fmla="*/ 239177 h 312727"/>
                  <a:gd name="connsiteX25" fmla="*/ 213462 w 884814"/>
                  <a:gd name="connsiteY25" fmla="*/ 239177 h 312727"/>
                  <a:gd name="connsiteX26" fmla="*/ 213462 w 884814"/>
                  <a:gd name="connsiteY26" fmla="*/ 141018 h 312727"/>
                  <a:gd name="connsiteX27" fmla="*/ 773383 w 884814"/>
                  <a:gd name="connsiteY27" fmla="*/ 141018 h 312727"/>
                  <a:gd name="connsiteX28" fmla="*/ 705363 w 884814"/>
                  <a:gd name="connsiteY28" fmla="*/ 71615 h 312727"/>
                  <a:gd name="connsiteX29" fmla="*/ 672183 w 884814"/>
                  <a:gd name="connsiteY29" fmla="*/ 78527 h 312727"/>
                  <a:gd name="connsiteX30" fmla="*/ 672183 w 884814"/>
                  <a:gd name="connsiteY30" fmla="*/ 0 h 312727"/>
                  <a:gd name="connsiteX31" fmla="*/ 635408 w 884814"/>
                  <a:gd name="connsiteY31" fmla="*/ 0 h 312727"/>
                  <a:gd name="connsiteX32" fmla="*/ 635408 w 884814"/>
                  <a:gd name="connsiteY32" fmla="*/ 238900 h 312727"/>
                  <a:gd name="connsiteX33" fmla="*/ 672183 w 884814"/>
                  <a:gd name="connsiteY33" fmla="*/ 238900 h 312727"/>
                  <a:gd name="connsiteX34" fmla="*/ 672183 w 884814"/>
                  <a:gd name="connsiteY34" fmla="*/ 108943 h 312727"/>
                  <a:gd name="connsiteX35" fmla="*/ 698451 w 884814"/>
                  <a:gd name="connsiteY35" fmla="*/ 102860 h 312727"/>
                  <a:gd name="connsiteX36" fmla="*/ 736885 w 884814"/>
                  <a:gd name="connsiteY36" fmla="*/ 140465 h 312727"/>
                  <a:gd name="connsiteX37" fmla="*/ 736885 w 884814"/>
                  <a:gd name="connsiteY37" fmla="*/ 238900 h 312727"/>
                  <a:gd name="connsiteX38" fmla="*/ 773660 w 884814"/>
                  <a:gd name="connsiteY38" fmla="*/ 238900 h 312727"/>
                  <a:gd name="connsiteX39" fmla="*/ 773383 w 884814"/>
                  <a:gd name="connsiteY39" fmla="*/ 141018 h 312727"/>
                  <a:gd name="connsiteX40" fmla="*/ 773383 w 884814"/>
                  <a:gd name="connsiteY40" fmla="*/ 141018 h 312727"/>
                  <a:gd name="connsiteX41" fmla="*/ 356967 w 884814"/>
                  <a:gd name="connsiteY41" fmla="*/ 193000 h 312727"/>
                  <a:gd name="connsiteX42" fmla="*/ 317704 w 884814"/>
                  <a:gd name="connsiteY42" fmla="*/ 145165 h 312727"/>
                  <a:gd name="connsiteX43" fmla="*/ 301943 w 884814"/>
                  <a:gd name="connsiteY43" fmla="*/ 138529 h 312727"/>
                  <a:gd name="connsiteX44" fmla="*/ 278440 w 884814"/>
                  <a:gd name="connsiteY44" fmla="*/ 117515 h 312727"/>
                  <a:gd name="connsiteX45" fmla="*/ 304432 w 884814"/>
                  <a:gd name="connsiteY45" fmla="*/ 101477 h 312727"/>
                  <a:gd name="connsiteX46" fmla="*/ 341207 w 884814"/>
                  <a:gd name="connsiteY46" fmla="*/ 111985 h 312727"/>
                  <a:gd name="connsiteX47" fmla="*/ 354755 w 884814"/>
                  <a:gd name="connsiteY47" fmla="*/ 86546 h 312727"/>
                  <a:gd name="connsiteX48" fmla="*/ 302220 w 884814"/>
                  <a:gd name="connsiteY48" fmla="*/ 71891 h 312727"/>
                  <a:gd name="connsiteX49" fmla="*/ 241942 w 884814"/>
                  <a:gd name="connsiteY49" fmla="*/ 120556 h 312727"/>
                  <a:gd name="connsiteX50" fmla="*/ 278164 w 884814"/>
                  <a:gd name="connsiteY50" fmla="*/ 165626 h 312727"/>
                  <a:gd name="connsiteX51" fmla="*/ 299454 w 884814"/>
                  <a:gd name="connsiteY51" fmla="*/ 174475 h 312727"/>
                  <a:gd name="connsiteX52" fmla="*/ 320192 w 884814"/>
                  <a:gd name="connsiteY52" fmla="*/ 194936 h 312727"/>
                  <a:gd name="connsiteX53" fmla="*/ 291159 w 884814"/>
                  <a:gd name="connsiteY53" fmla="*/ 214015 h 312727"/>
                  <a:gd name="connsiteX54" fmla="*/ 249960 w 884814"/>
                  <a:gd name="connsiteY54" fmla="*/ 200743 h 312727"/>
                  <a:gd name="connsiteX55" fmla="*/ 236135 w 884814"/>
                  <a:gd name="connsiteY55" fmla="*/ 226181 h 312727"/>
                  <a:gd name="connsiteX56" fmla="*/ 295583 w 884814"/>
                  <a:gd name="connsiteY56" fmla="*/ 243601 h 312727"/>
                  <a:gd name="connsiteX57" fmla="*/ 356967 w 884814"/>
                  <a:gd name="connsiteY57" fmla="*/ 193000 h 312727"/>
                  <a:gd name="connsiteX58" fmla="*/ 599738 w 884814"/>
                  <a:gd name="connsiteY58" fmla="*/ 88205 h 312727"/>
                  <a:gd name="connsiteX59" fmla="*/ 599738 w 884814"/>
                  <a:gd name="connsiteY59" fmla="*/ 227287 h 312727"/>
                  <a:gd name="connsiteX60" fmla="*/ 518446 w 884814"/>
                  <a:gd name="connsiteY60" fmla="*/ 312727 h 312727"/>
                  <a:gd name="connsiteX61" fmla="*/ 475864 w 884814"/>
                  <a:gd name="connsiteY61" fmla="*/ 307750 h 312727"/>
                  <a:gd name="connsiteX62" fmla="*/ 475864 w 884814"/>
                  <a:gd name="connsiteY62" fmla="*/ 277611 h 312727"/>
                  <a:gd name="connsiteX63" fmla="*/ 513746 w 884814"/>
                  <a:gd name="connsiteY63" fmla="*/ 283141 h 312727"/>
                  <a:gd name="connsiteX64" fmla="*/ 562963 w 884814"/>
                  <a:gd name="connsiteY64" fmla="*/ 240006 h 312727"/>
                  <a:gd name="connsiteX65" fmla="*/ 562963 w 884814"/>
                  <a:gd name="connsiteY65" fmla="*/ 236965 h 312727"/>
                  <a:gd name="connsiteX66" fmla="*/ 531442 w 884814"/>
                  <a:gd name="connsiteY66" fmla="*/ 243324 h 312727"/>
                  <a:gd name="connsiteX67" fmla="*/ 450149 w 884814"/>
                  <a:gd name="connsiteY67" fmla="*/ 157608 h 312727"/>
                  <a:gd name="connsiteX68" fmla="*/ 535589 w 884814"/>
                  <a:gd name="connsiteY68" fmla="*/ 71615 h 312727"/>
                  <a:gd name="connsiteX69" fmla="*/ 599738 w 884814"/>
                  <a:gd name="connsiteY69" fmla="*/ 88205 h 312727"/>
                  <a:gd name="connsiteX70" fmla="*/ 563240 w 884814"/>
                  <a:gd name="connsiteY70" fmla="*/ 109219 h 312727"/>
                  <a:gd name="connsiteX71" fmla="*/ 535036 w 884814"/>
                  <a:gd name="connsiteY71" fmla="*/ 103136 h 312727"/>
                  <a:gd name="connsiteX72" fmla="*/ 487478 w 884814"/>
                  <a:gd name="connsiteY72" fmla="*/ 157884 h 312727"/>
                  <a:gd name="connsiteX73" fmla="*/ 535036 w 884814"/>
                  <a:gd name="connsiteY73" fmla="*/ 212079 h 312727"/>
                  <a:gd name="connsiteX74" fmla="*/ 563240 w 884814"/>
                  <a:gd name="connsiteY74" fmla="*/ 205996 h 312727"/>
                  <a:gd name="connsiteX75" fmla="*/ 563240 w 884814"/>
                  <a:gd name="connsiteY75" fmla="*/ 109219 h 312727"/>
                  <a:gd name="connsiteX76" fmla="*/ 843062 w 884814"/>
                  <a:gd name="connsiteY76" fmla="*/ 106454 h 312727"/>
                  <a:gd name="connsiteX77" fmla="*/ 884538 w 884814"/>
                  <a:gd name="connsiteY77" fmla="*/ 106454 h 312727"/>
                  <a:gd name="connsiteX78" fmla="*/ 884538 w 884814"/>
                  <a:gd name="connsiteY78" fmla="*/ 76315 h 312727"/>
                  <a:gd name="connsiteX79" fmla="*/ 842786 w 884814"/>
                  <a:gd name="connsiteY79" fmla="*/ 76315 h 312727"/>
                  <a:gd name="connsiteX80" fmla="*/ 842786 w 884814"/>
                  <a:gd name="connsiteY80" fmla="*/ 27651 h 312727"/>
                  <a:gd name="connsiteX81" fmla="*/ 806564 w 884814"/>
                  <a:gd name="connsiteY81" fmla="*/ 27651 h 312727"/>
                  <a:gd name="connsiteX82" fmla="*/ 806564 w 884814"/>
                  <a:gd name="connsiteY82" fmla="*/ 174198 h 312727"/>
                  <a:gd name="connsiteX83" fmla="*/ 870160 w 884814"/>
                  <a:gd name="connsiteY83" fmla="*/ 239177 h 312727"/>
                  <a:gd name="connsiteX84" fmla="*/ 884815 w 884814"/>
                  <a:gd name="connsiteY84" fmla="*/ 239177 h 312727"/>
                  <a:gd name="connsiteX85" fmla="*/ 884815 w 884814"/>
                  <a:gd name="connsiteY85" fmla="*/ 208485 h 312727"/>
                  <a:gd name="connsiteX86" fmla="*/ 843339 w 884814"/>
                  <a:gd name="connsiteY86" fmla="*/ 169498 h 312727"/>
                  <a:gd name="connsiteX87" fmla="*/ 843062 w 884814"/>
                  <a:gd name="connsiteY87" fmla="*/ 106454 h 3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884814" h="312727">
                    <a:moveTo>
                      <a:pt x="0" y="239177"/>
                    </a:moveTo>
                    <a:lnTo>
                      <a:pt x="0" y="8572"/>
                    </a:lnTo>
                    <a:lnTo>
                      <a:pt x="37881" y="8572"/>
                    </a:lnTo>
                    <a:lnTo>
                      <a:pt x="37881" y="239177"/>
                    </a:lnTo>
                    <a:lnTo>
                      <a:pt x="0" y="239177"/>
                    </a:lnTo>
                    <a:close/>
                    <a:moveTo>
                      <a:pt x="424435" y="27651"/>
                    </a:moveTo>
                    <a:cubicBezTo>
                      <a:pt x="424435" y="15761"/>
                      <a:pt x="415033" y="6083"/>
                      <a:pt x="403144" y="6083"/>
                    </a:cubicBezTo>
                    <a:cubicBezTo>
                      <a:pt x="391254" y="6083"/>
                      <a:pt x="381576" y="15761"/>
                      <a:pt x="381576" y="27651"/>
                    </a:cubicBezTo>
                    <a:cubicBezTo>
                      <a:pt x="381576" y="39540"/>
                      <a:pt x="391254" y="48941"/>
                      <a:pt x="403144" y="48941"/>
                    </a:cubicBezTo>
                    <a:cubicBezTo>
                      <a:pt x="415033" y="48941"/>
                      <a:pt x="424435" y="39540"/>
                      <a:pt x="424435" y="27651"/>
                    </a:cubicBezTo>
                    <a:close/>
                    <a:moveTo>
                      <a:pt x="421393" y="239177"/>
                    </a:moveTo>
                    <a:lnTo>
                      <a:pt x="421393" y="76315"/>
                    </a:lnTo>
                    <a:lnTo>
                      <a:pt x="384618" y="76315"/>
                    </a:lnTo>
                    <a:lnTo>
                      <a:pt x="384618" y="238900"/>
                    </a:lnTo>
                    <a:lnTo>
                      <a:pt x="421393" y="238900"/>
                    </a:lnTo>
                    <a:close/>
                    <a:moveTo>
                      <a:pt x="213185" y="141018"/>
                    </a:moveTo>
                    <a:lnTo>
                      <a:pt x="213185" y="141018"/>
                    </a:lnTo>
                    <a:cubicBezTo>
                      <a:pt x="213185" y="96224"/>
                      <a:pt x="184705" y="71891"/>
                      <a:pt x="137423" y="71891"/>
                    </a:cubicBezTo>
                    <a:cubicBezTo>
                      <a:pt x="104519" y="71891"/>
                      <a:pt x="78527" y="86823"/>
                      <a:pt x="75209" y="88205"/>
                    </a:cubicBezTo>
                    <a:lnTo>
                      <a:pt x="75209" y="239177"/>
                    </a:lnTo>
                    <a:lnTo>
                      <a:pt x="111984" y="239177"/>
                    </a:lnTo>
                    <a:lnTo>
                      <a:pt x="111984" y="109219"/>
                    </a:lnTo>
                    <a:cubicBezTo>
                      <a:pt x="115855" y="107560"/>
                      <a:pt x="126916" y="103136"/>
                      <a:pt x="139358" y="103136"/>
                    </a:cubicBezTo>
                    <a:cubicBezTo>
                      <a:pt x="164244" y="103136"/>
                      <a:pt x="176686" y="116962"/>
                      <a:pt x="176686" y="140741"/>
                    </a:cubicBezTo>
                    <a:lnTo>
                      <a:pt x="176686" y="239177"/>
                    </a:lnTo>
                    <a:lnTo>
                      <a:pt x="213462" y="239177"/>
                    </a:lnTo>
                    <a:lnTo>
                      <a:pt x="213462" y="141018"/>
                    </a:lnTo>
                    <a:close/>
                    <a:moveTo>
                      <a:pt x="773383" y="141018"/>
                    </a:moveTo>
                    <a:cubicBezTo>
                      <a:pt x="773383" y="98436"/>
                      <a:pt x="743521" y="71615"/>
                      <a:pt x="705363" y="71615"/>
                    </a:cubicBezTo>
                    <a:cubicBezTo>
                      <a:pt x="683243" y="71615"/>
                      <a:pt x="673012" y="78251"/>
                      <a:pt x="672183" y="78527"/>
                    </a:cubicBezTo>
                    <a:lnTo>
                      <a:pt x="672183" y="0"/>
                    </a:lnTo>
                    <a:lnTo>
                      <a:pt x="635408" y="0"/>
                    </a:lnTo>
                    <a:lnTo>
                      <a:pt x="635408" y="238900"/>
                    </a:lnTo>
                    <a:lnTo>
                      <a:pt x="672183" y="238900"/>
                    </a:lnTo>
                    <a:lnTo>
                      <a:pt x="672183" y="108943"/>
                    </a:lnTo>
                    <a:cubicBezTo>
                      <a:pt x="673289" y="108390"/>
                      <a:pt x="684349" y="102860"/>
                      <a:pt x="698451" y="102860"/>
                    </a:cubicBezTo>
                    <a:cubicBezTo>
                      <a:pt x="723060" y="102860"/>
                      <a:pt x="736885" y="116132"/>
                      <a:pt x="736885" y="140465"/>
                    </a:cubicBezTo>
                    <a:lnTo>
                      <a:pt x="736885" y="238900"/>
                    </a:lnTo>
                    <a:lnTo>
                      <a:pt x="773660" y="238900"/>
                    </a:lnTo>
                    <a:lnTo>
                      <a:pt x="773383" y="141018"/>
                    </a:lnTo>
                    <a:lnTo>
                      <a:pt x="773383" y="141018"/>
                    </a:lnTo>
                    <a:close/>
                    <a:moveTo>
                      <a:pt x="356967" y="193000"/>
                    </a:moveTo>
                    <a:cubicBezTo>
                      <a:pt x="356967" y="165626"/>
                      <a:pt x="337336" y="153737"/>
                      <a:pt x="317704" y="145165"/>
                    </a:cubicBezTo>
                    <a:cubicBezTo>
                      <a:pt x="314386" y="143783"/>
                      <a:pt x="303602" y="139359"/>
                      <a:pt x="301943" y="138529"/>
                    </a:cubicBezTo>
                    <a:cubicBezTo>
                      <a:pt x="288118" y="132722"/>
                      <a:pt x="278440" y="128575"/>
                      <a:pt x="278440" y="117515"/>
                    </a:cubicBezTo>
                    <a:cubicBezTo>
                      <a:pt x="278440" y="109219"/>
                      <a:pt x="285076" y="101477"/>
                      <a:pt x="304432" y="101477"/>
                    </a:cubicBezTo>
                    <a:cubicBezTo>
                      <a:pt x="323234" y="101477"/>
                      <a:pt x="339548" y="111155"/>
                      <a:pt x="341207" y="111985"/>
                    </a:cubicBezTo>
                    <a:lnTo>
                      <a:pt x="354755" y="86546"/>
                    </a:lnTo>
                    <a:cubicBezTo>
                      <a:pt x="353649" y="85993"/>
                      <a:pt x="335677" y="71891"/>
                      <a:pt x="302220" y="71891"/>
                    </a:cubicBezTo>
                    <a:cubicBezTo>
                      <a:pt x="266550" y="71891"/>
                      <a:pt x="241942" y="91247"/>
                      <a:pt x="241942" y="120556"/>
                    </a:cubicBezTo>
                    <a:cubicBezTo>
                      <a:pt x="241942" y="146824"/>
                      <a:pt x="260467" y="158437"/>
                      <a:pt x="278164" y="165626"/>
                    </a:cubicBezTo>
                    <a:cubicBezTo>
                      <a:pt x="280376" y="166456"/>
                      <a:pt x="295860" y="173092"/>
                      <a:pt x="299454" y="174475"/>
                    </a:cubicBezTo>
                    <a:cubicBezTo>
                      <a:pt x="313280" y="180005"/>
                      <a:pt x="320192" y="185811"/>
                      <a:pt x="320192" y="194936"/>
                    </a:cubicBezTo>
                    <a:cubicBezTo>
                      <a:pt x="320192" y="204890"/>
                      <a:pt x="311068" y="214015"/>
                      <a:pt x="291159" y="214015"/>
                    </a:cubicBezTo>
                    <a:cubicBezTo>
                      <a:pt x="270421" y="214015"/>
                      <a:pt x="252725" y="202402"/>
                      <a:pt x="249960" y="200743"/>
                    </a:cubicBezTo>
                    <a:lnTo>
                      <a:pt x="236135" y="226181"/>
                    </a:lnTo>
                    <a:cubicBezTo>
                      <a:pt x="238070" y="227840"/>
                      <a:pt x="260744" y="243601"/>
                      <a:pt x="295583" y="243601"/>
                    </a:cubicBezTo>
                    <a:cubicBezTo>
                      <a:pt x="330976" y="243324"/>
                      <a:pt x="356967" y="224799"/>
                      <a:pt x="356967" y="193000"/>
                    </a:cubicBezTo>
                    <a:close/>
                    <a:moveTo>
                      <a:pt x="599738" y="88205"/>
                    </a:moveTo>
                    <a:lnTo>
                      <a:pt x="599738" y="227287"/>
                    </a:lnTo>
                    <a:cubicBezTo>
                      <a:pt x="599738" y="277335"/>
                      <a:pt x="577065" y="312727"/>
                      <a:pt x="518446" y="312727"/>
                    </a:cubicBezTo>
                    <a:cubicBezTo>
                      <a:pt x="495496" y="312727"/>
                      <a:pt x="478906" y="308303"/>
                      <a:pt x="475864" y="307750"/>
                    </a:cubicBezTo>
                    <a:lnTo>
                      <a:pt x="475864" y="277611"/>
                    </a:lnTo>
                    <a:cubicBezTo>
                      <a:pt x="479735" y="278717"/>
                      <a:pt x="496602" y="283141"/>
                      <a:pt x="513746" y="283141"/>
                    </a:cubicBezTo>
                    <a:cubicBezTo>
                      <a:pt x="550244" y="283141"/>
                      <a:pt x="562963" y="264892"/>
                      <a:pt x="562963" y="240006"/>
                    </a:cubicBezTo>
                    <a:lnTo>
                      <a:pt x="562963" y="236965"/>
                    </a:lnTo>
                    <a:cubicBezTo>
                      <a:pt x="560475" y="238071"/>
                      <a:pt x="549138" y="243324"/>
                      <a:pt x="531442" y="243324"/>
                    </a:cubicBezTo>
                    <a:cubicBezTo>
                      <a:pt x="478906" y="243324"/>
                      <a:pt x="450149" y="204061"/>
                      <a:pt x="450149" y="157608"/>
                    </a:cubicBezTo>
                    <a:cubicBezTo>
                      <a:pt x="450149" y="108666"/>
                      <a:pt x="480565" y="71615"/>
                      <a:pt x="535589" y="71615"/>
                    </a:cubicBezTo>
                    <a:cubicBezTo>
                      <a:pt x="568217" y="71891"/>
                      <a:pt x="595591" y="85993"/>
                      <a:pt x="599738" y="88205"/>
                    </a:cubicBezTo>
                    <a:close/>
                    <a:moveTo>
                      <a:pt x="563240" y="109219"/>
                    </a:moveTo>
                    <a:cubicBezTo>
                      <a:pt x="561028" y="108113"/>
                      <a:pt x="549968" y="103136"/>
                      <a:pt x="535036" y="103136"/>
                    </a:cubicBezTo>
                    <a:cubicBezTo>
                      <a:pt x="507662" y="103136"/>
                      <a:pt x="487478" y="123321"/>
                      <a:pt x="487478" y="157884"/>
                    </a:cubicBezTo>
                    <a:cubicBezTo>
                      <a:pt x="487478" y="194660"/>
                      <a:pt x="510704" y="212079"/>
                      <a:pt x="535036" y="212079"/>
                    </a:cubicBezTo>
                    <a:cubicBezTo>
                      <a:pt x="549415" y="212079"/>
                      <a:pt x="562134" y="207102"/>
                      <a:pt x="563240" y="205996"/>
                    </a:cubicBezTo>
                    <a:lnTo>
                      <a:pt x="563240" y="109219"/>
                    </a:lnTo>
                    <a:close/>
                    <a:moveTo>
                      <a:pt x="843062" y="106454"/>
                    </a:moveTo>
                    <a:lnTo>
                      <a:pt x="884538" y="106454"/>
                    </a:lnTo>
                    <a:lnTo>
                      <a:pt x="884538" y="76315"/>
                    </a:lnTo>
                    <a:lnTo>
                      <a:pt x="842786" y="76315"/>
                    </a:lnTo>
                    <a:lnTo>
                      <a:pt x="842786" y="27651"/>
                    </a:lnTo>
                    <a:lnTo>
                      <a:pt x="806564" y="27651"/>
                    </a:lnTo>
                    <a:lnTo>
                      <a:pt x="806564" y="174198"/>
                    </a:lnTo>
                    <a:cubicBezTo>
                      <a:pt x="806564" y="218715"/>
                      <a:pt x="826472" y="239177"/>
                      <a:pt x="870160" y="239177"/>
                    </a:cubicBezTo>
                    <a:cubicBezTo>
                      <a:pt x="871542" y="239177"/>
                      <a:pt x="884815" y="239177"/>
                      <a:pt x="884815" y="239177"/>
                    </a:cubicBezTo>
                    <a:lnTo>
                      <a:pt x="884815" y="208485"/>
                    </a:lnTo>
                    <a:cubicBezTo>
                      <a:pt x="855229" y="208485"/>
                      <a:pt x="843339" y="199913"/>
                      <a:pt x="843339" y="169498"/>
                    </a:cubicBezTo>
                    <a:lnTo>
                      <a:pt x="843062" y="106454"/>
                    </a:lnTo>
                    <a:close/>
                  </a:path>
                </a:pathLst>
              </a:custGeom>
              <a:solidFill>
                <a:schemeClr val="tx1"/>
              </a:solidFill>
              <a:ln w="27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pic>
          <p:nvPicPr>
            <p:cNvPr id="1374" name="Graphic 1373" descr="Heathrow">
              <a:extLst>
                <a:ext uri="{FF2B5EF4-FFF2-40B4-BE49-F238E27FC236}">
                  <a16:creationId xmlns:a16="http://schemas.microsoft.com/office/drawing/2014/main" id="{4D62F6DE-A7D6-3E53-D24D-9CBAE9114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3">
              <a:extLst>
                <a:ext uri="{96DAC541-7B7A-43D3-8B79-37D633B846F1}">
                  <asvg:svgBlip xmlns:asvg="http://schemas.microsoft.com/office/drawing/2016/SVG/main" r:embed="rId204"/>
                </a:ext>
              </a:extLst>
            </a:blip>
            <a:srcRect b="32008"/>
            <a:stretch/>
          </p:blipFill>
          <p:spPr>
            <a:xfrm>
              <a:off x="6001336" y="2972271"/>
              <a:ext cx="581803" cy="121718"/>
            </a:xfrm>
            <a:prstGeom prst="rect">
              <a:avLst/>
            </a:prstGeom>
          </p:spPr>
        </p:pic>
        <p:pic>
          <p:nvPicPr>
            <p:cNvPr id="1377" name="Picture 2" descr="Honeywell">
              <a:extLst>
                <a:ext uri="{FF2B5EF4-FFF2-40B4-BE49-F238E27FC236}">
                  <a16:creationId xmlns:a16="http://schemas.microsoft.com/office/drawing/2014/main" id="{B3D18393-F633-A8A1-CA0A-3F479FBF4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3726" y="2964000"/>
              <a:ext cx="617228" cy="13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19" name="Graphic 99" descr="FWD">
              <a:extLst>
                <a:ext uri="{FF2B5EF4-FFF2-40B4-BE49-F238E27FC236}">
                  <a16:creationId xmlns:a16="http://schemas.microsoft.com/office/drawing/2014/main" id="{7917ED43-D4C1-9E05-9FAB-32679576C3D2}"/>
                </a:ext>
              </a:extLst>
            </p:cNvPr>
            <p:cNvGrpSpPr/>
            <p:nvPr/>
          </p:nvGrpSpPr>
          <p:grpSpPr>
            <a:xfrm>
              <a:off x="2566472" y="2976912"/>
              <a:ext cx="337307" cy="111435"/>
              <a:chOff x="6061407" y="6350744"/>
              <a:chExt cx="719589" cy="237729"/>
            </a:xfrm>
          </p:grpSpPr>
          <p:sp>
            <p:nvSpPr>
              <p:cNvPr id="1420" name="Freeform 1419">
                <a:extLst>
                  <a:ext uri="{FF2B5EF4-FFF2-40B4-BE49-F238E27FC236}">
                    <a16:creationId xmlns:a16="http://schemas.microsoft.com/office/drawing/2014/main" id="{D87D48AC-357C-5DAF-D113-4C8E2B4EC9EB}"/>
                  </a:ext>
                </a:extLst>
              </p:cNvPr>
              <p:cNvSpPr/>
              <p:nvPr/>
            </p:nvSpPr>
            <p:spPr>
              <a:xfrm>
                <a:off x="6585379" y="6418666"/>
                <a:ext cx="62877" cy="101884"/>
              </a:xfrm>
              <a:custGeom>
                <a:avLst/>
                <a:gdLst>
                  <a:gd name="connsiteX0" fmla="*/ 60256 w 62877"/>
                  <a:gd name="connsiteY0" fmla="*/ 44832 h 101884"/>
                  <a:gd name="connsiteX1" fmla="*/ 62877 w 62877"/>
                  <a:gd name="connsiteY1" fmla="*/ 50946 h 101884"/>
                  <a:gd name="connsiteX2" fmla="*/ 60256 w 62877"/>
                  <a:gd name="connsiteY2" fmla="*/ 57069 h 101884"/>
                  <a:gd name="connsiteX3" fmla="*/ 15589 w 62877"/>
                  <a:gd name="connsiteY3" fmla="*/ 99351 h 101884"/>
                  <a:gd name="connsiteX4" fmla="*/ 9121 w 62877"/>
                  <a:gd name="connsiteY4" fmla="*/ 101884 h 101884"/>
                  <a:gd name="connsiteX5" fmla="*/ 5613 w 62877"/>
                  <a:gd name="connsiteY5" fmla="*/ 101219 h 101884"/>
                  <a:gd name="connsiteX6" fmla="*/ 0 w 62877"/>
                  <a:gd name="connsiteY6" fmla="*/ 93241 h 101884"/>
                  <a:gd name="connsiteX7" fmla="*/ 0 w 62877"/>
                  <a:gd name="connsiteY7" fmla="*/ 8664 h 101884"/>
                  <a:gd name="connsiteX8" fmla="*/ 5613 w 62877"/>
                  <a:gd name="connsiteY8" fmla="*/ 649 h 101884"/>
                  <a:gd name="connsiteX9" fmla="*/ 15589 w 62877"/>
                  <a:gd name="connsiteY9" fmla="*/ 2532 h 101884"/>
                  <a:gd name="connsiteX10" fmla="*/ 60256 w 62877"/>
                  <a:gd name="connsiteY10" fmla="*/ 44832 h 101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877" h="101884">
                    <a:moveTo>
                      <a:pt x="60256" y="44832"/>
                    </a:moveTo>
                    <a:cubicBezTo>
                      <a:pt x="61937" y="46479"/>
                      <a:pt x="62877" y="48641"/>
                      <a:pt x="62877" y="50946"/>
                    </a:cubicBezTo>
                    <a:cubicBezTo>
                      <a:pt x="62877" y="53234"/>
                      <a:pt x="61937" y="55426"/>
                      <a:pt x="60256" y="57069"/>
                    </a:cubicBezTo>
                    <a:lnTo>
                      <a:pt x="15589" y="99351"/>
                    </a:lnTo>
                    <a:cubicBezTo>
                      <a:pt x="13815" y="100995"/>
                      <a:pt x="11472" y="101884"/>
                      <a:pt x="9121" y="101884"/>
                    </a:cubicBezTo>
                    <a:cubicBezTo>
                      <a:pt x="7947" y="101884"/>
                      <a:pt x="6755" y="101695"/>
                      <a:pt x="5613" y="101219"/>
                    </a:cubicBezTo>
                    <a:cubicBezTo>
                      <a:pt x="2215" y="99878"/>
                      <a:pt x="0" y="96735"/>
                      <a:pt x="0" y="93241"/>
                    </a:cubicBezTo>
                    <a:lnTo>
                      <a:pt x="0" y="8664"/>
                    </a:lnTo>
                    <a:cubicBezTo>
                      <a:pt x="0" y="5149"/>
                      <a:pt x="2215" y="2014"/>
                      <a:pt x="5613" y="649"/>
                    </a:cubicBezTo>
                    <a:cubicBezTo>
                      <a:pt x="9041" y="-679"/>
                      <a:pt x="12964" y="71"/>
                      <a:pt x="15589" y="2532"/>
                    </a:cubicBezTo>
                    <a:lnTo>
                      <a:pt x="60256" y="44832"/>
                    </a:lnTo>
                  </a:path>
                </a:pathLst>
              </a:custGeom>
              <a:solidFill>
                <a:srgbClr val="EE7623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21" name="Freeform 1420">
                <a:extLst>
                  <a:ext uri="{FF2B5EF4-FFF2-40B4-BE49-F238E27FC236}">
                    <a16:creationId xmlns:a16="http://schemas.microsoft.com/office/drawing/2014/main" id="{E2E2BE98-7FDF-28A1-167F-88DE8C0BE954}"/>
                  </a:ext>
                </a:extLst>
              </p:cNvPr>
              <p:cNvSpPr/>
              <p:nvPr/>
            </p:nvSpPr>
            <p:spPr>
              <a:xfrm>
                <a:off x="6061407" y="6350744"/>
                <a:ext cx="719589" cy="237729"/>
              </a:xfrm>
              <a:custGeom>
                <a:avLst/>
                <a:gdLst>
                  <a:gd name="connsiteX0" fmla="*/ 305289 w 719589"/>
                  <a:gd name="connsiteY0" fmla="*/ 20303 h 237729"/>
                  <a:gd name="connsiteX1" fmla="*/ 297737 w 719589"/>
                  <a:gd name="connsiteY1" fmla="*/ 44388 h 237729"/>
                  <a:gd name="connsiteX2" fmla="*/ 295476 w 719589"/>
                  <a:gd name="connsiteY2" fmla="*/ 52696 h 237729"/>
                  <a:gd name="connsiteX3" fmla="*/ 267769 w 719589"/>
                  <a:gd name="connsiteY3" fmla="*/ 159671 h 237729"/>
                  <a:gd name="connsiteX4" fmla="*/ 235483 w 719589"/>
                  <a:gd name="connsiteY4" fmla="*/ 22824 h 237729"/>
                  <a:gd name="connsiteX5" fmla="*/ 206769 w 719589"/>
                  <a:gd name="connsiteY5" fmla="*/ 1678 h 237729"/>
                  <a:gd name="connsiteX6" fmla="*/ 9413 w 719589"/>
                  <a:gd name="connsiteY6" fmla="*/ 1678 h 237729"/>
                  <a:gd name="connsiteX7" fmla="*/ 0 w 719589"/>
                  <a:gd name="connsiteY7" fmla="*/ 11160 h 237729"/>
                  <a:gd name="connsiteX8" fmla="*/ 0 w 719589"/>
                  <a:gd name="connsiteY8" fmla="*/ 232935 h 237729"/>
                  <a:gd name="connsiteX9" fmla="*/ 4797 w 719589"/>
                  <a:gd name="connsiteY9" fmla="*/ 237638 h 237729"/>
                  <a:gd name="connsiteX10" fmla="*/ 23134 w 719589"/>
                  <a:gd name="connsiteY10" fmla="*/ 237638 h 237729"/>
                  <a:gd name="connsiteX11" fmla="*/ 53133 w 719589"/>
                  <a:gd name="connsiteY11" fmla="*/ 206332 h 237729"/>
                  <a:gd name="connsiteX12" fmla="*/ 53133 w 719589"/>
                  <a:gd name="connsiteY12" fmla="*/ 138773 h 237729"/>
                  <a:gd name="connsiteX13" fmla="*/ 122252 w 719589"/>
                  <a:gd name="connsiteY13" fmla="*/ 138773 h 237729"/>
                  <a:gd name="connsiteX14" fmla="*/ 155022 w 719589"/>
                  <a:gd name="connsiteY14" fmla="*/ 109798 h 237729"/>
                  <a:gd name="connsiteX15" fmla="*/ 155022 w 719589"/>
                  <a:gd name="connsiteY15" fmla="*/ 105892 h 237729"/>
                  <a:gd name="connsiteX16" fmla="*/ 149147 w 719589"/>
                  <a:gd name="connsiteY16" fmla="*/ 99907 h 237729"/>
                  <a:gd name="connsiteX17" fmla="*/ 53133 w 719589"/>
                  <a:gd name="connsiteY17" fmla="*/ 99907 h 237729"/>
                  <a:gd name="connsiteX18" fmla="*/ 53133 w 719589"/>
                  <a:gd name="connsiteY18" fmla="*/ 43946 h 237729"/>
                  <a:gd name="connsiteX19" fmla="*/ 188879 w 719589"/>
                  <a:gd name="connsiteY19" fmla="*/ 43946 h 237729"/>
                  <a:gd name="connsiteX20" fmla="*/ 229843 w 719589"/>
                  <a:gd name="connsiteY20" fmla="*/ 198768 h 237729"/>
                  <a:gd name="connsiteX21" fmla="*/ 238271 w 719589"/>
                  <a:gd name="connsiteY21" fmla="*/ 227888 h 237729"/>
                  <a:gd name="connsiteX22" fmla="*/ 248185 w 719589"/>
                  <a:gd name="connsiteY22" fmla="*/ 237729 h 237729"/>
                  <a:gd name="connsiteX23" fmla="*/ 264770 w 719589"/>
                  <a:gd name="connsiteY23" fmla="*/ 237729 h 237729"/>
                  <a:gd name="connsiteX24" fmla="*/ 295804 w 719589"/>
                  <a:gd name="connsiteY24" fmla="*/ 216690 h 237729"/>
                  <a:gd name="connsiteX25" fmla="*/ 301823 w 719589"/>
                  <a:gd name="connsiteY25" fmla="*/ 199281 h 237729"/>
                  <a:gd name="connsiteX26" fmla="*/ 337945 w 719589"/>
                  <a:gd name="connsiteY26" fmla="*/ 65823 h 237729"/>
                  <a:gd name="connsiteX27" fmla="*/ 376135 w 719589"/>
                  <a:gd name="connsiteY27" fmla="*/ 198615 h 237729"/>
                  <a:gd name="connsiteX28" fmla="*/ 384040 w 719589"/>
                  <a:gd name="connsiteY28" fmla="*/ 227830 h 237729"/>
                  <a:gd name="connsiteX29" fmla="*/ 393967 w 719589"/>
                  <a:gd name="connsiteY29" fmla="*/ 237721 h 237729"/>
                  <a:gd name="connsiteX30" fmla="*/ 410544 w 719589"/>
                  <a:gd name="connsiteY30" fmla="*/ 237721 h 237729"/>
                  <a:gd name="connsiteX31" fmla="*/ 441612 w 719589"/>
                  <a:gd name="connsiteY31" fmla="*/ 216616 h 237729"/>
                  <a:gd name="connsiteX32" fmla="*/ 448093 w 719589"/>
                  <a:gd name="connsiteY32" fmla="*/ 196776 h 237729"/>
                  <a:gd name="connsiteX33" fmla="*/ 485643 w 719589"/>
                  <a:gd name="connsiteY33" fmla="*/ 44086 h 237729"/>
                  <a:gd name="connsiteX34" fmla="*/ 601936 w 719589"/>
                  <a:gd name="connsiteY34" fmla="*/ 44086 h 237729"/>
                  <a:gd name="connsiteX35" fmla="*/ 627222 w 719589"/>
                  <a:gd name="connsiteY35" fmla="*/ 47095 h 237729"/>
                  <a:gd name="connsiteX36" fmla="*/ 651906 w 719589"/>
                  <a:gd name="connsiteY36" fmla="*/ 67560 h 237729"/>
                  <a:gd name="connsiteX37" fmla="*/ 662658 w 719589"/>
                  <a:gd name="connsiteY37" fmla="*/ 119689 h 237729"/>
                  <a:gd name="connsiteX38" fmla="*/ 640054 w 719589"/>
                  <a:gd name="connsiteY38" fmla="*/ 181131 h 237729"/>
                  <a:gd name="connsiteX39" fmla="*/ 628389 w 719589"/>
                  <a:gd name="connsiteY39" fmla="*/ 187918 h 237729"/>
                  <a:gd name="connsiteX40" fmla="*/ 615000 w 719589"/>
                  <a:gd name="connsiteY40" fmla="*/ 191076 h 237729"/>
                  <a:gd name="connsiteX41" fmla="*/ 596394 w 719589"/>
                  <a:gd name="connsiteY41" fmla="*/ 192523 h 237729"/>
                  <a:gd name="connsiteX42" fmla="*/ 596275 w 719589"/>
                  <a:gd name="connsiteY42" fmla="*/ 192523 h 237729"/>
                  <a:gd name="connsiteX43" fmla="*/ 570918 w 719589"/>
                  <a:gd name="connsiteY43" fmla="*/ 192569 h 237729"/>
                  <a:gd name="connsiteX44" fmla="*/ 534480 w 719589"/>
                  <a:gd name="connsiteY44" fmla="*/ 192569 h 237729"/>
                  <a:gd name="connsiteX45" fmla="*/ 534299 w 719589"/>
                  <a:gd name="connsiteY45" fmla="*/ 192531 h 237729"/>
                  <a:gd name="connsiteX46" fmla="*/ 526154 w 719589"/>
                  <a:gd name="connsiteY46" fmla="*/ 198938 h 237729"/>
                  <a:gd name="connsiteX47" fmla="*/ 526154 w 719589"/>
                  <a:gd name="connsiteY47" fmla="*/ 208225 h 237729"/>
                  <a:gd name="connsiteX48" fmla="*/ 560347 w 719589"/>
                  <a:gd name="connsiteY48" fmla="*/ 237258 h 237729"/>
                  <a:gd name="connsiteX49" fmla="*/ 561147 w 719589"/>
                  <a:gd name="connsiteY49" fmla="*/ 237258 h 237729"/>
                  <a:gd name="connsiteX50" fmla="*/ 605406 w 719589"/>
                  <a:gd name="connsiteY50" fmla="*/ 237246 h 237729"/>
                  <a:gd name="connsiteX51" fmla="*/ 635834 w 719589"/>
                  <a:gd name="connsiteY51" fmla="*/ 234799 h 237729"/>
                  <a:gd name="connsiteX52" fmla="*/ 661491 w 719589"/>
                  <a:gd name="connsiteY52" fmla="*/ 226950 h 237729"/>
                  <a:gd name="connsiteX53" fmla="*/ 683559 w 719589"/>
                  <a:gd name="connsiteY53" fmla="*/ 212379 h 237729"/>
                  <a:gd name="connsiteX54" fmla="*/ 704347 w 719589"/>
                  <a:gd name="connsiteY54" fmla="*/ 185910 h 237729"/>
                  <a:gd name="connsiteX55" fmla="*/ 716094 w 719589"/>
                  <a:gd name="connsiteY55" fmla="*/ 152942 h 237729"/>
                  <a:gd name="connsiteX56" fmla="*/ 719589 w 719589"/>
                  <a:gd name="connsiteY56" fmla="*/ 119842 h 237729"/>
                  <a:gd name="connsiteX57" fmla="*/ 719589 w 719589"/>
                  <a:gd name="connsiteY57" fmla="*/ 119565 h 237729"/>
                  <a:gd name="connsiteX58" fmla="*/ 679643 w 719589"/>
                  <a:gd name="connsiteY58" fmla="*/ 22717 h 237729"/>
                  <a:gd name="connsiteX59" fmla="*/ 645681 w 719589"/>
                  <a:gd name="connsiteY59" fmla="*/ 5253 h 237729"/>
                  <a:gd name="connsiteX60" fmla="*/ 604627 w 719589"/>
                  <a:gd name="connsiteY60" fmla="*/ 971 h 237729"/>
                  <a:gd name="connsiteX61" fmla="*/ 463756 w 719589"/>
                  <a:gd name="connsiteY61" fmla="*/ 971 h 237729"/>
                  <a:gd name="connsiteX62" fmla="*/ 439982 w 719589"/>
                  <a:gd name="connsiteY62" fmla="*/ 22824 h 237729"/>
                  <a:gd name="connsiteX63" fmla="*/ 409406 w 719589"/>
                  <a:gd name="connsiteY63" fmla="*/ 158795 h 237729"/>
                  <a:gd name="connsiteX64" fmla="*/ 376914 w 719589"/>
                  <a:gd name="connsiteY64" fmla="*/ 52175 h 237729"/>
                  <a:gd name="connsiteX65" fmla="*/ 376914 w 719589"/>
                  <a:gd name="connsiteY65" fmla="*/ 52254 h 237729"/>
                  <a:gd name="connsiteX66" fmla="*/ 374745 w 719589"/>
                  <a:gd name="connsiteY66" fmla="*/ 44388 h 237729"/>
                  <a:gd name="connsiteX67" fmla="*/ 367203 w 719589"/>
                  <a:gd name="connsiteY67" fmla="*/ 19948 h 237729"/>
                  <a:gd name="connsiteX68" fmla="*/ 357099 w 719589"/>
                  <a:gd name="connsiteY68" fmla="*/ 6258 h 237729"/>
                  <a:gd name="connsiteX69" fmla="*/ 336711 w 719589"/>
                  <a:gd name="connsiteY69" fmla="*/ 0 h 237729"/>
                  <a:gd name="connsiteX70" fmla="*/ 316184 w 719589"/>
                  <a:gd name="connsiteY70" fmla="*/ 6002 h 237729"/>
                  <a:gd name="connsiteX71" fmla="*/ 305289 w 719589"/>
                  <a:gd name="connsiteY71" fmla="*/ 20303 h 23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719589" h="237729">
                    <a:moveTo>
                      <a:pt x="305289" y="20303"/>
                    </a:moveTo>
                    <a:cubicBezTo>
                      <a:pt x="303065" y="25817"/>
                      <a:pt x="300597" y="33827"/>
                      <a:pt x="297737" y="44388"/>
                    </a:cubicBezTo>
                    <a:lnTo>
                      <a:pt x="295476" y="52696"/>
                    </a:lnTo>
                    <a:lnTo>
                      <a:pt x="267769" y="159671"/>
                    </a:lnTo>
                    <a:lnTo>
                      <a:pt x="235483" y="22824"/>
                    </a:lnTo>
                    <a:cubicBezTo>
                      <a:pt x="232729" y="9751"/>
                      <a:pt x="225270" y="1678"/>
                      <a:pt x="206769" y="1678"/>
                    </a:cubicBezTo>
                    <a:lnTo>
                      <a:pt x="9413" y="1678"/>
                    </a:lnTo>
                    <a:cubicBezTo>
                      <a:pt x="345" y="1678"/>
                      <a:pt x="25" y="11086"/>
                      <a:pt x="0" y="11160"/>
                    </a:cubicBezTo>
                    <a:lnTo>
                      <a:pt x="0" y="232935"/>
                    </a:lnTo>
                    <a:cubicBezTo>
                      <a:pt x="0" y="232935"/>
                      <a:pt x="156" y="237638"/>
                      <a:pt x="4797" y="237638"/>
                    </a:cubicBezTo>
                    <a:lnTo>
                      <a:pt x="23134" y="237638"/>
                    </a:lnTo>
                    <a:cubicBezTo>
                      <a:pt x="36295" y="237638"/>
                      <a:pt x="53133" y="229310"/>
                      <a:pt x="53133" y="206332"/>
                    </a:cubicBezTo>
                    <a:lnTo>
                      <a:pt x="53133" y="138773"/>
                    </a:lnTo>
                    <a:lnTo>
                      <a:pt x="122252" y="138773"/>
                    </a:lnTo>
                    <a:cubicBezTo>
                      <a:pt x="148591" y="138773"/>
                      <a:pt x="155022" y="120309"/>
                      <a:pt x="155022" y="109798"/>
                    </a:cubicBezTo>
                    <a:lnTo>
                      <a:pt x="155022" y="105892"/>
                    </a:lnTo>
                    <a:cubicBezTo>
                      <a:pt x="155022" y="102176"/>
                      <a:pt x="153721" y="99907"/>
                      <a:pt x="149147" y="99907"/>
                    </a:cubicBezTo>
                    <a:lnTo>
                      <a:pt x="53133" y="99907"/>
                    </a:lnTo>
                    <a:lnTo>
                      <a:pt x="53133" y="43946"/>
                    </a:lnTo>
                    <a:lnTo>
                      <a:pt x="188879" y="43946"/>
                    </a:lnTo>
                    <a:lnTo>
                      <a:pt x="229843" y="198768"/>
                    </a:lnTo>
                    <a:cubicBezTo>
                      <a:pt x="231099" y="203397"/>
                      <a:pt x="238271" y="227888"/>
                      <a:pt x="238271" y="227888"/>
                    </a:cubicBezTo>
                    <a:cubicBezTo>
                      <a:pt x="241021" y="236485"/>
                      <a:pt x="240727" y="237729"/>
                      <a:pt x="248185" y="237729"/>
                    </a:cubicBezTo>
                    <a:lnTo>
                      <a:pt x="264770" y="237729"/>
                    </a:lnTo>
                    <a:cubicBezTo>
                      <a:pt x="285175" y="237729"/>
                      <a:pt x="292208" y="225391"/>
                      <a:pt x="295804" y="216690"/>
                    </a:cubicBezTo>
                    <a:cubicBezTo>
                      <a:pt x="297612" y="211974"/>
                      <a:pt x="298905" y="209912"/>
                      <a:pt x="301823" y="199281"/>
                    </a:cubicBezTo>
                    <a:lnTo>
                      <a:pt x="337945" y="65823"/>
                    </a:lnTo>
                    <a:lnTo>
                      <a:pt x="376135" y="198615"/>
                    </a:lnTo>
                    <a:cubicBezTo>
                      <a:pt x="377378" y="203240"/>
                      <a:pt x="384040" y="227830"/>
                      <a:pt x="384040" y="227830"/>
                    </a:cubicBezTo>
                    <a:cubicBezTo>
                      <a:pt x="386795" y="236398"/>
                      <a:pt x="386517" y="237721"/>
                      <a:pt x="393967" y="237721"/>
                    </a:cubicBezTo>
                    <a:lnTo>
                      <a:pt x="410544" y="237721"/>
                    </a:lnTo>
                    <a:cubicBezTo>
                      <a:pt x="430948" y="237721"/>
                      <a:pt x="438006" y="225370"/>
                      <a:pt x="441612" y="216616"/>
                    </a:cubicBezTo>
                    <a:cubicBezTo>
                      <a:pt x="443381" y="211904"/>
                      <a:pt x="445162" y="207399"/>
                      <a:pt x="448093" y="196776"/>
                    </a:cubicBezTo>
                    <a:lnTo>
                      <a:pt x="485643" y="44086"/>
                    </a:lnTo>
                    <a:lnTo>
                      <a:pt x="601936" y="44086"/>
                    </a:lnTo>
                    <a:cubicBezTo>
                      <a:pt x="611930" y="44086"/>
                      <a:pt x="619974" y="44938"/>
                      <a:pt x="627222" y="47095"/>
                    </a:cubicBezTo>
                    <a:cubicBezTo>
                      <a:pt x="636609" y="49856"/>
                      <a:pt x="644948" y="56755"/>
                      <a:pt x="651906" y="67560"/>
                    </a:cubicBezTo>
                    <a:cubicBezTo>
                      <a:pt x="658635" y="78141"/>
                      <a:pt x="662493" y="96671"/>
                      <a:pt x="662658" y="119689"/>
                    </a:cubicBezTo>
                    <a:cubicBezTo>
                      <a:pt x="662649" y="145651"/>
                      <a:pt x="654736" y="168682"/>
                      <a:pt x="640054" y="181131"/>
                    </a:cubicBezTo>
                    <a:cubicBezTo>
                      <a:pt x="636782" y="184037"/>
                      <a:pt x="632937" y="186273"/>
                      <a:pt x="628389" y="187918"/>
                    </a:cubicBezTo>
                    <a:cubicBezTo>
                      <a:pt x="623752" y="189609"/>
                      <a:pt x="619258" y="190667"/>
                      <a:pt x="615000" y="191076"/>
                    </a:cubicBezTo>
                    <a:cubicBezTo>
                      <a:pt x="610427" y="191560"/>
                      <a:pt x="604354" y="192465"/>
                      <a:pt x="596394" y="192523"/>
                    </a:cubicBezTo>
                    <a:lnTo>
                      <a:pt x="596275" y="192523"/>
                    </a:lnTo>
                    <a:lnTo>
                      <a:pt x="570918" y="192569"/>
                    </a:lnTo>
                    <a:lnTo>
                      <a:pt x="534480" y="192569"/>
                    </a:lnTo>
                    <a:cubicBezTo>
                      <a:pt x="534413" y="192531"/>
                      <a:pt x="534337" y="192531"/>
                      <a:pt x="534299" y="192531"/>
                    </a:cubicBezTo>
                    <a:cubicBezTo>
                      <a:pt x="526424" y="192531"/>
                      <a:pt x="526154" y="197020"/>
                      <a:pt x="526154" y="198938"/>
                    </a:cubicBezTo>
                    <a:lnTo>
                      <a:pt x="526154" y="208225"/>
                    </a:lnTo>
                    <a:cubicBezTo>
                      <a:pt x="526154" y="221738"/>
                      <a:pt x="537529" y="237258"/>
                      <a:pt x="560347" y="237258"/>
                    </a:cubicBezTo>
                    <a:lnTo>
                      <a:pt x="561147" y="237258"/>
                    </a:lnTo>
                    <a:lnTo>
                      <a:pt x="605406" y="237246"/>
                    </a:lnTo>
                    <a:cubicBezTo>
                      <a:pt x="616668" y="237122"/>
                      <a:pt x="626771" y="236315"/>
                      <a:pt x="635834" y="234799"/>
                    </a:cubicBezTo>
                    <a:cubicBezTo>
                      <a:pt x="644948" y="233249"/>
                      <a:pt x="653519" y="230682"/>
                      <a:pt x="661491" y="226950"/>
                    </a:cubicBezTo>
                    <a:cubicBezTo>
                      <a:pt x="669476" y="223271"/>
                      <a:pt x="676846" y="218402"/>
                      <a:pt x="683559" y="212379"/>
                    </a:cubicBezTo>
                    <a:cubicBezTo>
                      <a:pt x="692024" y="204584"/>
                      <a:pt x="698948" y="195760"/>
                      <a:pt x="704347" y="185910"/>
                    </a:cubicBezTo>
                    <a:cubicBezTo>
                      <a:pt x="709683" y="176031"/>
                      <a:pt x="713617" y="165048"/>
                      <a:pt x="716094" y="152942"/>
                    </a:cubicBezTo>
                    <a:cubicBezTo>
                      <a:pt x="718410" y="141526"/>
                      <a:pt x="719589" y="133387"/>
                      <a:pt x="719589" y="119842"/>
                    </a:cubicBezTo>
                    <a:lnTo>
                      <a:pt x="719589" y="119565"/>
                    </a:lnTo>
                    <a:cubicBezTo>
                      <a:pt x="719193" y="75686"/>
                      <a:pt x="705973" y="44504"/>
                      <a:pt x="679643" y="22717"/>
                    </a:cubicBezTo>
                    <a:cubicBezTo>
                      <a:pt x="669552" y="14169"/>
                      <a:pt x="658177" y="8320"/>
                      <a:pt x="645681" y="5253"/>
                    </a:cubicBezTo>
                    <a:cubicBezTo>
                      <a:pt x="634032" y="2385"/>
                      <a:pt x="620319" y="971"/>
                      <a:pt x="604627" y="971"/>
                    </a:cubicBezTo>
                    <a:lnTo>
                      <a:pt x="463756" y="971"/>
                    </a:lnTo>
                    <a:cubicBezTo>
                      <a:pt x="456015" y="1046"/>
                      <a:pt x="444433" y="4972"/>
                      <a:pt x="439982" y="22824"/>
                    </a:cubicBezTo>
                    <a:lnTo>
                      <a:pt x="409406" y="158795"/>
                    </a:lnTo>
                    <a:lnTo>
                      <a:pt x="376914" y="52175"/>
                    </a:lnTo>
                    <a:lnTo>
                      <a:pt x="376914" y="52254"/>
                    </a:lnTo>
                    <a:lnTo>
                      <a:pt x="374745" y="44388"/>
                    </a:lnTo>
                    <a:cubicBezTo>
                      <a:pt x="371612" y="33030"/>
                      <a:pt x="369076" y="24870"/>
                      <a:pt x="367203" y="19948"/>
                    </a:cubicBezTo>
                    <a:cubicBezTo>
                      <a:pt x="365320" y="15025"/>
                      <a:pt x="361980" y="10461"/>
                      <a:pt x="357099" y="6258"/>
                    </a:cubicBezTo>
                    <a:cubicBezTo>
                      <a:pt x="352281" y="2079"/>
                      <a:pt x="345463" y="0"/>
                      <a:pt x="336711" y="0"/>
                    </a:cubicBezTo>
                    <a:cubicBezTo>
                      <a:pt x="328023" y="0"/>
                      <a:pt x="321222" y="1992"/>
                      <a:pt x="316184" y="6002"/>
                    </a:cubicBezTo>
                    <a:cubicBezTo>
                      <a:pt x="311126" y="10015"/>
                      <a:pt x="307517" y="14764"/>
                      <a:pt x="305289" y="20303"/>
                    </a:cubicBezTo>
                    <a:close/>
                  </a:path>
                </a:pathLst>
              </a:custGeom>
              <a:solidFill>
                <a:schemeClr val="tx1"/>
              </a:solidFill>
              <a:ln w="74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  <p:grpSp>
          <p:nvGrpSpPr>
            <p:cNvPr id="1422" name="Graphic 121" descr="Haleon">
              <a:extLst>
                <a:ext uri="{FF2B5EF4-FFF2-40B4-BE49-F238E27FC236}">
                  <a16:creationId xmlns:a16="http://schemas.microsoft.com/office/drawing/2014/main" id="{92B85455-9909-12D1-7DF5-B4049A101DE4}"/>
                </a:ext>
              </a:extLst>
            </p:cNvPr>
            <p:cNvGrpSpPr/>
            <p:nvPr/>
          </p:nvGrpSpPr>
          <p:grpSpPr>
            <a:xfrm>
              <a:off x="3703504" y="2991971"/>
              <a:ext cx="527402" cy="82040"/>
              <a:chOff x="8615993" y="6382870"/>
              <a:chExt cx="1125124" cy="175019"/>
            </a:xfrm>
          </p:grpSpPr>
          <p:sp>
            <p:nvSpPr>
              <p:cNvPr id="1423" name="Freeform 1422">
                <a:extLst>
                  <a:ext uri="{FF2B5EF4-FFF2-40B4-BE49-F238E27FC236}">
                    <a16:creationId xmlns:a16="http://schemas.microsoft.com/office/drawing/2014/main" id="{681D02DA-174F-4C1E-D6A2-36AE0A82ADBD}"/>
                  </a:ext>
                </a:extLst>
              </p:cNvPr>
              <p:cNvSpPr/>
              <p:nvPr/>
            </p:nvSpPr>
            <p:spPr>
              <a:xfrm>
                <a:off x="9184508" y="6450734"/>
                <a:ext cx="142872" cy="39290"/>
              </a:xfrm>
              <a:custGeom>
                <a:avLst/>
                <a:gdLst>
                  <a:gd name="connsiteX0" fmla="*/ 142873 w 142872"/>
                  <a:gd name="connsiteY0" fmla="*/ 0 h 39290"/>
                  <a:gd name="connsiteX1" fmla="*/ 0 w 142872"/>
                  <a:gd name="connsiteY1" fmla="*/ 0 h 39290"/>
                  <a:gd name="connsiteX2" fmla="*/ 0 w 142872"/>
                  <a:gd name="connsiteY2" fmla="*/ 39290 h 39290"/>
                  <a:gd name="connsiteX3" fmla="*/ 142873 w 142872"/>
                  <a:gd name="connsiteY3" fmla="*/ 39290 h 39290"/>
                  <a:gd name="connsiteX4" fmla="*/ 142873 w 142872"/>
                  <a:gd name="connsiteY4" fmla="*/ 0 h 3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872" h="39290">
                    <a:moveTo>
                      <a:pt x="142873" y="0"/>
                    </a:moveTo>
                    <a:lnTo>
                      <a:pt x="0" y="0"/>
                    </a:lnTo>
                    <a:lnTo>
                      <a:pt x="0" y="39290"/>
                    </a:lnTo>
                    <a:lnTo>
                      <a:pt x="142873" y="39290"/>
                    </a:lnTo>
                    <a:lnTo>
                      <a:pt x="142873" y="0"/>
                    </a:lnTo>
                    <a:close/>
                  </a:path>
                </a:pathLst>
              </a:custGeom>
              <a:solidFill>
                <a:srgbClr val="30EA03"/>
              </a:solidFill>
              <a:ln w="2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  <p:sp>
            <p:nvSpPr>
              <p:cNvPr id="1424" name="Freeform 1423">
                <a:extLst>
                  <a:ext uri="{FF2B5EF4-FFF2-40B4-BE49-F238E27FC236}">
                    <a16:creationId xmlns:a16="http://schemas.microsoft.com/office/drawing/2014/main" id="{56F0EED8-2F7B-C371-F96E-5B455791F9F4}"/>
                  </a:ext>
                </a:extLst>
              </p:cNvPr>
              <p:cNvSpPr/>
              <p:nvPr/>
            </p:nvSpPr>
            <p:spPr>
              <a:xfrm>
                <a:off x="8615993" y="6382870"/>
                <a:ext cx="1125124" cy="175019"/>
              </a:xfrm>
              <a:custGeom>
                <a:avLst/>
                <a:gdLst>
                  <a:gd name="connsiteX0" fmla="*/ 316999 w 1125124"/>
                  <a:gd name="connsiteY0" fmla="*/ 132753 h 175019"/>
                  <a:gd name="connsiteX1" fmla="*/ 329203 w 1125124"/>
                  <a:gd name="connsiteY1" fmla="*/ 171150 h 175019"/>
                  <a:gd name="connsiteX2" fmla="*/ 374446 w 1125124"/>
                  <a:gd name="connsiteY2" fmla="*/ 171150 h 175019"/>
                  <a:gd name="connsiteX3" fmla="*/ 319678 w 1125124"/>
                  <a:gd name="connsiteY3" fmla="*/ 3869 h 175019"/>
                  <a:gd name="connsiteX4" fmla="*/ 252409 w 1125124"/>
                  <a:gd name="connsiteY4" fmla="*/ 3869 h 175019"/>
                  <a:gd name="connsiteX5" fmla="*/ 197938 w 1125124"/>
                  <a:gd name="connsiteY5" fmla="*/ 171150 h 175019"/>
                  <a:gd name="connsiteX6" fmla="*/ 243182 w 1125124"/>
                  <a:gd name="connsiteY6" fmla="*/ 171150 h 175019"/>
                  <a:gd name="connsiteX7" fmla="*/ 255385 w 1125124"/>
                  <a:gd name="connsiteY7" fmla="*/ 132753 h 175019"/>
                  <a:gd name="connsiteX8" fmla="*/ 316999 w 1125124"/>
                  <a:gd name="connsiteY8" fmla="*/ 132753 h 175019"/>
                  <a:gd name="connsiteX9" fmla="*/ 268184 w 1125124"/>
                  <a:gd name="connsiteY9" fmla="*/ 94951 h 175019"/>
                  <a:gd name="connsiteX10" fmla="*/ 286341 w 1125124"/>
                  <a:gd name="connsiteY10" fmla="*/ 39588 h 175019"/>
                  <a:gd name="connsiteX11" fmla="*/ 304498 w 1125124"/>
                  <a:gd name="connsiteY11" fmla="*/ 94951 h 175019"/>
                  <a:gd name="connsiteX12" fmla="*/ 268184 w 1125124"/>
                  <a:gd name="connsiteY12" fmla="*/ 94951 h 175019"/>
                  <a:gd name="connsiteX13" fmla="*/ 833723 w 1125124"/>
                  <a:gd name="connsiteY13" fmla="*/ 0 h 175019"/>
                  <a:gd name="connsiteX14" fmla="*/ 741451 w 1125124"/>
                  <a:gd name="connsiteY14" fmla="*/ 87510 h 175019"/>
                  <a:gd name="connsiteX15" fmla="*/ 833723 w 1125124"/>
                  <a:gd name="connsiteY15" fmla="*/ 175020 h 175019"/>
                  <a:gd name="connsiteX16" fmla="*/ 925995 w 1125124"/>
                  <a:gd name="connsiteY16" fmla="*/ 87510 h 175019"/>
                  <a:gd name="connsiteX17" fmla="*/ 833723 w 1125124"/>
                  <a:gd name="connsiteY17" fmla="*/ 0 h 175019"/>
                  <a:gd name="connsiteX18" fmla="*/ 833723 w 1125124"/>
                  <a:gd name="connsiteY18" fmla="*/ 137515 h 175019"/>
                  <a:gd name="connsiteX19" fmla="*/ 783717 w 1125124"/>
                  <a:gd name="connsiteY19" fmla="*/ 87510 h 175019"/>
                  <a:gd name="connsiteX20" fmla="*/ 833723 w 1125124"/>
                  <a:gd name="connsiteY20" fmla="*/ 37504 h 175019"/>
                  <a:gd name="connsiteX21" fmla="*/ 883728 w 1125124"/>
                  <a:gd name="connsiteY21" fmla="*/ 87510 h 175019"/>
                  <a:gd name="connsiteX22" fmla="*/ 833723 w 1125124"/>
                  <a:gd name="connsiteY22" fmla="*/ 137515 h 175019"/>
                  <a:gd name="connsiteX23" fmla="*/ 403318 w 1125124"/>
                  <a:gd name="connsiteY23" fmla="*/ 3869 h 175019"/>
                  <a:gd name="connsiteX24" fmla="*/ 445882 w 1125124"/>
                  <a:gd name="connsiteY24" fmla="*/ 3869 h 175019"/>
                  <a:gd name="connsiteX25" fmla="*/ 445882 w 1125124"/>
                  <a:gd name="connsiteY25" fmla="*/ 131860 h 175019"/>
                  <a:gd name="connsiteX26" fmla="*/ 538452 w 1125124"/>
                  <a:gd name="connsiteY26" fmla="*/ 131860 h 175019"/>
                  <a:gd name="connsiteX27" fmla="*/ 538452 w 1125124"/>
                  <a:gd name="connsiteY27" fmla="*/ 170853 h 175019"/>
                  <a:gd name="connsiteX28" fmla="*/ 403318 w 1125124"/>
                  <a:gd name="connsiteY28" fmla="*/ 170853 h 175019"/>
                  <a:gd name="connsiteX29" fmla="*/ 403318 w 1125124"/>
                  <a:gd name="connsiteY29" fmla="*/ 3869 h 175019"/>
                  <a:gd name="connsiteX30" fmla="*/ 403318 w 1125124"/>
                  <a:gd name="connsiteY30" fmla="*/ 3869 h 175019"/>
                  <a:gd name="connsiteX31" fmla="*/ 568217 w 1125124"/>
                  <a:gd name="connsiteY31" fmla="*/ 3869 h 175019"/>
                  <a:gd name="connsiteX32" fmla="*/ 711388 w 1125124"/>
                  <a:gd name="connsiteY32" fmla="*/ 3869 h 175019"/>
                  <a:gd name="connsiteX33" fmla="*/ 711388 w 1125124"/>
                  <a:gd name="connsiteY33" fmla="*/ 42862 h 175019"/>
                  <a:gd name="connsiteX34" fmla="*/ 568217 w 1125124"/>
                  <a:gd name="connsiteY34" fmla="*/ 42862 h 175019"/>
                  <a:gd name="connsiteX35" fmla="*/ 568217 w 1125124"/>
                  <a:gd name="connsiteY35" fmla="*/ 3869 h 175019"/>
                  <a:gd name="connsiteX36" fmla="*/ 568217 w 1125124"/>
                  <a:gd name="connsiteY36" fmla="*/ 132158 h 175019"/>
                  <a:gd name="connsiteX37" fmla="*/ 711388 w 1125124"/>
                  <a:gd name="connsiteY37" fmla="*/ 132158 h 175019"/>
                  <a:gd name="connsiteX38" fmla="*/ 711388 w 1125124"/>
                  <a:gd name="connsiteY38" fmla="*/ 171150 h 175019"/>
                  <a:gd name="connsiteX39" fmla="*/ 568217 w 1125124"/>
                  <a:gd name="connsiteY39" fmla="*/ 171150 h 175019"/>
                  <a:gd name="connsiteX40" fmla="*/ 568217 w 1125124"/>
                  <a:gd name="connsiteY40" fmla="*/ 132158 h 175019"/>
                  <a:gd name="connsiteX41" fmla="*/ 998622 w 1125124"/>
                  <a:gd name="connsiteY41" fmla="*/ 171150 h 175019"/>
                  <a:gd name="connsiteX42" fmla="*/ 956058 w 1125124"/>
                  <a:gd name="connsiteY42" fmla="*/ 171150 h 175019"/>
                  <a:gd name="connsiteX43" fmla="*/ 956058 w 1125124"/>
                  <a:gd name="connsiteY43" fmla="*/ 3869 h 175019"/>
                  <a:gd name="connsiteX44" fmla="*/ 998622 w 1125124"/>
                  <a:gd name="connsiteY44" fmla="*/ 3869 h 175019"/>
                  <a:gd name="connsiteX45" fmla="*/ 1082560 w 1125124"/>
                  <a:gd name="connsiteY45" fmla="*/ 108643 h 175019"/>
                  <a:gd name="connsiteX46" fmla="*/ 1082560 w 1125124"/>
                  <a:gd name="connsiteY46" fmla="*/ 3869 h 175019"/>
                  <a:gd name="connsiteX47" fmla="*/ 1125124 w 1125124"/>
                  <a:gd name="connsiteY47" fmla="*/ 3869 h 175019"/>
                  <a:gd name="connsiteX48" fmla="*/ 1125124 w 1125124"/>
                  <a:gd name="connsiteY48" fmla="*/ 171150 h 175019"/>
                  <a:gd name="connsiteX49" fmla="*/ 1082560 w 1125124"/>
                  <a:gd name="connsiteY49" fmla="*/ 171150 h 175019"/>
                  <a:gd name="connsiteX50" fmla="*/ 998622 w 1125124"/>
                  <a:gd name="connsiteY50" fmla="*/ 66377 h 175019"/>
                  <a:gd name="connsiteX51" fmla="*/ 998622 w 1125124"/>
                  <a:gd name="connsiteY51" fmla="*/ 171150 h 175019"/>
                  <a:gd name="connsiteX52" fmla="*/ 126502 w 1125124"/>
                  <a:gd name="connsiteY52" fmla="*/ 3869 h 175019"/>
                  <a:gd name="connsiteX53" fmla="*/ 169066 w 1125124"/>
                  <a:gd name="connsiteY53" fmla="*/ 3869 h 175019"/>
                  <a:gd name="connsiteX54" fmla="*/ 169066 w 1125124"/>
                  <a:gd name="connsiteY54" fmla="*/ 171150 h 175019"/>
                  <a:gd name="connsiteX55" fmla="*/ 126502 w 1125124"/>
                  <a:gd name="connsiteY55" fmla="*/ 171150 h 175019"/>
                  <a:gd name="connsiteX56" fmla="*/ 126502 w 1125124"/>
                  <a:gd name="connsiteY56" fmla="*/ 107155 h 175019"/>
                  <a:gd name="connsiteX57" fmla="*/ 42564 w 1125124"/>
                  <a:gd name="connsiteY57" fmla="*/ 107155 h 175019"/>
                  <a:gd name="connsiteX58" fmla="*/ 42564 w 1125124"/>
                  <a:gd name="connsiteY58" fmla="*/ 171150 h 175019"/>
                  <a:gd name="connsiteX59" fmla="*/ 0 w 1125124"/>
                  <a:gd name="connsiteY59" fmla="*/ 171150 h 175019"/>
                  <a:gd name="connsiteX60" fmla="*/ 0 w 1125124"/>
                  <a:gd name="connsiteY60" fmla="*/ 3869 h 175019"/>
                  <a:gd name="connsiteX61" fmla="*/ 42564 w 1125124"/>
                  <a:gd name="connsiteY61" fmla="*/ 3869 h 175019"/>
                  <a:gd name="connsiteX62" fmla="*/ 42564 w 1125124"/>
                  <a:gd name="connsiteY62" fmla="*/ 67865 h 175019"/>
                  <a:gd name="connsiteX63" fmla="*/ 126502 w 1125124"/>
                  <a:gd name="connsiteY63" fmla="*/ 67865 h 175019"/>
                  <a:gd name="connsiteX64" fmla="*/ 126502 w 1125124"/>
                  <a:gd name="connsiteY64" fmla="*/ 3869 h 175019"/>
                  <a:gd name="connsiteX65" fmla="*/ 126502 w 1125124"/>
                  <a:gd name="connsiteY65" fmla="*/ 3869 h 175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125124" h="175019">
                    <a:moveTo>
                      <a:pt x="316999" y="132753"/>
                    </a:moveTo>
                    <a:lnTo>
                      <a:pt x="329203" y="171150"/>
                    </a:lnTo>
                    <a:lnTo>
                      <a:pt x="374446" y="171150"/>
                    </a:lnTo>
                    <a:lnTo>
                      <a:pt x="319678" y="3869"/>
                    </a:lnTo>
                    <a:lnTo>
                      <a:pt x="252409" y="3869"/>
                    </a:lnTo>
                    <a:lnTo>
                      <a:pt x="197938" y="171150"/>
                    </a:lnTo>
                    <a:lnTo>
                      <a:pt x="243182" y="171150"/>
                    </a:lnTo>
                    <a:lnTo>
                      <a:pt x="255385" y="132753"/>
                    </a:lnTo>
                    <a:lnTo>
                      <a:pt x="316999" y="132753"/>
                    </a:lnTo>
                    <a:close/>
                    <a:moveTo>
                      <a:pt x="268184" y="94951"/>
                    </a:moveTo>
                    <a:lnTo>
                      <a:pt x="286341" y="39588"/>
                    </a:lnTo>
                    <a:cubicBezTo>
                      <a:pt x="286341" y="39588"/>
                      <a:pt x="304498" y="94951"/>
                      <a:pt x="304498" y="94951"/>
                    </a:cubicBezTo>
                    <a:lnTo>
                      <a:pt x="268184" y="94951"/>
                    </a:lnTo>
                    <a:close/>
                    <a:moveTo>
                      <a:pt x="833723" y="0"/>
                    </a:moveTo>
                    <a:cubicBezTo>
                      <a:pt x="782824" y="0"/>
                      <a:pt x="741451" y="39290"/>
                      <a:pt x="741451" y="87510"/>
                    </a:cubicBezTo>
                    <a:cubicBezTo>
                      <a:pt x="741451" y="135730"/>
                      <a:pt x="782824" y="175020"/>
                      <a:pt x="833723" y="175020"/>
                    </a:cubicBezTo>
                    <a:cubicBezTo>
                      <a:pt x="884621" y="175020"/>
                      <a:pt x="925995" y="135730"/>
                      <a:pt x="925995" y="87510"/>
                    </a:cubicBezTo>
                    <a:cubicBezTo>
                      <a:pt x="925995" y="39290"/>
                      <a:pt x="884621" y="0"/>
                      <a:pt x="833723" y="0"/>
                    </a:cubicBezTo>
                    <a:close/>
                    <a:moveTo>
                      <a:pt x="833723" y="137515"/>
                    </a:moveTo>
                    <a:cubicBezTo>
                      <a:pt x="806041" y="137515"/>
                      <a:pt x="783717" y="115192"/>
                      <a:pt x="783717" y="87510"/>
                    </a:cubicBezTo>
                    <a:cubicBezTo>
                      <a:pt x="783717" y="59828"/>
                      <a:pt x="806041" y="37504"/>
                      <a:pt x="833723" y="37504"/>
                    </a:cubicBezTo>
                    <a:cubicBezTo>
                      <a:pt x="861404" y="37504"/>
                      <a:pt x="883728" y="59828"/>
                      <a:pt x="883728" y="87510"/>
                    </a:cubicBezTo>
                    <a:cubicBezTo>
                      <a:pt x="883431" y="115192"/>
                      <a:pt x="861107" y="137515"/>
                      <a:pt x="833723" y="137515"/>
                    </a:cubicBezTo>
                    <a:close/>
                    <a:moveTo>
                      <a:pt x="403318" y="3869"/>
                    </a:moveTo>
                    <a:lnTo>
                      <a:pt x="445882" y="3869"/>
                    </a:lnTo>
                    <a:lnTo>
                      <a:pt x="445882" y="131860"/>
                    </a:lnTo>
                    <a:lnTo>
                      <a:pt x="538452" y="131860"/>
                    </a:lnTo>
                    <a:lnTo>
                      <a:pt x="538452" y="170853"/>
                    </a:lnTo>
                    <a:lnTo>
                      <a:pt x="403318" y="170853"/>
                    </a:lnTo>
                    <a:lnTo>
                      <a:pt x="403318" y="3869"/>
                    </a:lnTo>
                    <a:lnTo>
                      <a:pt x="403318" y="3869"/>
                    </a:lnTo>
                    <a:close/>
                    <a:moveTo>
                      <a:pt x="568217" y="3869"/>
                    </a:moveTo>
                    <a:lnTo>
                      <a:pt x="711388" y="3869"/>
                    </a:lnTo>
                    <a:lnTo>
                      <a:pt x="711388" y="42862"/>
                    </a:lnTo>
                    <a:lnTo>
                      <a:pt x="568217" y="42862"/>
                    </a:lnTo>
                    <a:lnTo>
                      <a:pt x="568217" y="3869"/>
                    </a:lnTo>
                    <a:close/>
                    <a:moveTo>
                      <a:pt x="568217" y="132158"/>
                    </a:moveTo>
                    <a:lnTo>
                      <a:pt x="711388" y="132158"/>
                    </a:lnTo>
                    <a:lnTo>
                      <a:pt x="711388" y="171150"/>
                    </a:lnTo>
                    <a:lnTo>
                      <a:pt x="568217" y="171150"/>
                    </a:lnTo>
                    <a:lnTo>
                      <a:pt x="568217" y="132158"/>
                    </a:lnTo>
                    <a:close/>
                    <a:moveTo>
                      <a:pt x="998622" y="171150"/>
                    </a:moveTo>
                    <a:lnTo>
                      <a:pt x="956058" y="171150"/>
                    </a:lnTo>
                    <a:lnTo>
                      <a:pt x="956058" y="3869"/>
                    </a:lnTo>
                    <a:lnTo>
                      <a:pt x="998622" y="3869"/>
                    </a:lnTo>
                    <a:lnTo>
                      <a:pt x="1082560" y="108643"/>
                    </a:lnTo>
                    <a:lnTo>
                      <a:pt x="1082560" y="3869"/>
                    </a:lnTo>
                    <a:lnTo>
                      <a:pt x="1125124" y="3869"/>
                    </a:lnTo>
                    <a:lnTo>
                      <a:pt x="1125124" y="171150"/>
                    </a:lnTo>
                    <a:lnTo>
                      <a:pt x="1082560" y="171150"/>
                    </a:lnTo>
                    <a:lnTo>
                      <a:pt x="998622" y="66377"/>
                    </a:lnTo>
                    <a:lnTo>
                      <a:pt x="998622" y="171150"/>
                    </a:lnTo>
                    <a:close/>
                    <a:moveTo>
                      <a:pt x="126502" y="3869"/>
                    </a:moveTo>
                    <a:lnTo>
                      <a:pt x="169066" y="3869"/>
                    </a:lnTo>
                    <a:lnTo>
                      <a:pt x="169066" y="171150"/>
                    </a:lnTo>
                    <a:lnTo>
                      <a:pt x="126502" y="171150"/>
                    </a:lnTo>
                    <a:lnTo>
                      <a:pt x="126502" y="107155"/>
                    </a:lnTo>
                    <a:lnTo>
                      <a:pt x="42564" y="107155"/>
                    </a:lnTo>
                    <a:lnTo>
                      <a:pt x="42564" y="171150"/>
                    </a:lnTo>
                    <a:lnTo>
                      <a:pt x="0" y="171150"/>
                    </a:lnTo>
                    <a:lnTo>
                      <a:pt x="0" y="3869"/>
                    </a:lnTo>
                    <a:lnTo>
                      <a:pt x="42564" y="3869"/>
                    </a:lnTo>
                    <a:lnTo>
                      <a:pt x="42564" y="67865"/>
                    </a:lnTo>
                    <a:lnTo>
                      <a:pt x="126502" y="67865"/>
                    </a:lnTo>
                    <a:lnTo>
                      <a:pt x="126502" y="3869"/>
                    </a:lnTo>
                    <a:lnTo>
                      <a:pt x="126502" y="3869"/>
                    </a:lnTo>
                    <a:close/>
                  </a:path>
                </a:pathLst>
              </a:custGeom>
              <a:solidFill>
                <a:schemeClr val="tx1"/>
              </a:solidFill>
              <a:ln w="29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08"/>
              </a:p>
            </p:txBody>
          </p:sp>
        </p:grpSp>
      </p:grpSp>
      <p:pic>
        <p:nvPicPr>
          <p:cNvPr id="1456" name="Graphic 1455">
            <a:extLst>
              <a:ext uri="{FF2B5EF4-FFF2-40B4-BE49-F238E27FC236}">
                <a16:creationId xmlns:a16="http://schemas.microsoft.com/office/drawing/2014/main" id="{50CDE50A-53BA-D189-B545-DB354B657767}"/>
              </a:ext>
            </a:extLst>
      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6825525" y="2935822"/>
            <a:ext cx="991085" cy="19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4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4.07407E-6 L -4.58333E-6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9C2BC7B-A09F-9D67-CED4-4AEF6D4A3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92850" y="2741109"/>
            <a:ext cx="7006299" cy="13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63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278811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2388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A43D6D3E-C599-586C-8549-C50D0FB8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62721" y="2144674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AC35AF"/>
              </a:gs>
              <a:gs pos="0">
                <a:srgbClr val="F65567"/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532" b="1">
              <a:gradFill>
                <a:gsLst>
                  <a:gs pos="80000">
                    <a:schemeClr val="tx1">
                      <a:alpha val="80000"/>
                    </a:schemeClr>
                  </a:gs>
                  <a:gs pos="0">
                    <a:schemeClr val="tx1">
                      <a:alpha val="80000"/>
                    </a:scheme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43163DA4-FFE6-4AE8-FD9E-A4A5EF57E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78655" y="2144673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0A6BBA"/>
              </a:gs>
              <a:gs pos="0">
                <a:srgbClr val="AC35AF"/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813" b="1">
              <a:latin typeface="Segoe UI Variable Display Semibold" pitchFamily="2" charset="0"/>
            </a:endParaRP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61781C27-2F2D-9FDE-F95B-D1F5D736F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4591" y="2144673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r>
              <a:rPr lang="en-US" sz="2813" b="1">
                <a:latin typeface="Segoe UI Variable Display Semibold" pitchFamily="2" charset="0"/>
              </a:rPr>
              <a:t>Security &amp; Fundamentals</a:t>
            </a:r>
          </a:p>
        </p:txBody>
      </p:sp>
      <p:sp>
        <p:nvSpPr>
          <p:cNvPr id="5" name="Oval">
            <a:extLst>
              <a:ext uri="{FF2B5EF4-FFF2-40B4-BE49-F238E27FC236}">
                <a16:creationId xmlns:a16="http://schemas.microsoft.com/office/drawing/2014/main" id="{C51A7D99-0C73-9744-2E63-A5DE1B30D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66482" y="2491693"/>
            <a:ext cx="480444" cy="480444"/>
          </a:xfrm>
          <a:prstGeom prst="ellipse">
            <a:avLst/>
          </a:prstGeom>
          <a:solidFill>
            <a:schemeClr val="tx1"/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318581"/>
                </a:solidFill>
                <a:latin typeface="Segoe UI Variable Display Semibold" pitchFamily="2" charset="0"/>
              </a:rPr>
              <a:t>1</a:t>
            </a:r>
            <a:endParaRPr lang="en-CA" sz="1800" b="1">
              <a:solidFill>
                <a:srgbClr val="318581"/>
              </a:solidFill>
              <a:latin typeface="Segoe UI Variable Display Semibold" pitchFamily="2" charset="0"/>
            </a:endParaRPr>
          </a:p>
        </p:txBody>
      </p:sp>
      <p:sp>
        <p:nvSpPr>
          <p:cNvPr id="6" name="Oval">
            <a:extLst>
              <a:ext uri="{FF2B5EF4-FFF2-40B4-BE49-F238E27FC236}">
                <a16:creationId xmlns:a16="http://schemas.microsoft.com/office/drawing/2014/main" id="{0E6D1E79-F255-A653-DB78-D933BB36C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27458" y="2487176"/>
            <a:ext cx="480444" cy="480444"/>
          </a:xfrm>
          <a:prstGeom prst="ellipse">
            <a:avLst/>
          </a:prstGeom>
          <a:solidFill>
            <a:schemeClr val="tx1"/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0A6BBA"/>
                </a:solidFill>
                <a:latin typeface="Segoe UI Variable Display Semibold" pitchFamily="2" charset="0"/>
              </a:rPr>
              <a:t>2</a:t>
            </a:r>
            <a:endParaRPr lang="en-CA" sz="1800" b="1">
              <a:solidFill>
                <a:srgbClr val="0A6BBA"/>
              </a:solidFill>
              <a:latin typeface="Segoe UI Variable Display Semibold" pitchFamily="2" charset="0"/>
            </a:endParaRPr>
          </a:p>
        </p:txBody>
      </p:sp>
      <p:sp>
        <p:nvSpPr>
          <p:cNvPr id="7" name="Oval">
            <a:extLst>
              <a:ext uri="{FF2B5EF4-FFF2-40B4-BE49-F238E27FC236}">
                <a16:creationId xmlns:a16="http://schemas.microsoft.com/office/drawing/2014/main" id="{A87980FB-5B74-2991-A15F-AD14D212C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488434" y="2482659"/>
            <a:ext cx="480444" cy="480444"/>
          </a:xfrm>
          <a:prstGeom prst="ellipse">
            <a:avLst/>
          </a:prstGeom>
          <a:solidFill>
            <a:schemeClr val="tx1"/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AC35AF"/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AC35AF"/>
              </a:solidFill>
              <a:latin typeface="Segoe UI Variable Display Semibold" pitchFamily="2" charset="0"/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92D11734-D42B-917D-5A52-9C80DA2B0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4591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>
                <a:solidFill>
                  <a:schemeClr val="tx1"/>
                </a:solidFill>
              </a:rPr>
              <a:t>Our priorities</a:t>
            </a:r>
          </a:p>
        </p:txBody>
      </p:sp>
      <p:sp>
        <p:nvSpPr>
          <p:cNvPr id="10" name="Txt Microsoft 365 Copilot">
            <a:extLst>
              <a:ext uri="{FF2B5EF4-FFF2-40B4-BE49-F238E27FC236}">
                <a16:creationId xmlns:a16="http://schemas.microsoft.com/office/drawing/2014/main" id="{C4AA58CD-6097-99E2-295B-D1236458F1A8}"/>
              </a:ext>
            </a:extLst>
          </p:cNvPr>
          <p:cNvSpPr txBox="1"/>
          <p:nvPr/>
        </p:nvSpPr>
        <p:spPr>
          <a:xfrm>
            <a:off x="4755111" y="3564766"/>
            <a:ext cx="2771039" cy="95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 dirty="0">
                <a:solidFill>
                  <a:srgbClr val="FFFFFF"/>
                </a:solidFill>
                <a:latin typeface="Segoe UI Variable Display Semibold" pitchFamily="2" charset="0"/>
              </a:rPr>
              <a:t>Microsoft 365 Copilot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1CA9E-7EB8-9014-285D-BCFF424467F3}"/>
              </a:ext>
            </a:extLst>
          </p:cNvPr>
          <p:cNvSpPr txBox="1"/>
          <p:nvPr/>
        </p:nvSpPr>
        <p:spPr>
          <a:xfrm>
            <a:off x="8546970" y="3564766"/>
            <a:ext cx="2902800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solidFill>
                  <a:srgbClr val="FFFFFF"/>
                </a:solidFill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80000"/>
                      </a:srgbClr>
                    </a:gs>
                    <a:gs pos="0">
                      <a:srgbClr val="FFFFFF">
                        <a:alpha val="8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Microsoft 365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8E87DD-ED6C-4C96-48F1-4EC05A4AF28D}"/>
              </a:ext>
            </a:extLst>
          </p:cNvPr>
          <p:cNvSpPr txBox="1"/>
          <p:nvPr/>
        </p:nvSpPr>
        <p:spPr>
          <a:xfrm>
            <a:off x="8546970" y="3564765"/>
            <a:ext cx="2902800" cy="159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noFill/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Microsoft 365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Teams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80000"/>
                      </a:srgbClr>
                    </a:gs>
                    <a:gs pos="0">
                      <a:srgbClr val="FFFFFF">
                        <a:alpha val="8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Windows &amp; Surface</a:t>
            </a:r>
            <a:endParaRPr lang="en-US" sz="2532" b="1">
              <a:gradFill>
                <a:gsLst>
                  <a:gs pos="80000">
                    <a:srgbClr val="FFFFFF">
                      <a:alpha val="80000"/>
                    </a:srgbClr>
                  </a:gs>
                  <a:gs pos="0">
                    <a:srgbClr val="FFFFFF">
                      <a:alpha val="80000"/>
                    </a:srgb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13" name="!!Txt Teams">
            <a:extLst>
              <a:ext uri="{FF2B5EF4-FFF2-40B4-BE49-F238E27FC236}">
                <a16:creationId xmlns:a16="http://schemas.microsoft.com/office/drawing/2014/main" id="{76CF1DE1-A71F-81E2-27C5-B406C883B9C5}"/>
              </a:ext>
            </a:extLst>
          </p:cNvPr>
          <p:cNvSpPr txBox="1"/>
          <p:nvPr/>
        </p:nvSpPr>
        <p:spPr>
          <a:xfrm>
            <a:off x="8546970" y="3564765"/>
            <a:ext cx="2902800" cy="159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noFill/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Microsoft 365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80000"/>
                      </a:srgbClr>
                    </a:gs>
                    <a:gs pos="0">
                      <a:srgbClr val="FFFFFF">
                        <a:alpha val="8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Teams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Windows &amp; Surface</a:t>
            </a:r>
            <a:endParaRPr lang="en-US" sz="2532" b="1">
              <a:noFill/>
              <a:latin typeface="Segoe UI Variable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7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1.04167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2.96296E-6 L -4.16667E-6 0.03541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3.7037E-7 L 1.666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2.96296E-6 L -8.33333E-7 0.03541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16667E-6 -3.33333E-6 L 4.16667E-6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875E-6 4.81481E-6 L -1.875E-6 0.03541 " pathEditMode="relative" rAng="0" ptsTypes="AA">
                                      <p:cBhvr>
                                        <p:cTn id="34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2.96296E-6 L 2.70833E-6 0.03541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-7.40741E-7 L 4.58333E-6 0.03542 " pathEditMode="relative" rAng="0" ptsTypes="AA">
                                      <p:cBhvr>
                                        <p:cTn id="44" dur="7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6 2.22222E-6 L -2.08333E-6 0.03541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6 3.7037E-7 L -2.08333E-6 0.03542 " pathEditMode="relative" rAng="0" ptsTypes="AA">
                                      <p:cBhvr>
                                        <p:cTn id="54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6 3.7037E-7 L -2.08333E-6 0.03542 " pathEditMode="relative" rAng="0" ptsTypes="AA">
                                      <p:cBhvr>
                                        <p:cTn id="59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D8B5EFAA-3C5E-B685-DCDF-207DD0D98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58998" y="2144674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AC35AF">
                  <a:alpha val="10000"/>
                </a:srgbClr>
              </a:gs>
              <a:gs pos="0">
                <a:srgbClr val="F65567">
                  <a:alpha val="1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532" b="1">
              <a:gradFill>
                <a:gsLst>
                  <a:gs pos="80000">
                    <a:schemeClr val="tx1">
                      <a:alpha val="80000"/>
                    </a:schemeClr>
                  </a:gs>
                  <a:gs pos="0">
                    <a:schemeClr val="tx1">
                      <a:alpha val="80000"/>
                    </a:scheme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EB949027-3928-E117-BD30-953260462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74932" y="2144673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0A6BBA">
                  <a:alpha val="10000"/>
                </a:srgbClr>
              </a:gs>
              <a:gs pos="0">
                <a:srgbClr val="AC35AF">
                  <a:alpha val="1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813" b="1">
              <a:latin typeface="Segoe UI Variable Display Semibold" pitchFamily="2" charset="0"/>
            </a:endParaRP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18104E86-06C3-BFE7-C16E-FEF5C1D1E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90868" y="2144673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0">
                <a:srgbClr val="0A6BBA"/>
              </a:gs>
              <a:gs pos="80000">
                <a:srgbClr val="318581"/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  <a:effectLst>
            <a:glow rad="889000">
              <a:srgbClr val="318581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r>
              <a:rPr lang="en-US" sz="2813" b="1">
                <a:latin typeface="Segoe UI Variable Display Semibold" pitchFamily="2" charset="0"/>
              </a:rPr>
              <a:t>Security &amp; Fundamentals</a:t>
            </a:r>
          </a:p>
        </p:txBody>
      </p:sp>
      <p:sp>
        <p:nvSpPr>
          <p:cNvPr id="5" name="Oval">
            <a:extLst>
              <a:ext uri="{FF2B5EF4-FFF2-40B4-BE49-F238E27FC236}">
                <a16:creationId xmlns:a16="http://schemas.microsoft.com/office/drawing/2014/main" id="{FEE215A9-962D-5F31-9DF2-FB86A6322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62759" y="2491693"/>
            <a:ext cx="480444" cy="480444"/>
          </a:xfrm>
          <a:prstGeom prst="ellipse">
            <a:avLst/>
          </a:prstGeom>
          <a:solidFill>
            <a:schemeClr val="tx1"/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318581"/>
                </a:solidFill>
                <a:latin typeface="Segoe UI Variable Display Semibold" pitchFamily="2" charset="0"/>
              </a:rPr>
              <a:t>1</a:t>
            </a:r>
            <a:endParaRPr lang="en-CA" sz="1800" b="1">
              <a:solidFill>
                <a:srgbClr val="318581"/>
              </a:solidFill>
              <a:latin typeface="Segoe UI Variable Display Semibold" pitchFamily="2" charset="0"/>
            </a:endParaRPr>
          </a:p>
        </p:txBody>
      </p:sp>
      <p:sp>
        <p:nvSpPr>
          <p:cNvPr id="6" name="Oval">
            <a:extLst>
              <a:ext uri="{FF2B5EF4-FFF2-40B4-BE49-F238E27FC236}">
                <a16:creationId xmlns:a16="http://schemas.microsoft.com/office/drawing/2014/main" id="{A56A95DF-5316-526F-2BE5-00601685F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23735" y="2487176"/>
            <a:ext cx="480444" cy="480444"/>
          </a:xfrm>
          <a:prstGeom prst="ellipse">
            <a:avLst/>
          </a:prstGeom>
          <a:solidFill>
            <a:schemeClr val="tx1">
              <a:alpha val="25000"/>
            </a:schemeClr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0A6BBA">
                    <a:alpha val="67000"/>
                  </a:srgbClr>
                </a:solidFill>
                <a:latin typeface="Segoe UI Variable Display Semibold" pitchFamily="2" charset="0"/>
              </a:rPr>
              <a:t>2</a:t>
            </a:r>
            <a:endParaRPr lang="en-CA" sz="1800" b="1">
              <a:solidFill>
                <a:srgbClr val="0A6BBA">
                  <a:alpha val="67000"/>
                </a:srgbClr>
              </a:solidFill>
              <a:latin typeface="Segoe UI Variable Display Semibold" pitchFamily="2" charset="0"/>
            </a:endParaRPr>
          </a:p>
        </p:txBody>
      </p:sp>
      <p:sp>
        <p:nvSpPr>
          <p:cNvPr id="7" name="Oval">
            <a:extLst>
              <a:ext uri="{FF2B5EF4-FFF2-40B4-BE49-F238E27FC236}">
                <a16:creationId xmlns:a16="http://schemas.microsoft.com/office/drawing/2014/main" id="{01992200-A916-4C2A-5D51-45D2728DC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484711" y="2482659"/>
            <a:ext cx="480444" cy="480444"/>
          </a:xfrm>
          <a:prstGeom prst="ellipse">
            <a:avLst/>
          </a:prstGeom>
          <a:solidFill>
            <a:schemeClr val="tx1">
              <a:alpha val="25000"/>
            </a:schemeClr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AC35AF">
                    <a:alpha val="50000"/>
                  </a:srgbClr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AC35AF">
                  <a:alpha val="50000"/>
                </a:srgbClr>
              </a:solidFill>
              <a:latin typeface="Segoe UI Variable Display Semibold" pitchFamily="2" charset="0"/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91009119-7897-B60B-1FB7-295169043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0868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>
                <a:solidFill>
                  <a:schemeClr val="tx1"/>
                </a:solidFill>
              </a:rPr>
              <a:t>Our priorities</a:t>
            </a:r>
          </a:p>
        </p:txBody>
      </p:sp>
      <p:sp>
        <p:nvSpPr>
          <p:cNvPr id="10" name="Txt Microsoft 365 Copilot">
            <a:extLst>
              <a:ext uri="{FF2B5EF4-FFF2-40B4-BE49-F238E27FC236}">
                <a16:creationId xmlns:a16="http://schemas.microsoft.com/office/drawing/2014/main" id="{2EF3D80A-A482-CD4B-C2A4-18E942F78A3F}"/>
              </a:ext>
            </a:extLst>
          </p:cNvPr>
          <p:cNvSpPr txBox="1"/>
          <p:nvPr/>
        </p:nvSpPr>
        <p:spPr>
          <a:xfrm>
            <a:off x="4751388" y="3564766"/>
            <a:ext cx="2771039" cy="95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solidFill>
                  <a:srgbClr val="FFFFFF">
                    <a:alpha val="30000"/>
                  </a:srgbClr>
                </a:solidFill>
                <a:latin typeface="Segoe UI Variable Display Semibold" pitchFamily="2" charset="0"/>
              </a:rPr>
              <a:t>Microsoft 365 Copilot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A1A006-B51E-F96D-0382-0EEC55B50283}"/>
              </a:ext>
            </a:extLst>
          </p:cNvPr>
          <p:cNvSpPr txBox="1"/>
          <p:nvPr/>
        </p:nvSpPr>
        <p:spPr>
          <a:xfrm>
            <a:off x="8543247" y="3564766"/>
            <a:ext cx="2902800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solidFill>
                  <a:srgbClr val="FFFFFF">
                    <a:alpha val="30000"/>
                  </a:srgbClr>
                </a:solidFill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30000"/>
                      </a:srgbClr>
                    </a:gs>
                    <a:gs pos="0">
                      <a:srgbClr val="FFFFFF">
                        <a:alpha val="3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Microsoft 365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48B81F-BDF8-2A8D-2A9D-7E3AA86B7048}"/>
              </a:ext>
            </a:extLst>
          </p:cNvPr>
          <p:cNvSpPr txBox="1"/>
          <p:nvPr/>
        </p:nvSpPr>
        <p:spPr>
          <a:xfrm>
            <a:off x="8543247" y="3564765"/>
            <a:ext cx="2902800" cy="159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noFill/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Microsoft 365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Teams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30000"/>
                      </a:srgbClr>
                    </a:gs>
                    <a:gs pos="0">
                      <a:srgbClr val="FFFFFF">
                        <a:alpha val="3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Windows &amp; Surface</a:t>
            </a:r>
            <a:endParaRPr lang="en-US" sz="2532" b="1">
              <a:gradFill>
                <a:gsLst>
                  <a:gs pos="80000">
                    <a:srgbClr val="FFFFFF">
                      <a:alpha val="30000"/>
                    </a:srgbClr>
                  </a:gs>
                  <a:gs pos="0">
                    <a:srgbClr val="FFFFFF">
                      <a:alpha val="30000"/>
                    </a:srgb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13" name="!!Txt Teams">
            <a:extLst>
              <a:ext uri="{FF2B5EF4-FFF2-40B4-BE49-F238E27FC236}">
                <a16:creationId xmlns:a16="http://schemas.microsoft.com/office/drawing/2014/main" id="{4AC0DBE0-99F4-EB34-D2A4-C70F66A1A2C1}"/>
              </a:ext>
            </a:extLst>
          </p:cNvPr>
          <p:cNvSpPr txBox="1"/>
          <p:nvPr/>
        </p:nvSpPr>
        <p:spPr>
          <a:xfrm>
            <a:off x="8543247" y="3564765"/>
            <a:ext cx="2902800" cy="159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noFill/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Microsoft 365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30000"/>
                      </a:srgbClr>
                    </a:gs>
                    <a:gs pos="0">
                      <a:srgbClr val="FFFFFF">
                        <a:alpha val="3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Teams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Windows &amp; Surface</a:t>
            </a:r>
            <a:endParaRPr lang="en-US" sz="2532" b="1">
              <a:noFill/>
              <a:latin typeface="Segoe UI Variable Display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0CD9A177-ED3F-DB81-1256-6DDAB22C9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56393" y="2144674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AC35AF"/>
              </a:gs>
              <a:gs pos="0">
                <a:srgbClr val="F65567"/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  <a:effectLst>
            <a:glow rad="889000">
              <a:srgbClr val="F4364C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532" b="1">
              <a:gradFill>
                <a:gsLst>
                  <a:gs pos="80000">
                    <a:schemeClr val="tx1">
                      <a:alpha val="80000"/>
                    </a:schemeClr>
                  </a:gs>
                  <a:gs pos="0">
                    <a:schemeClr val="tx1">
                      <a:alpha val="80000"/>
                    </a:scheme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E57D9006-4957-AEEF-B1BD-BEABA32AB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72327" y="2144673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0A6BBA"/>
              </a:gs>
              <a:gs pos="0">
                <a:srgbClr val="AC35AF"/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  <a:effectLst>
            <a:glow rad="889000">
              <a:schemeClr val="accent1">
                <a:satMod val="175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813" b="1">
              <a:latin typeface="Segoe UI Variable Display Semibold" pitchFamily="2" charset="0"/>
            </a:endParaRPr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7F32A83A-C75E-1DF6-D157-446189F0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8263" y="2144673"/>
            <a:ext cx="3447345" cy="3249351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0">
                <a:srgbClr val="0A6BBA">
                  <a:alpha val="10000"/>
                </a:srgbClr>
              </a:gs>
              <a:gs pos="80000">
                <a:srgbClr val="318581">
                  <a:alpha val="1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r>
              <a:rPr lang="en-US" sz="2813" b="1">
                <a:solidFill>
                  <a:schemeClr val="tx1">
                    <a:alpha val="30000"/>
                  </a:schemeClr>
                </a:solidFill>
                <a:latin typeface="Segoe UI Variable Display Semibold" pitchFamily="2" charset="0"/>
              </a:rPr>
              <a:t>Security &amp; Fundamentals</a:t>
            </a:r>
          </a:p>
        </p:txBody>
      </p:sp>
      <p:sp>
        <p:nvSpPr>
          <p:cNvPr id="5" name="Oval">
            <a:extLst>
              <a:ext uri="{FF2B5EF4-FFF2-40B4-BE49-F238E27FC236}">
                <a16:creationId xmlns:a16="http://schemas.microsoft.com/office/drawing/2014/main" id="{2E9C0C77-4775-B96C-44EC-8D7FBB7FA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60154" y="2491693"/>
            <a:ext cx="480444" cy="480444"/>
          </a:xfrm>
          <a:prstGeom prst="ellipse">
            <a:avLst/>
          </a:prstGeom>
          <a:solidFill>
            <a:schemeClr val="tx1">
              <a:alpha val="25000"/>
            </a:schemeClr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318581">
                    <a:alpha val="50000"/>
                  </a:srgbClr>
                </a:solidFill>
                <a:latin typeface="Segoe UI Variable Display Semibold" pitchFamily="2" charset="0"/>
              </a:rPr>
              <a:t>1</a:t>
            </a:r>
            <a:endParaRPr lang="en-CA" sz="1800" b="1">
              <a:solidFill>
                <a:srgbClr val="318581">
                  <a:alpha val="50000"/>
                </a:srgbClr>
              </a:solidFill>
              <a:latin typeface="Segoe UI Variable Display Semibold" pitchFamily="2" charset="0"/>
            </a:endParaRPr>
          </a:p>
        </p:txBody>
      </p:sp>
      <p:sp>
        <p:nvSpPr>
          <p:cNvPr id="6" name="Oval">
            <a:extLst>
              <a:ext uri="{FF2B5EF4-FFF2-40B4-BE49-F238E27FC236}">
                <a16:creationId xmlns:a16="http://schemas.microsoft.com/office/drawing/2014/main" id="{0E72D90C-F9E7-7D4A-9952-1C64D7C99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721130" y="2487176"/>
            <a:ext cx="480444" cy="480444"/>
          </a:xfrm>
          <a:prstGeom prst="ellipse">
            <a:avLst/>
          </a:prstGeom>
          <a:solidFill>
            <a:schemeClr val="tx1"/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0A6BBA"/>
                </a:solidFill>
                <a:latin typeface="Segoe UI Variable Display Semibold" pitchFamily="2" charset="0"/>
              </a:rPr>
              <a:t>2</a:t>
            </a:r>
            <a:endParaRPr lang="en-CA" sz="1800" b="1">
              <a:solidFill>
                <a:srgbClr val="0A6BBA"/>
              </a:solidFill>
              <a:latin typeface="Segoe UI Variable Display Semibold" pitchFamily="2" charset="0"/>
            </a:endParaRPr>
          </a:p>
        </p:txBody>
      </p:sp>
      <p:sp>
        <p:nvSpPr>
          <p:cNvPr id="7" name="Oval">
            <a:extLst>
              <a:ext uri="{FF2B5EF4-FFF2-40B4-BE49-F238E27FC236}">
                <a16:creationId xmlns:a16="http://schemas.microsoft.com/office/drawing/2014/main" id="{F28E2B18-1F04-DC54-E2E6-4AFDC6F41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482106" y="2482659"/>
            <a:ext cx="480444" cy="480444"/>
          </a:xfrm>
          <a:prstGeom prst="ellipse">
            <a:avLst/>
          </a:prstGeom>
          <a:solidFill>
            <a:schemeClr val="tx1"/>
          </a:solidFill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800" b="1">
                <a:solidFill>
                  <a:srgbClr val="AC35AF"/>
                </a:solidFill>
                <a:latin typeface="Segoe UI Variable Display Semibold" pitchFamily="2" charset="0"/>
              </a:rPr>
              <a:t>3</a:t>
            </a:r>
            <a:endParaRPr lang="en-CA" sz="1800" b="1">
              <a:solidFill>
                <a:srgbClr val="AC35AF"/>
              </a:solidFill>
              <a:latin typeface="Segoe UI Variable Display Semibold" pitchFamily="2" charset="0"/>
            </a:endParaRPr>
          </a:p>
        </p:txBody>
      </p:sp>
      <p:sp>
        <p:nvSpPr>
          <p:cNvPr id="8" name="Title 13">
            <a:extLst>
              <a:ext uri="{FF2B5EF4-FFF2-40B4-BE49-F238E27FC236}">
                <a16:creationId xmlns:a16="http://schemas.microsoft.com/office/drawing/2014/main" id="{A3381744-D1BF-AE3E-42FB-85370416C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88263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>
                <a:solidFill>
                  <a:schemeClr val="tx1"/>
                </a:solidFill>
              </a:rPr>
              <a:t>Our priorities</a:t>
            </a:r>
          </a:p>
        </p:txBody>
      </p:sp>
      <p:sp>
        <p:nvSpPr>
          <p:cNvPr id="10" name="Txt Microsoft 365 Copilot">
            <a:extLst>
              <a:ext uri="{FF2B5EF4-FFF2-40B4-BE49-F238E27FC236}">
                <a16:creationId xmlns:a16="http://schemas.microsoft.com/office/drawing/2014/main" id="{C2A4E1CC-693C-2031-A2E6-C246C4368257}"/>
              </a:ext>
            </a:extLst>
          </p:cNvPr>
          <p:cNvSpPr txBox="1"/>
          <p:nvPr/>
        </p:nvSpPr>
        <p:spPr>
          <a:xfrm>
            <a:off x="4748783" y="3564766"/>
            <a:ext cx="2771039" cy="958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solidFill>
                  <a:srgbClr val="FFFFFF"/>
                </a:solidFill>
                <a:latin typeface="Segoe UI Variable Display Semibold" pitchFamily="2" charset="0"/>
              </a:rPr>
              <a:t>Microsoft 365 Copilot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EB370C-D3C5-FA6A-86BD-55045F3B36FB}"/>
              </a:ext>
            </a:extLst>
          </p:cNvPr>
          <p:cNvSpPr txBox="1"/>
          <p:nvPr/>
        </p:nvSpPr>
        <p:spPr>
          <a:xfrm>
            <a:off x="8540642" y="3564766"/>
            <a:ext cx="2902800" cy="881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solidFill>
                  <a:srgbClr val="FFFFFF"/>
                </a:solidFill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80000"/>
                      </a:srgbClr>
                    </a:gs>
                    <a:gs pos="0">
                      <a:srgbClr val="FFFFFF">
                        <a:alpha val="8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Microsoft 365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0C9E7-72BD-60F5-CE18-6921B2F8B563}"/>
              </a:ext>
            </a:extLst>
          </p:cNvPr>
          <p:cNvSpPr txBox="1"/>
          <p:nvPr/>
        </p:nvSpPr>
        <p:spPr>
          <a:xfrm>
            <a:off x="8540642" y="3564765"/>
            <a:ext cx="2902800" cy="159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noFill/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Microsoft 365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Teams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>
                <a:gradFill>
                  <a:gsLst>
                    <a:gs pos="80000">
                      <a:srgbClr val="FFFFFF">
                        <a:alpha val="80000"/>
                      </a:srgbClr>
                    </a:gs>
                    <a:gs pos="0">
                      <a:srgbClr val="FFFFFF">
                        <a:alpha val="8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Windows &amp; Surface</a:t>
            </a:r>
            <a:endParaRPr lang="en-US" sz="2532" b="1">
              <a:gradFill>
                <a:gsLst>
                  <a:gs pos="80000">
                    <a:srgbClr val="FFFFFF">
                      <a:alpha val="80000"/>
                    </a:srgbClr>
                  </a:gs>
                  <a:gs pos="0">
                    <a:srgbClr val="FFFFFF">
                      <a:alpha val="80000"/>
                    </a:srgb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13" name="!!Txt Teams">
            <a:extLst>
              <a:ext uri="{FF2B5EF4-FFF2-40B4-BE49-F238E27FC236}">
                <a16:creationId xmlns:a16="http://schemas.microsoft.com/office/drawing/2014/main" id="{0B589703-8A5F-61BE-B314-9B7A1504C27E}"/>
              </a:ext>
            </a:extLst>
          </p:cNvPr>
          <p:cNvSpPr txBox="1"/>
          <p:nvPr/>
        </p:nvSpPr>
        <p:spPr>
          <a:xfrm>
            <a:off x="8540642" y="3564765"/>
            <a:ext cx="2902800" cy="159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 dirty="0">
                <a:noFill/>
                <a:latin typeface="Segoe UI Variable Display Semibold" pitchFamily="2" charset="0"/>
              </a:rPr>
              <a:t>Core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 dirty="0">
                <a:noFill/>
                <a:latin typeface="Segoe UI Variable Display Semibold" pitchFamily="2" charset="0"/>
              </a:rPr>
              <a:t>Microsoft 365</a:t>
            </a:r>
          </a:p>
          <a:p>
            <a:pPr>
              <a:spcBef>
                <a:spcPts val="281"/>
              </a:spcBef>
              <a:defRPr/>
            </a:pPr>
            <a:r>
              <a:rPr lang="en-US" sz="2063" b="1" dirty="0">
                <a:gradFill>
                  <a:gsLst>
                    <a:gs pos="80000">
                      <a:srgbClr val="FFFFFF">
                        <a:alpha val="80000"/>
                      </a:srgbClr>
                    </a:gs>
                    <a:gs pos="0">
                      <a:srgbClr val="FFFFFF">
                        <a:alpha val="80000"/>
                      </a:srgbClr>
                    </a:gs>
                  </a:gsLst>
                  <a:path path="circle">
                    <a:fillToRect l="100000" t="100000"/>
                  </a:path>
                </a:gradFill>
                <a:latin typeface="Segoe UI Variable Display Semibold" pitchFamily="2" charset="0"/>
              </a:rPr>
              <a:t>Teams</a:t>
            </a:r>
          </a:p>
          <a:p>
            <a:pPr defTabSz="1114519">
              <a:spcBef>
                <a:spcPts val="281"/>
              </a:spcBef>
              <a:defRPr/>
            </a:pPr>
            <a:r>
              <a:rPr lang="en-US" sz="2063" b="1" dirty="0">
                <a:noFill/>
                <a:latin typeface="Segoe UI Variable Display Semibold" pitchFamily="2" charset="0"/>
              </a:rPr>
              <a:t>Windows &amp; Surface</a:t>
            </a:r>
            <a:endParaRPr lang="en-US" sz="2532" b="1" dirty="0">
              <a:noFill/>
              <a:latin typeface="Segoe UI Variable Display Semibold" pitchFamily="2" charset="0"/>
            </a:endParaRPr>
          </a:p>
        </p:txBody>
      </p:sp>
      <p:pic>
        <p:nvPicPr>
          <p:cNvPr id="14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92A8C5D9-F083-7C5F-7865-6D7C25638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7058" y="2396796"/>
            <a:ext cx="2036619" cy="20644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1580D7-364C-AAF2-5C17-E40FD8BEE7EC}"/>
              </a:ext>
            </a:extLst>
          </p:cNvPr>
          <p:cNvSpPr txBox="1"/>
          <p:nvPr/>
        </p:nvSpPr>
        <p:spPr>
          <a:xfrm>
            <a:off x="8580130" y="5117518"/>
            <a:ext cx="1296830" cy="3174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SharePoint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9E92CC-5433-4CEE-956B-1EED21C1F6D8}"/>
              </a:ext>
            </a:extLst>
          </p:cNvPr>
          <p:cNvSpPr txBox="1"/>
          <p:nvPr/>
        </p:nvSpPr>
        <p:spPr>
          <a:xfrm>
            <a:off x="8580130" y="5455505"/>
            <a:ext cx="1761701" cy="317459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>
              <a:spcBef>
                <a:spcPts val="281"/>
              </a:spcBef>
              <a:defRPr/>
            </a:pPr>
            <a:r>
              <a:rPr lang="en-US" sz="2063" b="1">
                <a:noFill/>
                <a:latin typeface="Segoe UI Variable Display Semibold" pitchFamily="2" charset="0"/>
              </a:rPr>
              <a:t>Platform for AI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5C316-AE2C-B63B-69E1-35BCCC0700AC}"/>
              </a:ext>
            </a:extLst>
          </p:cNvPr>
          <p:cNvSpPr txBox="1"/>
          <p:nvPr/>
        </p:nvSpPr>
        <p:spPr>
          <a:xfrm>
            <a:off x="6030532" y="4007748"/>
            <a:ext cx="1490793" cy="43287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noFill/>
                <a:latin typeface="Segoe UI Variable Display Semibold" pitchFamily="2" charset="0"/>
                <a:cs typeface="Segoe UI Semibold" panose="020B0702040204020203" pitchFamily="34" charset="0"/>
              </a:rPr>
              <a:t>+ Agents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4D02CCE-33DF-5FFC-6E54-A85702119F11}"/>
              </a:ext>
            </a:extLst>
          </p:cNvPr>
          <p:cNvCxnSpPr>
            <a:cxnSpLocks/>
          </p:cNvCxnSpPr>
          <p:nvPr/>
        </p:nvCxnSpPr>
        <p:spPr>
          <a:xfrm flipV="1">
            <a:off x="4818563" y="685800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57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04167E-6 -4.44444E-6 L -1.04167E-6 0.03542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66667E-6 0 L -1.666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">
            <a:extLst>
              <a:ext uri="{FF2B5EF4-FFF2-40B4-BE49-F238E27FC236}">
                <a16:creationId xmlns:a16="http://schemas.microsoft.com/office/drawing/2014/main" id="{FB3B33CF-7CC8-2299-DA7E-3EB006D5E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981908" y="1682535"/>
            <a:ext cx="6178988" cy="827585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0A6BBA">
                  <a:alpha val="0"/>
                </a:srgbClr>
              </a:gs>
              <a:gs pos="0">
                <a:srgbClr val="AC35AF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  <a:effectLst>
            <a:glow rad="889000">
              <a:schemeClr val="accent1">
                <a:satMod val="175000"/>
                <a:alpha val="2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813" b="1">
              <a:latin typeface="Segoe UI Variable Display Semibold" pitchFamily="2" charset="0"/>
            </a:endParaRPr>
          </a:p>
        </p:txBody>
      </p:sp>
      <p:sp>
        <p:nvSpPr>
          <p:cNvPr id="3" name="Oval">
            <a:extLst>
              <a:ext uri="{FF2B5EF4-FFF2-40B4-BE49-F238E27FC236}">
                <a16:creationId xmlns:a16="http://schemas.microsoft.com/office/drawing/2014/main" id="{0F280975-F38A-60A2-FB3D-9BE61945A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30711" y="1882156"/>
            <a:ext cx="480444" cy="480444"/>
          </a:xfrm>
          <a:prstGeom prst="ellipse">
            <a:avLst/>
          </a:prstGeom>
          <a:noFill/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008" b="1">
                <a:noFill/>
                <a:latin typeface="Segoe UI Variable Display Semibold" pitchFamily="2" charset="0"/>
              </a:rPr>
              <a:t>2</a:t>
            </a:r>
            <a:endParaRPr lang="en-CA" sz="1008" b="1">
              <a:noFill/>
              <a:latin typeface="Segoe UI Variable Display Semibold" pitchFamily="2" charset="0"/>
            </a:endParaRPr>
          </a:p>
        </p:txBody>
      </p:sp>
      <p:sp>
        <p:nvSpPr>
          <p:cNvPr id="4" name="Txt Microsoft 365 Copilot">
            <a:extLst>
              <a:ext uri="{FF2B5EF4-FFF2-40B4-BE49-F238E27FC236}">
                <a16:creationId xmlns:a16="http://schemas.microsoft.com/office/drawing/2014/main" id="{336D49F8-F1DD-E349-EE4A-1D6E47CE2D33}"/>
              </a:ext>
            </a:extLst>
          </p:cNvPr>
          <p:cNvSpPr txBox="1"/>
          <p:nvPr/>
        </p:nvSpPr>
        <p:spPr>
          <a:xfrm>
            <a:off x="4356132" y="1890629"/>
            <a:ext cx="3775950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defRPr/>
            </a:pPr>
            <a:r>
              <a:rPr lang="en-US" sz="2813" b="1">
                <a:solidFill>
                  <a:srgbClr val="FFFFFF"/>
                </a:solidFill>
                <a:latin typeface="Segoe UI Variable Display Semibold" pitchFamily="2" charset="0"/>
              </a:rPr>
              <a:t>Microsoft 365 Copilot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2089D9E5-0374-8C4E-B67F-E683EED36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972983" y="2614778"/>
            <a:ext cx="6178990" cy="2431936"/>
          </a:xfrm>
          <a:prstGeom prst="roundRect">
            <a:avLst>
              <a:gd name="adj" fmla="val 8700"/>
            </a:avLst>
          </a:prstGeom>
          <a:gradFill flip="none" rotWithShape="1">
            <a:gsLst>
              <a:gs pos="80000">
                <a:srgbClr val="AC35AF">
                  <a:alpha val="0"/>
                </a:srgbClr>
              </a:gs>
              <a:gs pos="0">
                <a:srgbClr val="F65567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31750" cap="flat">
            <a:noFill/>
            <a:headEnd type="none" w="lg" len="med"/>
            <a:tailEnd type="none" w="lg" len="med"/>
          </a:ln>
          <a:effectLst>
            <a:glow rad="889000">
              <a:srgbClr val="F4364C">
                <a:alpha val="2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337500" tIns="1350000" rIns="337500" rtlCol="0" anchor="t"/>
          <a:lstStyle/>
          <a:p>
            <a:endParaRPr lang="en-US" sz="2532" b="1">
              <a:gradFill>
                <a:gsLst>
                  <a:gs pos="80000">
                    <a:schemeClr val="tx1">
                      <a:alpha val="80000"/>
                    </a:schemeClr>
                  </a:gs>
                  <a:gs pos="0">
                    <a:schemeClr val="tx1">
                      <a:alpha val="80000"/>
                    </a:schemeClr>
                  </a:gs>
                </a:gsLst>
                <a:path path="circle">
                  <a:fillToRect l="100000" t="100000"/>
                </a:path>
              </a:gradFill>
              <a:latin typeface="Segoe UI Variable Display Semibold" pitchFamily="2" charset="0"/>
            </a:endParaRPr>
          </a:p>
        </p:txBody>
      </p:sp>
      <p:sp>
        <p:nvSpPr>
          <p:cNvPr id="6" name="Oval">
            <a:extLst>
              <a:ext uri="{FF2B5EF4-FFF2-40B4-BE49-F238E27FC236}">
                <a16:creationId xmlns:a16="http://schemas.microsoft.com/office/drawing/2014/main" id="{4E9FBD3F-A525-F95D-763E-FEED719B6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298696" y="2952764"/>
            <a:ext cx="480444" cy="480444"/>
          </a:xfrm>
          <a:prstGeom prst="ellipse">
            <a:avLst/>
          </a:prstGeom>
          <a:noFill/>
          <a:ln w="25598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r>
              <a:rPr lang="en-US" sz="1008" b="1">
                <a:noFill/>
                <a:latin typeface="Segoe UI Variable Display Semibold" pitchFamily="2" charset="0"/>
              </a:rPr>
              <a:t>3</a:t>
            </a:r>
            <a:endParaRPr lang="en-CA" sz="1008" b="1">
              <a:noFill/>
              <a:latin typeface="Segoe UI Variable Display Semibold" pitchFamily="2" charset="0"/>
            </a:endParaRPr>
          </a:p>
        </p:txBody>
      </p:sp>
      <p:sp>
        <p:nvSpPr>
          <p:cNvPr id="7" name="!!Txt Teams">
            <a:extLst>
              <a:ext uri="{FF2B5EF4-FFF2-40B4-BE49-F238E27FC236}">
                <a16:creationId xmlns:a16="http://schemas.microsoft.com/office/drawing/2014/main" id="{1E218878-AB00-F8CA-A7BC-5C6F22B1B0B7}"/>
              </a:ext>
            </a:extLst>
          </p:cNvPr>
          <p:cNvSpPr txBox="1"/>
          <p:nvPr/>
        </p:nvSpPr>
        <p:spPr>
          <a:xfrm>
            <a:off x="4357233" y="1675193"/>
            <a:ext cx="2902800" cy="251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750" b="1" dirty="0">
                <a:noFill/>
                <a:latin typeface="Segoe UI Variable Display Semibold" pitchFamily="2" charset="0"/>
              </a:rPr>
              <a:t>Core</a:t>
            </a:r>
          </a:p>
          <a:p>
            <a:pPr>
              <a:spcBef>
                <a:spcPts val="281"/>
              </a:spcBef>
              <a:defRPr/>
            </a:pPr>
            <a:r>
              <a:rPr lang="en-US" sz="2813" b="1" dirty="0">
                <a:noFill/>
                <a:latin typeface="Segoe UI Variable Display Semibold" pitchFamily="2" charset="0"/>
              </a:rPr>
              <a:t>Microsoft 365</a:t>
            </a:r>
          </a:p>
          <a:p>
            <a:pPr>
              <a:spcBef>
                <a:spcPts val="281"/>
              </a:spcBef>
              <a:defRPr/>
            </a:pPr>
            <a:r>
              <a:rPr lang="en-US" sz="2813" b="1" dirty="0">
                <a:solidFill>
                  <a:srgbClr val="FFFFFF"/>
                </a:solidFill>
                <a:latin typeface="Segoe UI Variable Display Semibold" pitchFamily="2" charset="0"/>
              </a:rPr>
              <a:t>Teams</a:t>
            </a:r>
          </a:p>
          <a:p>
            <a:pPr>
              <a:spcBef>
                <a:spcPts val="281"/>
              </a:spcBef>
              <a:defRPr/>
            </a:pPr>
            <a:r>
              <a:rPr lang="en-US" sz="2813" b="1" dirty="0">
                <a:noFill/>
                <a:latin typeface="Segoe UI Variable Display Semibold" pitchFamily="2" charset="0"/>
              </a:rPr>
              <a:t>Windows &amp; Surface</a:t>
            </a:r>
            <a:endParaRPr lang="en-US" sz="3375" b="1" dirty="0">
              <a:noFill/>
              <a:latin typeface="Segoe UI Variable Display Semibold" pitchFamily="2" charset="0"/>
            </a:endParaRPr>
          </a:p>
        </p:txBody>
      </p:sp>
      <p:pic>
        <p:nvPicPr>
          <p:cNvPr id="8" name="!!CopilotLogo1" descr="A logo with a rainbow colored design&#10;&#10;Description automatically generated">
            <a:extLst>
              <a:ext uri="{FF2B5EF4-FFF2-40B4-BE49-F238E27FC236}">
                <a16:creationId xmlns:a16="http://schemas.microsoft.com/office/drawing/2014/main" id="{6B15806A-2EB5-A178-BC72-34B4F2FE0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77" y="2571010"/>
            <a:ext cx="1692884" cy="17159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A26996-AC8F-4688-0720-A4A1F9F895B4}"/>
              </a:ext>
            </a:extLst>
          </p:cNvPr>
          <p:cNvCxnSpPr>
            <a:cxnSpLocks/>
          </p:cNvCxnSpPr>
          <p:nvPr/>
        </p:nvCxnSpPr>
        <p:spPr>
          <a:xfrm flipV="1">
            <a:off x="3789801" y="0"/>
            <a:ext cx="0" cy="6858000"/>
          </a:xfrm>
          <a:prstGeom prst="line">
            <a:avLst/>
          </a:prstGeom>
          <a:ln>
            <a:solidFill>
              <a:schemeClr val="tx1">
                <a:alpha val="6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A2F50A-3755-B446-9A60-141F324DAEE6}"/>
              </a:ext>
            </a:extLst>
          </p:cNvPr>
          <p:cNvSpPr txBox="1"/>
          <p:nvPr/>
        </p:nvSpPr>
        <p:spPr>
          <a:xfrm>
            <a:off x="4357620" y="3619561"/>
            <a:ext cx="1862198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 dirty="0">
                <a:latin typeface="Segoe UI Variable Display Semibold" pitchFamily="2" charset="0"/>
                <a:cs typeface="Segoe UI Semibold" panose="020B0702040204020203" pitchFamily="34" charset="0"/>
              </a:rPr>
              <a:t>SharePoint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51331-454D-2D83-20DA-037000B0C21F}"/>
              </a:ext>
            </a:extLst>
          </p:cNvPr>
          <p:cNvSpPr txBox="1"/>
          <p:nvPr/>
        </p:nvSpPr>
        <p:spPr>
          <a:xfrm>
            <a:off x="4357620" y="4474701"/>
            <a:ext cx="2493781" cy="432875"/>
          </a:xfrm>
          <a:prstGeom prst="rect">
            <a:avLst/>
          </a:prstGeom>
          <a:noFill/>
        </p:spPr>
        <p:txBody>
          <a:bodyPr wrap="none" lIns="9000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latin typeface="Segoe UI Variable Display Semibold" pitchFamily="2" charset="0"/>
                <a:cs typeface="Segoe UI Semibold" panose="020B0702040204020203" pitchFamily="34" charset="0"/>
              </a:rPr>
              <a:t>Platform for 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F8BD21-AA9B-D887-26E1-994A9C9781D4}"/>
              </a:ext>
            </a:extLst>
          </p:cNvPr>
          <p:cNvSpPr txBox="1"/>
          <p:nvPr/>
        </p:nvSpPr>
        <p:spPr>
          <a:xfrm>
            <a:off x="8087614" y="1932714"/>
            <a:ext cx="1490793" cy="432875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defTabSz="932827">
              <a:buSzPct val="90000"/>
            </a:pPr>
            <a:r>
              <a:rPr lang="en-US" sz="2813" b="1">
                <a:latin typeface="Segoe UI Variable Display Semibold" pitchFamily="2" charset="0"/>
                <a:cs typeface="Segoe UI Semibold" panose="020B0702040204020203" pitchFamily="34" charset="0"/>
              </a:rPr>
              <a:t>+ Agents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42D714BB-9DDA-62E5-4D71-9C436AB62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662019" y="896510"/>
            <a:ext cx="11018520" cy="692497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 defTabSz="2901014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9600" b="0" cap="none" spc="0" baseline="0">
                <a:ln>
                  <a:noFill/>
                </a:ln>
                <a:gradFill>
                  <a:gsLst>
                    <a:gs pos="89510">
                      <a:schemeClr val="tx1"/>
                    </a:gs>
                    <a:gs pos="68966">
                      <a:schemeClr val="tx1"/>
                    </a:gs>
                  </a:gsLst>
                  <a:path path="circle">
                    <a:fillToRect l="100000" t="100000"/>
                  </a:path>
                </a:gradFill>
                <a:effectLst/>
                <a:latin typeface="Segoe UI Variable Display Semibold" pitchFamily="2" charset="0"/>
                <a:cs typeface="Segoe UI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sz="4500" dirty="0">
                <a:noFill/>
              </a:rPr>
              <a:t>Our priorities</a:t>
            </a:r>
          </a:p>
        </p:txBody>
      </p:sp>
      <p:sp>
        <p:nvSpPr>
          <p:cNvPr id="14" name="Txt Microsoft 365 Copilot + Agents">
            <a:extLst>
              <a:ext uri="{FF2B5EF4-FFF2-40B4-BE49-F238E27FC236}">
                <a16:creationId xmlns:a16="http://schemas.microsoft.com/office/drawing/2014/main" id="{2A80B870-E923-9DE0-670A-BF0F0314DA8A}"/>
              </a:ext>
            </a:extLst>
          </p:cNvPr>
          <p:cNvSpPr txBox="1"/>
          <p:nvPr/>
        </p:nvSpPr>
        <p:spPr>
          <a:xfrm>
            <a:off x="4356132" y="1891029"/>
            <a:ext cx="5682998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13" b="1" dirty="0">
                <a:solidFill>
                  <a:srgbClr val="FFFFFF"/>
                </a:solidFill>
                <a:latin typeface="Segoe UI Variable Display Semibold" pitchFamily="2" charset="0"/>
              </a:rPr>
              <a:t>Microsoft 365 Copilot </a:t>
            </a:r>
            <a:r>
              <a:rPr lang="en-US" sz="2813" b="1" dirty="0">
                <a:latin typeface="Segoe UI Variable Display Semibold" pitchFamily="2" charset="0"/>
                <a:cs typeface="Segoe UI Semibold" panose="020B0702040204020203" pitchFamily="34" charset="0"/>
              </a:rPr>
              <a:t>+ Agents</a:t>
            </a:r>
            <a:endParaRPr lang="en-US" sz="2813" b="1" dirty="0">
              <a:solidFill>
                <a:srgbClr val="FFFFFF"/>
              </a:solidFill>
              <a:latin typeface="Segoe UI Variable Display Semibold" pitchFamily="2" charset="0"/>
            </a:endParaRPr>
          </a:p>
        </p:txBody>
      </p:sp>
      <p:sp>
        <p:nvSpPr>
          <p:cNvPr id="15" name="Teams">
            <a:extLst>
              <a:ext uri="{FF2B5EF4-FFF2-40B4-BE49-F238E27FC236}">
                <a16:creationId xmlns:a16="http://schemas.microsoft.com/office/drawing/2014/main" id="{07306265-33CE-814D-80C6-CB164C6A17D0}"/>
              </a:ext>
            </a:extLst>
          </p:cNvPr>
          <p:cNvSpPr txBox="1"/>
          <p:nvPr/>
        </p:nvSpPr>
        <p:spPr>
          <a:xfrm>
            <a:off x="4357620" y="2746580"/>
            <a:ext cx="2902800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spcBef>
                <a:spcPts val="281"/>
              </a:spcBef>
              <a:defRPr/>
            </a:pPr>
            <a:r>
              <a:rPr lang="en-US" sz="2813" b="1" dirty="0">
                <a:latin typeface="Segoe UI Variable Display Semibold" pitchFamily="2" charset="0"/>
              </a:rPr>
              <a:t>Teams</a:t>
            </a:r>
          </a:p>
        </p:txBody>
      </p:sp>
      <p:sp>
        <p:nvSpPr>
          <p:cNvPr id="16" name="Rectangle: Rounded Corners 22">
            <a:extLst>
              <a:ext uri="{FF2B5EF4-FFF2-40B4-BE49-F238E27FC236}">
                <a16:creationId xmlns:a16="http://schemas.microsoft.com/office/drawing/2014/main" id="{9650DCED-5A2A-11CC-98C0-67FB8A5614BB}"/>
              </a:ext>
            </a:extLst>
          </p:cNvPr>
          <p:cNvSpPr/>
          <p:nvPr/>
        </p:nvSpPr>
        <p:spPr bwMode="auto">
          <a:xfrm>
            <a:off x="3718437" y="1460742"/>
            <a:ext cx="150123" cy="532159"/>
          </a:xfrm>
          <a:prstGeom prst="roundRect">
            <a:avLst>
              <a:gd name="adj" fmla="val 35844"/>
            </a:avLst>
          </a:prstGeom>
          <a:noFill/>
        </p:spPr>
        <p:txBody>
          <a:bodyPr wrap="none" lIns="214313" tIns="42862" rIns="214313" bIns="85723" rtlCol="0" anchor="ctr">
            <a:noAutofit/>
          </a:bodyPr>
          <a:lstStyle/>
          <a:p>
            <a:pPr algn="ctr" defTabSz="1055811" fontAlgn="base">
              <a:spcBef>
                <a:spcPts val="369"/>
              </a:spcBef>
              <a:spcAft>
                <a:spcPct val="0"/>
              </a:spcAft>
              <a:tabLst>
                <a:tab pos="1735141" algn="l"/>
              </a:tabLst>
            </a:pPr>
            <a:endParaRPr lang="en-US" sz="2813" spc="-39" err="1">
              <a:ln w="3175">
                <a:noFill/>
              </a:ln>
              <a:latin typeface="Segoe UI Variable Display Semib" pitchFamily="2" charset="0"/>
              <a:cs typeface="Segoe Sans Display Semibold" pitchFamily="2" charset="0"/>
            </a:endParaRPr>
          </a:p>
        </p:txBody>
      </p:sp>
      <p:sp>
        <p:nvSpPr>
          <p:cNvPr id="19" name="Teams">
            <a:extLst>
              <a:ext uri="{FF2B5EF4-FFF2-40B4-BE49-F238E27FC236}">
                <a16:creationId xmlns:a16="http://schemas.microsoft.com/office/drawing/2014/main" id="{7C43D198-159A-10B7-6879-64080A50B908}"/>
              </a:ext>
            </a:extLst>
          </p:cNvPr>
          <p:cNvSpPr txBox="1"/>
          <p:nvPr/>
        </p:nvSpPr>
        <p:spPr>
          <a:xfrm>
            <a:off x="4357620" y="2748491"/>
            <a:ext cx="2902800" cy="52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114519">
              <a:spcBef>
                <a:spcPts val="281"/>
              </a:spcBef>
              <a:defRPr/>
            </a:pPr>
            <a:r>
              <a:rPr lang="en-US" sz="2813" b="1" dirty="0">
                <a:latin typeface="Segoe UI Variable Display Semibold" pitchFamily="2" charset="0"/>
              </a:rPr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295211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12" grpId="0"/>
      <p:bldP spid="12" grpId="1"/>
      <p:bldP spid="14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MS Ignite 16:9 Template Light">
  <a:themeElements>
    <a:clrScheme name="Custom 200">
      <a:dk1>
        <a:srgbClr val="000000"/>
      </a:dk1>
      <a:lt1>
        <a:srgbClr val="FFFFFF"/>
      </a:lt1>
      <a:dk2>
        <a:srgbClr val="2A446F"/>
      </a:dk2>
      <a:lt2>
        <a:srgbClr val="E8E6DF"/>
      </a:lt2>
      <a:accent1>
        <a:srgbClr val="0078D4"/>
      </a:accent1>
      <a:accent2>
        <a:srgbClr val="8DE971"/>
      </a:accent2>
      <a:accent3>
        <a:srgbClr val="463668"/>
      </a:accent3>
      <a:accent4>
        <a:srgbClr val="8C8279"/>
      </a:accent4>
      <a:accent5>
        <a:srgbClr val="FFB900"/>
      </a:accent5>
      <a:accent6>
        <a:srgbClr val="D7D2CB"/>
      </a:accent6>
      <a:hlink>
        <a:srgbClr val="8661C5"/>
      </a:hlink>
      <a:folHlink>
        <a:srgbClr val="8661C5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27C8C421-03CD-44B7-A7BB-31B9B31BCF20}"/>
    </a:ext>
  </a:extLst>
</a:theme>
</file>

<file path=ppt/theme/theme2.xml><?xml version="1.0" encoding="utf-8"?>
<a:theme xmlns:a="http://schemas.openxmlformats.org/drawingml/2006/main" name="MS Ignite 16:9 Template Dark">
  <a:themeElements>
    <a:clrScheme name="Custom 198">
      <a:dk1>
        <a:srgbClr val="091F2C"/>
      </a:dk1>
      <a:lt1>
        <a:srgbClr val="FFFFFF"/>
      </a:lt1>
      <a:dk2>
        <a:srgbClr val="2A446F"/>
      </a:dk2>
      <a:lt2>
        <a:srgbClr val="E8E6DF"/>
      </a:lt2>
      <a:accent1>
        <a:srgbClr val="8661C5"/>
      </a:accent1>
      <a:accent2>
        <a:srgbClr val="8DE971"/>
      </a:accent2>
      <a:accent3>
        <a:srgbClr val="0078D4"/>
      </a:accent3>
      <a:accent4>
        <a:srgbClr val="D7D2CB"/>
      </a:accent4>
      <a:accent5>
        <a:srgbClr val="FFE399"/>
      </a:accent5>
      <a:accent6>
        <a:srgbClr val="D2D2D2"/>
      </a:accent6>
      <a:hlink>
        <a:srgbClr val="D59ED7"/>
      </a:hlink>
      <a:folHlink>
        <a:srgbClr val="D59ED7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S_Ignite_2024_16-9 Event-template.potx  -  Last saved by user" id="{25E4B35E-646D-4F3A-8D0B-C2BDF548142B}" vid="{8A17B14A-69D5-4F26-BC7B-8547BA50C1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0c00efa8-99df-4343-9c36-3998544861d9" xsi:nil="true"/>
    <Uploaded xmlns="bf2380a9-f059-4440-9b0c-00bda5ce37de">false</Uploaded>
    <lcf76f155ced4ddcb4097134ff3c332f xmlns="bf2380a9-f059-4440-9b0c-00bda5ce37de">
      <Terms xmlns="http://schemas.microsoft.com/office/infopath/2007/PartnerControls"/>
    </lcf76f155ced4ddcb4097134ff3c332f>
    <_ApprovalAssignedTo xmlns="bf2380a9-f059-4440-9b0c-00bda5ce37de">
      <UserInfo>
        <DisplayName/>
        <AccountId xsi:nil="true"/>
        <AccountType/>
      </UserInfo>
    </_ApprovalAssignedTo>
    <_ApprovalStatus xmlns="bf2380a9-f059-4440-9b0c-00bda5ce37de">0</_ApprovalStatus>
    <_ApprovalRespondedBy xmlns="bf2380a9-f059-4440-9b0c-00bda5ce37de">
      <UserInfo>
        <DisplayName/>
        <AccountId xsi:nil="true"/>
        <AccountType/>
      </UserInfo>
    </_ApprovalRespondedBy>
    <_ApprovalSentBy xmlns="bf2380a9-f059-4440-9b0c-00bda5ce37de">
      <UserInfo>
        <DisplayName/>
        <AccountId xsi:nil="true"/>
        <AccountType/>
      </UserInfo>
    </_ApprovalSentBy>
  </documentManagement>
</p:properties>
</file>

<file path=customXml/itemProps1.xml><?xml version="1.0" encoding="utf-8"?>
<ds:datastoreItem xmlns:ds="http://schemas.openxmlformats.org/officeDocument/2006/customXml" ds:itemID="{72423714-0838-4ADE-A4A9-EF7CAAAAFC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c00efa8-99df-4343-9c36-3998544861d9"/>
    <ds:schemaRef ds:uri="bf2380a9-f059-4440-9b0c-00bda5ce37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schemas.microsoft.com/office/2006/documentManagement/types"/>
    <ds:schemaRef ds:uri="http://www.w3.org/XML/1998/namespace"/>
    <ds:schemaRef ds:uri="http://schemas.microsoft.com/sharepoint/v3"/>
    <ds:schemaRef ds:uri="http://schemas.microsoft.com/office/infopath/2007/PartnerControls"/>
    <ds:schemaRef ds:uri="5e36fa11-53df-4825-b117-32b34c9ca0c9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0c00efa8-99df-4343-9c36-3998544861d9"/>
    <ds:schemaRef ds:uri="bf2380a9-f059-4440-9b0c-00bda5ce37de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MS_Ignite_2024_16-9 Event-template (1)</Template>
  <TotalTime>0</TotalTime>
  <Words>876</Words>
  <Application>Microsoft Office PowerPoint</Application>
  <PresentationFormat>Widescreen</PresentationFormat>
  <Paragraphs>255</Paragraphs>
  <Slides>53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Tw Cen MT Regular</vt:lpstr>
      <vt:lpstr>Aptos</vt:lpstr>
      <vt:lpstr>Arial</vt:lpstr>
      <vt:lpstr>Consolas</vt:lpstr>
      <vt:lpstr>Segoe Sans Text</vt:lpstr>
      <vt:lpstr>Segoe UI</vt:lpstr>
      <vt:lpstr>Segoe UI Semibold</vt:lpstr>
      <vt:lpstr>Segoe UI Semilight</vt:lpstr>
      <vt:lpstr>Segoe UI Variable Display</vt:lpstr>
      <vt:lpstr>Segoe UI Variable Display Semib</vt:lpstr>
      <vt:lpstr>Segoe UI Variable Display Semibold</vt:lpstr>
      <vt:lpstr>Segoe UI Variable Text Semibold</vt:lpstr>
      <vt:lpstr>Wingdings</vt:lpstr>
      <vt:lpstr>MS Ignite 16:9 Template Light</vt:lpstr>
      <vt:lpstr>MS Ignite 16:9 Template Dark</vt:lpstr>
      <vt:lpstr>PowerPoint Presentation</vt:lpstr>
      <vt:lpstr>Microsoft 365 innovation in the era of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PowerPoint Presentation</vt:lpstr>
      <vt:lpstr>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Microsoft Ignite</dc:subject>
  <dc:creator>Michael Newsome (AQUENT LLC)</dc:creator>
  <cp:keywords>Microsoft Ignite</cp:keywords>
  <dc:description/>
  <cp:lastModifiedBy>Aaron Bode (FREEMIND SEATTLE LLC)</cp:lastModifiedBy>
  <cp:revision>58</cp:revision>
  <cp:lastPrinted>2023-02-15T20:48:24Z</cp:lastPrinted>
  <dcterms:created xsi:type="dcterms:W3CDTF">2025-04-29T15:54:22Z</dcterms:created>
  <dcterms:modified xsi:type="dcterms:W3CDTF">2025-05-28T14:44:49Z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0x0101001F47F01F51197143A101EDD3465A5C22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tadata">
    <vt:lpwstr/>
  </property>
  <property fmtid="{D5CDD505-2E9C-101B-9397-08002B2CF9AE}" pid="19" name="MediaServiceImageTags">
    <vt:lpwstr/>
  </property>
</Properties>
</file>